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>
      <p:cViewPr>
        <p:scale>
          <a:sx n="98" d="100"/>
          <a:sy n="98" d="100"/>
        </p:scale>
        <p:origin x="1656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66ADF-8CC7-F142-B90D-9B3F681BF3F4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B2991-9E38-AC40-9FFE-85E73733E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11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66ADF-8CC7-F142-B90D-9B3F681BF3F4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B2991-9E38-AC40-9FFE-85E73733E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139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66ADF-8CC7-F142-B90D-9B3F681BF3F4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B2991-9E38-AC40-9FFE-85E73733E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440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66ADF-8CC7-F142-B90D-9B3F681BF3F4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B2991-9E38-AC40-9FFE-85E73733E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184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66ADF-8CC7-F142-B90D-9B3F681BF3F4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B2991-9E38-AC40-9FFE-85E73733E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603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66ADF-8CC7-F142-B90D-9B3F681BF3F4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B2991-9E38-AC40-9FFE-85E73733E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160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66ADF-8CC7-F142-B90D-9B3F681BF3F4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B2991-9E38-AC40-9FFE-85E73733E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40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66ADF-8CC7-F142-B90D-9B3F681BF3F4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B2991-9E38-AC40-9FFE-85E73733E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009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66ADF-8CC7-F142-B90D-9B3F681BF3F4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B2991-9E38-AC40-9FFE-85E73733E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479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66ADF-8CC7-F142-B90D-9B3F681BF3F4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B2991-9E38-AC40-9FFE-85E73733E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854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66ADF-8CC7-F142-B90D-9B3F681BF3F4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B2991-9E38-AC40-9FFE-85E73733E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504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5266ADF-8CC7-F142-B90D-9B3F681BF3F4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20EB2991-9E38-AC40-9FFE-85E73733E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314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227F-F27B-A6E8-EA5C-1BF01BFDD1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November 15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848586-87A2-A964-B0C5-C4D7AF0737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704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42215-1767-B89E-BC99-929275DB2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bg1"/>
                </a:solidFill>
                <a:latin typeface="IM Fell English SC"/>
                <a:ea typeface="IM Fell English SC"/>
                <a:cs typeface="IM Fell English SC"/>
                <a:sym typeface="IM Fell English SC"/>
              </a:rPr>
              <a:t>S</a:t>
            </a:r>
            <a:r>
              <a:rPr lang="en-US" sz="3600" b="0" i="0" u="none" strike="noStrike" cap="none" dirty="0">
                <a:solidFill>
                  <a:schemeClr val="bg1"/>
                </a:solidFill>
                <a:latin typeface="IM Fell English SC"/>
                <a:ea typeface="IM Fell English SC"/>
                <a:cs typeface="IM Fell English SC"/>
                <a:sym typeface="IM Fell English SC"/>
              </a:rPr>
              <a:t>witches and Interferometer Questions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76F97-066C-C960-F831-4816D4A91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R="0" lvl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IM Fell English SC"/>
                <a:ea typeface="IM Fell English SC"/>
                <a:cs typeface="IM Fell English SC"/>
                <a:sym typeface="IM Fell English SC"/>
              </a:rPr>
              <a:t>there are a lot of nanosecond switches, is there something specific I should avoid </a:t>
            </a:r>
            <a:r>
              <a:rPr lang="en-US" sz="2000" dirty="0">
                <a:solidFill>
                  <a:schemeClr val="tx1"/>
                </a:solidFill>
                <a:latin typeface="IM Fell English SC"/>
                <a:ea typeface="IM Fell English SC"/>
                <a:cs typeface="IM Fell English SC"/>
                <a:sym typeface="IM Fell English SC"/>
              </a:rPr>
              <a:t>other than loss</a:t>
            </a:r>
            <a:r>
              <a:rPr lang="en-US" sz="2000" b="0" i="0" u="none" strike="noStrike" cap="none" dirty="0">
                <a:solidFill>
                  <a:schemeClr val="tx1"/>
                </a:solidFill>
                <a:latin typeface="IM Fell English SC"/>
                <a:ea typeface="IM Fell English SC"/>
                <a:cs typeface="IM Fell English SC"/>
                <a:sym typeface="IM Fell English SC"/>
              </a:rPr>
              <a:t> </a:t>
            </a:r>
          </a:p>
          <a:p>
            <a:pPr marR="0" lvl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latin typeface="IM Fell English SC"/>
                <a:ea typeface="IM Fell English SC"/>
                <a:cs typeface="IM Fell English SC"/>
                <a:sym typeface="IM Fell English SC"/>
              </a:rPr>
              <a:t>Also been looking at lasers, probably looking at </a:t>
            </a:r>
            <a:r>
              <a:rPr lang="en-US" dirty="0" err="1">
                <a:solidFill>
                  <a:schemeClr val="tx1"/>
                </a:solidFill>
                <a:latin typeface="IM Fell English SC"/>
                <a:ea typeface="IM Fell English SC"/>
                <a:cs typeface="IM Fell English SC"/>
                <a:sym typeface="IM Fell English SC"/>
              </a:rPr>
              <a:t>ps</a:t>
            </a:r>
            <a:r>
              <a:rPr lang="en-US" dirty="0">
                <a:solidFill>
                  <a:schemeClr val="tx1"/>
                </a:solidFill>
                <a:latin typeface="IM Fell English SC"/>
                <a:ea typeface="IM Fell English SC"/>
                <a:cs typeface="IM Fell English SC"/>
                <a:sym typeface="IM Fell English SC"/>
              </a:rPr>
              <a:t> ones</a:t>
            </a:r>
            <a:endParaRPr lang="en-US" sz="2000" b="0" i="0" u="none" strike="noStrike" cap="none" dirty="0">
              <a:solidFill>
                <a:schemeClr val="tx1"/>
              </a:solidFill>
              <a:latin typeface="IM Fell English SC"/>
              <a:ea typeface="IM Fell English SC"/>
              <a:cs typeface="IM Fell English SC"/>
              <a:sym typeface="IM Fell English SC"/>
            </a:endParaRPr>
          </a:p>
          <a:p>
            <a:pPr marR="0" lvl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  <a:latin typeface="IM Fell English SC"/>
                <a:ea typeface="IM Fell English SC"/>
                <a:cs typeface="IM Fell English SC"/>
                <a:sym typeface="IM Fell English SC"/>
              </a:rPr>
              <a:t>also do I have to take … like… the interferometer into account?</a:t>
            </a:r>
          </a:p>
          <a:p>
            <a:pPr lvl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cap="none" dirty="0">
                <a:solidFill>
                  <a:schemeClr val="tx1"/>
                </a:solidFill>
                <a:latin typeface="IM Fell English SC"/>
                <a:ea typeface="IM Fell English SC"/>
                <a:cs typeface="IM Fell English SC"/>
                <a:sym typeface="IM Fell English SC"/>
              </a:rPr>
              <a:t>based off what I found I am </a:t>
            </a:r>
            <a:r>
              <a:rPr lang="en-US" dirty="0">
                <a:solidFill>
                  <a:schemeClr val="tx1"/>
                </a:solidFill>
                <a:latin typeface="IM Fell English SC"/>
                <a:ea typeface="IM Fell English SC"/>
                <a:cs typeface="IM Fell English SC"/>
                <a:sym typeface="IM Fell English SC"/>
              </a:rPr>
              <a:t>assuming no, but I’d rather ask now</a:t>
            </a:r>
            <a:endParaRPr lang="en-US" b="0" i="0" u="none" strike="noStrike" cap="none" dirty="0">
              <a:solidFill>
                <a:schemeClr val="tx1"/>
              </a:solidFill>
              <a:latin typeface="IM Fell English SC"/>
              <a:ea typeface="IM Fell English SC"/>
              <a:cs typeface="IM Fell English SC"/>
              <a:sym typeface="IM Fell English SC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915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E3B43-E577-EE51-53E2-07550279C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bg1"/>
                </a:solidFill>
                <a:latin typeface="IM Fell English SC"/>
                <a:sym typeface="IM Fell English SC"/>
              </a:rPr>
              <a:t>Papers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BFD33-AB41-3936-5D04-41E585B05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R="0" lvl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IM Fell English SC"/>
                <a:ea typeface="IM Fell English SC"/>
                <a:cs typeface="IM Fell English SC"/>
                <a:sym typeface="IM Fell English SC"/>
              </a:rPr>
              <a:t>I found another paper written by the person who did the boson sampling paper ! !</a:t>
            </a:r>
          </a:p>
          <a:p>
            <a:pPr marR="0" lvl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  <a:latin typeface="IM Fell English SC"/>
                <a:ea typeface="IM Fell English SC"/>
                <a:cs typeface="IM Fell English SC"/>
                <a:sym typeface="IM Fell English SC"/>
              </a:rPr>
              <a:t>I’ve been looking at the tensor networks stuff</a:t>
            </a:r>
          </a:p>
          <a:p>
            <a:pPr marR="0" lvl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  <a:latin typeface="IM Fell English SC"/>
                <a:ea typeface="IM Fell English SC"/>
                <a:cs typeface="IM Fell English SC"/>
                <a:sym typeface="IM Fell English SC"/>
              </a:rPr>
              <a:t>I think I really need to know how the tensor networks work, it seems…. Really relevant</a:t>
            </a:r>
          </a:p>
          <a:p>
            <a:pPr lvl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cap="none" dirty="0">
                <a:solidFill>
                  <a:schemeClr val="tx1"/>
                </a:solidFill>
                <a:latin typeface="IM Fell English SC"/>
                <a:ea typeface="IM Fell English SC"/>
                <a:cs typeface="IM Fell English SC"/>
                <a:sym typeface="IM Fell English SC"/>
              </a:rPr>
              <a:t>All of the math seems to need tensors to work </a:t>
            </a:r>
          </a:p>
          <a:p>
            <a:pPr lvl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cap="none" dirty="0">
                <a:solidFill>
                  <a:schemeClr val="tx1"/>
                </a:solidFill>
                <a:latin typeface="IM Fell English SC"/>
                <a:ea typeface="IM Fell English SC"/>
                <a:cs typeface="IM Fell English SC"/>
                <a:sym typeface="IM Fell English SC"/>
              </a:rPr>
              <a:t>Watched videos on tensor n</a:t>
            </a:r>
            <a:r>
              <a:rPr lang="en-US" dirty="0">
                <a:solidFill>
                  <a:schemeClr val="tx1"/>
                </a:solidFill>
                <a:latin typeface="IM Fell English SC"/>
                <a:ea typeface="IM Fell English SC"/>
                <a:cs typeface="IM Fell English SC"/>
                <a:sym typeface="IM Fell English SC"/>
              </a:rPr>
              <a:t>etworks</a:t>
            </a:r>
            <a:endParaRPr lang="en-US" b="0" i="0" u="none" strike="noStrike" cap="none" dirty="0">
              <a:solidFill>
                <a:schemeClr val="tx1"/>
              </a:solidFill>
              <a:latin typeface="IM Fell English SC"/>
              <a:ea typeface="IM Fell English SC"/>
              <a:cs typeface="IM Fell English SC"/>
              <a:sym typeface="IM Fell English SC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308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99F30-07E7-34E8-12A9-D75E9B320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US">
                <a:latin typeface="IM Fell English SC"/>
                <a:sym typeface="IM Fell English SC"/>
              </a:rPr>
              <a:t>Implementing Scalable Boson Sampling with Time-Bin Encoding: Analysis of Loss, Mode Mismatch, and Time Jitter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6772E-398F-AF55-1B9A-2CEE1ABC4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7" y="761999"/>
            <a:ext cx="3585891" cy="5333999"/>
          </a:xfrm>
        </p:spPr>
        <p:txBody>
          <a:bodyPr>
            <a:normAutofit/>
          </a:bodyPr>
          <a:lstStyle/>
          <a:p>
            <a:r>
              <a:rPr lang="en-US" b="0" i="0" u="none" strike="noStrike" cap="none" dirty="0">
                <a:solidFill>
                  <a:schemeClr val="tx1"/>
                </a:solidFill>
                <a:latin typeface="IM Fell English SC"/>
                <a:ea typeface="IM Fell English SC"/>
                <a:cs typeface="IM Fell English SC"/>
                <a:sym typeface="IM Fell English SC"/>
              </a:rPr>
              <a:t>The </a:t>
            </a:r>
            <a:r>
              <a:rPr lang="en-US" dirty="0">
                <a:solidFill>
                  <a:schemeClr val="tx1"/>
                </a:solidFill>
                <a:latin typeface="IM Fell English SC"/>
                <a:ea typeface="IM Fell English SC"/>
                <a:cs typeface="IM Fell English SC"/>
                <a:sym typeface="IM Fell English SC"/>
              </a:rPr>
              <a:t>paper has a lot of different models to show  how the system acts at different times</a:t>
            </a:r>
          </a:p>
          <a:p>
            <a:r>
              <a:rPr lang="en-US" dirty="0">
                <a:solidFill>
                  <a:schemeClr val="tx1"/>
                </a:solidFill>
                <a:latin typeface="IM Fell English SC"/>
                <a:cs typeface="IM Fell English SC"/>
                <a:sym typeface="IM Fell English SC"/>
              </a:rPr>
              <a:t>Also goes really in depth about losses </a:t>
            </a:r>
          </a:p>
          <a:p>
            <a:r>
              <a:rPr lang="en-US" dirty="0">
                <a:solidFill>
                  <a:schemeClr val="tx1"/>
                </a:solidFill>
                <a:latin typeface="IM Fell English SC"/>
                <a:cs typeface="IM Fell English SC"/>
                <a:sym typeface="IM Fell English SC"/>
              </a:rPr>
              <a:t>I want to look into “time-jitter” as it seems to be a concern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 descr="A math formula with numbers and symbols&#10;&#10;Description automatically generated">
            <a:extLst>
              <a:ext uri="{FF2B5EF4-FFF2-40B4-BE49-F238E27FC236}">
                <a16:creationId xmlns:a16="http://schemas.microsoft.com/office/drawing/2014/main" id="{52FDBB24-70DB-CF0F-B834-5E9D3FBAD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3028" y="835177"/>
            <a:ext cx="3420289" cy="1111593"/>
          </a:xfrm>
          <a:prstGeom prst="rect">
            <a:avLst/>
          </a:prstGeom>
        </p:spPr>
      </p:pic>
      <p:pic>
        <p:nvPicPr>
          <p:cNvPr id="5" name="Picture 4" descr="A black square and square equation&#10;&#10;Description automatically generated">
            <a:extLst>
              <a:ext uri="{FF2B5EF4-FFF2-40B4-BE49-F238E27FC236}">
                <a16:creationId xmlns:a16="http://schemas.microsoft.com/office/drawing/2014/main" id="{3193D07F-5E44-D022-1DC6-E25D38BF2F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3028" y="2738001"/>
            <a:ext cx="3420289" cy="1337543"/>
          </a:xfrm>
          <a:prstGeom prst="rect">
            <a:avLst/>
          </a:prstGeom>
        </p:spPr>
      </p:pic>
      <p:pic>
        <p:nvPicPr>
          <p:cNvPr id="6" name="Picture 5" descr="A diagram of a region&#10;&#10;Description automatically generated">
            <a:extLst>
              <a:ext uri="{FF2B5EF4-FFF2-40B4-BE49-F238E27FC236}">
                <a16:creationId xmlns:a16="http://schemas.microsoft.com/office/drawing/2014/main" id="{9CB98676-0D16-5778-E10A-C9463AB76A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3028" y="4640472"/>
            <a:ext cx="3420289" cy="1607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231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203F3-2FA7-6230-C785-1D2D00C82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bg1"/>
                </a:solidFill>
                <a:latin typeface="IM Fell English SC"/>
                <a:sym typeface="IM Fell English SC"/>
              </a:rPr>
              <a:t>The 2 ways I’ve been trying to do it</a:t>
            </a:r>
            <a:br>
              <a:rPr lang="en-US" sz="3600" dirty="0">
                <a:solidFill>
                  <a:schemeClr val="bg1"/>
                </a:solidFill>
                <a:latin typeface="IM Fell English SC"/>
                <a:sym typeface="IM Fell English SC"/>
              </a:rPr>
            </a:br>
            <a:br>
              <a:rPr lang="en-US" sz="3600" dirty="0">
                <a:solidFill>
                  <a:schemeClr val="bg1"/>
                </a:solidFill>
                <a:latin typeface="IM Fell English SC"/>
                <a:sym typeface="IM Fell English SC"/>
              </a:rPr>
            </a:br>
            <a:br>
              <a:rPr lang="en-US" sz="3600" dirty="0">
                <a:solidFill>
                  <a:schemeClr val="bg1"/>
                </a:solidFill>
                <a:latin typeface="IM Fell English SC"/>
                <a:sym typeface="IM Fell English SC"/>
              </a:rPr>
            </a:br>
            <a:r>
              <a:rPr lang="en-US" sz="3600" dirty="0">
                <a:latin typeface="IM Fell English SC"/>
                <a:ea typeface="IM Fell English SC"/>
                <a:cs typeface="IM Fell English SC"/>
                <a:sym typeface="IM Fell English SC"/>
              </a:rPr>
              <a:t>1. Tensor Networks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691B2-B421-67C2-AEE4-4A00943F4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2226732" cy="512064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sz="2000" dirty="0">
                <a:solidFill>
                  <a:schemeClr val="tx1"/>
                </a:solidFill>
                <a:latin typeface="IM Fell English SC"/>
                <a:ea typeface="IM Fell English SC"/>
                <a:cs typeface="IM Fell English SC"/>
                <a:sym typeface="IM Fell English SC"/>
              </a:rPr>
              <a:t>I’m lost on notation , been watching so many videos </a:t>
            </a:r>
          </a:p>
          <a:p>
            <a:pPr>
              <a:lnSpc>
                <a:spcPct val="130000"/>
              </a:lnSpc>
            </a:pPr>
            <a:r>
              <a:rPr lang="en-US" sz="2000" dirty="0">
                <a:solidFill>
                  <a:schemeClr val="tx1"/>
                </a:solidFill>
                <a:latin typeface="IM Fell English SC"/>
                <a:ea typeface="IM Fell English SC"/>
                <a:cs typeface="IM Fell English SC"/>
                <a:sym typeface="IM Fell English SC"/>
              </a:rPr>
              <a:t>Everyone (?) hates the notation, they are literally using pictures to talk about this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75F7D2-80EC-3D2F-30B3-182120836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08918"/>
            <a:ext cx="3752608" cy="38435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427E31A-AFC1-A01B-5A74-FD6E73A5F9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2086" y="4034224"/>
            <a:ext cx="4258001" cy="231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640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6D76D-E98A-3F6F-A58F-A438EB764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bg1"/>
                </a:solidFill>
                <a:latin typeface="IM Fell English SC"/>
                <a:sym typeface="IM Fell English SC"/>
              </a:rPr>
              <a:t>Tensor Networks Continued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99910-9325-A3B8-EE6D-22170D605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IM Fell English SC"/>
                <a:ea typeface="IM Fell English SC"/>
                <a:cs typeface="IM Fell English SC"/>
                <a:sym typeface="IM Fell English SC"/>
              </a:rPr>
              <a:t>Ok but then if its hard then why do I want to use it:</a:t>
            </a:r>
          </a:p>
          <a:p>
            <a:pPr>
              <a:lnSpc>
                <a:spcPct val="130000"/>
              </a:lnSpc>
            </a:pPr>
            <a:r>
              <a:rPr lang="en-US" sz="2000" dirty="0">
                <a:solidFill>
                  <a:schemeClr val="tx1"/>
                </a:solidFill>
                <a:latin typeface="IM Fell English SC"/>
                <a:ea typeface="IM Fell English SC"/>
                <a:cs typeface="IM Fell English SC"/>
                <a:sym typeface="IM Fell English SC"/>
              </a:rPr>
              <a:t>if I can figure this out it seems like it would be better to use</a:t>
            </a:r>
          </a:p>
          <a:p>
            <a:pPr>
              <a:lnSpc>
                <a:spcPct val="130000"/>
              </a:lnSpc>
            </a:pPr>
            <a:r>
              <a:rPr lang="en-US" sz="2000" dirty="0">
                <a:solidFill>
                  <a:schemeClr val="tx1"/>
                </a:solidFill>
                <a:latin typeface="IM Fell English SC"/>
                <a:ea typeface="IM Fell English SC"/>
                <a:cs typeface="IM Fell English SC"/>
                <a:sym typeface="IM Fell English SC"/>
              </a:rPr>
              <a:t>I want to see if I can just simulate one loop and then add the other one (like break it into chunks I guess)</a:t>
            </a:r>
          </a:p>
          <a:p>
            <a:pPr>
              <a:lnSpc>
                <a:spcPct val="130000"/>
              </a:lnSpc>
            </a:pPr>
            <a:r>
              <a:rPr lang="en-US" sz="2000" dirty="0">
                <a:solidFill>
                  <a:schemeClr val="tx1"/>
                </a:solidFill>
                <a:latin typeface="IM Fell English SC"/>
                <a:ea typeface="IM Fell English SC"/>
                <a:cs typeface="IM Fell English SC"/>
                <a:sym typeface="IM Fell English SC"/>
              </a:rPr>
              <a:t>a lot of papers I’ve seen are using tensor networks as well now (at least for quantum computing applications) so it seems…. Relevant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633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F7D17-797D-EF27-379A-0AFBA3D19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bg1"/>
                </a:solidFill>
                <a:latin typeface="IM Fell English SC"/>
                <a:sym typeface="IM Fell English SC"/>
              </a:rPr>
              <a:t>The 2 ways I’ve been trying to do it</a:t>
            </a:r>
            <a:br>
              <a:rPr lang="en-US" sz="3600" dirty="0">
                <a:solidFill>
                  <a:schemeClr val="bg1"/>
                </a:solidFill>
                <a:latin typeface="IM Fell English SC"/>
                <a:sym typeface="IM Fell English SC"/>
              </a:rPr>
            </a:br>
            <a:br>
              <a:rPr lang="en-US" sz="3600" dirty="0">
                <a:solidFill>
                  <a:schemeClr val="bg1"/>
                </a:solidFill>
                <a:latin typeface="IM Fell English SC"/>
                <a:sym typeface="IM Fell English SC"/>
              </a:rPr>
            </a:br>
            <a:br>
              <a:rPr lang="en-US" sz="3600" dirty="0">
                <a:solidFill>
                  <a:schemeClr val="bg1"/>
                </a:solidFill>
                <a:latin typeface="IM Fell English SC"/>
                <a:sym typeface="IM Fell English SC"/>
              </a:rPr>
            </a:br>
            <a:r>
              <a:rPr lang="en-US" dirty="0">
                <a:solidFill>
                  <a:schemeClr val="bg1"/>
                </a:solidFill>
                <a:latin typeface="IM Fell English SC"/>
                <a:cs typeface="IM Fell English SC"/>
                <a:sym typeface="IM Fell English SC"/>
              </a:rPr>
              <a:t>2</a:t>
            </a:r>
            <a:r>
              <a:rPr lang="en-US" sz="3600" dirty="0">
                <a:latin typeface="IM Fell English SC"/>
                <a:ea typeface="IM Fell English SC"/>
                <a:cs typeface="IM Fell English SC"/>
                <a:sym typeface="IM Fell English SC"/>
              </a:rPr>
              <a:t>. Peter’s way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9F8B6-52A8-F11E-5DF6-461F2C9D1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2947482" cy="5120640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  <a:latin typeface="IM Fell English SC"/>
                <a:ea typeface="IM Fell English SC"/>
                <a:cs typeface="IM Fell English SC"/>
                <a:sym typeface="IM Fell English SC"/>
              </a:rPr>
              <a:t>This is what I was originally thinking but hey its also all tensors</a:t>
            </a:r>
          </a:p>
          <a:p>
            <a:r>
              <a:rPr lang="en-US" sz="2000" dirty="0">
                <a:solidFill>
                  <a:schemeClr val="tx1"/>
                </a:solidFill>
                <a:latin typeface="IM Fell English SC"/>
                <a:ea typeface="IM Fell English SC"/>
                <a:cs typeface="IM Fell English SC"/>
                <a:sym typeface="IM Fell English SC"/>
              </a:rPr>
              <a:t>Not entirely sure how to add the switches in… </a:t>
            </a:r>
          </a:p>
          <a:p>
            <a:r>
              <a:rPr lang="en-US" dirty="0">
                <a:solidFill>
                  <a:schemeClr val="tx1"/>
                </a:solidFill>
                <a:latin typeface="IM Fell English SC"/>
                <a:ea typeface="IM Fell English SC"/>
                <a:cs typeface="IM Fell English SC"/>
                <a:sym typeface="IM Fell English SC"/>
              </a:rPr>
              <a:t>I was thinking of like splitting like this and then maybe adding a ‘region d’ for the secondary loop when the switches come in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IM Fell English SC"/>
                <a:ea typeface="IM Fell English SC"/>
                <a:cs typeface="IM Fell English SC"/>
                <a:sym typeface="IM Fell English SC"/>
              </a:rPr>
              <a:t>Based on what I’ve seen that is going to be a tensor network </a:t>
            </a:r>
            <a:r>
              <a:rPr lang="en-US" dirty="0" err="1">
                <a:solidFill>
                  <a:schemeClr val="tx1"/>
                </a:solidFill>
                <a:latin typeface="IM Fell English SC"/>
                <a:ea typeface="IM Fell English SC"/>
                <a:cs typeface="IM Fell English SC"/>
                <a:sym typeface="IM Fell English SC"/>
              </a:rPr>
              <a:t>fr</a:t>
            </a:r>
            <a:endParaRPr lang="en-US" dirty="0">
              <a:solidFill>
                <a:schemeClr val="tx1"/>
              </a:solidFill>
              <a:latin typeface="IM Fell English SC"/>
              <a:ea typeface="IM Fell English SC"/>
              <a:cs typeface="IM Fell English SC"/>
              <a:sym typeface="IM Fell English SC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F1BCC0-65A7-6BDF-DBFE-5DBF160AC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7572" y="3424428"/>
            <a:ext cx="4648200" cy="2184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22CA1F4-F9B7-D0E4-F8CB-AF32CE137E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6750" y="1486477"/>
            <a:ext cx="46609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977661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{48438E25-00FE-EC41-A321-75718660794C}tf10001124</Template>
  <TotalTime>316</TotalTime>
  <Words>385</Words>
  <Application>Microsoft Macintosh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Corbel</vt:lpstr>
      <vt:lpstr>IM Fell English SC</vt:lpstr>
      <vt:lpstr>Wingdings 2</vt:lpstr>
      <vt:lpstr>Frame</vt:lpstr>
      <vt:lpstr>November 15 Update</vt:lpstr>
      <vt:lpstr>Switches and Interferometer Questions</vt:lpstr>
      <vt:lpstr>Papers</vt:lpstr>
      <vt:lpstr>Implementing Scalable Boson Sampling with Time-Bin Encoding: Analysis of Loss, Mode Mismatch, and Time Jitter</vt:lpstr>
      <vt:lpstr>The 2 ways I’ve been trying to do it   1. Tensor Networks</vt:lpstr>
      <vt:lpstr>Tensor Networks Continued</vt:lpstr>
      <vt:lpstr>The 2 ways I’ve been trying to do it   2. Peter’s way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November 15 Update</dc:title>
  <dc:creator>Ivanna Montserrat Boras Vazquez</dc:creator>
  <cp:lastModifiedBy>Ivanna Montserrat Boras Vazquez</cp:lastModifiedBy>
  <cp:revision>4</cp:revision>
  <dcterms:created xsi:type="dcterms:W3CDTF">2023-11-15T18:34:54Z</dcterms:created>
  <dcterms:modified xsi:type="dcterms:W3CDTF">2023-11-15T23:51:31Z</dcterms:modified>
</cp:coreProperties>
</file>