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26" d="100"/>
          <a:sy n="126" d="100"/>
        </p:scale>
        <p:origin x="5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CFB4-FE4D-75AB-239C-66F68C52F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B676-A58C-C9EA-846C-B054E484F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D626-8467-BDE4-2806-B7E6F551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3980-52E8-A883-038E-B5C23DC0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AFE0-F2B9-052C-E655-29ADD653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9CB7-6C27-7374-C10F-A6708E5C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A2AE3-5180-E6A1-0921-BF8601CC8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BB5D-487E-5D8F-530D-2038F885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9E8D-8DB2-CA40-70BF-C4B6F9EE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F2B6-7F4D-0BA8-255B-5C8BC02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7959B-C9A9-20A0-9871-6947C63B1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72876-2B14-30C9-48A1-B14513DD9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F762-7415-92B3-4F2D-71EB9FD4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EE41D-C856-61E0-E7B1-524F83FC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6E1B-59A4-2701-178F-91890223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0544-C8DB-8739-3722-3204847F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A82A-01B1-5285-837E-FDE5D773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D80E-E0D9-1F9A-EA84-E481B755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12D2-E238-058B-4000-A6CCA3A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5695C-4ECF-3CEA-0DBB-5D4A29AD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6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8FC5-F2F3-B7DD-C2ED-3A3A64BC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3621-AA09-94F4-B101-ECC7899A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060C-1DAD-7BE8-294A-CC8C33A7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ACF2-3EA9-CCF8-1C6A-1C88A38B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7CDD-89B3-1FF5-BD25-7475E97E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8F6F-0DAE-7617-1A1C-960372F5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E378-429B-EF87-CC75-0DCEB27BE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7C1D5-A0D3-D243-3D0A-80E854B09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32B1D-70BB-2655-F163-25DFBB94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1CB29-0A58-0A74-4ED1-04680BC2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7C162-E3FD-81D1-0462-1D681AC7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25A5-BBA5-3409-F048-62D05C0B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517BC-C9DF-FAA5-16BE-364B7B6F0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7A0F2-1232-0F88-1097-772C5A33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93294-5DDC-EFCF-2EF9-A567E0B7B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0164-FE6A-B8A1-1B81-405C0B956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15100-936D-37D5-8B51-B36EF4E5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21EF1-B302-EAA2-1414-D3E0417E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3E01A-1D13-01A7-A943-C4E2EB2E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8147-EEFE-CEAE-BB17-0F3FE933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A8D89-4435-E1EF-1ADA-FCE73D27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F64F9-1240-795A-6B9D-CE82CA5E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C82D-576A-B14B-956B-65187C19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5D040-43AA-BC73-EF89-67B0C46B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02185-535E-E732-9BC8-94449F3A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DFB2F-FF42-CA07-A2E6-3EB1C12E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8FE8-C1EF-6FF3-4405-ECDEDE98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87D6-0160-B34E-6E25-ECA60685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29A61-BF0E-25EC-8E8E-E516183C7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68F9-6A54-572A-AA64-DD2A35BF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77A96-477D-6650-E971-ACAD6512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B9D1-A55C-4BB2-476E-1F04F916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DA2A-FFB3-2E95-DEA8-6E6C7C5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47919-5730-09A4-975C-A3E4DE072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E5F92-0657-043C-C234-9563F3B5B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72B8A-07C9-72FD-F77A-8EDC8A48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9E515-7D86-48EC-4EF7-383CF39C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5FAD-6D30-9600-D42B-5AA77763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F48E2-8E26-6CC9-8A6C-E5EC8CA0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B31E-493D-AD37-7AE9-A7EDA243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7901-4160-8F71-5C57-9DD0F00ED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2AECF-51CB-A145-80AC-023884F726D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59F0-E516-1E70-10C6-F7C5B817E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8212C-CB5C-38F5-B2B9-65248457C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95628-27EA-B14C-B334-924D3129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F0E0-BA93-793F-EC84-F554D4596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March 27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22C02-E837-8CC2-4194-0CD182768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8E82-92BB-27A2-C99F-5DFA1BA8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8BAF-3AE1-C691-A52B-AFF3C36D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7378" cy="4351338"/>
          </a:xfrm>
        </p:spPr>
        <p:txBody>
          <a:bodyPr/>
          <a:lstStyle/>
          <a:p>
            <a:r>
              <a:rPr lang="en-US" dirty="0"/>
              <a:t>How in depth should my diagram explanation be ?</a:t>
            </a:r>
          </a:p>
          <a:p>
            <a:r>
              <a:rPr lang="en-US" dirty="0"/>
              <a:t>Do my diagrams look ok </a:t>
            </a:r>
          </a:p>
          <a:p>
            <a:pPr lvl="2"/>
            <a:r>
              <a:rPr lang="en-US" dirty="0"/>
              <a:t>Go to </a:t>
            </a:r>
            <a:r>
              <a:rPr lang="en-US" dirty="0" err="1"/>
              <a:t>canva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the screenshots look whack</a:t>
            </a:r>
          </a:p>
          <a:p>
            <a:r>
              <a:rPr lang="en-US" dirty="0"/>
              <a:t>Hinton diagram -&gt; </a:t>
            </a:r>
            <a:r>
              <a:rPr lang="en-US" dirty="0" err="1"/>
              <a:t>Im</a:t>
            </a:r>
            <a:r>
              <a:rPr lang="en-US" dirty="0"/>
              <a:t> meant to be doing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5F088-F4D1-FE39-641D-308D1CC90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93"/>
          <a:stretch/>
        </p:blipFill>
        <p:spPr>
          <a:xfrm>
            <a:off x="6726214" y="238319"/>
            <a:ext cx="5054932" cy="2904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B5D7B-C340-38AA-F589-86AF49C1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559" y="4409049"/>
            <a:ext cx="5562600" cy="124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BB1F-75A0-305A-4E5C-F5DB5BE76273}"/>
              </a:ext>
            </a:extLst>
          </p:cNvPr>
          <p:cNvSpPr txBox="1"/>
          <p:nvPr/>
        </p:nvSpPr>
        <p:spPr>
          <a:xfrm>
            <a:off x="7660159" y="4662017"/>
            <a:ext cx="314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Right?  -&gt; not exactly working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C08B3-7A68-4C9D-6125-9873BC5B177B}"/>
              </a:ext>
            </a:extLst>
          </p:cNvPr>
          <p:cNvSpPr txBox="1"/>
          <p:nvPr/>
        </p:nvSpPr>
        <p:spPr>
          <a:xfrm>
            <a:off x="747564" y="5741920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The phases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8BAC9-12E2-0F30-02FF-47DE50CCD5E0}"/>
              </a:ext>
            </a:extLst>
          </p:cNvPr>
          <p:cNvSpPr txBox="1"/>
          <p:nvPr/>
        </p:nvSpPr>
        <p:spPr>
          <a:xfrm>
            <a:off x="838200" y="6353411"/>
            <a:ext cx="351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in depth should I talk about   </a:t>
            </a:r>
          </a:p>
        </p:txBody>
      </p:sp>
    </p:spTree>
    <p:extLst>
      <p:ext uri="{BB962C8B-B14F-4D97-AF65-F5344CB8AC3E}">
        <p14:creationId xmlns:p14="http://schemas.microsoft.com/office/powerpoint/2010/main" val="36658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DC10-3E0F-90C6-63BB-D6F6C798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F6E9-8503-0119-1FEF-A4158F16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AC154-CE08-2E9A-E8F7-9D5FED8A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279" y="365125"/>
            <a:ext cx="4802883" cy="339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3414D-2C9E-6451-D835-DE1715A9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54" y="1690688"/>
            <a:ext cx="5130646" cy="3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6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06E1A4-9010-61A4-C5F1-DD890053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00" y="160680"/>
            <a:ext cx="4757985" cy="343632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8C1F7F7-E6E5-1807-D285-B572678F8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680B1-D312-1AC3-51C3-EB5D22E1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0" y="2887663"/>
            <a:ext cx="4483100" cy="328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1A08E-9CE0-7D64-9F79-BD662823F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931" y="0"/>
            <a:ext cx="3876687" cy="28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5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51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March 27 Update</vt:lpstr>
      <vt:lpstr>questions</vt:lpstr>
      <vt:lpstr>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27 Update</dc:title>
  <dc:creator>Ivanna Montserrat Boras Vazquez</dc:creator>
  <cp:lastModifiedBy>Ivanna Montserrat Boras Vazquez</cp:lastModifiedBy>
  <cp:revision>1</cp:revision>
  <dcterms:created xsi:type="dcterms:W3CDTF">2024-03-27T18:04:09Z</dcterms:created>
  <dcterms:modified xsi:type="dcterms:W3CDTF">2024-04-01T14:16:04Z</dcterms:modified>
</cp:coreProperties>
</file>