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0" r:id="rId1"/>
  </p:sldMasterIdLst>
  <p:notesMasterIdLst>
    <p:notesMasterId r:id="rId9"/>
  </p:notesMasterIdLst>
  <p:handoutMasterIdLst>
    <p:handoutMasterId r:id="rId10"/>
  </p:handoutMasterIdLst>
  <p:sldIdLst>
    <p:sldId id="603" r:id="rId2"/>
    <p:sldId id="596" r:id="rId3"/>
    <p:sldId id="595" r:id="rId4"/>
    <p:sldId id="266" r:id="rId5"/>
    <p:sldId id="598" r:id="rId6"/>
    <p:sldId id="597" r:id="rId7"/>
    <p:sldId id="602" r:id="rId8"/>
  </p:sldIdLst>
  <p:sldSz cx="9144000" cy="571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424"/>
    <a:srgbClr val="CCFF33"/>
    <a:srgbClr val="CCCC00"/>
    <a:srgbClr val="CCECFF"/>
    <a:srgbClr val="1D41D5"/>
    <a:srgbClr val="FF6600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83997" autoAdjust="0"/>
  </p:normalViewPr>
  <p:slideViewPr>
    <p:cSldViewPr>
      <p:cViewPr varScale="1">
        <p:scale>
          <a:sx n="126" d="100"/>
          <a:sy n="126" d="100"/>
        </p:scale>
        <p:origin x="936" y="192"/>
      </p:cViewPr>
      <p:guideLst>
        <p:guide orient="horz" pos="17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  <a:t>2020/9/4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  <a:t>2020/9/4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20F7-62BD-3D45-8A3F-2E979773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6082"/>
            <a:ext cx="6858000" cy="1991325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FAD18-40F1-8B4A-9415-D73DAF50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200"/>
            <a:ext cx="6858000" cy="13809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2458-BB17-9D43-8DC9-C43D74F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5C69-6693-8D42-BE61-F460E58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DEEE-F873-C544-A486-DB8B14D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1584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E7F3-2A5F-8341-AF77-9D119D63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525"/>
            <a:ext cx="7886700" cy="110555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3C060-549F-6D4E-9AB8-06B25267A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522622"/>
            <a:ext cx="7886700" cy="36291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D1C3-5BED-5748-9D24-FC34C9F6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D857E33E-8B18-4087-B112-809917729534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7B49-F0E8-8241-BA26-93FFB831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6B7A-C260-C140-8182-4440079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6148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A1D2C-8B9E-E049-B20F-B7AA95027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524"/>
            <a:ext cx="1971675" cy="4847235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C0E7A-F9A7-B845-A7BA-081FF6EC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524"/>
            <a:ext cx="5800725" cy="4847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884A-D7D8-7F42-9426-16B2F4BF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D3FFE419-2371-464F-8239-3959401C3561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DAC1-B7B8-9042-8B71-4FD69644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0A80-77AF-904B-8B61-6BAC9F2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725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  <a:t>‹#›</a:t>
            </a:fld>
            <a:r>
              <a:rPr lang="zh-CN" altLang="en-US" sz="1050"/>
              <a:t> </a:t>
            </a:r>
            <a:fld id="{95657293-E556-4977-86D7-51B0CF2739A3}" type="slidenum">
              <a:rPr lang="en-US" altLang="zh-CN" sz="1050" smtClean="0"/>
              <a:t>‹#›</a:t>
            </a:fld>
            <a:r>
              <a:rPr lang="en-US" altLang="zh-CN" sz="1050"/>
              <a:t> 7</a:t>
            </a:r>
            <a:endParaRPr lang="en-US" altLang="zh-CN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3770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</a:p>
        </p:txBody>
      </p:sp>
      <p:pic>
        <p:nvPicPr>
          <p:cNvPr id="3" name="图片 2" descr="封面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1837055"/>
            <a:ext cx="3152775" cy="3891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879822" y="2116920"/>
            <a:ext cx="43033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课程就介绍到这里！</a:t>
            </a:r>
            <a:endParaRPr lang="en-US" altLang="zh-CN" sz="3600" b="1" cap="none" spc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2019.8.1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EF4-6CD6-7547-A95E-0028056E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525"/>
            <a:ext cx="7886700" cy="110555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61CB-0B8E-4C4F-8B23-993014E5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2622"/>
            <a:ext cx="7886700" cy="362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FD17-EB1D-824A-A0EC-9C6E4B7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97D162C4-EDD9-4389-A98B-B87ECEA2A816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FB08-4B92-264C-8786-0D4CFC5C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D6AD-8559-364E-B915-0FE051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5048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C81-C87B-0746-804B-0A21321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5970"/>
            <a:ext cx="7886700" cy="2379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9FE0-DD32-E642-9CB7-CA5BA8C9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7740"/>
            <a:ext cx="7886700" cy="125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C9AB-04DC-3046-831C-48962E4F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3E5059C3-6A89-4494-99FF-5A4D6FFD50EB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7655-AC10-8141-9861-E27C4B05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B094-21C9-5148-96C9-FF23E819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3569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5D78-A757-0C40-81F3-057D8D6A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525"/>
            <a:ext cx="7886700" cy="110555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7006-9E32-0C40-B0CC-EDAB996FA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2622"/>
            <a:ext cx="3886200" cy="362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7B78B-D124-C349-8B20-D93162A40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2622"/>
            <a:ext cx="3886200" cy="3629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73ABC-6D73-204D-BADC-E5326E84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CA954B2F-12DE-47F5-8894-472B206D2E1E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9768-1AB4-B040-9988-AF95A98B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5ED14-C5DB-864C-BCBD-F6F133A7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0513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A607-28BA-244A-ADF8-4C3EF2CB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525"/>
            <a:ext cx="7886700" cy="110555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F005-CA8D-7542-AA79-556A9266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2137"/>
            <a:ext cx="3868340" cy="6871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29F4-9564-BB4D-A9B8-984BB782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9302"/>
            <a:ext cx="3868340" cy="30730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CBFEE-A526-9649-9B70-AEF18A936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2137"/>
            <a:ext cx="3887391" cy="6871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6C4D7-334D-F54D-BE85-940FCFDC4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9302"/>
            <a:ext cx="3887391" cy="30730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6DA8A-CE39-AD4F-BE6E-88697EFF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B769B-2339-A34C-ADC8-21CD6EA9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66E6-5D6F-954D-A0C2-84C452D1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128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94BD-5D16-674A-BC7D-90FEA641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525"/>
            <a:ext cx="7886700" cy="110555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A5C8C-3461-9D42-AC7B-83542042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1FAF3416-4057-4DAA-829D-4CA07428D088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49F94-185B-B244-B3ED-6FEEB18D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C64FE-E272-524B-A2A9-C9C7F92F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91389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F671-85B6-8545-B7F8-78EEC827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921D9284-D300-4297-87F7-E791DCC15DB1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B0E3-25A3-AB4D-8FC3-AF607811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8778-FA31-744A-9446-7216C597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7132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9A6E-60CF-E24F-9AD9-00C11E91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318"/>
            <a:ext cx="2949178" cy="133461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5D20-6506-2A4F-8E70-9EF9653E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3540"/>
            <a:ext cx="4629150" cy="40647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A2697-547D-EC48-87C2-C5F1578A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5929"/>
            <a:ext cx="2949178" cy="31789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A4F3B-6EDD-6E4D-A210-EA947332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37D525BB-DA17-4BA0-B3C8-3AC3ABC827E6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947F-EC11-1645-9358-F8C03EDE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6CECE-F595-2341-84C3-01A3C7F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200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7FF-13F7-0349-8582-0C4E463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318"/>
            <a:ext cx="2949178" cy="133461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3952B-0869-2840-AAD9-ED4FDA3E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3540"/>
            <a:ext cx="4629150" cy="4064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8E8C5-BD20-4942-82A3-5CC68AEC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5929"/>
            <a:ext cx="2949178" cy="31789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4FDE-36DF-7548-9566-746651D0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B16C4C9A-3960-41CF-A4E9-2A8FB932454B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AE1A-7926-8B4E-9F4C-42810938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F595-E3F0-E349-A5BB-6E11D4B1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7015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64B19-897C-F74F-89A8-E2C37A8F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525"/>
            <a:ext cx="7886700" cy="110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16E10-A2DC-A944-AB3D-AE64EC81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2622"/>
            <a:ext cx="7886700" cy="36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545B-4B8C-8940-9FAD-D38A33E12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301374"/>
            <a:ext cx="2057400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B545-96B2-594C-A27E-5B8CF9743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301374"/>
            <a:ext cx="3086100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5DBF-0176-404D-B0D3-6614DA710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301374"/>
            <a:ext cx="2057400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60CED045-B554-1F44-8A71-0E92FFA9FF2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DF0B528-B10B-1143-9124-E5BDD0BF2F8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grpSp>
        <p:nvGrpSpPr>
          <p:cNvPr id="9" name="Group 31">
            <a:extLst>
              <a:ext uri="{FF2B5EF4-FFF2-40B4-BE49-F238E27FC236}">
                <a16:creationId xmlns:a16="http://schemas.microsoft.com/office/drawing/2014/main" id="{B9610505-A0BC-9C43-A206-7F0CC1E9ED10}"/>
              </a:ext>
            </a:extLst>
          </p:cNvPr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25B8C69F-EA0C-6541-ABC9-21FF13626BA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BF276-A971-9C4C-89CA-E2C3F50154D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1D84B1-DC90-E84C-9C2F-6BF15952CD5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5A3A2AF5-DC9C-AE47-BFA1-CF623D6E160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A2428967-3EC0-0F4F-B4A9-BDAEE4CDF59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28D2A10B-F719-9F47-A737-BB8A32F5A52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6" name="Rectangle 26">
            <a:extLst>
              <a:ext uri="{FF2B5EF4-FFF2-40B4-BE49-F238E27FC236}">
                <a16:creationId xmlns:a16="http://schemas.microsoft.com/office/drawing/2014/main" id="{F790D8E6-6093-3B48-A41E-60E706C5E35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2F4B16D7-AAE2-5F4A-989D-EF21DB02614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6BDB6E8-59AE-2440-94E6-CB3236C6892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id="{BA858CFD-3CF6-D140-B559-7A8073C11E4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50EDA07A-7272-5D4B-8113-568C719E7C7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53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3649" r:id="rId13"/>
    <p:sldLayoutId id="2147483651" r:id="rId14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0008A9-ACA7-7B4A-B2D6-7973E4447AA7}"/>
              </a:ext>
            </a:extLst>
          </p:cNvPr>
          <p:cNvSpPr/>
          <p:nvPr/>
        </p:nvSpPr>
        <p:spPr>
          <a:xfrm>
            <a:off x="1447800" y="726281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en-HK" altLang="zh-CN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en-HK" altLang="zh-CN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/>
              </a:rPr>
              <a:t>tsusanliu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/>
              </a:rPr>
              <a:t>@jnu.edu.cn</a:t>
            </a:r>
            <a:endParaRPr lang="en-US" altLang="zh-CN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00385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3325813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课程用书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5360" y="989965"/>
            <a:ext cx="7846695" cy="4351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王斌会、王术《</a:t>
            </a:r>
            <a:r>
              <a:rPr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Python数据挖掘方法及应用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2019.3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电子工业出版社  </a:t>
            </a:r>
          </a:p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辅助教材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王斌会、王术编著《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数据分析基础教程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2018.10 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电子工业出版社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张良均 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 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王路 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 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谭立云 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 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苏剑林《 </a:t>
            </a:r>
            <a:r>
              <a:rPr lang="en-HK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数据分析与挖掘实战》</a:t>
            </a:r>
            <a:b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 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机械工业出版社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 </a:t>
            </a:r>
          </a:p>
          <a:p>
            <a:pPr>
              <a:lnSpc>
                <a:spcPct val="130000"/>
              </a:lnSpc>
            </a:pPr>
            <a:b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挖掘方法及应用</a:t>
            </a: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3325813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课程安排</a:t>
            </a: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00163" y="762000"/>
            <a:ext cx="7843837" cy="18161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【Python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数据挖掘方法及应用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课时，理论与上机结合。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7360" y="2822575"/>
            <a:ext cx="7005320" cy="2665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2400" b="1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期末考试</a:t>
            </a:r>
            <a:r>
              <a:rPr lang="en-US" altLang="zh-CN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2400" b="1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</a:p>
          <a:p>
            <a:pPr marL="342900" indent="-342900" eaLnBrk="0" hangingPunct="0"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平时</a:t>
            </a:r>
            <a:r>
              <a:rPr lang="en-US" altLang="zh-CN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</a:p>
          <a:p>
            <a:pPr marL="342900" indent="-342900" eaLnBrk="0" hangingPunct="0"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上机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次作业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sz="24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期末考试：闭卷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1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</a:p>
          <a:p>
            <a:endParaRPr sz="1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挖掘方法及应用</a:t>
            </a: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3325813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内容简介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720090"/>
            <a:ext cx="2251710" cy="4946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6760" y="1280795"/>
            <a:ext cx="5630545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书重点介绍Python语言数据处理与数据挖掘方面的应用技巧，内容主要包括数据分析基础知识（数据收集与分析软件、数据挖掘的分析基础、简单数据的统计分析），数据分析高级方法（多元数据的综合分析、时序数据的模型分析），大数据基本处理方法（大数据分析基础应用、文献计量与科研评价、社会网络分析方法、数据分析编程平台）等内容。附录中还提供了Python数据分析相关方法和函数等，方便读者随时查看。本书内容丰富、图文并茂、可操作性强且便于查阅，主要面向数据分析的读者，能有效帮助读者提高数据处理与分析水平，提升工作效率。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挖掘方法及应用</a:t>
            </a:r>
          </a:p>
        </p:txBody>
      </p:sp>
    </p:spTree>
  </p:cSld>
  <p:clrMapOvr>
    <a:masterClrMapping/>
  </p:clrMapOvr>
  <p:transition advTm="4286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3325813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教材大纲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753745"/>
            <a:ext cx="2301240" cy="433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30" y="753745"/>
            <a:ext cx="2491740" cy="380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60" y="76835"/>
            <a:ext cx="2590800" cy="559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4585970"/>
            <a:ext cx="1828800" cy="108204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挖掘方法及应用</a:t>
            </a: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3325813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数据分析网站</a:t>
            </a: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挖掘方法及应用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90671" y="31750"/>
            <a:ext cx="32435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Rstat.leanote.com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677545"/>
            <a:ext cx="6200775" cy="5028565"/>
          </a:xfrm>
          <a:prstGeom prst="rect">
            <a:avLst/>
          </a:prstGeom>
        </p:spPr>
      </p:pic>
    </p:spTree>
  </p:cSld>
  <p:clrMapOvr>
    <a:masterClrMapping/>
  </p:clrMapOvr>
  <p:transition advTm="4286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2075"/>
            <a:ext cx="4010025" cy="400050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Python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学习网站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3113" y="107950"/>
            <a:ext cx="3678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http://blog.leanote.com/DaPy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703580"/>
            <a:ext cx="8067040" cy="497078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挖掘方法及应用</a:t>
            </a:r>
          </a:p>
        </p:txBody>
      </p:sp>
    </p:spTree>
  </p:cSld>
  <p:clrMapOvr>
    <a:masterClrMapping/>
  </p:clrMapOvr>
  <p:transition advTm="42860"/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409</Words>
  <Application>Microsoft Macintosh PowerPoint</Application>
  <PresentationFormat>Custom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楷体</vt:lpstr>
      <vt:lpstr>隶书</vt:lpstr>
      <vt:lpstr>微软雅黑</vt:lpstr>
      <vt:lpstr>黑体</vt:lpstr>
      <vt:lpstr>华文楷体</vt:lpstr>
      <vt:lpstr>华文隶书</vt:lpstr>
      <vt:lpstr>华文新魏</vt:lpstr>
      <vt:lpstr>Arial</vt:lpstr>
      <vt:lpstr>Calibri</vt:lpstr>
      <vt:lpstr>Calibri Light</vt:lpstr>
      <vt:lpstr>Wingdings</vt:lpstr>
      <vt:lpstr>Office Theme</vt:lpstr>
      <vt:lpstr>PowerPoint Presentation</vt:lpstr>
      <vt:lpstr>课程用书</vt:lpstr>
      <vt:lpstr>课程安排</vt:lpstr>
      <vt:lpstr>内容简介</vt:lpstr>
      <vt:lpstr>教材大纲</vt:lpstr>
      <vt:lpstr>数据分析网站</vt:lpstr>
      <vt:lpstr>Python学习网站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Susan</cp:lastModifiedBy>
  <cp:revision>944</cp:revision>
  <cp:lastPrinted>2113-01-01T00:00:00Z</cp:lastPrinted>
  <dcterms:created xsi:type="dcterms:W3CDTF">2113-01-01T00:00:00Z</dcterms:created>
  <dcterms:modified xsi:type="dcterms:W3CDTF">2020-09-03T18:29:35Z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2052-11.1.0.9339</vt:lpwstr>
  </property>
</Properties>
</file>