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6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323" r:id="rId28"/>
    <p:sldId id="324" r:id="rId29"/>
    <p:sldId id="32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2020/9/4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9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6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7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15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71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62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98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8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8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8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8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3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56" r:id="rId17"/>
    <p:sldLayoutId id="2147483658" r:id="rId18"/>
    <p:sldLayoutId id="21474836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6D28-B814-E648-9BB0-02B6AB09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F52C-4FB1-244A-9E31-274F8C22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B8C54-5331-A64D-9D32-CF265F40BC9F}"/>
              </a:ext>
            </a:extLst>
          </p:cNvPr>
          <p:cNvSpPr/>
          <p:nvPr/>
        </p:nvSpPr>
        <p:spPr>
          <a:xfrm>
            <a:off x="1447800" y="1295400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7BFE3-B72D-594A-8669-06A81D714899}"/>
              </a:ext>
            </a:extLst>
          </p:cNvPr>
          <p:cNvSpPr/>
          <p:nvPr/>
        </p:nvSpPr>
        <p:spPr>
          <a:xfrm>
            <a:off x="1620582" y="2133601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时序数据的模型分析</a:t>
            </a:r>
          </a:p>
        </p:txBody>
      </p:sp>
    </p:spTree>
    <p:extLst>
      <p:ext uri="{BB962C8B-B14F-4D97-AF65-F5344CB8AC3E}">
        <p14:creationId xmlns:p14="http://schemas.microsoft.com/office/powerpoint/2010/main" val="233491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5" y="107950"/>
            <a:ext cx="7136130" cy="2882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85" y="2990215"/>
            <a:ext cx="5099050" cy="3811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74295"/>
            <a:ext cx="8048625" cy="3305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" y="3608070"/>
            <a:ext cx="59721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045" y="2865120"/>
            <a:ext cx="5324475" cy="3971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" y="52070"/>
            <a:ext cx="7877175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" y="2599690"/>
            <a:ext cx="581977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0" y="2946400"/>
            <a:ext cx="5248275" cy="3876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" y="347980"/>
            <a:ext cx="804862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" y="3094990"/>
            <a:ext cx="7981950" cy="3124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25120"/>
            <a:ext cx="7372350" cy="183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414270"/>
            <a:ext cx="8001000" cy="202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4533900"/>
            <a:ext cx="7943850" cy="1752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95250"/>
            <a:ext cx="7915275" cy="155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" y="1741170"/>
            <a:ext cx="5200650" cy="510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30" y="2385695"/>
            <a:ext cx="5114925" cy="446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710" y="35560"/>
            <a:ext cx="5267325" cy="4095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671195"/>
            <a:ext cx="8096250" cy="5033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4775"/>
            <a:ext cx="8677275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35" y="1772920"/>
            <a:ext cx="6076950" cy="5038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381000"/>
            <a:ext cx="7972425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5" y="4085590"/>
            <a:ext cx="7972425" cy="2105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" y="120650"/>
            <a:ext cx="7915275" cy="2771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" y="2900680"/>
            <a:ext cx="4057650" cy="376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54610"/>
            <a:ext cx="8191500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3030220"/>
            <a:ext cx="8277860" cy="1186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4464050"/>
            <a:ext cx="7981315" cy="1985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" y="1242695"/>
            <a:ext cx="7953375" cy="4371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67945"/>
            <a:ext cx="895350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1987550"/>
            <a:ext cx="5810250" cy="4829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95885"/>
            <a:ext cx="814387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" y="1844040"/>
            <a:ext cx="8029575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35" y="3508375"/>
            <a:ext cx="7991475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" y="4713605"/>
            <a:ext cx="8961120" cy="2057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" y="113030"/>
            <a:ext cx="5267325" cy="436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70" y="2355215"/>
            <a:ext cx="5229225" cy="4400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255905"/>
            <a:ext cx="806767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" y="4822190"/>
            <a:ext cx="7991475" cy="1143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62050"/>
            <a:ext cx="8801100" cy="4533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23620"/>
            <a:ext cx="8782050" cy="4810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33500"/>
            <a:ext cx="8782050" cy="4191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1209675"/>
            <a:ext cx="8763000" cy="4438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374775"/>
            <a:ext cx="6800850" cy="3971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" y="177800"/>
            <a:ext cx="82296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" y="1889760"/>
            <a:ext cx="8067675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500" y="1545590"/>
            <a:ext cx="4953000" cy="5172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99060"/>
            <a:ext cx="8162925" cy="3381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3562985"/>
            <a:ext cx="7981950" cy="3143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842645"/>
            <a:ext cx="8001000" cy="5172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0970"/>
            <a:ext cx="7981950" cy="2409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" y="2667000"/>
            <a:ext cx="7953375" cy="3962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019175"/>
            <a:ext cx="8039100" cy="4819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054350"/>
            <a:ext cx="4953000" cy="2600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53035"/>
            <a:ext cx="8801100" cy="2657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05" y="3062605"/>
            <a:ext cx="4800600" cy="26098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2280" y="3067050"/>
            <a:ext cx="1642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9875"/>
            <a:r>
              <a:rPr lang="en-US" sz="2000" b="1">
                <a:latin typeface="Times New Roman" panose="02020603050405020304" charset="0"/>
              </a:rPr>
              <a:t>ADF</a:t>
            </a:r>
            <a:r>
              <a:rPr lang="en-US" sz="2000" b="1">
                <a:latin typeface="宋体" panose="02010600030101010101" pitchFamily="2" charset="-122"/>
              </a:rPr>
              <a:t>(</a:t>
            </a:r>
            <a:r>
              <a:rPr lang="en-US" sz="2000" b="1">
                <a:latin typeface="Times New Roman" panose="02020603050405020304" charset="0"/>
              </a:rPr>
              <a:t>dy4</a:t>
            </a:r>
            <a:r>
              <a:rPr lang="en-US" sz="2000" b="1">
                <a:latin typeface="宋体" panose="02010600030101010101" pitchFamily="2" charset="-122"/>
              </a:rPr>
              <a:t>)</a:t>
            </a:r>
            <a:endParaRPr lang="en-US" altLang="en-US" sz="2000" b="1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79375"/>
            <a:ext cx="80391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05" y="1876425"/>
            <a:ext cx="5184140" cy="4617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22225"/>
            <a:ext cx="6648450" cy="3562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" y="2563495"/>
            <a:ext cx="5200650" cy="421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825" y="2540000"/>
            <a:ext cx="5238750" cy="4267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300355"/>
            <a:ext cx="8181975" cy="6343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82600" y="1581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5.4.2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77900"/>
            <a:ext cx="8801100" cy="5105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1147445"/>
            <a:ext cx="5953125" cy="4562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852805"/>
            <a:ext cx="7924800" cy="5153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28600" y="12446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5.4.3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模型的预测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654050"/>
            <a:ext cx="8782050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" y="2384425"/>
            <a:ext cx="5852795" cy="3804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195" y="2384425"/>
            <a:ext cx="5647690" cy="4333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" y="92075"/>
            <a:ext cx="802957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" y="1701800"/>
            <a:ext cx="4895850" cy="440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15" y="1668780"/>
            <a:ext cx="4800600" cy="452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" y="133985"/>
            <a:ext cx="801052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1735455"/>
            <a:ext cx="74676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220" y="2400935"/>
            <a:ext cx="5200650" cy="4324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111760"/>
            <a:ext cx="5886450" cy="468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80" y="1788795"/>
            <a:ext cx="5925820" cy="46374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325"/>
            <a:ext cx="8010525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3083560"/>
            <a:ext cx="8058150" cy="2771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89865"/>
            <a:ext cx="8020050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061845"/>
            <a:ext cx="8029575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5053330"/>
            <a:ext cx="4752975" cy="847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{C4E6A3C9-3470-0B44-A8D8-7ECE158D8A44}tf10001060</Template>
  <TotalTime>4</TotalTime>
  <Words>55</Words>
  <Application>Microsoft Macintosh PowerPoint</Application>
  <PresentationFormat>On-screen Show (4:3)</PresentationFormat>
  <Paragraphs>14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微软雅黑</vt:lpstr>
      <vt:lpstr>黑体</vt:lpstr>
      <vt:lpstr>宋体</vt:lpstr>
      <vt:lpstr>华文新魏</vt:lpstr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shuwang</dc:creator>
  <cp:lastModifiedBy>Susan</cp:lastModifiedBy>
  <cp:revision>41</cp:revision>
  <dcterms:created xsi:type="dcterms:W3CDTF">2019-06-19T02:08:00Z</dcterms:created>
  <dcterms:modified xsi:type="dcterms:W3CDTF">2020-09-03T18:45:04Z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