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604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304" y="184"/>
      </p:cViewPr>
      <p:guideLst>
        <p:guide orient="horz" pos="2160"/>
        <p:guide pos="288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2020/9/4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661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715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585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921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5506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8975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394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147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502448" y="1296000"/>
            <a:ext cx="396243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4679194" y="1296000"/>
            <a:ext cx="396243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2020/9/4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02448" y="952508"/>
            <a:ext cx="8139178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02412" y="2588281"/>
            <a:ext cx="8139178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258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339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82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13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45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93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84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22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10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56" r:id="rId17"/>
    <p:sldLayoutId id="2147483658" r:id="rId18"/>
    <p:sldLayoutId id="214748365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susanliu@jnu.edu.c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2944-4879-004F-ACF9-15C8548D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9BBE0-C94D-A849-A9D9-38EDD9C3C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2BBD0B-830A-634E-A3B4-FCAAA3812A4D}"/>
              </a:ext>
            </a:extLst>
          </p:cNvPr>
          <p:cNvSpPr/>
          <p:nvPr/>
        </p:nvSpPr>
        <p:spPr>
          <a:xfrm>
            <a:off x="1447800" y="1295400"/>
            <a:ext cx="4801314" cy="4462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数据挖掘与分析</a:t>
            </a:r>
            <a:endParaRPr lang="en-HK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/>
            <a:endParaRPr lang="en-HK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/>
            <a:endParaRPr lang="en-HK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202009</a:t>
            </a:r>
            <a:endParaRPr lang="en-HK" sz="36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刘倩</a:t>
            </a:r>
            <a:endParaRPr lang="en-HK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tsusanliu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@jnu.edu.cn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/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C5CA7-5BBC-C249-97BA-113FB114B26D}"/>
              </a:ext>
            </a:extLst>
          </p:cNvPr>
          <p:cNvSpPr/>
          <p:nvPr/>
        </p:nvSpPr>
        <p:spPr>
          <a:xfrm>
            <a:off x="1609361" y="2133601"/>
            <a:ext cx="3820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7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 多元数据的综合分析</a:t>
            </a:r>
          </a:p>
        </p:txBody>
      </p:sp>
    </p:spTree>
    <p:extLst>
      <p:ext uri="{BB962C8B-B14F-4D97-AF65-F5344CB8AC3E}">
        <p14:creationId xmlns:p14="http://schemas.microsoft.com/office/powerpoint/2010/main" val="108860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385445"/>
            <a:ext cx="7753350" cy="1247775"/>
          </a:xfrm>
          <a:prstGeom prst="rect">
            <a:avLst/>
          </a:prstGeom>
        </p:spPr>
      </p:pic>
      <p:pic>
        <p:nvPicPr>
          <p:cNvPr id="5" name="图片 4" descr="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3180" y="1955165"/>
            <a:ext cx="9229725" cy="38576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625" y="1195070"/>
            <a:ext cx="9239250" cy="44672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05" y="438150"/>
            <a:ext cx="7667625" cy="2428875"/>
          </a:xfrm>
          <a:prstGeom prst="rect">
            <a:avLst/>
          </a:prstGeom>
        </p:spPr>
      </p:pic>
      <p:pic>
        <p:nvPicPr>
          <p:cNvPr id="4" name="图片 3" descr="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" y="3243580"/>
            <a:ext cx="9140190" cy="18573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" y="1356995"/>
            <a:ext cx="9078595" cy="41433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" y="542290"/>
            <a:ext cx="9073515" cy="4419600"/>
          </a:xfrm>
          <a:prstGeom prst="rect">
            <a:avLst/>
          </a:prstGeom>
        </p:spPr>
      </p:pic>
      <p:pic>
        <p:nvPicPr>
          <p:cNvPr id="4" name="图片 3" descr="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55" y="5213350"/>
            <a:ext cx="7639050" cy="7143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" y="1471930"/>
            <a:ext cx="9098280" cy="37147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" y="1557020"/>
            <a:ext cx="9079230" cy="37433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05" y="480060"/>
            <a:ext cx="7743825" cy="2124075"/>
          </a:xfrm>
          <a:prstGeom prst="rect">
            <a:avLst/>
          </a:prstGeom>
        </p:spPr>
      </p:pic>
      <p:pic>
        <p:nvPicPr>
          <p:cNvPr id="5" name="图片 4" descr="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" y="2816225"/>
            <a:ext cx="9034145" cy="35337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" y="1309370"/>
            <a:ext cx="9110980" cy="42386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730250"/>
            <a:ext cx="7800975" cy="1047750"/>
          </a:xfrm>
          <a:prstGeom prst="rect">
            <a:avLst/>
          </a:prstGeom>
        </p:spPr>
      </p:pic>
      <p:pic>
        <p:nvPicPr>
          <p:cNvPr id="4" name="图片 3" descr="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8895" y="1918970"/>
            <a:ext cx="9065260" cy="30194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403860"/>
            <a:ext cx="7677150" cy="1762125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" y="3000375"/>
            <a:ext cx="7477125" cy="3352800"/>
          </a:xfrm>
          <a:prstGeom prst="rect">
            <a:avLst/>
          </a:prstGeom>
        </p:spPr>
      </p:pic>
      <p:pic>
        <p:nvPicPr>
          <p:cNvPr id="6" name="图片 5" descr="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425" y="2252345"/>
            <a:ext cx="7639050" cy="6953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" y="1147445"/>
            <a:ext cx="9097010" cy="45624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05" y="450850"/>
            <a:ext cx="7591425" cy="428625"/>
          </a:xfrm>
          <a:prstGeom prst="rect">
            <a:avLst/>
          </a:prstGeom>
        </p:spPr>
      </p:pic>
      <p:pic>
        <p:nvPicPr>
          <p:cNvPr id="6" name="图片 5" descr="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65" y="1331595"/>
            <a:ext cx="7648575" cy="26860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" y="480695"/>
            <a:ext cx="9086850" cy="58959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" y="480695"/>
            <a:ext cx="9077325" cy="58959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" y="284480"/>
            <a:ext cx="8974455" cy="1828800"/>
          </a:xfrm>
          <a:prstGeom prst="rect">
            <a:avLst/>
          </a:prstGeom>
        </p:spPr>
      </p:pic>
      <p:pic>
        <p:nvPicPr>
          <p:cNvPr id="6" name="图片 5" descr="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" y="2113280"/>
            <a:ext cx="8974455" cy="4114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" y="1699895"/>
            <a:ext cx="9054465" cy="34575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547495"/>
            <a:ext cx="9027795" cy="37623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5" y="461645"/>
            <a:ext cx="8958580" cy="1895475"/>
          </a:xfrm>
          <a:prstGeom prst="rect">
            <a:avLst/>
          </a:prstGeom>
        </p:spPr>
      </p:pic>
      <p:pic>
        <p:nvPicPr>
          <p:cNvPr id="5" name="图片 4" descr="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0" y="2313940"/>
            <a:ext cx="8958580" cy="2590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" y="80010"/>
            <a:ext cx="9033510" cy="2266950"/>
          </a:xfrm>
          <a:prstGeom prst="rect">
            <a:avLst/>
          </a:prstGeom>
        </p:spPr>
      </p:pic>
      <p:pic>
        <p:nvPicPr>
          <p:cNvPr id="4" name="图片 3" descr="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5" y="2441575"/>
            <a:ext cx="8950325" cy="44386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5" y="705485"/>
            <a:ext cx="8966200" cy="1762125"/>
          </a:xfrm>
          <a:prstGeom prst="rect">
            <a:avLst/>
          </a:prstGeom>
        </p:spPr>
      </p:pic>
      <p:pic>
        <p:nvPicPr>
          <p:cNvPr id="5" name="图片 4" descr="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" y="2848610"/>
            <a:ext cx="8900795" cy="19145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45" y="945515"/>
            <a:ext cx="7686675" cy="771525"/>
          </a:xfrm>
          <a:prstGeom prst="rect">
            <a:avLst/>
          </a:prstGeom>
        </p:spPr>
      </p:pic>
      <p:pic>
        <p:nvPicPr>
          <p:cNvPr id="5" name="图片 4" descr="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45" y="2075815"/>
            <a:ext cx="7553325" cy="476250"/>
          </a:xfrm>
          <a:prstGeom prst="rect">
            <a:avLst/>
          </a:prstGeom>
        </p:spPr>
      </p:pic>
      <p:pic>
        <p:nvPicPr>
          <p:cNvPr id="6" name="图片 5" descr="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245" y="2684780"/>
            <a:ext cx="7677150" cy="495300"/>
          </a:xfrm>
          <a:prstGeom prst="rect">
            <a:avLst/>
          </a:prstGeom>
        </p:spPr>
      </p:pic>
      <p:pic>
        <p:nvPicPr>
          <p:cNvPr id="7" name="图片 6" descr="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095" y="3374390"/>
            <a:ext cx="7648575" cy="419100"/>
          </a:xfrm>
          <a:prstGeom prst="rect">
            <a:avLst/>
          </a:prstGeom>
        </p:spPr>
      </p:pic>
      <p:pic>
        <p:nvPicPr>
          <p:cNvPr id="8" name="图片 7" descr="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145" y="4036060"/>
            <a:ext cx="7629525" cy="7143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" y="909320"/>
            <a:ext cx="9015730" cy="50387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5" y="1244600"/>
            <a:ext cx="8172450" cy="41814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2337435"/>
            <a:ext cx="7505700" cy="428625"/>
          </a:xfrm>
          <a:prstGeom prst="rect">
            <a:avLst/>
          </a:prstGeom>
        </p:spPr>
      </p:pic>
      <p:pic>
        <p:nvPicPr>
          <p:cNvPr id="7" name="图片 6" descr="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95" y="3004820"/>
            <a:ext cx="7639050" cy="438150"/>
          </a:xfrm>
          <a:prstGeom prst="rect">
            <a:avLst/>
          </a:prstGeom>
        </p:spPr>
      </p:pic>
      <p:pic>
        <p:nvPicPr>
          <p:cNvPr id="8" name="图片 7" descr="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25" y="3684905"/>
            <a:ext cx="7629525" cy="762000"/>
          </a:xfrm>
          <a:prstGeom prst="rect">
            <a:avLst/>
          </a:prstGeom>
        </p:spPr>
      </p:pic>
      <p:pic>
        <p:nvPicPr>
          <p:cNvPr id="9" name="图片 8" descr="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125" y="1014730"/>
            <a:ext cx="7696200" cy="771525"/>
          </a:xfrm>
          <a:prstGeom prst="rect">
            <a:avLst/>
          </a:prstGeom>
        </p:spPr>
      </p:pic>
      <p:pic>
        <p:nvPicPr>
          <p:cNvPr id="10" name="图片 9" descr="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525" y="1786255"/>
            <a:ext cx="7600950" cy="4381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15" y="572135"/>
            <a:ext cx="7715250" cy="1762125"/>
          </a:xfrm>
          <a:prstGeom prst="rect">
            <a:avLst/>
          </a:prstGeom>
        </p:spPr>
      </p:pic>
      <p:pic>
        <p:nvPicPr>
          <p:cNvPr id="7" name="图片 6" descr="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315" y="2508250"/>
            <a:ext cx="7467600" cy="37052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981710"/>
            <a:ext cx="7486650" cy="32289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1191895"/>
            <a:ext cx="7677150" cy="3352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054100"/>
            <a:ext cx="8305800" cy="45053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028700"/>
            <a:ext cx="8382000" cy="4800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{C4E6A3C9-3470-0B44-A8D8-7ECE158D8A44}tf10001060</Template>
  <TotalTime>1</TotalTime>
  <Words>23</Words>
  <Application>Microsoft Macintosh PowerPoint</Application>
  <PresentationFormat>On-screen Show (4:3)</PresentationFormat>
  <Paragraphs>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微软雅黑</vt:lpstr>
      <vt:lpstr>黑体</vt:lpstr>
      <vt:lpstr>华文新魏</vt:lpstr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shuwang</dc:creator>
  <cp:lastModifiedBy>Susan</cp:lastModifiedBy>
  <cp:revision>35</cp:revision>
  <dcterms:created xsi:type="dcterms:W3CDTF">2019-06-19T02:08:00Z</dcterms:created>
  <dcterms:modified xsi:type="dcterms:W3CDTF">2020-09-03T18:44:02Z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