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604" r:id="rId2"/>
    <p:sldId id="257" r:id="rId3"/>
    <p:sldId id="259" r:id="rId4"/>
    <p:sldId id="325" r:id="rId5"/>
    <p:sldId id="260" r:id="rId6"/>
    <p:sldId id="326" r:id="rId7"/>
    <p:sldId id="328" r:id="rId8"/>
    <p:sldId id="329" r:id="rId9"/>
    <p:sldId id="330" r:id="rId10"/>
    <p:sldId id="333" r:id="rId11"/>
    <p:sldId id="33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04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2020/9/4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2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11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772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17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10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146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46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331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2020/9/4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35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92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11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09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92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02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7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4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84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56" r:id="rId17"/>
    <p:sldLayoutId id="2147483658" r:id="rId18"/>
    <p:sldLayoutId id="214748365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susanliu@jnu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2944-4879-004F-ACF9-15C8548D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BBE0-C94D-A849-A9D9-38EDD9C3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2BBD0B-830A-634E-A3B4-FCAAA3812A4D}"/>
              </a:ext>
            </a:extLst>
          </p:cNvPr>
          <p:cNvSpPr/>
          <p:nvPr/>
        </p:nvSpPr>
        <p:spPr>
          <a:xfrm>
            <a:off x="1447800" y="1295400"/>
            <a:ext cx="4801314" cy="4462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数据挖掘与分析</a:t>
            </a:r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202009</a:t>
            </a:r>
            <a:endParaRPr lang="en-HK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刘倩</a:t>
            </a:r>
            <a:endParaRPr lang="en-HK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tsusanliu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@jnu.edu.cn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C5CA7-5BBC-C249-97BA-113FB114B26D}"/>
              </a:ext>
            </a:extLst>
          </p:cNvPr>
          <p:cNvSpPr/>
          <p:nvPr/>
        </p:nvSpPr>
        <p:spPr>
          <a:xfrm>
            <a:off x="1609361" y="2133601"/>
            <a:ext cx="3738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 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8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 社会网络分析方法</a:t>
            </a:r>
          </a:p>
        </p:txBody>
      </p:sp>
    </p:spTree>
    <p:extLst>
      <p:ext uri="{BB962C8B-B14F-4D97-AF65-F5344CB8AC3E}">
        <p14:creationId xmlns:p14="http://schemas.microsoft.com/office/powerpoint/2010/main" val="213782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685165"/>
            <a:ext cx="3057525" cy="352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95" y="1037590"/>
            <a:ext cx="8410575" cy="421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5" y="1434465"/>
            <a:ext cx="8391525" cy="28682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00" y="1740535"/>
            <a:ext cx="8410575" cy="3009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680" y="2021205"/>
            <a:ext cx="8401050" cy="3009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360" y="2334260"/>
            <a:ext cx="8420100" cy="3009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" y="609600"/>
            <a:ext cx="3057525" cy="3524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064260"/>
            <a:ext cx="8537575" cy="4751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2037715"/>
            <a:ext cx="8537575" cy="45529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27025" y="2283460"/>
            <a:ext cx="8572500" cy="3704590"/>
            <a:chOff x="515" y="3596"/>
            <a:chExt cx="13500" cy="583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" y="3596"/>
              <a:ext cx="13501" cy="48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5" y="4076"/>
              <a:ext cx="13500" cy="5355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025" y="1421130"/>
            <a:ext cx="8573135" cy="5267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" y="449580"/>
            <a:ext cx="8597900" cy="17907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37540" y="2413635"/>
            <a:ext cx="3676650" cy="2779395"/>
            <a:chOff x="1004" y="3801"/>
            <a:chExt cx="5790" cy="437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4" y="3801"/>
              <a:ext cx="5790" cy="675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1719" y="4476"/>
              <a:ext cx="4860" cy="1155"/>
              <a:chOff x="4770" y="5107"/>
              <a:chExt cx="4860" cy="1155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0" y="5107"/>
                <a:ext cx="4860" cy="585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1" y="5692"/>
                <a:ext cx="4140" cy="570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8" y="5814"/>
              <a:ext cx="5265" cy="69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7" y="6521"/>
              <a:ext cx="4620" cy="5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11" y="7008"/>
              <a:ext cx="4275" cy="58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19" y="7610"/>
              <a:ext cx="4584" cy="569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" y="264795"/>
            <a:ext cx="8104505" cy="3488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035" y="4047490"/>
            <a:ext cx="6806565" cy="2238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402590"/>
            <a:ext cx="8610600" cy="2190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75" y="2593340"/>
            <a:ext cx="7291070" cy="396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705" y="3487420"/>
            <a:ext cx="7201535" cy="31210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287655"/>
            <a:ext cx="7696200" cy="1038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45" y="1355090"/>
            <a:ext cx="8524875" cy="2009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55" y="2308860"/>
            <a:ext cx="8524875" cy="198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25" y="2997200"/>
            <a:ext cx="8486775" cy="2028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605" y="3241675"/>
            <a:ext cx="8562975" cy="1971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045" y="3496945"/>
            <a:ext cx="8884920" cy="32867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" y="382905"/>
            <a:ext cx="7872730" cy="3879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945" y="3558540"/>
            <a:ext cx="7773670" cy="29832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83210" y="370205"/>
            <a:ext cx="8555990" cy="1352550"/>
            <a:chOff x="446" y="583"/>
            <a:chExt cx="13474" cy="213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" y="583"/>
              <a:ext cx="4695" cy="51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" y="1093"/>
              <a:ext cx="13440" cy="1620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80" y="1806575"/>
            <a:ext cx="8372475" cy="2847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445" y="2131060"/>
            <a:ext cx="8372475" cy="2876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970" y="2472690"/>
            <a:ext cx="8353425" cy="2819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525" y="2788920"/>
            <a:ext cx="8362950" cy="27908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" y="487045"/>
            <a:ext cx="8601075" cy="1076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697990"/>
            <a:ext cx="8420100" cy="126682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65735" y="1946910"/>
            <a:ext cx="8783955" cy="1612900"/>
            <a:chOff x="278" y="3100"/>
            <a:chExt cx="13833" cy="25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" y="3100"/>
              <a:ext cx="13455" cy="55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" y="3559"/>
              <a:ext cx="13695" cy="111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1" y="4576"/>
              <a:ext cx="13230" cy="1065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070" y="2288540"/>
            <a:ext cx="8639175" cy="25431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41630" y="2475230"/>
            <a:ext cx="8534400" cy="2982595"/>
            <a:chOff x="531" y="3849"/>
            <a:chExt cx="13440" cy="4697"/>
          </a:xfrm>
        </p:grpSpPr>
        <p:grpSp>
          <p:nvGrpSpPr>
            <p:cNvPr id="23" name="组合 22"/>
            <p:cNvGrpSpPr/>
            <p:nvPr/>
          </p:nvGrpSpPr>
          <p:grpSpPr>
            <a:xfrm>
              <a:off x="531" y="4028"/>
              <a:ext cx="13440" cy="4518"/>
              <a:chOff x="531" y="4028"/>
              <a:chExt cx="13440" cy="4518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" y="4028"/>
                <a:ext cx="13440" cy="465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3" y="4496"/>
                <a:ext cx="13275" cy="4050"/>
              </a:xfrm>
              <a:prstGeom prst="rect">
                <a:avLst/>
              </a:prstGeom>
            </p:spPr>
          </p:pic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86" y="3849"/>
              <a:ext cx="3045" cy="885"/>
            </a:xfrm>
            <a:prstGeom prst="rect">
              <a:avLst/>
            </a:prstGeom>
          </p:spPr>
        </p:pic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0685" y="3233420"/>
            <a:ext cx="8458200" cy="2647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" y="542290"/>
            <a:ext cx="8448675" cy="38195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38430" y="1482090"/>
            <a:ext cx="8513445" cy="3032125"/>
            <a:chOff x="218" y="2334"/>
            <a:chExt cx="13407" cy="47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" y="2334"/>
              <a:ext cx="13306" cy="7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" y="3044"/>
              <a:ext cx="13395" cy="4065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75" y="1927225"/>
            <a:ext cx="8486775" cy="3867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30" y="2945765"/>
            <a:ext cx="8477250" cy="28765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{C4E6A3C9-3470-0B44-A8D8-7ECE158D8A44}tf10001060</Template>
  <TotalTime>1</TotalTime>
  <Words>21</Words>
  <Application>Microsoft Macintosh PowerPoint</Application>
  <PresentationFormat>On-screen Show (4:3)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微软雅黑</vt:lpstr>
      <vt:lpstr>黑体</vt:lpstr>
      <vt:lpstr>华文新魏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shuwang</dc:creator>
  <cp:lastModifiedBy>Susan</cp:lastModifiedBy>
  <cp:revision>36</cp:revision>
  <dcterms:created xsi:type="dcterms:W3CDTF">2019-06-19T02:08:00Z</dcterms:created>
  <dcterms:modified xsi:type="dcterms:W3CDTF">2020-09-03T18:49:48Z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