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603" r:id="rId2"/>
    <p:sldId id="519" r:id="rId3"/>
    <p:sldId id="586" r:id="rId4"/>
    <p:sldId id="587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0" r:id="rId17"/>
    <p:sldId id="631" r:id="rId18"/>
  </p:sldIdLst>
  <p:sldSz cx="9144000" cy="571976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1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1">
          <p15:clr>
            <a:srgbClr val="A4A3A4"/>
          </p15:clr>
        </p15:guide>
        <p15:guide id="2" pos="21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BF8"/>
    <a:srgbClr val="E3E489"/>
    <a:srgbClr val="CCFF33"/>
    <a:srgbClr val="FF9900"/>
    <a:srgbClr val="CCCC00"/>
    <a:srgbClr val="CCECFF"/>
    <a:srgbClr val="1D41D5"/>
    <a:srgbClr val="FF6600"/>
    <a:srgbClr val="568424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36" autoAdjust="0"/>
    <p:restoredTop sz="84007" autoAdjust="0"/>
  </p:normalViewPr>
  <p:slideViewPr>
    <p:cSldViewPr>
      <p:cViewPr>
        <p:scale>
          <a:sx n="80" d="100"/>
          <a:sy n="80" d="100"/>
        </p:scale>
        <p:origin x="2264" y="1488"/>
      </p:cViewPr>
      <p:guideLst>
        <p:guide orient="horz" pos="1771"/>
        <p:guide pos="28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102"/>
      </p:cViewPr>
      <p:guideLst>
        <p:guide orient="horz" pos="2831"/>
        <p:guide pos="217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EBF045-6A40-41FB-8218-DF5B9FFE601D}" type="datetimeFigureOut">
              <a:rPr lang="zh-CN" altLang="en-US"/>
              <a:t>2020/9/4</a:t>
            </a:fld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2D72E6-3BBD-486C-8793-26C87F40582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390" y="685800"/>
            <a:ext cx="5481221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548B4C-CF44-4AEF-BAEE-C2A8AE0C7C44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61"/>
            <a:ext cx="9144000" cy="5726825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5448"/>
            <a:ext cx="5825202" cy="137306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8508"/>
            <a:ext cx="5825202" cy="91484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96355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423"/>
            <a:ext cx="6447501" cy="2838697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8438"/>
            <a:ext cx="6447501" cy="1310226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8966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423"/>
            <a:ext cx="6070601" cy="25209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9356"/>
            <a:ext cx="5418393" cy="31776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8438"/>
            <a:ext cx="6447501" cy="1310226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659197"/>
            <a:ext cx="457200" cy="487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7468"/>
            <a:ext cx="457200" cy="487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6709104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11332"/>
            <a:ext cx="6447501" cy="2164686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6018"/>
            <a:ext cx="6447501" cy="126264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25801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423"/>
            <a:ext cx="6070601" cy="25209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7121"/>
            <a:ext cx="6447502" cy="42889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6018"/>
            <a:ext cx="6447501" cy="126264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659197"/>
            <a:ext cx="457200" cy="487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7468"/>
            <a:ext cx="457200" cy="487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455084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423"/>
            <a:ext cx="6441152" cy="25209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7121"/>
            <a:ext cx="6447502" cy="42889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6018"/>
            <a:ext cx="6447501" cy="126264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18287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60826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423"/>
            <a:ext cx="978557" cy="4379856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423"/>
            <a:ext cx="5295113" cy="43798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08006"/>
      </p:ext>
    </p:extLst>
  </p:cSld>
  <p:clrMapOvr>
    <a:masterClrMapping/>
  </p:clrMapOvr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8537575" y="158115"/>
            <a:ext cx="62230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5657293-E556-4977-86D7-51B0CF2739A3}" type="slidenum">
              <a:rPr lang="zh-CN" altLang="en-US" sz="1050" smtClean="0"/>
              <a:t>‹#›</a:t>
            </a:fld>
            <a:r>
              <a:rPr lang="zh-CN" altLang="en-US" sz="1050"/>
              <a:t> </a:t>
            </a:r>
            <a:fld id="{95657293-E556-4977-86D7-51B0CF2739A3}" type="slidenum">
              <a:rPr lang="en-US" altLang="zh-CN" sz="1050" smtClean="0"/>
              <a:t>‹#›</a:t>
            </a:fld>
            <a:r>
              <a:rPr lang="en-US" altLang="zh-CN" sz="1050"/>
              <a:t> 7</a:t>
            </a:r>
            <a:endParaRPr lang="en-US" altLang="zh-CN" sz="1050" dirty="0"/>
          </a:p>
        </p:txBody>
      </p:sp>
      <p:sp>
        <p:nvSpPr>
          <p:cNvPr id="5" name="Line 26"/>
          <p:cNvSpPr>
            <a:spLocks noChangeShapeType="1"/>
          </p:cNvSpPr>
          <p:nvPr userDrawn="1"/>
        </p:nvSpPr>
        <p:spPr bwMode="auto">
          <a:xfrm flipV="1">
            <a:off x="838200" y="610870"/>
            <a:ext cx="4792980" cy="1206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l">
              <a:defRPr/>
            </a:pPr>
            <a:endParaRPr lang="zh-CN" altLang="en-US" sz="100">
              <a:ln>
                <a:solidFill>
                  <a:srgbClr val="0070C0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762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42860"/>
    </mc:Choice>
    <mc:Fallback xmlns="">
      <p:transition advTm="4286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44196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2599"/>
            <a:ext cx="6447501" cy="1523419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6018"/>
            <a:ext cx="6447501" cy="717598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01035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1991"/>
            <a:ext cx="3138026" cy="32366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1992"/>
            <a:ext cx="3138026" cy="32366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7320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2320"/>
            <a:ext cx="3139217" cy="48061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2939"/>
            <a:ext cx="3139217" cy="2755726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2320"/>
            <a:ext cx="3139214" cy="48061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2939"/>
            <a:ext cx="3139213" cy="2755726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0335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423"/>
            <a:ext cx="6447501" cy="11015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7445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51557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9878"/>
            <a:ext cx="2890896" cy="1066276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462"/>
            <a:ext cx="3385156" cy="460920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6154"/>
            <a:ext cx="2890896" cy="215550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40052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3834"/>
            <a:ext cx="6447500" cy="472675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423"/>
            <a:ext cx="6447501" cy="320743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6509"/>
            <a:ext cx="6447500" cy="562155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59422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61"/>
            <a:ext cx="9144000" cy="5726825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423"/>
            <a:ext cx="6447501" cy="11015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1992"/>
            <a:ext cx="6447501" cy="323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8665"/>
            <a:ext cx="683954" cy="304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8665"/>
            <a:ext cx="4723209" cy="304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8665"/>
            <a:ext cx="512504" cy="304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Rectangle 33">
            <a:extLst>
              <a:ext uri="{FF2B5EF4-FFF2-40B4-BE49-F238E27FC236}">
                <a16:creationId xmlns:a16="http://schemas.microsoft.com/office/drawing/2014/main" id="{B42D2423-7615-F94C-BB1C-E9B50694A138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572040"/>
            <a:ext cx="8305800" cy="463988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65E45622-DDF1-6E4C-A7D6-02BD071DE35E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0"/>
            <a:ext cx="9144000" cy="57204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grpSp>
        <p:nvGrpSpPr>
          <p:cNvPr id="30" name="Group 31">
            <a:extLst>
              <a:ext uri="{FF2B5EF4-FFF2-40B4-BE49-F238E27FC236}">
                <a16:creationId xmlns:a16="http://schemas.microsoft.com/office/drawing/2014/main" id="{81347C11-3240-D046-AEEB-FF2876D4ABB0}"/>
              </a:ext>
            </a:extLst>
          </p:cNvPr>
          <p:cNvGrpSpPr/>
          <p:nvPr userDrawn="1"/>
        </p:nvGrpSpPr>
        <p:grpSpPr bwMode="auto">
          <a:xfrm rot="10800000">
            <a:off x="8382000" y="0"/>
            <a:ext cx="762000" cy="572040"/>
            <a:chOff x="5216" y="628"/>
            <a:chExt cx="546" cy="543"/>
          </a:xfrm>
        </p:grpSpPr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57FC10B3-C83E-1A49-ABA5-ECAF1C1F0E0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rot="-5400000">
              <a:off x="5221" y="630"/>
              <a:ext cx="166" cy="166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04EAA493-005C-1B47-B5A6-94F19A20289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rot="-5400000">
              <a:off x="5411" y="630"/>
              <a:ext cx="166" cy="166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3" name="Rectangle 16">
              <a:extLst>
                <a:ext uri="{FF2B5EF4-FFF2-40B4-BE49-F238E27FC236}">
                  <a16:creationId xmlns:a16="http://schemas.microsoft.com/office/drawing/2014/main" id="{75C6DD9A-CF47-1048-8978-897676D3185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4" name="Rectangle 17">
              <a:extLst>
                <a:ext uri="{FF2B5EF4-FFF2-40B4-BE49-F238E27FC236}">
                  <a16:creationId xmlns:a16="http://schemas.microsoft.com/office/drawing/2014/main" id="{A6019205-E3F4-3C47-A1A3-2217A93170D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rot="-5400000">
              <a:off x="5406" y="815"/>
              <a:ext cx="166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5" name="Rectangle 18">
              <a:extLst>
                <a:ext uri="{FF2B5EF4-FFF2-40B4-BE49-F238E27FC236}">
                  <a16:creationId xmlns:a16="http://schemas.microsoft.com/office/drawing/2014/main" id="{0EC8B3E5-CD82-B445-80A7-86CA21BE121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rot="-5400000">
              <a:off x="5226" y="860"/>
              <a:ext cx="167" cy="165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6" name="Rectangle 19">
              <a:extLst>
                <a:ext uri="{FF2B5EF4-FFF2-40B4-BE49-F238E27FC236}">
                  <a16:creationId xmlns:a16="http://schemas.microsoft.com/office/drawing/2014/main" id="{4C1AEDB2-1C76-D440-9D04-877664B14CE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rot="-5400000">
              <a:off x="5235" y="1058"/>
              <a:ext cx="167" cy="165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376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</p:sldLayoutIdLst>
  <p:hf sldNum="0" hdr="0" ftr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susanliu@jnu.edu.cn" TargetMode="Externa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3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0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3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0008A9-ACA7-7B4A-B2D6-7973E4447AA7}"/>
              </a:ext>
            </a:extLst>
          </p:cNvPr>
          <p:cNvSpPr/>
          <p:nvPr/>
        </p:nvSpPr>
        <p:spPr>
          <a:xfrm>
            <a:off x="1447800" y="726281"/>
            <a:ext cx="4801314" cy="4462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数据挖掘与分析</a:t>
            </a:r>
            <a:endParaRPr lang="en-HK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endParaRPr lang="en-HK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endParaRPr lang="en-HK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202009</a:t>
            </a:r>
            <a:endParaRPr lang="en-HK" sz="3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刘倩</a:t>
            </a:r>
            <a:endParaRPr lang="en-HK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tsusanliu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@jnu.edu.cn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81490F-3F6D-A146-9277-040293FF0307}"/>
              </a:ext>
            </a:extLst>
          </p:cNvPr>
          <p:cNvSpPr/>
          <p:nvPr/>
        </p:nvSpPr>
        <p:spPr>
          <a:xfrm>
            <a:off x="1620582" y="1564481"/>
            <a:ext cx="3744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2400" dirty="0">
                <a:solidFill>
                  <a:schemeClr val="accent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</a:t>
            </a:r>
            <a:r>
              <a:rPr lang="zh-CN" altLang="en-US" sz="2400" dirty="0">
                <a:solidFill>
                  <a:schemeClr val="accent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章数据挖掘的分析基础</a:t>
            </a:r>
            <a:endParaRPr lang="en-US" altLang="zh-CN" sz="2400" dirty="0">
              <a:solidFill>
                <a:schemeClr val="accent2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83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advTm="4286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4816475" cy="40005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数据的描述分析</a:t>
            </a:r>
            <a:endParaRPr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837565"/>
            <a:ext cx="7415530" cy="23812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75360" y="1155700"/>
            <a:ext cx="6473190" cy="3773170"/>
            <a:chOff x="1536" y="1694"/>
            <a:chExt cx="14774" cy="800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6" y="1694"/>
              <a:ext cx="14775" cy="49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6" y="2189"/>
              <a:ext cx="10650" cy="7515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" y="1369060"/>
            <a:ext cx="7402830" cy="112204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11860" y="2491105"/>
            <a:ext cx="7877810" cy="2686050"/>
            <a:chOff x="1436" y="3923"/>
            <a:chExt cx="12406" cy="423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36" y="3923"/>
              <a:ext cx="6570" cy="4230"/>
            </a:xfrm>
            <a:prstGeom prst="rect">
              <a:avLst/>
            </a:prstGeom>
          </p:spPr>
        </p:pic>
        <p:grpSp>
          <p:nvGrpSpPr>
            <p:cNvPr id="18" name="组合 17"/>
            <p:cNvGrpSpPr/>
            <p:nvPr/>
          </p:nvGrpSpPr>
          <p:grpSpPr>
            <a:xfrm>
              <a:off x="8006" y="3923"/>
              <a:ext cx="5837" cy="4230"/>
              <a:chOff x="2025" y="3701"/>
              <a:chExt cx="10530" cy="7309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25" y="3701"/>
                <a:ext cx="10350" cy="1605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5" y="5280"/>
                <a:ext cx="10530" cy="5730"/>
              </a:xfrm>
              <a:prstGeom prst="rect">
                <a:avLst/>
              </a:prstGeom>
            </p:spPr>
          </p:pic>
        </p:grp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2755" y="1466850"/>
            <a:ext cx="4907915" cy="421195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4816475" cy="40005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数据的描述分析</a:t>
            </a:r>
            <a:endParaRPr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812165"/>
            <a:ext cx="6915785" cy="2844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320" y="1515110"/>
            <a:ext cx="7604125" cy="259397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051560" y="1200150"/>
            <a:ext cx="5337810" cy="4200525"/>
            <a:chOff x="1536" y="1890"/>
            <a:chExt cx="9230" cy="718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6" y="1890"/>
              <a:ext cx="9231" cy="40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6" y="2295"/>
              <a:ext cx="5423" cy="6782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1025" y="1979295"/>
            <a:ext cx="5095875" cy="361632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4816475" cy="40005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数据的描述分析</a:t>
            </a:r>
            <a:endParaRPr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812165"/>
            <a:ext cx="6915785" cy="2844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1104900"/>
            <a:ext cx="6475095" cy="2552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" y="1360170"/>
            <a:ext cx="6101080" cy="1430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6765" y="1360170"/>
            <a:ext cx="4358005" cy="429387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4816475" cy="40005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数据的透视分析</a:t>
            </a:r>
            <a:endParaRPr lang="en-US" altLang="zh-CN"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5360" y="875030"/>
            <a:ext cx="6813550" cy="628015"/>
            <a:chOff x="1536" y="1378"/>
            <a:chExt cx="11444" cy="98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6" y="1378"/>
              <a:ext cx="8250" cy="52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6" y="1903"/>
              <a:ext cx="11445" cy="465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975360" y="1746250"/>
            <a:ext cx="6731000" cy="1541780"/>
            <a:chOff x="1536" y="2750"/>
            <a:chExt cx="10600" cy="242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6" y="2750"/>
              <a:ext cx="10601" cy="2429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2040" y="3304"/>
              <a:ext cx="5520" cy="24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615" y="2216785"/>
            <a:ext cx="5220335" cy="32626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360" y="3051810"/>
            <a:ext cx="4302760" cy="26396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7265" y="2488565"/>
            <a:ext cx="5621655" cy="14833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7265" y="3051810"/>
            <a:ext cx="4381500" cy="256921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4816475" cy="40005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数据的透视分析</a:t>
            </a:r>
            <a:endParaRPr lang="en-US" altLang="zh-CN"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75360" y="882015"/>
            <a:ext cx="6155055" cy="488950"/>
            <a:chOff x="1536" y="1389"/>
            <a:chExt cx="12164" cy="85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6" y="1389"/>
              <a:ext cx="12165" cy="42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6" y="1809"/>
              <a:ext cx="11145" cy="435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975360" y="1371600"/>
            <a:ext cx="6084570" cy="2943860"/>
            <a:chOff x="1536" y="2160"/>
            <a:chExt cx="9582" cy="463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6" y="2160"/>
              <a:ext cx="9582" cy="205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6" y="4151"/>
              <a:ext cx="9582" cy="549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36" y="4700"/>
              <a:ext cx="9582" cy="2097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4081780" y="1351280"/>
            <a:ext cx="4780810" cy="3689286"/>
            <a:chOff x="4334" y="2193"/>
            <a:chExt cx="9023" cy="6465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4" y="2193"/>
              <a:ext cx="4007" cy="363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4" y="2569"/>
              <a:ext cx="9023" cy="6089"/>
            </a:xfrm>
            <a:prstGeom prst="rect">
              <a:avLst/>
            </a:prstGeom>
          </p:spPr>
        </p:pic>
      </p:grp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4816475" cy="40005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数据的透视分析</a:t>
            </a:r>
            <a:endParaRPr lang="en-US" altLang="zh-CN"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75360" y="882015"/>
            <a:ext cx="6155055" cy="488950"/>
            <a:chOff x="1536" y="1389"/>
            <a:chExt cx="12164" cy="85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6" y="1389"/>
              <a:ext cx="12165" cy="42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6" y="1809"/>
              <a:ext cx="11145" cy="435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975360" y="1528445"/>
            <a:ext cx="6353175" cy="3313430"/>
            <a:chOff x="1536" y="2310"/>
            <a:chExt cx="12254" cy="66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6" y="2310"/>
              <a:ext cx="12255" cy="4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6" y="2730"/>
              <a:ext cx="8595" cy="618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6425" y="1739265"/>
            <a:ext cx="4575810" cy="316420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4816475" cy="40005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数据的透视分析</a:t>
            </a:r>
            <a:endParaRPr lang="en-US" altLang="zh-CN"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882015"/>
            <a:ext cx="6155690" cy="240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1122680"/>
            <a:ext cx="5255260" cy="2311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" y="1353820"/>
            <a:ext cx="3601085" cy="26670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975360" y="1613535"/>
            <a:ext cx="6339840" cy="1464310"/>
            <a:chOff x="1536" y="2541"/>
            <a:chExt cx="9984" cy="230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6" y="2541"/>
              <a:ext cx="9984" cy="230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2026" y="2944"/>
              <a:ext cx="8640" cy="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75360" y="1873250"/>
            <a:ext cx="6139180" cy="3671570"/>
            <a:chOff x="-847" y="4211"/>
            <a:chExt cx="16094" cy="941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847" y="4211"/>
              <a:ext cx="16095" cy="58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847" y="4796"/>
              <a:ext cx="10125" cy="8835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2772410" y="1619885"/>
            <a:ext cx="6066790" cy="2067560"/>
            <a:chOff x="4223" y="2541"/>
            <a:chExt cx="9697" cy="276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24" y="2541"/>
              <a:ext cx="9696" cy="2769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4223" y="2944"/>
              <a:ext cx="9697" cy="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727960" y="1854200"/>
            <a:ext cx="5657850" cy="3335655"/>
            <a:chOff x="67" y="4188"/>
            <a:chExt cx="14264" cy="7801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" y="4188"/>
              <a:ext cx="14265" cy="63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" y="4819"/>
              <a:ext cx="12570" cy="7170"/>
            </a:xfrm>
            <a:prstGeom prst="rect">
              <a:avLst/>
            </a:prstGeom>
          </p:spPr>
        </p:pic>
      </p:grp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4816475" cy="40005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数据的透视分析</a:t>
            </a:r>
            <a:endParaRPr lang="en-US" altLang="zh-CN"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75360" y="770255"/>
            <a:ext cx="7065645" cy="466090"/>
            <a:chOff x="1536" y="1342"/>
            <a:chExt cx="13605" cy="100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6" y="1342"/>
              <a:ext cx="13605" cy="58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6" y="1927"/>
              <a:ext cx="10120" cy="418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" y="1322070"/>
            <a:ext cx="5515610" cy="4029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" y="1209040"/>
            <a:ext cx="7416800" cy="415925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991870" y="1435735"/>
            <a:ext cx="7217410" cy="4237355"/>
            <a:chOff x="1536" y="2345"/>
            <a:chExt cx="12420" cy="809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36" y="2345"/>
              <a:ext cx="12420" cy="43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36" y="2729"/>
              <a:ext cx="12315" cy="7710"/>
            </a:xfrm>
            <a:prstGeom prst="rect">
              <a:avLst/>
            </a:prstGeom>
          </p:spPr>
        </p:pic>
      </p:grp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4816475" cy="40005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数据的描述分析</a:t>
            </a:r>
            <a:endParaRPr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802481"/>
            <a:ext cx="24951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259681"/>
            <a:ext cx="7139814" cy="17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164681"/>
            <a:ext cx="439876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3208982"/>
            <a:ext cx="4191000" cy="12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4816475" cy="40005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数据的描述分析</a:t>
            </a:r>
            <a:endParaRPr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878681"/>
            <a:ext cx="3471862" cy="322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488281"/>
            <a:ext cx="7986712" cy="150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9688" y="3393281"/>
            <a:ext cx="8005712" cy="152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4816475" cy="40005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数据的描述分析</a:t>
            </a:r>
            <a:endParaRPr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54881"/>
            <a:ext cx="362465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3"/>
          <p:cNvGrpSpPr/>
          <p:nvPr/>
        </p:nvGrpSpPr>
        <p:grpSpPr>
          <a:xfrm>
            <a:off x="914400" y="1410970"/>
            <a:ext cx="6755130" cy="896620"/>
            <a:chOff x="1440" y="2250"/>
            <a:chExt cx="14520" cy="205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0" y="2250"/>
              <a:ext cx="11640" cy="54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0" y="2790"/>
              <a:ext cx="14520" cy="1515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873125" y="1646555"/>
            <a:ext cx="6662420" cy="937260"/>
            <a:chOff x="1417" y="4241"/>
            <a:chExt cx="13913" cy="196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17" y="4241"/>
              <a:ext cx="11565" cy="52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0" y="4766"/>
              <a:ext cx="13890" cy="144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906145" y="1938655"/>
            <a:ext cx="6480175" cy="876300"/>
            <a:chOff x="1777" y="4248"/>
            <a:chExt cx="13514" cy="19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7" y="4248"/>
              <a:ext cx="10845" cy="51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77" y="4758"/>
              <a:ext cx="13515" cy="1470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73125" y="2172970"/>
            <a:ext cx="5324475" cy="876935"/>
            <a:chOff x="2032" y="4233"/>
            <a:chExt cx="10874" cy="199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32" y="4233"/>
              <a:ext cx="10335" cy="54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2" y="4773"/>
              <a:ext cx="10875" cy="1455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889635" y="2422525"/>
            <a:ext cx="6011545" cy="886460"/>
            <a:chOff x="2025" y="4211"/>
            <a:chExt cx="12134" cy="203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25" y="4211"/>
              <a:ext cx="10350" cy="58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25" y="4804"/>
              <a:ext cx="12135" cy="1440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873125" y="2711450"/>
            <a:ext cx="6880860" cy="830580"/>
            <a:chOff x="645" y="4256"/>
            <a:chExt cx="14160" cy="1965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5" y="4256"/>
              <a:ext cx="13110" cy="49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45" y="4751"/>
              <a:ext cx="14160" cy="1470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889635" y="2944495"/>
            <a:ext cx="6219825" cy="901065"/>
            <a:chOff x="570" y="4233"/>
            <a:chExt cx="13260" cy="189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0" y="4233"/>
              <a:ext cx="13260" cy="54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70" y="4778"/>
              <a:ext cx="12795" cy="135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889635" y="3171825"/>
            <a:ext cx="6880860" cy="991870"/>
            <a:chOff x="660" y="4211"/>
            <a:chExt cx="14414" cy="2009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60" y="4211"/>
              <a:ext cx="13080" cy="585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60" y="4796"/>
              <a:ext cx="14415" cy="1425"/>
            </a:xfrm>
            <a:prstGeom prst="rect">
              <a:avLst/>
            </a:prstGeom>
          </p:spPr>
        </p:pic>
      </p:grp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4816475" cy="40005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数据的描述分析</a:t>
            </a:r>
            <a:endParaRPr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802481"/>
            <a:ext cx="362465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组合 27"/>
          <p:cNvGrpSpPr/>
          <p:nvPr/>
        </p:nvGrpSpPr>
        <p:grpSpPr>
          <a:xfrm>
            <a:off x="838200" y="1168400"/>
            <a:ext cx="7750810" cy="2338705"/>
            <a:chOff x="1320" y="1841"/>
            <a:chExt cx="18104" cy="5446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0" y="1841"/>
              <a:ext cx="13995" cy="495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0" y="2336"/>
              <a:ext cx="18090" cy="705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20" y="3013"/>
              <a:ext cx="18105" cy="4275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838200" y="1684020"/>
            <a:ext cx="7745095" cy="3014345"/>
            <a:chOff x="-1837" y="971"/>
            <a:chExt cx="18321" cy="7064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837" y="971"/>
              <a:ext cx="18075" cy="7065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28" y="971"/>
              <a:ext cx="9657" cy="6532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838200" y="1951990"/>
            <a:ext cx="7859395" cy="3180080"/>
            <a:chOff x="-1860" y="701"/>
            <a:chExt cx="18886" cy="7604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860" y="701"/>
              <a:ext cx="18120" cy="7605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24" y="701"/>
              <a:ext cx="10202" cy="6984"/>
            </a:xfrm>
            <a:prstGeom prst="rect">
              <a:avLst/>
            </a:prstGeom>
          </p:spPr>
        </p:pic>
      </p:grp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4816475" cy="40005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数据的描述分析</a:t>
            </a:r>
            <a:endParaRPr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74090" y="796290"/>
            <a:ext cx="7415530" cy="518795"/>
            <a:chOff x="-90" y="4203"/>
            <a:chExt cx="16650" cy="111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0" y="4203"/>
              <a:ext cx="14580" cy="6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0" y="4803"/>
              <a:ext cx="16650" cy="510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445" y="3372485"/>
            <a:ext cx="7701280" cy="134239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299845" y="1475740"/>
            <a:ext cx="7158355" cy="1460500"/>
            <a:chOff x="-1110" y="2868"/>
            <a:chExt cx="16620" cy="27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110" y="3363"/>
              <a:ext cx="16620" cy="228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50" y="2868"/>
              <a:ext cx="2910" cy="495"/>
            </a:xfrm>
            <a:prstGeom prst="rect">
              <a:avLst/>
            </a:prstGeom>
          </p:spPr>
        </p:pic>
      </p:grp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4816475" cy="40005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数据的描述分析</a:t>
            </a:r>
            <a:endParaRPr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837565"/>
            <a:ext cx="7415530" cy="238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1075690"/>
            <a:ext cx="2971800" cy="25844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950595" y="1463675"/>
            <a:ext cx="7798435" cy="2767965"/>
            <a:chOff x="1536" y="2635"/>
            <a:chExt cx="18278" cy="641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6" y="2635"/>
              <a:ext cx="10710" cy="52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6" y="3160"/>
              <a:ext cx="12780" cy="174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20" y="3160"/>
              <a:ext cx="10695" cy="5895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975360" y="1717675"/>
            <a:ext cx="7560945" cy="2886710"/>
            <a:chOff x="1536" y="3848"/>
            <a:chExt cx="18120" cy="606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36" y="3848"/>
              <a:ext cx="18120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36" y="4388"/>
              <a:ext cx="10050" cy="5520"/>
            </a:xfrm>
            <a:prstGeom prst="rect">
              <a:avLst/>
            </a:prstGeom>
          </p:spPr>
        </p:pic>
      </p:grp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4816475" cy="40005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数据的描述分析</a:t>
            </a:r>
            <a:endParaRPr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837565"/>
            <a:ext cx="7415530" cy="2381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1075690"/>
            <a:ext cx="3296285" cy="28130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91870" y="1398905"/>
            <a:ext cx="6934200" cy="3044825"/>
            <a:chOff x="1536" y="2487"/>
            <a:chExt cx="15464" cy="696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6" y="2487"/>
              <a:ext cx="15465" cy="54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6" y="3027"/>
              <a:ext cx="10665" cy="6420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983615" y="1624965"/>
            <a:ext cx="6631940" cy="3844290"/>
            <a:chOff x="-322" y="4173"/>
            <a:chExt cx="15540" cy="819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22" y="4173"/>
              <a:ext cx="15045" cy="66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322" y="4833"/>
              <a:ext cx="15540" cy="753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975995" y="1904365"/>
            <a:ext cx="7414895" cy="3136265"/>
            <a:chOff x="-1231" y="4181"/>
            <a:chExt cx="16861" cy="6975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230" y="4181"/>
              <a:ext cx="16860" cy="64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1231" y="4826"/>
              <a:ext cx="10725" cy="6330"/>
            </a:xfrm>
            <a:prstGeom prst="rect">
              <a:avLst/>
            </a:prstGeom>
          </p:spPr>
        </p:pic>
      </p:grp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4816475" cy="40005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数据的描述分析</a:t>
            </a:r>
            <a:endParaRPr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837565"/>
            <a:ext cx="7415530" cy="238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1075690"/>
            <a:ext cx="5549900" cy="24384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603885" y="1341755"/>
            <a:ext cx="6137910" cy="4166235"/>
            <a:chOff x="1536" y="2354"/>
            <a:chExt cx="14400" cy="968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6" y="2354"/>
              <a:ext cx="13485" cy="58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6" y="2939"/>
              <a:ext cx="14400" cy="9105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140" y="1576705"/>
            <a:ext cx="6580505" cy="379349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88950" y="1829435"/>
            <a:ext cx="7324725" cy="3782060"/>
            <a:chOff x="298" y="2881"/>
            <a:chExt cx="16680" cy="768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8" y="2881"/>
              <a:ext cx="16680" cy="52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8" y="3355"/>
              <a:ext cx="11250" cy="7215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6620" y="1334135"/>
            <a:ext cx="5372735" cy="34582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46145" y="1560195"/>
            <a:ext cx="5659755" cy="308673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139</Words>
  <Application>Microsoft Macintosh PowerPoint</Application>
  <PresentationFormat>Custom</PresentationFormat>
  <Paragraphs>39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黑体</vt:lpstr>
      <vt:lpstr>华文新魏</vt:lpstr>
      <vt:lpstr>Arial</vt:lpstr>
      <vt:lpstr>Calibri</vt:lpstr>
      <vt:lpstr>Trebuchet MS</vt:lpstr>
      <vt:lpstr>Wingdings 3</vt:lpstr>
      <vt:lpstr>Facet</vt:lpstr>
      <vt:lpstr>PowerPoint Presentation</vt:lpstr>
      <vt:lpstr>2.1数据的描述分析</vt:lpstr>
      <vt:lpstr>2.1数据的描述分析</vt:lpstr>
      <vt:lpstr>2.1数据的描述分析</vt:lpstr>
      <vt:lpstr>2.1数据的描述分析</vt:lpstr>
      <vt:lpstr>2.1数据的描述分析</vt:lpstr>
      <vt:lpstr>2.1数据的描述分析</vt:lpstr>
      <vt:lpstr>2.1数据的描述分析</vt:lpstr>
      <vt:lpstr>2.1数据的描述分析</vt:lpstr>
      <vt:lpstr>2.1数据的描述分析</vt:lpstr>
      <vt:lpstr>2.1数据的描述分析</vt:lpstr>
      <vt:lpstr>2.1数据的描述分析</vt:lpstr>
      <vt:lpstr>2.2数据的透视分析</vt:lpstr>
      <vt:lpstr>2.2数据的透视分析</vt:lpstr>
      <vt:lpstr>2.2数据的透视分析</vt:lpstr>
      <vt:lpstr>2.2数据的透视分析</vt:lpstr>
      <vt:lpstr>2.2数据的透视分析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Susan</cp:lastModifiedBy>
  <cp:revision>951</cp:revision>
  <cp:lastPrinted>2113-01-01T00:00:00Z</cp:lastPrinted>
  <dcterms:created xsi:type="dcterms:W3CDTF">2113-01-01T00:00:00Z</dcterms:created>
  <dcterms:modified xsi:type="dcterms:W3CDTF">2020-09-03T18:47:37Z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RubyTemplateID">
    <vt:lpwstr>8</vt:lpwstr>
  </property>
  <property fmtid="{D5CDD505-2E9C-101B-9397-08002B2CF9AE}" pid="4" name="KSOProductBuildVer">
    <vt:lpwstr>2052-11.1.0.8976</vt:lpwstr>
  </property>
</Properties>
</file>