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9" r:id="rId1"/>
  </p:sldMasterIdLst>
  <p:notesMasterIdLst>
    <p:notesMasterId r:id="rId13"/>
  </p:notesMasterIdLst>
  <p:handoutMasterIdLst>
    <p:handoutMasterId r:id="rId14"/>
  </p:handoutMasterIdLst>
  <p:sldIdLst>
    <p:sldId id="603" r:id="rId2"/>
    <p:sldId id="519" r:id="rId3"/>
    <p:sldId id="634" r:id="rId4"/>
    <p:sldId id="635" r:id="rId5"/>
    <p:sldId id="636" r:id="rId6"/>
    <p:sldId id="637" r:id="rId7"/>
    <p:sldId id="638" r:id="rId8"/>
    <p:sldId id="639" r:id="rId9"/>
    <p:sldId id="640" r:id="rId10"/>
    <p:sldId id="641" r:id="rId11"/>
    <p:sldId id="642" r:id="rId12"/>
  </p:sldIdLst>
  <p:sldSz cx="9144000" cy="571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1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1">
          <p15:clr>
            <a:srgbClr val="A4A3A4"/>
          </p15:clr>
        </p15:guide>
        <p15:guide id="2" pos="21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BF8"/>
    <a:srgbClr val="E3E489"/>
    <a:srgbClr val="CCFF33"/>
    <a:srgbClr val="FF9900"/>
    <a:srgbClr val="CCCC00"/>
    <a:srgbClr val="CCECFF"/>
    <a:srgbClr val="1D41D5"/>
    <a:srgbClr val="FF6600"/>
    <a:srgbClr val="568424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36" autoAdjust="0"/>
    <p:restoredTop sz="84007" autoAdjust="0"/>
  </p:normalViewPr>
  <p:slideViewPr>
    <p:cSldViewPr>
      <p:cViewPr varScale="1">
        <p:scale>
          <a:sx n="152" d="100"/>
          <a:sy n="152" d="100"/>
        </p:scale>
        <p:origin x="184" y="184"/>
      </p:cViewPr>
      <p:guideLst>
        <p:guide orient="horz" pos="1771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102"/>
      </p:cViewPr>
      <p:guideLst>
        <p:guide orient="horz" pos="2831"/>
        <p:guide pos="21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9EBF045-6A40-41FB-8218-DF5B9FFE601D}" type="datetimeFigureOut">
              <a:rPr lang="zh-CN" altLang="en-US"/>
              <a:t>2020/9/4</a:t>
            </a:fld>
            <a:endParaRPr lang="en-US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2D72E6-3BBD-486C-8793-26C87F40582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BAA4A9C-7CA2-4705-8B8D-F3C0E91F64F4}" type="datetimeFigureOut">
              <a:rPr lang="zh-CN" altLang="en-US"/>
              <a:t>2020/9/4</a:t>
            </a:fld>
            <a:endParaRPr lang="en-US" altLang="zh-CN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390" y="685800"/>
            <a:ext cx="5481221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548B4C-CF44-4AEF-BAEE-C2A8AE0C7C44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  <a:t>2020/9/4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  <a:t>2020/9/4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  <a:t>2020/9/4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  <a:t>2020/9/4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  <a:t>2020/9/4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  <a:t>2020/9/4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  <a:t>2020/9/4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  <a:t>2020/9/4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  <a:t>2020/9/4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  <a:t>2020/9/4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61"/>
            <a:ext cx="9144000" cy="5726825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5448"/>
            <a:ext cx="5825202" cy="137306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8508"/>
            <a:ext cx="5825202" cy="91484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61011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423"/>
            <a:ext cx="6447501" cy="2838697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8438"/>
            <a:ext cx="6447501" cy="1310226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2792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423"/>
            <a:ext cx="6070601" cy="25209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9356"/>
            <a:ext cx="5418393" cy="31776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8438"/>
            <a:ext cx="6447501" cy="1310226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659197"/>
            <a:ext cx="457200" cy="487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7468"/>
            <a:ext cx="457200" cy="487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6578923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11332"/>
            <a:ext cx="6447501" cy="2164686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6018"/>
            <a:ext cx="6447501" cy="126264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44479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423"/>
            <a:ext cx="6070601" cy="25209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7121"/>
            <a:ext cx="6447502" cy="42889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6018"/>
            <a:ext cx="6447501" cy="126264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659197"/>
            <a:ext cx="457200" cy="487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7468"/>
            <a:ext cx="457200" cy="487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5940616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423"/>
            <a:ext cx="6441152" cy="25209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7121"/>
            <a:ext cx="6447502" cy="42889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6018"/>
            <a:ext cx="6447501" cy="126264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03270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99839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423"/>
            <a:ext cx="978557" cy="4379856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423"/>
            <a:ext cx="5295113" cy="43798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04491"/>
      </p:ext>
    </p:extLst>
  </p:cSld>
  <p:clrMapOvr>
    <a:masterClrMapping/>
  </p:clrMapOvr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8537575" y="158115"/>
            <a:ext cx="62230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5657293-E556-4977-86D7-51B0CF2739A3}" type="slidenum">
              <a:rPr lang="zh-CN" altLang="en-US" sz="1050" smtClean="0"/>
              <a:t>‹#›</a:t>
            </a:fld>
            <a:r>
              <a:rPr lang="zh-CN" altLang="en-US" sz="1050"/>
              <a:t> </a:t>
            </a:r>
            <a:fld id="{95657293-E556-4977-86D7-51B0CF2739A3}" type="slidenum">
              <a:rPr lang="en-US" altLang="zh-CN" sz="1050" smtClean="0"/>
              <a:t>‹#›</a:t>
            </a:fld>
            <a:r>
              <a:rPr lang="en-US" altLang="zh-CN" sz="1050"/>
              <a:t> 7</a:t>
            </a:r>
            <a:endParaRPr lang="en-US" altLang="zh-CN" sz="1050" dirty="0"/>
          </a:p>
        </p:txBody>
      </p:sp>
      <p:sp>
        <p:nvSpPr>
          <p:cNvPr id="5" name="Line 26"/>
          <p:cNvSpPr>
            <a:spLocks noChangeShapeType="1"/>
          </p:cNvSpPr>
          <p:nvPr userDrawn="1"/>
        </p:nvSpPr>
        <p:spPr bwMode="auto">
          <a:xfrm flipV="1">
            <a:off x="838200" y="610870"/>
            <a:ext cx="4792980" cy="1206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l">
              <a:defRPr/>
            </a:pPr>
            <a:endParaRPr lang="zh-CN" altLang="en-US" sz="100">
              <a:ln>
                <a:solidFill>
                  <a:srgbClr val="0070C0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616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42860"/>
    </mc:Choice>
    <mc:Fallback xmlns="">
      <p:transition advTm="4286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64040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2599"/>
            <a:ext cx="6447501" cy="1523419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6018"/>
            <a:ext cx="6447501" cy="717598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59490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1991"/>
            <a:ext cx="3138026" cy="32366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1992"/>
            <a:ext cx="3138026" cy="32366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42470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2320"/>
            <a:ext cx="3139217" cy="480619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2939"/>
            <a:ext cx="3139217" cy="2755726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2320"/>
            <a:ext cx="3139214" cy="480619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2939"/>
            <a:ext cx="3139213" cy="2755726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57443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423"/>
            <a:ext cx="6447501" cy="11015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62310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48378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9878"/>
            <a:ext cx="2890896" cy="1066276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462"/>
            <a:ext cx="3385156" cy="460920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6154"/>
            <a:ext cx="2890896" cy="2155502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10930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3834"/>
            <a:ext cx="6447500" cy="472675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423"/>
            <a:ext cx="6447501" cy="320743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6509"/>
            <a:ext cx="6447500" cy="562155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01230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61"/>
            <a:ext cx="9144000" cy="5726825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423"/>
            <a:ext cx="6447501" cy="11015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1992"/>
            <a:ext cx="6447501" cy="3236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8665"/>
            <a:ext cx="683954" cy="304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8665"/>
            <a:ext cx="4723209" cy="304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8665"/>
            <a:ext cx="512504" cy="304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4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susanliu@jnu.edu.cn" TargetMode="Externa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0008A9-ACA7-7B4A-B2D6-7973E4447AA7}"/>
              </a:ext>
            </a:extLst>
          </p:cNvPr>
          <p:cNvSpPr/>
          <p:nvPr/>
        </p:nvSpPr>
        <p:spPr>
          <a:xfrm>
            <a:off x="1447800" y="726281"/>
            <a:ext cx="4801314" cy="4462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数据挖掘与分析</a:t>
            </a:r>
            <a:endParaRPr lang="en-HK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endParaRPr lang="en-HK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endParaRPr lang="en-HK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202009</a:t>
            </a:r>
            <a:endParaRPr lang="en-HK" sz="36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刘倩</a:t>
            </a:r>
            <a:endParaRPr lang="en-HK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tsusanliu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@jnu.edu.cn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81490F-3F6D-A146-9277-040293FF0307}"/>
              </a:ext>
            </a:extLst>
          </p:cNvPr>
          <p:cNvSpPr/>
          <p:nvPr/>
        </p:nvSpPr>
        <p:spPr>
          <a:xfrm>
            <a:off x="1620582" y="1564481"/>
            <a:ext cx="3744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2400" dirty="0">
                <a:solidFill>
                  <a:schemeClr val="accent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r>
              <a:rPr lang="zh-CN" altLang="en-US" sz="2400" dirty="0">
                <a:solidFill>
                  <a:schemeClr val="accent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章简单数据的统计分析</a:t>
            </a:r>
            <a:endParaRPr lang="en-US" altLang="zh-CN" sz="2400" dirty="0">
              <a:solidFill>
                <a:schemeClr val="accent2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550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advTm="4286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8425"/>
            <a:ext cx="5667375" cy="400050"/>
          </a:xfrm>
          <a:prstGeom prst="rect">
            <a:avLst/>
          </a:prstGeo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3</a:t>
            </a:r>
            <a:r>
              <a:rPr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</a:t>
            </a:r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3</a:t>
            </a:r>
            <a:r>
              <a:rPr lang="zh-CN" alt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单变量统计分析模型</a:t>
            </a:r>
            <a:endParaRPr lang="zh-CN" sz="4000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884555"/>
            <a:ext cx="4924425" cy="3143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" y="1198880"/>
            <a:ext cx="3609975" cy="28575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077720" y="1690370"/>
            <a:ext cx="5021580" cy="3005455"/>
            <a:chOff x="1536" y="2636"/>
            <a:chExt cx="8970" cy="545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6" y="2636"/>
              <a:ext cx="8970" cy="88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36" y="3521"/>
              <a:ext cx="7815" cy="4575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360" y="1690370"/>
            <a:ext cx="6652895" cy="22688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5535" y="3827780"/>
            <a:ext cx="6591935" cy="129794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8425"/>
            <a:ext cx="5667375" cy="400050"/>
          </a:xfrm>
          <a:prstGeom prst="rect">
            <a:avLst/>
          </a:prstGeo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3</a:t>
            </a:r>
            <a:r>
              <a:rPr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</a:t>
            </a:r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3</a:t>
            </a:r>
            <a:r>
              <a:rPr lang="zh-CN" alt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单变量统计分析模型</a:t>
            </a:r>
            <a:endParaRPr lang="zh-CN" sz="4000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884555"/>
            <a:ext cx="4924425" cy="314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" y="3035300"/>
            <a:ext cx="7854315" cy="10706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" y="1367790"/>
            <a:ext cx="7948930" cy="152273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8425"/>
            <a:ext cx="5667375" cy="400050"/>
          </a:xfrm>
          <a:prstGeom prst="rect">
            <a:avLst/>
          </a:prstGeo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3</a:t>
            </a:r>
            <a:r>
              <a:rPr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.1</a:t>
            </a:r>
            <a:r>
              <a:rPr lang="zh-CN" alt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随机变量及其分布</a:t>
            </a:r>
            <a:endParaRPr sz="4000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833120"/>
            <a:ext cx="7443470" cy="260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060" y="1094105"/>
            <a:ext cx="7322185" cy="36969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590" y="1370330"/>
            <a:ext cx="7322820" cy="1108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90" y="1629410"/>
            <a:ext cx="7272020" cy="9315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335" y="1899285"/>
            <a:ext cx="7272020" cy="10896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2190" y="2130425"/>
            <a:ext cx="7289800" cy="109093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8425"/>
            <a:ext cx="5667375" cy="400050"/>
          </a:xfrm>
          <a:prstGeom prst="rect">
            <a:avLst/>
          </a:prstGeo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3</a:t>
            </a:r>
            <a:r>
              <a:rPr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.1</a:t>
            </a:r>
            <a:r>
              <a:rPr lang="zh-CN" alt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随机变量及其分布</a:t>
            </a:r>
            <a:endParaRPr sz="4000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833120"/>
            <a:ext cx="7443470" cy="2609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280" y="1094105"/>
            <a:ext cx="1821180" cy="61341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951230" y="1700530"/>
            <a:ext cx="6134735" cy="3750945"/>
            <a:chOff x="1536" y="2664"/>
            <a:chExt cx="10762" cy="643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6" y="2664"/>
              <a:ext cx="10762" cy="190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83" y="4573"/>
              <a:ext cx="10715" cy="4531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951230" y="1949450"/>
            <a:ext cx="6409690" cy="2719705"/>
            <a:chOff x="-289" y="1861"/>
            <a:chExt cx="16694" cy="688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89" y="1861"/>
              <a:ext cx="16635" cy="69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89" y="2551"/>
              <a:ext cx="16695" cy="6195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1900" y="1271270"/>
            <a:ext cx="1524635" cy="2355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6150" y="1258570"/>
            <a:ext cx="1475740" cy="2724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6670" y="1094105"/>
            <a:ext cx="1272540" cy="60579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8425"/>
            <a:ext cx="5667375" cy="400050"/>
          </a:xfrm>
          <a:prstGeom prst="rect">
            <a:avLst/>
          </a:prstGeo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3</a:t>
            </a:r>
            <a:r>
              <a:rPr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.1</a:t>
            </a:r>
            <a:r>
              <a:rPr lang="zh-CN" alt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随机变量及其分布</a:t>
            </a:r>
            <a:endParaRPr sz="4000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833120"/>
            <a:ext cx="7443470" cy="2609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" y="1757680"/>
            <a:ext cx="7223125" cy="9124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" y="1196975"/>
            <a:ext cx="2407920" cy="2698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60" y="3039745"/>
            <a:ext cx="7222490" cy="94297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8425"/>
            <a:ext cx="5667375" cy="400050"/>
          </a:xfrm>
          <a:prstGeom prst="rect">
            <a:avLst/>
          </a:prstGeo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3</a:t>
            </a:r>
            <a:r>
              <a:rPr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</a:t>
            </a:r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lang="zh-CN" alt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随机</a:t>
            </a:r>
            <a:r>
              <a:rPr lang="zh-CN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模拟及其应用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715010"/>
            <a:ext cx="7581265" cy="133985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975360" y="2033905"/>
            <a:ext cx="4107180" cy="584200"/>
            <a:chOff x="1536" y="3563"/>
            <a:chExt cx="6468" cy="92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6" y="3805"/>
              <a:ext cx="3380" cy="43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16" y="3563"/>
              <a:ext cx="3088" cy="920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3685" y="2131695"/>
            <a:ext cx="3441065" cy="3530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130" y="2679065"/>
            <a:ext cx="4467225" cy="284353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8425"/>
            <a:ext cx="5667375" cy="400050"/>
          </a:xfrm>
          <a:prstGeom prst="rect">
            <a:avLst/>
          </a:prstGeo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3</a:t>
            </a:r>
            <a:r>
              <a:rPr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</a:t>
            </a:r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lang="zh-CN" alt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随机</a:t>
            </a:r>
            <a:r>
              <a:rPr lang="zh-CN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模拟及其应用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795020"/>
            <a:ext cx="3001645" cy="2990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005" y="653415"/>
            <a:ext cx="3561080" cy="13277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" y="2061845"/>
            <a:ext cx="5963920" cy="23641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60" y="4531995"/>
            <a:ext cx="6537325" cy="100647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8425"/>
            <a:ext cx="5667375" cy="400050"/>
          </a:xfrm>
          <a:prstGeom prst="rect">
            <a:avLst/>
          </a:prstGeo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3</a:t>
            </a:r>
            <a:r>
              <a:rPr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</a:t>
            </a:r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3</a:t>
            </a:r>
            <a:r>
              <a:rPr lang="zh-CN" alt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单变量统计分析模型</a:t>
            </a:r>
            <a:endParaRPr lang="zh-CN" sz="4000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836930"/>
            <a:ext cx="3009900" cy="266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" y="1103630"/>
            <a:ext cx="3009900" cy="276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770" y="836930"/>
            <a:ext cx="3067685" cy="755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90" y="1769110"/>
            <a:ext cx="4173855" cy="3273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060" y="2125345"/>
            <a:ext cx="6362700" cy="155638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8425"/>
            <a:ext cx="5667375" cy="400050"/>
          </a:xfrm>
          <a:prstGeom prst="rect">
            <a:avLst/>
          </a:prstGeo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3</a:t>
            </a:r>
            <a:r>
              <a:rPr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</a:t>
            </a:r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3</a:t>
            </a:r>
            <a:r>
              <a:rPr lang="zh-CN" alt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单变量统计分析模型</a:t>
            </a:r>
            <a:endParaRPr lang="zh-CN" sz="4000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836930"/>
            <a:ext cx="3009900" cy="2667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060" y="1103630"/>
            <a:ext cx="3333750" cy="25717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267460" y="1590675"/>
            <a:ext cx="4032885" cy="1071245"/>
            <a:chOff x="3532" y="4046"/>
            <a:chExt cx="7470" cy="197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2" y="4046"/>
              <a:ext cx="7335" cy="91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32" y="4961"/>
              <a:ext cx="7470" cy="1065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4590" y="3101975"/>
            <a:ext cx="6814820" cy="115125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8425"/>
            <a:ext cx="5667375" cy="400050"/>
          </a:xfrm>
          <a:prstGeom prst="rect">
            <a:avLst/>
          </a:prstGeo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3</a:t>
            </a:r>
            <a:r>
              <a:rPr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</a:t>
            </a:r>
            <a:r>
              <a:rPr 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3</a:t>
            </a:r>
            <a:r>
              <a:rPr lang="zh-CN" alt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单变量统计分析模型</a:t>
            </a:r>
            <a:endParaRPr lang="zh-CN" sz="4000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884555"/>
            <a:ext cx="4924425" cy="314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" y="1198880"/>
            <a:ext cx="3781425" cy="285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605" y="1484630"/>
            <a:ext cx="6945630" cy="11963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605" y="2794000"/>
            <a:ext cx="7358380" cy="11874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6150" y="2675255"/>
            <a:ext cx="4404360" cy="305625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{C4E6A3C9-3470-0B44-A8D8-7ECE158D8A44}tf10001060</Template>
  <TotalTime>11</TotalTime>
  <Words>104</Words>
  <Application>Microsoft Macintosh PowerPoint</Application>
  <PresentationFormat>Custom</PresentationFormat>
  <Paragraphs>27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黑体</vt:lpstr>
      <vt:lpstr>华文新魏</vt:lpstr>
      <vt:lpstr>Arial</vt:lpstr>
      <vt:lpstr>Calibri</vt:lpstr>
      <vt:lpstr>Trebuchet MS</vt:lpstr>
      <vt:lpstr>Wingdings 3</vt:lpstr>
      <vt:lpstr>Facet</vt:lpstr>
      <vt:lpstr>PowerPoint Presentation</vt:lpstr>
      <vt:lpstr>3.1随机变量及其分布</vt:lpstr>
      <vt:lpstr>3.1随机变量及其分布</vt:lpstr>
      <vt:lpstr>3.1随机变量及其分布</vt:lpstr>
      <vt:lpstr>3.2随机模拟及其应用</vt:lpstr>
      <vt:lpstr>3.2随机模拟及其应用</vt:lpstr>
      <vt:lpstr>3.3单变量统计分析模型</vt:lpstr>
      <vt:lpstr>3.3单变量统计分析模型</vt:lpstr>
      <vt:lpstr>3.3单变量统计分析模型</vt:lpstr>
      <vt:lpstr>3.3单变量统计分析模型</vt:lpstr>
      <vt:lpstr>3.3单变量统计分析模型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Susan</cp:lastModifiedBy>
  <cp:revision>952</cp:revision>
  <cp:lastPrinted>2113-01-01T00:00:00Z</cp:lastPrinted>
  <dcterms:created xsi:type="dcterms:W3CDTF">2113-01-01T00:00:00Z</dcterms:created>
  <dcterms:modified xsi:type="dcterms:W3CDTF">2020-09-03T18:48:32Z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RubyTemplateID">
    <vt:lpwstr>8</vt:lpwstr>
  </property>
  <property fmtid="{D5CDD505-2E9C-101B-9397-08002B2CF9AE}" pid="4" name="KSOProductBuildVer">
    <vt:lpwstr>2052-11.1.0.8976</vt:lpwstr>
  </property>
</Properties>
</file>