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1" r:id="rId1"/>
  </p:sldMasterIdLst>
  <p:notesMasterIdLst>
    <p:notesMasterId r:id="rId16"/>
  </p:notesMasterIdLst>
  <p:handoutMasterIdLst>
    <p:handoutMasterId r:id="rId17"/>
  </p:handoutMasterIdLst>
  <p:sldIdLst>
    <p:sldId id="256" r:id="rId2"/>
    <p:sldId id="309" r:id="rId3"/>
    <p:sldId id="257" r:id="rId4"/>
    <p:sldId id="259" r:id="rId5"/>
    <p:sldId id="260" r:id="rId6"/>
    <p:sldId id="261" r:id="rId7"/>
    <p:sldId id="263" r:id="rId8"/>
    <p:sldId id="264" r:id="rId9"/>
    <p:sldId id="265" r:id="rId10"/>
    <p:sldId id="267" r:id="rId11"/>
    <p:sldId id="310" r:id="rId12"/>
    <p:sldId id="311" r:id="rId13"/>
    <p:sldId id="312" r:id="rId14"/>
    <p:sldId id="313" r:id="rId15"/>
  </p:sldIdLst>
  <p:sldSz cx="9144000" cy="5143500" type="screen16x9"/>
  <p:notesSz cx="6858000" cy="9144000"/>
  <p:embeddedFontLst>
    <p:embeddedFont>
      <p:font typeface="Arial Black" panose="020B0A04020102020204" pitchFamily="34" charset="0"/>
      <p:bold r:id="rId18"/>
    </p:embeddedFont>
    <p:embeddedFont>
      <p:font typeface="Baloo Tamma 2" panose="020B0604020202020204" charset="0"/>
      <p:regular r:id="rId19"/>
      <p:bold r:id="rId20"/>
    </p:embeddedFont>
    <p:embeddedFont>
      <p:font typeface="Denk One" panose="020B0604020202020204" charset="0"/>
      <p:regular r:id="rId21"/>
    </p:embeddedFont>
    <p:embeddedFont>
      <p:font typeface="Open Sans" panose="020B0606030504020204" pitchFamily="34" charset="0"/>
      <p:regular r:id="rId22"/>
      <p:bold r:id="rId23"/>
      <p:italic r:id="rId24"/>
      <p:boldItalic r:id="rId25"/>
    </p:embeddedFont>
    <p:embeddedFont>
      <p:font typeface="Roboto Condensed Light" panose="02000000000000000000" pitchFamily="2" charset="0"/>
      <p:regular r:id="rId26"/>
      <p: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9EEA65-F166-456B-AD2B-40DDECB6AB11}">
  <a:tblStyle styleId="{C39EEA65-F166-456B-AD2B-40DDECB6AB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89E74E-3AE9-39CE-138B-802FFF41BA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8F913CA-5508-69AD-CF4E-D4501F5D04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C0FDE5-4F46-4948-A06C-4D6541536AAB}" type="datetimeFigureOut">
              <a:rPr lang="en-IN" smtClean="0"/>
              <a:t>29-06-2023</a:t>
            </a:fld>
            <a:endParaRPr lang="en-IN"/>
          </a:p>
        </p:txBody>
      </p:sp>
      <p:sp>
        <p:nvSpPr>
          <p:cNvPr id="4" name="Footer Placeholder 3">
            <a:extLst>
              <a:ext uri="{FF2B5EF4-FFF2-40B4-BE49-F238E27FC236}">
                <a16:creationId xmlns:a16="http://schemas.microsoft.com/office/drawing/2014/main" id="{ECC3AC7E-36DA-F1E7-902C-A15B35A974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C9927D3-2860-50AE-9F03-96B8716079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3B0102-A3A3-4E27-A301-CB1F7E9C32A8}" type="slidenum">
              <a:rPr lang="en-IN" smtClean="0"/>
              <a:t>‹#›</a:t>
            </a:fld>
            <a:endParaRPr lang="en-IN"/>
          </a:p>
        </p:txBody>
      </p:sp>
    </p:spTree>
    <p:extLst>
      <p:ext uri="{BB962C8B-B14F-4D97-AF65-F5344CB8AC3E}">
        <p14:creationId xmlns:p14="http://schemas.microsoft.com/office/powerpoint/2010/main" val="246675290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7"/>
        <p:cNvGrpSpPr/>
        <p:nvPr/>
      </p:nvGrpSpPr>
      <p:grpSpPr>
        <a:xfrm>
          <a:off x="0" y="0"/>
          <a:ext cx="0" cy="0"/>
          <a:chOff x="0" y="0"/>
          <a:chExt cx="0" cy="0"/>
        </a:xfrm>
      </p:grpSpPr>
      <p:sp>
        <p:nvSpPr>
          <p:cNvPr id="2068" name="Google Shape;206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9" name="Google Shape;206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6"/>
        <p:cNvGrpSpPr/>
        <p:nvPr/>
      </p:nvGrpSpPr>
      <p:grpSpPr>
        <a:xfrm>
          <a:off x="0" y="0"/>
          <a:ext cx="0" cy="0"/>
          <a:chOff x="0" y="0"/>
          <a:chExt cx="0" cy="0"/>
        </a:xfrm>
      </p:grpSpPr>
      <p:sp>
        <p:nvSpPr>
          <p:cNvPr id="2607" name="Google Shape;2607;gca1803e799_1_19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8" name="Google Shape;2608;gca1803e799_1_1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4"/>
        <p:cNvGrpSpPr/>
        <p:nvPr/>
      </p:nvGrpSpPr>
      <p:grpSpPr>
        <a:xfrm>
          <a:off x="0" y="0"/>
          <a:ext cx="0" cy="0"/>
          <a:chOff x="0" y="0"/>
          <a:chExt cx="0" cy="0"/>
        </a:xfrm>
      </p:grpSpPr>
      <p:sp>
        <p:nvSpPr>
          <p:cNvPr id="2395" name="Google Shape;2395;gc9584d4eea_0_29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c9584d4eea_0_2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226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4"/>
        <p:cNvGrpSpPr/>
        <p:nvPr/>
      </p:nvGrpSpPr>
      <p:grpSpPr>
        <a:xfrm>
          <a:off x="0" y="0"/>
          <a:ext cx="0" cy="0"/>
          <a:chOff x="0" y="0"/>
          <a:chExt cx="0" cy="0"/>
        </a:xfrm>
      </p:grpSpPr>
      <p:sp>
        <p:nvSpPr>
          <p:cNvPr id="2395" name="Google Shape;2395;gc9584d4eea_0_29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c9584d4eea_0_2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9905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4"/>
        <p:cNvGrpSpPr/>
        <p:nvPr/>
      </p:nvGrpSpPr>
      <p:grpSpPr>
        <a:xfrm>
          <a:off x="0" y="0"/>
          <a:ext cx="0" cy="0"/>
          <a:chOff x="0" y="0"/>
          <a:chExt cx="0" cy="0"/>
        </a:xfrm>
      </p:grpSpPr>
      <p:sp>
        <p:nvSpPr>
          <p:cNvPr id="2395" name="Google Shape;2395;gc9584d4eea_0_29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c9584d4eea_0_2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6176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4"/>
        <p:cNvGrpSpPr/>
        <p:nvPr/>
      </p:nvGrpSpPr>
      <p:grpSpPr>
        <a:xfrm>
          <a:off x="0" y="0"/>
          <a:ext cx="0" cy="0"/>
          <a:chOff x="0" y="0"/>
          <a:chExt cx="0" cy="0"/>
        </a:xfrm>
      </p:grpSpPr>
      <p:sp>
        <p:nvSpPr>
          <p:cNvPr id="2395" name="Google Shape;2395;gc9584d4eea_0_29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c9584d4eea_0_2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0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7"/>
        <p:cNvGrpSpPr/>
        <p:nvPr/>
      </p:nvGrpSpPr>
      <p:grpSpPr>
        <a:xfrm>
          <a:off x="0" y="0"/>
          <a:ext cx="0" cy="0"/>
          <a:chOff x="0" y="0"/>
          <a:chExt cx="0" cy="0"/>
        </a:xfrm>
      </p:grpSpPr>
      <p:sp>
        <p:nvSpPr>
          <p:cNvPr id="2068" name="Google Shape;206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9" name="Google Shape;206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709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8"/>
        <p:cNvGrpSpPr/>
        <p:nvPr/>
      </p:nvGrpSpPr>
      <p:grpSpPr>
        <a:xfrm>
          <a:off x="0" y="0"/>
          <a:ext cx="0" cy="0"/>
          <a:chOff x="0" y="0"/>
          <a:chExt cx="0" cy="0"/>
        </a:xfrm>
      </p:grpSpPr>
      <p:sp>
        <p:nvSpPr>
          <p:cNvPr id="2219" name="Google Shape;2219;gc9584d4eea_0_2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0" name="Google Shape;2220;gc9584d4eea_0_2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7"/>
        <p:cNvGrpSpPr/>
        <p:nvPr/>
      </p:nvGrpSpPr>
      <p:grpSpPr>
        <a:xfrm>
          <a:off x="0" y="0"/>
          <a:ext cx="0" cy="0"/>
          <a:chOff x="0" y="0"/>
          <a:chExt cx="0" cy="0"/>
        </a:xfrm>
      </p:grpSpPr>
      <p:sp>
        <p:nvSpPr>
          <p:cNvPr id="2248" name="Google Shape;2248;gc9584d4eea_0_41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9" name="Google Shape;2249;gc9584d4eea_0_41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3"/>
        <p:cNvGrpSpPr/>
        <p:nvPr/>
      </p:nvGrpSpPr>
      <p:grpSpPr>
        <a:xfrm>
          <a:off x="0" y="0"/>
          <a:ext cx="0" cy="0"/>
          <a:chOff x="0" y="0"/>
          <a:chExt cx="0" cy="0"/>
        </a:xfrm>
      </p:grpSpPr>
      <p:sp>
        <p:nvSpPr>
          <p:cNvPr id="2254" name="Google Shape;2254;gca0a3a202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5" name="Google Shape;2255;gca0a3a202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ca1803e799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ca1803e799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4"/>
        <p:cNvGrpSpPr/>
        <p:nvPr/>
      </p:nvGrpSpPr>
      <p:grpSpPr>
        <a:xfrm>
          <a:off x="0" y="0"/>
          <a:ext cx="0" cy="0"/>
          <a:chOff x="0" y="0"/>
          <a:chExt cx="0" cy="0"/>
        </a:xfrm>
      </p:grpSpPr>
      <p:sp>
        <p:nvSpPr>
          <p:cNvPr id="2395" name="Google Shape;2395;gc9584d4eea_0_29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c9584d4eea_0_2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7"/>
        <p:cNvGrpSpPr/>
        <p:nvPr/>
      </p:nvGrpSpPr>
      <p:grpSpPr>
        <a:xfrm>
          <a:off x="0" y="0"/>
          <a:ext cx="0" cy="0"/>
          <a:chOff x="0" y="0"/>
          <a:chExt cx="0" cy="0"/>
        </a:xfrm>
      </p:grpSpPr>
      <p:sp>
        <p:nvSpPr>
          <p:cNvPr id="2448" name="Google Shape;2448;gca1803e799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9" name="Google Shape;2449;gca1803e799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4"/>
        <p:cNvGrpSpPr/>
        <p:nvPr/>
      </p:nvGrpSpPr>
      <p:grpSpPr>
        <a:xfrm>
          <a:off x="0" y="0"/>
          <a:ext cx="0" cy="0"/>
          <a:chOff x="0" y="0"/>
          <a:chExt cx="0" cy="0"/>
        </a:xfrm>
      </p:grpSpPr>
      <p:sp>
        <p:nvSpPr>
          <p:cNvPr id="2595" name="Google Shape;2595;gca1803e799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6" name="Google Shape;2596;gca1803e799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sp>
        <p:nvSpPr>
          <p:cNvPr id="9" name="Google Shape;9;p2"/>
          <p:cNvSpPr/>
          <p:nvPr/>
        </p:nvSpPr>
        <p:spPr>
          <a:xfrm rot="10800000" flipH="1">
            <a:off x="7168298" y="3497864"/>
            <a:ext cx="1975332" cy="1645886"/>
          </a:xfrm>
          <a:custGeom>
            <a:avLst/>
            <a:gdLst/>
            <a:ahLst/>
            <a:cxnLst/>
            <a:rect l="l" t="t" r="r" b="b"/>
            <a:pathLst>
              <a:path w="156586" h="130393" extrusionOk="0">
                <a:moveTo>
                  <a:pt x="1" y="0"/>
                </a:moveTo>
                <a:cubicBezTo>
                  <a:pt x="115" y="2083"/>
                  <a:pt x="400" y="4138"/>
                  <a:pt x="885" y="6163"/>
                </a:cubicBezTo>
                <a:cubicBezTo>
                  <a:pt x="3082" y="15065"/>
                  <a:pt x="8475" y="22855"/>
                  <a:pt x="14809" y="29503"/>
                </a:cubicBezTo>
                <a:cubicBezTo>
                  <a:pt x="28476" y="43883"/>
                  <a:pt x="46936" y="53641"/>
                  <a:pt x="66538" y="56865"/>
                </a:cubicBezTo>
                <a:cubicBezTo>
                  <a:pt x="78037" y="58748"/>
                  <a:pt x="89849" y="58434"/>
                  <a:pt x="101233" y="60859"/>
                </a:cubicBezTo>
                <a:cubicBezTo>
                  <a:pt x="112646" y="63285"/>
                  <a:pt x="124173" y="69134"/>
                  <a:pt x="129309" y="79577"/>
                </a:cubicBezTo>
                <a:cubicBezTo>
                  <a:pt x="134245" y="89506"/>
                  <a:pt x="132505" y="101546"/>
                  <a:pt x="136499" y="111875"/>
                </a:cubicBezTo>
                <a:cubicBezTo>
                  <a:pt x="139780" y="120349"/>
                  <a:pt x="146999" y="127197"/>
                  <a:pt x="155616" y="130078"/>
                </a:cubicBezTo>
                <a:cubicBezTo>
                  <a:pt x="155929" y="130192"/>
                  <a:pt x="156243" y="130278"/>
                  <a:pt x="156586" y="130392"/>
                </a:cubicBezTo>
                <a:lnTo>
                  <a:pt x="156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3916562" cy="1458974"/>
          </a:xfrm>
          <a:custGeom>
            <a:avLst/>
            <a:gdLst/>
            <a:ahLst/>
            <a:cxnLst/>
            <a:rect l="l" t="t" r="r" b="b"/>
            <a:pathLst>
              <a:path w="158453" h="69958" extrusionOk="0">
                <a:moveTo>
                  <a:pt x="0" y="0"/>
                </a:moveTo>
                <a:lnTo>
                  <a:pt x="0" y="67569"/>
                </a:lnTo>
                <a:cubicBezTo>
                  <a:pt x="4511" y="69154"/>
                  <a:pt x="9357" y="69958"/>
                  <a:pt x="14134" y="69958"/>
                </a:cubicBezTo>
                <a:cubicBezTo>
                  <a:pt x="15955" y="69958"/>
                  <a:pt x="17766" y="69841"/>
                  <a:pt x="19544" y="69606"/>
                </a:cubicBezTo>
                <a:cubicBezTo>
                  <a:pt x="27630" y="68542"/>
                  <a:pt x="34985" y="64803"/>
                  <a:pt x="41399" y="59910"/>
                </a:cubicBezTo>
                <a:cubicBezTo>
                  <a:pt x="48238" y="54682"/>
                  <a:pt x="53861" y="48207"/>
                  <a:pt x="59667" y="41915"/>
                </a:cubicBezTo>
                <a:cubicBezTo>
                  <a:pt x="62767" y="38542"/>
                  <a:pt x="66111" y="35289"/>
                  <a:pt x="70062" y="32888"/>
                </a:cubicBezTo>
                <a:cubicBezTo>
                  <a:pt x="74044" y="30487"/>
                  <a:pt x="78542" y="29241"/>
                  <a:pt x="83163" y="28937"/>
                </a:cubicBezTo>
                <a:cubicBezTo>
                  <a:pt x="84109" y="28874"/>
                  <a:pt x="85055" y="28846"/>
                  <a:pt x="86001" y="28846"/>
                </a:cubicBezTo>
                <a:cubicBezTo>
                  <a:pt x="89613" y="28846"/>
                  <a:pt x="93221" y="29250"/>
                  <a:pt x="96810" y="29636"/>
                </a:cubicBezTo>
                <a:cubicBezTo>
                  <a:pt x="100657" y="30046"/>
                  <a:pt x="104503" y="30370"/>
                  <a:pt x="108367" y="30370"/>
                </a:cubicBezTo>
                <a:cubicBezTo>
                  <a:pt x="109084" y="30370"/>
                  <a:pt x="109801" y="30359"/>
                  <a:pt x="110519" y="30335"/>
                </a:cubicBezTo>
                <a:cubicBezTo>
                  <a:pt x="118726" y="30061"/>
                  <a:pt x="126811" y="27934"/>
                  <a:pt x="134045" y="24043"/>
                </a:cubicBezTo>
                <a:cubicBezTo>
                  <a:pt x="141431" y="20122"/>
                  <a:pt x="147754" y="14499"/>
                  <a:pt x="153073" y="8055"/>
                </a:cubicBezTo>
                <a:cubicBezTo>
                  <a:pt x="155140" y="5562"/>
                  <a:pt x="156872" y="2827"/>
                  <a:pt x="158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13225" y="3537185"/>
            <a:ext cx="7717500" cy="9471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54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endParaRPr/>
          </a:p>
        </p:txBody>
      </p:sp>
      <p:sp>
        <p:nvSpPr>
          <p:cNvPr id="12" name="Google Shape;12;p2"/>
          <p:cNvSpPr txBox="1">
            <a:spLocks noGrp="1"/>
          </p:cNvSpPr>
          <p:nvPr>
            <p:ph type="subTitle" idx="1"/>
          </p:nvPr>
        </p:nvSpPr>
        <p:spPr>
          <a:xfrm>
            <a:off x="2034875" y="4299460"/>
            <a:ext cx="5074200" cy="517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rot="10800000">
            <a:off x="8539181" y="4906494"/>
            <a:ext cx="79500" cy="61875"/>
          </a:xfrm>
          <a:custGeom>
            <a:avLst/>
            <a:gdLst/>
            <a:ahLst/>
            <a:cxnLst/>
            <a:rect l="l" t="t" r="r" b="b"/>
            <a:pathLst>
              <a:path w="3180" h="2475" extrusionOk="0">
                <a:moveTo>
                  <a:pt x="498" y="1"/>
                </a:moveTo>
                <a:cubicBezTo>
                  <a:pt x="383" y="39"/>
                  <a:pt x="306" y="154"/>
                  <a:pt x="268" y="269"/>
                </a:cubicBezTo>
                <a:cubicBezTo>
                  <a:pt x="38" y="805"/>
                  <a:pt x="0" y="1379"/>
                  <a:pt x="153" y="1915"/>
                </a:cubicBezTo>
                <a:cubicBezTo>
                  <a:pt x="153" y="1991"/>
                  <a:pt x="191" y="2106"/>
                  <a:pt x="230" y="2183"/>
                </a:cubicBezTo>
                <a:cubicBezTo>
                  <a:pt x="413" y="2389"/>
                  <a:pt x="653" y="2474"/>
                  <a:pt x="907" y="2474"/>
                </a:cubicBezTo>
                <a:cubicBezTo>
                  <a:pt x="1931" y="2474"/>
                  <a:pt x="3179" y="1081"/>
                  <a:pt x="1799" y="498"/>
                </a:cubicBezTo>
                <a:cubicBezTo>
                  <a:pt x="1455" y="345"/>
                  <a:pt x="1072" y="192"/>
                  <a:pt x="727" y="39"/>
                </a:cubicBezTo>
                <a:cubicBezTo>
                  <a:pt x="651" y="1"/>
                  <a:pt x="574"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8603356" y="4875644"/>
            <a:ext cx="26825" cy="19975"/>
          </a:xfrm>
          <a:custGeom>
            <a:avLst/>
            <a:gdLst/>
            <a:ahLst/>
            <a:cxnLst/>
            <a:rect l="l" t="t" r="r" b="b"/>
            <a:pathLst>
              <a:path w="1073" h="799" extrusionOk="0">
                <a:moveTo>
                  <a:pt x="383" y="0"/>
                </a:moveTo>
                <a:cubicBezTo>
                  <a:pt x="307" y="0"/>
                  <a:pt x="269" y="0"/>
                  <a:pt x="230" y="39"/>
                </a:cubicBezTo>
                <a:cubicBezTo>
                  <a:pt x="77" y="192"/>
                  <a:pt x="1" y="421"/>
                  <a:pt x="1" y="613"/>
                </a:cubicBezTo>
                <a:cubicBezTo>
                  <a:pt x="1" y="689"/>
                  <a:pt x="39" y="728"/>
                  <a:pt x="77" y="766"/>
                </a:cubicBezTo>
                <a:cubicBezTo>
                  <a:pt x="113" y="790"/>
                  <a:pt x="171" y="799"/>
                  <a:pt x="237" y="799"/>
                </a:cubicBezTo>
                <a:cubicBezTo>
                  <a:pt x="384" y="799"/>
                  <a:pt x="572" y="754"/>
                  <a:pt x="651" y="728"/>
                </a:cubicBezTo>
                <a:cubicBezTo>
                  <a:pt x="805" y="651"/>
                  <a:pt x="919" y="460"/>
                  <a:pt x="1034" y="345"/>
                </a:cubicBezTo>
                <a:cubicBezTo>
                  <a:pt x="1034" y="307"/>
                  <a:pt x="1073" y="268"/>
                  <a:pt x="1034" y="230"/>
                </a:cubicBezTo>
                <a:cubicBezTo>
                  <a:pt x="1034" y="192"/>
                  <a:pt x="996" y="192"/>
                  <a:pt x="996" y="192"/>
                </a:cubicBezTo>
                <a:cubicBezTo>
                  <a:pt x="805" y="115"/>
                  <a:pt x="651" y="77"/>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637806" y="4866969"/>
            <a:ext cx="21075" cy="22900"/>
          </a:xfrm>
          <a:custGeom>
            <a:avLst/>
            <a:gdLst/>
            <a:ahLst/>
            <a:cxnLst/>
            <a:rect l="l" t="t" r="r" b="b"/>
            <a:pathLst>
              <a:path w="843" h="916" extrusionOk="0">
                <a:moveTo>
                  <a:pt x="651" y="0"/>
                </a:moveTo>
                <a:cubicBezTo>
                  <a:pt x="460" y="38"/>
                  <a:pt x="306" y="77"/>
                  <a:pt x="153" y="191"/>
                </a:cubicBezTo>
                <a:cubicBezTo>
                  <a:pt x="77" y="230"/>
                  <a:pt x="38" y="230"/>
                  <a:pt x="38" y="306"/>
                </a:cubicBezTo>
                <a:cubicBezTo>
                  <a:pt x="0" y="345"/>
                  <a:pt x="0" y="383"/>
                  <a:pt x="0" y="459"/>
                </a:cubicBezTo>
                <a:cubicBezTo>
                  <a:pt x="38" y="613"/>
                  <a:pt x="115" y="804"/>
                  <a:pt x="268" y="881"/>
                </a:cubicBezTo>
                <a:cubicBezTo>
                  <a:pt x="321" y="904"/>
                  <a:pt x="368" y="915"/>
                  <a:pt x="410" y="915"/>
                </a:cubicBezTo>
                <a:cubicBezTo>
                  <a:pt x="708" y="915"/>
                  <a:pt x="771" y="388"/>
                  <a:pt x="804" y="153"/>
                </a:cubicBezTo>
                <a:cubicBezTo>
                  <a:pt x="804" y="115"/>
                  <a:pt x="842" y="77"/>
                  <a:pt x="804" y="38"/>
                </a:cubicBezTo>
                <a:cubicBezTo>
                  <a:pt x="766" y="0"/>
                  <a:pt x="689"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a:off x="8628231" y="4962694"/>
            <a:ext cx="48850" cy="51600"/>
          </a:xfrm>
          <a:custGeom>
            <a:avLst/>
            <a:gdLst/>
            <a:ahLst/>
            <a:cxnLst/>
            <a:rect l="l" t="t" r="r" b="b"/>
            <a:pathLst>
              <a:path w="1954" h="2064" extrusionOk="0">
                <a:moveTo>
                  <a:pt x="766" y="0"/>
                </a:moveTo>
                <a:cubicBezTo>
                  <a:pt x="652" y="0"/>
                  <a:pt x="575" y="38"/>
                  <a:pt x="460" y="115"/>
                </a:cubicBezTo>
                <a:cubicBezTo>
                  <a:pt x="154" y="306"/>
                  <a:pt x="39" y="728"/>
                  <a:pt x="39" y="1110"/>
                </a:cubicBezTo>
                <a:cubicBezTo>
                  <a:pt x="1" y="1417"/>
                  <a:pt x="77" y="1799"/>
                  <a:pt x="345" y="1991"/>
                </a:cubicBezTo>
                <a:cubicBezTo>
                  <a:pt x="414" y="2043"/>
                  <a:pt x="499" y="2063"/>
                  <a:pt x="592" y="2063"/>
                </a:cubicBezTo>
                <a:cubicBezTo>
                  <a:pt x="706" y="2063"/>
                  <a:pt x="832" y="2033"/>
                  <a:pt x="958" y="1991"/>
                </a:cubicBezTo>
                <a:cubicBezTo>
                  <a:pt x="1149" y="1914"/>
                  <a:pt x="1379" y="1761"/>
                  <a:pt x="1532" y="1570"/>
                </a:cubicBezTo>
                <a:cubicBezTo>
                  <a:pt x="1647" y="1417"/>
                  <a:pt x="1953" y="995"/>
                  <a:pt x="1838" y="766"/>
                </a:cubicBezTo>
                <a:cubicBezTo>
                  <a:pt x="1800" y="689"/>
                  <a:pt x="1762" y="651"/>
                  <a:pt x="1685" y="613"/>
                </a:cubicBezTo>
                <a:lnTo>
                  <a:pt x="1073" y="153"/>
                </a:lnTo>
                <a:cubicBezTo>
                  <a:pt x="996" y="115"/>
                  <a:pt x="881" y="38"/>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a:off x="8759356" y="4525444"/>
            <a:ext cx="33525" cy="33900"/>
          </a:xfrm>
          <a:custGeom>
            <a:avLst/>
            <a:gdLst/>
            <a:ahLst/>
            <a:cxnLst/>
            <a:rect l="l" t="t" r="r" b="b"/>
            <a:pathLst>
              <a:path w="1341" h="1356" extrusionOk="0">
                <a:moveTo>
                  <a:pt x="617" y="0"/>
                </a:moveTo>
                <a:cubicBezTo>
                  <a:pt x="562" y="0"/>
                  <a:pt x="507" y="9"/>
                  <a:pt x="460" y="25"/>
                </a:cubicBezTo>
                <a:cubicBezTo>
                  <a:pt x="0" y="178"/>
                  <a:pt x="39" y="599"/>
                  <a:pt x="77" y="1021"/>
                </a:cubicBezTo>
                <a:cubicBezTo>
                  <a:pt x="115" y="1135"/>
                  <a:pt x="154" y="1250"/>
                  <a:pt x="268" y="1327"/>
                </a:cubicBezTo>
                <a:cubicBezTo>
                  <a:pt x="307" y="1346"/>
                  <a:pt x="345" y="1356"/>
                  <a:pt x="383" y="1356"/>
                </a:cubicBezTo>
                <a:cubicBezTo>
                  <a:pt x="422" y="1356"/>
                  <a:pt x="460" y="1346"/>
                  <a:pt x="498" y="1327"/>
                </a:cubicBezTo>
                <a:cubicBezTo>
                  <a:pt x="613" y="1289"/>
                  <a:pt x="689" y="1212"/>
                  <a:pt x="766" y="1174"/>
                </a:cubicBezTo>
                <a:cubicBezTo>
                  <a:pt x="881" y="1135"/>
                  <a:pt x="1072" y="1135"/>
                  <a:pt x="1187" y="1097"/>
                </a:cubicBezTo>
                <a:cubicBezTo>
                  <a:pt x="1225" y="1059"/>
                  <a:pt x="1264" y="1021"/>
                  <a:pt x="1302" y="982"/>
                </a:cubicBezTo>
                <a:cubicBezTo>
                  <a:pt x="1340" y="906"/>
                  <a:pt x="1302" y="829"/>
                  <a:pt x="1264" y="753"/>
                </a:cubicBezTo>
                <a:cubicBezTo>
                  <a:pt x="1187" y="599"/>
                  <a:pt x="1111" y="446"/>
                  <a:pt x="996" y="293"/>
                </a:cubicBezTo>
                <a:cubicBezTo>
                  <a:pt x="957" y="217"/>
                  <a:pt x="919" y="140"/>
                  <a:pt x="843" y="63"/>
                </a:cubicBezTo>
                <a:cubicBezTo>
                  <a:pt x="775" y="19"/>
                  <a:pt x="695" y="0"/>
                  <a:pt x="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a:off x="8739256" y="4574544"/>
            <a:ext cx="54575" cy="67200"/>
          </a:xfrm>
          <a:custGeom>
            <a:avLst/>
            <a:gdLst/>
            <a:ahLst/>
            <a:cxnLst/>
            <a:rect l="l" t="t" r="r" b="b"/>
            <a:pathLst>
              <a:path w="2183" h="2688" extrusionOk="0">
                <a:moveTo>
                  <a:pt x="938" y="0"/>
                </a:moveTo>
                <a:cubicBezTo>
                  <a:pt x="842" y="0"/>
                  <a:pt x="747" y="10"/>
                  <a:pt x="651" y="29"/>
                </a:cubicBezTo>
                <a:cubicBezTo>
                  <a:pt x="77" y="105"/>
                  <a:pt x="0" y="680"/>
                  <a:pt x="0" y="1216"/>
                </a:cubicBezTo>
                <a:cubicBezTo>
                  <a:pt x="0" y="1522"/>
                  <a:pt x="153" y="1866"/>
                  <a:pt x="421" y="2020"/>
                </a:cubicBezTo>
                <a:cubicBezTo>
                  <a:pt x="651" y="2173"/>
                  <a:pt x="957" y="2211"/>
                  <a:pt x="1187" y="2326"/>
                </a:cubicBezTo>
                <a:cubicBezTo>
                  <a:pt x="1340" y="2402"/>
                  <a:pt x="1493" y="2556"/>
                  <a:pt x="1685" y="2670"/>
                </a:cubicBezTo>
                <a:cubicBezTo>
                  <a:pt x="1710" y="2670"/>
                  <a:pt x="1753" y="2687"/>
                  <a:pt x="1801" y="2687"/>
                </a:cubicBezTo>
                <a:cubicBezTo>
                  <a:pt x="1825" y="2687"/>
                  <a:pt x="1850" y="2683"/>
                  <a:pt x="1876" y="2670"/>
                </a:cubicBezTo>
                <a:cubicBezTo>
                  <a:pt x="1991" y="2670"/>
                  <a:pt x="2029" y="2556"/>
                  <a:pt x="2029" y="2441"/>
                </a:cubicBezTo>
                <a:cubicBezTo>
                  <a:pt x="2182" y="1828"/>
                  <a:pt x="2144" y="1177"/>
                  <a:pt x="1953" y="603"/>
                </a:cubicBezTo>
                <a:cubicBezTo>
                  <a:pt x="1876" y="412"/>
                  <a:pt x="1761" y="220"/>
                  <a:pt x="1608" y="144"/>
                </a:cubicBezTo>
                <a:cubicBezTo>
                  <a:pt x="1493" y="67"/>
                  <a:pt x="1340" y="29"/>
                  <a:pt x="1225" y="29"/>
                </a:cubicBezTo>
                <a:cubicBezTo>
                  <a:pt x="1129" y="10"/>
                  <a:pt x="1034"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a:off x="8791906" y="4580719"/>
            <a:ext cx="41375" cy="28025"/>
          </a:xfrm>
          <a:custGeom>
            <a:avLst/>
            <a:gdLst/>
            <a:ahLst/>
            <a:cxnLst/>
            <a:rect l="l" t="t" r="r" b="b"/>
            <a:pathLst>
              <a:path w="1655" h="1121" extrusionOk="0">
                <a:moveTo>
                  <a:pt x="963" y="0"/>
                </a:moveTo>
                <a:cubicBezTo>
                  <a:pt x="546" y="0"/>
                  <a:pt x="0" y="792"/>
                  <a:pt x="468" y="1044"/>
                </a:cubicBezTo>
                <a:cubicBezTo>
                  <a:pt x="544" y="1121"/>
                  <a:pt x="659" y="1121"/>
                  <a:pt x="736" y="1121"/>
                </a:cubicBezTo>
                <a:lnTo>
                  <a:pt x="1195" y="1121"/>
                </a:lnTo>
                <a:cubicBezTo>
                  <a:pt x="1348" y="1121"/>
                  <a:pt x="1540" y="1121"/>
                  <a:pt x="1616" y="1006"/>
                </a:cubicBezTo>
                <a:cubicBezTo>
                  <a:pt x="1655" y="891"/>
                  <a:pt x="1616" y="776"/>
                  <a:pt x="1578" y="700"/>
                </a:cubicBezTo>
                <a:cubicBezTo>
                  <a:pt x="1502" y="470"/>
                  <a:pt x="1387" y="278"/>
                  <a:pt x="1195" y="125"/>
                </a:cubicBezTo>
                <a:cubicBezTo>
                  <a:pt x="1157" y="87"/>
                  <a:pt x="1119" y="49"/>
                  <a:pt x="1042" y="10"/>
                </a:cubicBezTo>
                <a:cubicBezTo>
                  <a:pt x="1017" y="3"/>
                  <a:pt x="990"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8789031" y="4644944"/>
            <a:ext cx="78500" cy="74250"/>
          </a:xfrm>
          <a:custGeom>
            <a:avLst/>
            <a:gdLst/>
            <a:ahLst/>
            <a:cxnLst/>
            <a:rect l="l" t="t" r="r" b="b"/>
            <a:pathLst>
              <a:path w="3140" h="2970" extrusionOk="0">
                <a:moveTo>
                  <a:pt x="1947" y="1"/>
                </a:moveTo>
                <a:cubicBezTo>
                  <a:pt x="1839" y="1"/>
                  <a:pt x="1736" y="19"/>
                  <a:pt x="1646" y="64"/>
                </a:cubicBezTo>
                <a:cubicBezTo>
                  <a:pt x="1493" y="102"/>
                  <a:pt x="1417" y="255"/>
                  <a:pt x="1302" y="370"/>
                </a:cubicBezTo>
                <a:cubicBezTo>
                  <a:pt x="1149" y="600"/>
                  <a:pt x="957" y="830"/>
                  <a:pt x="766" y="1059"/>
                </a:cubicBezTo>
                <a:cubicBezTo>
                  <a:pt x="613" y="1251"/>
                  <a:pt x="268" y="1481"/>
                  <a:pt x="153" y="1710"/>
                </a:cubicBezTo>
                <a:cubicBezTo>
                  <a:pt x="0" y="2131"/>
                  <a:pt x="383" y="2744"/>
                  <a:pt x="766" y="2897"/>
                </a:cubicBezTo>
                <a:cubicBezTo>
                  <a:pt x="870" y="2949"/>
                  <a:pt x="981" y="2970"/>
                  <a:pt x="1097" y="2970"/>
                </a:cubicBezTo>
                <a:cubicBezTo>
                  <a:pt x="1238" y="2970"/>
                  <a:pt x="1385" y="2939"/>
                  <a:pt x="1532" y="2897"/>
                </a:cubicBezTo>
                <a:cubicBezTo>
                  <a:pt x="1761" y="2821"/>
                  <a:pt x="1991" y="2706"/>
                  <a:pt x="2221" y="2553"/>
                </a:cubicBezTo>
                <a:cubicBezTo>
                  <a:pt x="2489" y="2399"/>
                  <a:pt x="2757" y="2208"/>
                  <a:pt x="2910" y="1940"/>
                </a:cubicBezTo>
                <a:cubicBezTo>
                  <a:pt x="3140" y="1519"/>
                  <a:pt x="2986" y="1059"/>
                  <a:pt x="2872" y="600"/>
                </a:cubicBezTo>
                <a:cubicBezTo>
                  <a:pt x="2833" y="447"/>
                  <a:pt x="2795" y="294"/>
                  <a:pt x="2680" y="217"/>
                </a:cubicBezTo>
                <a:cubicBezTo>
                  <a:pt x="2527" y="102"/>
                  <a:pt x="2336" y="26"/>
                  <a:pt x="2182" y="26"/>
                </a:cubicBezTo>
                <a:cubicBezTo>
                  <a:pt x="2103" y="10"/>
                  <a:pt x="2024" y="1"/>
                  <a:pt x="1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8798606" y="4551844"/>
            <a:ext cx="14275" cy="15500"/>
          </a:xfrm>
          <a:custGeom>
            <a:avLst/>
            <a:gdLst/>
            <a:ahLst/>
            <a:cxnLst/>
            <a:rect l="l" t="t" r="r" b="b"/>
            <a:pathLst>
              <a:path w="571" h="620" extrusionOk="0">
                <a:moveTo>
                  <a:pt x="303" y="1"/>
                </a:moveTo>
                <a:cubicBezTo>
                  <a:pt x="150" y="115"/>
                  <a:pt x="73" y="269"/>
                  <a:pt x="35" y="383"/>
                </a:cubicBezTo>
                <a:cubicBezTo>
                  <a:pt x="1" y="486"/>
                  <a:pt x="119" y="619"/>
                  <a:pt x="227" y="619"/>
                </a:cubicBezTo>
                <a:cubicBezTo>
                  <a:pt x="239" y="619"/>
                  <a:pt x="252" y="617"/>
                  <a:pt x="264" y="613"/>
                </a:cubicBezTo>
                <a:cubicBezTo>
                  <a:pt x="379" y="613"/>
                  <a:pt x="494" y="498"/>
                  <a:pt x="532" y="383"/>
                </a:cubicBezTo>
                <a:cubicBezTo>
                  <a:pt x="571" y="269"/>
                  <a:pt x="494" y="115"/>
                  <a:pt x="418" y="39"/>
                </a:cubicBezTo>
                <a:cubicBezTo>
                  <a:pt x="418" y="1"/>
                  <a:pt x="379" y="1"/>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8916331" y="4595669"/>
            <a:ext cx="23000" cy="20250"/>
          </a:xfrm>
          <a:custGeom>
            <a:avLst/>
            <a:gdLst/>
            <a:ahLst/>
            <a:cxnLst/>
            <a:rect l="l" t="t" r="r" b="b"/>
            <a:pathLst>
              <a:path w="920" h="810" extrusionOk="0">
                <a:moveTo>
                  <a:pt x="628" y="1"/>
                </a:moveTo>
                <a:cubicBezTo>
                  <a:pt x="585" y="1"/>
                  <a:pt x="537" y="10"/>
                  <a:pt x="499" y="29"/>
                </a:cubicBezTo>
                <a:cubicBezTo>
                  <a:pt x="307" y="68"/>
                  <a:pt x="154" y="183"/>
                  <a:pt x="39" y="336"/>
                </a:cubicBezTo>
                <a:lnTo>
                  <a:pt x="1" y="336"/>
                </a:lnTo>
                <a:cubicBezTo>
                  <a:pt x="1" y="451"/>
                  <a:pt x="1" y="565"/>
                  <a:pt x="1" y="642"/>
                </a:cubicBezTo>
                <a:cubicBezTo>
                  <a:pt x="1" y="680"/>
                  <a:pt x="1" y="719"/>
                  <a:pt x="39" y="757"/>
                </a:cubicBezTo>
                <a:cubicBezTo>
                  <a:pt x="39" y="795"/>
                  <a:pt x="116" y="795"/>
                  <a:pt x="154" y="795"/>
                </a:cubicBezTo>
                <a:cubicBezTo>
                  <a:pt x="212" y="805"/>
                  <a:pt x="269" y="809"/>
                  <a:pt x="326" y="809"/>
                </a:cubicBezTo>
                <a:cubicBezTo>
                  <a:pt x="496" y="809"/>
                  <a:pt x="661" y="766"/>
                  <a:pt x="805" y="680"/>
                </a:cubicBezTo>
                <a:cubicBezTo>
                  <a:pt x="843" y="680"/>
                  <a:pt x="881" y="642"/>
                  <a:pt x="920" y="604"/>
                </a:cubicBezTo>
                <a:cubicBezTo>
                  <a:pt x="920" y="565"/>
                  <a:pt x="920" y="527"/>
                  <a:pt x="920" y="489"/>
                </a:cubicBezTo>
                <a:cubicBezTo>
                  <a:pt x="881" y="374"/>
                  <a:pt x="843" y="259"/>
                  <a:pt x="805" y="144"/>
                </a:cubicBezTo>
                <a:cubicBezTo>
                  <a:pt x="805" y="106"/>
                  <a:pt x="767" y="68"/>
                  <a:pt x="728" y="29"/>
                </a:cubicBezTo>
                <a:cubicBezTo>
                  <a:pt x="709" y="10"/>
                  <a:pt x="671"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46411">
            <a:off x="154782" y="4558996"/>
            <a:ext cx="106274" cy="92074"/>
          </a:xfrm>
          <a:custGeom>
            <a:avLst/>
            <a:gdLst/>
            <a:ahLst/>
            <a:cxnLst/>
            <a:rect l="l" t="t" r="r" b="b"/>
            <a:pathLst>
              <a:path w="4251" h="3683" extrusionOk="0">
                <a:moveTo>
                  <a:pt x="1832" y="1"/>
                </a:moveTo>
                <a:cubicBezTo>
                  <a:pt x="1120" y="1"/>
                  <a:pt x="415" y="894"/>
                  <a:pt x="77" y="1457"/>
                </a:cubicBezTo>
                <a:cubicBezTo>
                  <a:pt x="39" y="1533"/>
                  <a:pt x="1" y="1648"/>
                  <a:pt x="1" y="1763"/>
                </a:cubicBezTo>
                <a:cubicBezTo>
                  <a:pt x="39" y="1878"/>
                  <a:pt x="77" y="1954"/>
                  <a:pt x="154" y="1993"/>
                </a:cubicBezTo>
                <a:cubicBezTo>
                  <a:pt x="651" y="2529"/>
                  <a:pt x="1149" y="2988"/>
                  <a:pt x="1723" y="3409"/>
                </a:cubicBezTo>
                <a:cubicBezTo>
                  <a:pt x="1876" y="3524"/>
                  <a:pt x="2030" y="3639"/>
                  <a:pt x="2221" y="3677"/>
                </a:cubicBezTo>
                <a:cubicBezTo>
                  <a:pt x="2244" y="3681"/>
                  <a:pt x="2267" y="3682"/>
                  <a:pt x="2291" y="3682"/>
                </a:cubicBezTo>
                <a:cubicBezTo>
                  <a:pt x="2535" y="3682"/>
                  <a:pt x="2777" y="3504"/>
                  <a:pt x="2987" y="3294"/>
                </a:cubicBezTo>
                <a:cubicBezTo>
                  <a:pt x="3370" y="2950"/>
                  <a:pt x="3752" y="2529"/>
                  <a:pt x="4059" y="2108"/>
                </a:cubicBezTo>
                <a:cubicBezTo>
                  <a:pt x="4135" y="2031"/>
                  <a:pt x="4212" y="1916"/>
                  <a:pt x="4212" y="1801"/>
                </a:cubicBezTo>
                <a:cubicBezTo>
                  <a:pt x="4250" y="1610"/>
                  <a:pt x="4097" y="1380"/>
                  <a:pt x="3944" y="1227"/>
                </a:cubicBezTo>
                <a:cubicBezTo>
                  <a:pt x="3599" y="921"/>
                  <a:pt x="3178" y="614"/>
                  <a:pt x="2757" y="347"/>
                </a:cubicBezTo>
                <a:cubicBezTo>
                  <a:pt x="2489" y="193"/>
                  <a:pt x="2183" y="40"/>
                  <a:pt x="1876" y="2"/>
                </a:cubicBezTo>
                <a:cubicBezTo>
                  <a:pt x="1862" y="1"/>
                  <a:pt x="1847"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46411">
            <a:off x="248285" y="4639411"/>
            <a:ext cx="22025" cy="21750"/>
          </a:xfrm>
          <a:custGeom>
            <a:avLst/>
            <a:gdLst/>
            <a:ahLst/>
            <a:cxnLst/>
            <a:rect l="l" t="t" r="r" b="b"/>
            <a:pathLst>
              <a:path w="881" h="870" extrusionOk="0">
                <a:moveTo>
                  <a:pt x="448" y="1"/>
                </a:moveTo>
                <a:cubicBezTo>
                  <a:pt x="279" y="1"/>
                  <a:pt x="136" y="151"/>
                  <a:pt x="39" y="393"/>
                </a:cubicBezTo>
                <a:cubicBezTo>
                  <a:pt x="0" y="432"/>
                  <a:pt x="0" y="470"/>
                  <a:pt x="0" y="508"/>
                </a:cubicBezTo>
                <a:cubicBezTo>
                  <a:pt x="0" y="546"/>
                  <a:pt x="77" y="585"/>
                  <a:pt x="115" y="623"/>
                </a:cubicBezTo>
                <a:cubicBezTo>
                  <a:pt x="230" y="700"/>
                  <a:pt x="383" y="776"/>
                  <a:pt x="536" y="853"/>
                </a:cubicBezTo>
                <a:cubicBezTo>
                  <a:pt x="536" y="853"/>
                  <a:pt x="553" y="870"/>
                  <a:pt x="576" y="870"/>
                </a:cubicBezTo>
                <a:cubicBezTo>
                  <a:pt x="587" y="870"/>
                  <a:pt x="600" y="865"/>
                  <a:pt x="613" y="853"/>
                </a:cubicBezTo>
                <a:cubicBezTo>
                  <a:pt x="613" y="853"/>
                  <a:pt x="651" y="853"/>
                  <a:pt x="651" y="814"/>
                </a:cubicBezTo>
                <a:cubicBezTo>
                  <a:pt x="766" y="700"/>
                  <a:pt x="843" y="546"/>
                  <a:pt x="881" y="355"/>
                </a:cubicBezTo>
                <a:cubicBezTo>
                  <a:pt x="881" y="317"/>
                  <a:pt x="881" y="278"/>
                  <a:pt x="843" y="240"/>
                </a:cubicBezTo>
                <a:cubicBezTo>
                  <a:pt x="843" y="240"/>
                  <a:pt x="804" y="202"/>
                  <a:pt x="766" y="164"/>
                </a:cubicBezTo>
                <a:cubicBezTo>
                  <a:pt x="654" y="51"/>
                  <a:pt x="546" y="1"/>
                  <a:pt x="4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46411">
            <a:off x="263334" y="4593665"/>
            <a:ext cx="53625" cy="42500"/>
          </a:xfrm>
          <a:custGeom>
            <a:avLst/>
            <a:gdLst/>
            <a:ahLst/>
            <a:cxnLst/>
            <a:rect l="l" t="t" r="r" b="b"/>
            <a:pathLst>
              <a:path w="2145" h="1700" extrusionOk="0">
                <a:moveTo>
                  <a:pt x="1202" y="1"/>
                </a:moveTo>
                <a:cubicBezTo>
                  <a:pt x="972" y="1"/>
                  <a:pt x="754" y="65"/>
                  <a:pt x="613" y="206"/>
                </a:cubicBezTo>
                <a:cubicBezTo>
                  <a:pt x="0" y="780"/>
                  <a:pt x="613" y="1316"/>
                  <a:pt x="1149" y="1623"/>
                </a:cubicBezTo>
                <a:cubicBezTo>
                  <a:pt x="1187" y="1661"/>
                  <a:pt x="1263" y="1699"/>
                  <a:pt x="1340" y="1699"/>
                </a:cubicBezTo>
                <a:cubicBezTo>
                  <a:pt x="1455" y="1699"/>
                  <a:pt x="1570" y="1623"/>
                  <a:pt x="1646" y="1508"/>
                </a:cubicBezTo>
                <a:cubicBezTo>
                  <a:pt x="1876" y="1278"/>
                  <a:pt x="2029" y="972"/>
                  <a:pt x="2144" y="666"/>
                </a:cubicBezTo>
                <a:cubicBezTo>
                  <a:pt x="2144" y="627"/>
                  <a:pt x="2144" y="551"/>
                  <a:pt x="2144" y="512"/>
                </a:cubicBezTo>
                <a:cubicBezTo>
                  <a:pt x="2144" y="436"/>
                  <a:pt x="2106" y="398"/>
                  <a:pt x="2067" y="359"/>
                </a:cubicBezTo>
                <a:cubicBezTo>
                  <a:pt x="1887" y="133"/>
                  <a:pt x="1533" y="1"/>
                  <a:pt x="1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46411">
            <a:off x="209103" y="4714049"/>
            <a:ext cx="27775" cy="20875"/>
          </a:xfrm>
          <a:custGeom>
            <a:avLst/>
            <a:gdLst/>
            <a:ahLst/>
            <a:cxnLst/>
            <a:rect l="l" t="t" r="r" b="b"/>
            <a:pathLst>
              <a:path w="1111" h="835" extrusionOk="0">
                <a:moveTo>
                  <a:pt x="883" y="0"/>
                </a:moveTo>
                <a:cubicBezTo>
                  <a:pt x="804" y="0"/>
                  <a:pt x="711" y="27"/>
                  <a:pt x="613" y="69"/>
                </a:cubicBezTo>
                <a:cubicBezTo>
                  <a:pt x="384" y="184"/>
                  <a:pt x="116" y="375"/>
                  <a:pt x="39" y="452"/>
                </a:cubicBezTo>
                <a:cubicBezTo>
                  <a:pt x="1" y="490"/>
                  <a:pt x="1" y="528"/>
                  <a:pt x="1" y="567"/>
                </a:cubicBezTo>
                <a:cubicBezTo>
                  <a:pt x="1" y="605"/>
                  <a:pt x="39" y="605"/>
                  <a:pt x="77" y="605"/>
                </a:cubicBezTo>
                <a:cubicBezTo>
                  <a:pt x="307" y="682"/>
                  <a:pt x="498" y="758"/>
                  <a:pt x="728" y="835"/>
                </a:cubicBezTo>
                <a:lnTo>
                  <a:pt x="805" y="835"/>
                </a:lnTo>
                <a:cubicBezTo>
                  <a:pt x="805" y="835"/>
                  <a:pt x="843" y="796"/>
                  <a:pt x="843" y="796"/>
                </a:cubicBezTo>
                <a:cubicBezTo>
                  <a:pt x="920" y="720"/>
                  <a:pt x="996" y="643"/>
                  <a:pt x="1034" y="528"/>
                </a:cubicBezTo>
                <a:cubicBezTo>
                  <a:pt x="1073" y="452"/>
                  <a:pt x="1111" y="375"/>
                  <a:pt x="1111" y="299"/>
                </a:cubicBezTo>
                <a:cubicBezTo>
                  <a:pt x="1111" y="80"/>
                  <a:pt x="1019"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46411">
            <a:off x="285707" y="4669471"/>
            <a:ext cx="36400" cy="32200"/>
          </a:xfrm>
          <a:custGeom>
            <a:avLst/>
            <a:gdLst/>
            <a:ahLst/>
            <a:cxnLst/>
            <a:rect l="l" t="t" r="r" b="b"/>
            <a:pathLst>
              <a:path w="1456" h="1288" extrusionOk="0">
                <a:moveTo>
                  <a:pt x="658" y="0"/>
                </a:moveTo>
                <a:cubicBezTo>
                  <a:pt x="551" y="0"/>
                  <a:pt x="445" y="29"/>
                  <a:pt x="345" y="101"/>
                </a:cubicBezTo>
                <a:cubicBezTo>
                  <a:pt x="77" y="292"/>
                  <a:pt x="1" y="675"/>
                  <a:pt x="192" y="943"/>
                </a:cubicBezTo>
                <a:cubicBezTo>
                  <a:pt x="269" y="1020"/>
                  <a:pt x="345" y="1096"/>
                  <a:pt x="422" y="1134"/>
                </a:cubicBezTo>
                <a:cubicBezTo>
                  <a:pt x="575" y="1249"/>
                  <a:pt x="728" y="1287"/>
                  <a:pt x="881" y="1287"/>
                </a:cubicBezTo>
                <a:cubicBezTo>
                  <a:pt x="1111" y="1249"/>
                  <a:pt x="1226" y="1020"/>
                  <a:pt x="1341" y="828"/>
                </a:cubicBezTo>
                <a:cubicBezTo>
                  <a:pt x="1417" y="752"/>
                  <a:pt x="1455" y="675"/>
                  <a:pt x="1455" y="560"/>
                </a:cubicBezTo>
                <a:cubicBezTo>
                  <a:pt x="1455" y="407"/>
                  <a:pt x="1341" y="254"/>
                  <a:pt x="1187" y="177"/>
                </a:cubicBezTo>
                <a:cubicBezTo>
                  <a:pt x="1020" y="81"/>
                  <a:pt x="837"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46411">
            <a:off x="311699" y="4199440"/>
            <a:ext cx="66049" cy="74274"/>
          </a:xfrm>
          <a:custGeom>
            <a:avLst/>
            <a:gdLst/>
            <a:ahLst/>
            <a:cxnLst/>
            <a:rect l="l" t="t" r="r" b="b"/>
            <a:pathLst>
              <a:path w="2642" h="2971" extrusionOk="0">
                <a:moveTo>
                  <a:pt x="2014" y="1"/>
                </a:moveTo>
                <a:cubicBezTo>
                  <a:pt x="1888" y="1"/>
                  <a:pt x="1779" y="92"/>
                  <a:pt x="1608" y="214"/>
                </a:cubicBezTo>
                <a:cubicBezTo>
                  <a:pt x="1110" y="559"/>
                  <a:pt x="689" y="942"/>
                  <a:pt x="268" y="1401"/>
                </a:cubicBezTo>
                <a:cubicBezTo>
                  <a:pt x="153" y="1554"/>
                  <a:pt x="0" y="1746"/>
                  <a:pt x="77" y="1937"/>
                </a:cubicBezTo>
                <a:cubicBezTo>
                  <a:pt x="115" y="2014"/>
                  <a:pt x="192" y="2090"/>
                  <a:pt x="268" y="2128"/>
                </a:cubicBezTo>
                <a:cubicBezTo>
                  <a:pt x="651" y="2358"/>
                  <a:pt x="996" y="2626"/>
                  <a:pt x="1340" y="2856"/>
                </a:cubicBezTo>
                <a:cubicBezTo>
                  <a:pt x="1417" y="2932"/>
                  <a:pt x="1532" y="2971"/>
                  <a:pt x="1646" y="2971"/>
                </a:cubicBezTo>
                <a:cubicBezTo>
                  <a:pt x="1685" y="2932"/>
                  <a:pt x="1761" y="2894"/>
                  <a:pt x="1800" y="2856"/>
                </a:cubicBezTo>
                <a:cubicBezTo>
                  <a:pt x="2106" y="2511"/>
                  <a:pt x="2297" y="2128"/>
                  <a:pt x="2450" y="1707"/>
                </a:cubicBezTo>
                <a:cubicBezTo>
                  <a:pt x="2565" y="1401"/>
                  <a:pt x="2642" y="1056"/>
                  <a:pt x="2604" y="712"/>
                </a:cubicBezTo>
                <a:cubicBezTo>
                  <a:pt x="2565" y="482"/>
                  <a:pt x="2450" y="252"/>
                  <a:pt x="2259" y="99"/>
                </a:cubicBezTo>
                <a:cubicBezTo>
                  <a:pt x="2162" y="30"/>
                  <a:pt x="2085" y="1"/>
                  <a:pt x="2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5446411">
            <a:off x="307512" y="4154780"/>
            <a:ext cx="32450" cy="42700"/>
          </a:xfrm>
          <a:custGeom>
            <a:avLst/>
            <a:gdLst/>
            <a:ahLst/>
            <a:cxnLst/>
            <a:rect l="l" t="t" r="r" b="b"/>
            <a:pathLst>
              <a:path w="1298" h="1708" extrusionOk="0">
                <a:moveTo>
                  <a:pt x="806" y="0"/>
                </a:moveTo>
                <a:cubicBezTo>
                  <a:pt x="781" y="0"/>
                  <a:pt x="755" y="2"/>
                  <a:pt x="728" y="6"/>
                </a:cubicBezTo>
                <a:cubicBezTo>
                  <a:pt x="306" y="45"/>
                  <a:pt x="192" y="810"/>
                  <a:pt x="77" y="1117"/>
                </a:cubicBezTo>
                <a:cubicBezTo>
                  <a:pt x="38" y="1193"/>
                  <a:pt x="0" y="1308"/>
                  <a:pt x="38" y="1385"/>
                </a:cubicBezTo>
                <a:cubicBezTo>
                  <a:pt x="77" y="1461"/>
                  <a:pt x="153" y="1499"/>
                  <a:pt x="230" y="1538"/>
                </a:cubicBezTo>
                <a:cubicBezTo>
                  <a:pt x="383" y="1576"/>
                  <a:pt x="498" y="1653"/>
                  <a:pt x="651" y="1691"/>
                </a:cubicBezTo>
                <a:cubicBezTo>
                  <a:pt x="702" y="1691"/>
                  <a:pt x="753" y="1708"/>
                  <a:pt x="793" y="1708"/>
                </a:cubicBezTo>
                <a:cubicBezTo>
                  <a:pt x="813" y="1708"/>
                  <a:pt x="830" y="1704"/>
                  <a:pt x="842" y="1691"/>
                </a:cubicBezTo>
                <a:cubicBezTo>
                  <a:pt x="881" y="1653"/>
                  <a:pt x="919" y="1614"/>
                  <a:pt x="957" y="1576"/>
                </a:cubicBezTo>
                <a:cubicBezTo>
                  <a:pt x="1072" y="1385"/>
                  <a:pt x="1187" y="1155"/>
                  <a:pt x="1225" y="925"/>
                </a:cubicBezTo>
                <a:cubicBezTo>
                  <a:pt x="1298" y="599"/>
                  <a:pt x="1233" y="0"/>
                  <a:pt x="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5446411">
            <a:off x="211007" y="4166329"/>
            <a:ext cx="89999" cy="67299"/>
          </a:xfrm>
          <a:custGeom>
            <a:avLst/>
            <a:gdLst/>
            <a:ahLst/>
            <a:cxnLst/>
            <a:rect l="l" t="t" r="r" b="b"/>
            <a:pathLst>
              <a:path w="3600" h="2692" extrusionOk="0">
                <a:moveTo>
                  <a:pt x="2576" y="1"/>
                </a:moveTo>
                <a:cubicBezTo>
                  <a:pt x="2057" y="1"/>
                  <a:pt x="1429" y="254"/>
                  <a:pt x="1035" y="541"/>
                </a:cubicBezTo>
                <a:cubicBezTo>
                  <a:pt x="690" y="770"/>
                  <a:pt x="1" y="1344"/>
                  <a:pt x="460" y="1689"/>
                </a:cubicBezTo>
                <a:cubicBezTo>
                  <a:pt x="843" y="1957"/>
                  <a:pt x="1188" y="2225"/>
                  <a:pt x="1532" y="2493"/>
                </a:cubicBezTo>
                <a:cubicBezTo>
                  <a:pt x="1647" y="2570"/>
                  <a:pt x="1762" y="2684"/>
                  <a:pt x="1915" y="2684"/>
                </a:cubicBezTo>
                <a:cubicBezTo>
                  <a:pt x="1945" y="2689"/>
                  <a:pt x="1975" y="2692"/>
                  <a:pt x="2004" y="2692"/>
                </a:cubicBezTo>
                <a:cubicBezTo>
                  <a:pt x="2195" y="2692"/>
                  <a:pt x="2361" y="2588"/>
                  <a:pt x="2528" y="2455"/>
                </a:cubicBezTo>
                <a:cubicBezTo>
                  <a:pt x="2872" y="2187"/>
                  <a:pt x="3178" y="1804"/>
                  <a:pt x="3370" y="1383"/>
                </a:cubicBezTo>
                <a:cubicBezTo>
                  <a:pt x="3485" y="1115"/>
                  <a:pt x="3600" y="770"/>
                  <a:pt x="3446" y="502"/>
                </a:cubicBezTo>
                <a:cubicBezTo>
                  <a:pt x="3332" y="196"/>
                  <a:pt x="2987" y="43"/>
                  <a:pt x="2681" y="5"/>
                </a:cubicBezTo>
                <a:cubicBezTo>
                  <a:pt x="2646" y="2"/>
                  <a:pt x="2611" y="1"/>
                  <a:pt x="2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446411">
            <a:off x="351314" y="4183051"/>
            <a:ext cx="13425" cy="10000"/>
          </a:xfrm>
          <a:custGeom>
            <a:avLst/>
            <a:gdLst/>
            <a:ahLst/>
            <a:cxnLst/>
            <a:rect l="l" t="t" r="r" b="b"/>
            <a:pathLst>
              <a:path w="537" h="400" extrusionOk="0">
                <a:moveTo>
                  <a:pt x="308" y="1"/>
                </a:moveTo>
                <a:cubicBezTo>
                  <a:pt x="243" y="1"/>
                  <a:pt x="169" y="28"/>
                  <a:pt x="115" y="55"/>
                </a:cubicBezTo>
                <a:lnTo>
                  <a:pt x="77" y="93"/>
                </a:lnTo>
                <a:cubicBezTo>
                  <a:pt x="0" y="131"/>
                  <a:pt x="0" y="246"/>
                  <a:pt x="39" y="323"/>
                </a:cubicBezTo>
                <a:cubicBezTo>
                  <a:pt x="115" y="399"/>
                  <a:pt x="192" y="399"/>
                  <a:pt x="307" y="399"/>
                </a:cubicBezTo>
                <a:cubicBezTo>
                  <a:pt x="383" y="361"/>
                  <a:pt x="460" y="323"/>
                  <a:pt x="498" y="246"/>
                </a:cubicBezTo>
                <a:cubicBezTo>
                  <a:pt x="536" y="131"/>
                  <a:pt x="460" y="55"/>
                  <a:pt x="383" y="16"/>
                </a:cubicBezTo>
                <a:cubicBezTo>
                  <a:pt x="361" y="5"/>
                  <a:pt x="335" y="1"/>
                  <a:pt x="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5446411">
            <a:off x="332127" y="4140302"/>
            <a:ext cx="16300" cy="22300"/>
          </a:xfrm>
          <a:custGeom>
            <a:avLst/>
            <a:gdLst/>
            <a:ahLst/>
            <a:cxnLst/>
            <a:rect l="l" t="t" r="r" b="b"/>
            <a:pathLst>
              <a:path w="652" h="892" extrusionOk="0">
                <a:moveTo>
                  <a:pt x="328" y="1"/>
                </a:moveTo>
                <a:cubicBezTo>
                  <a:pt x="289" y="1"/>
                  <a:pt x="254" y="10"/>
                  <a:pt x="231" y="34"/>
                </a:cubicBezTo>
                <a:cubicBezTo>
                  <a:pt x="116" y="110"/>
                  <a:pt x="77" y="378"/>
                  <a:pt x="39" y="455"/>
                </a:cubicBezTo>
                <a:cubicBezTo>
                  <a:pt x="1" y="531"/>
                  <a:pt x="1" y="570"/>
                  <a:pt x="1" y="646"/>
                </a:cubicBezTo>
                <a:cubicBezTo>
                  <a:pt x="1" y="761"/>
                  <a:pt x="116" y="799"/>
                  <a:pt x="192" y="838"/>
                </a:cubicBezTo>
                <a:cubicBezTo>
                  <a:pt x="246" y="865"/>
                  <a:pt x="301" y="892"/>
                  <a:pt x="355" y="892"/>
                </a:cubicBezTo>
                <a:cubicBezTo>
                  <a:pt x="377" y="892"/>
                  <a:pt x="400" y="887"/>
                  <a:pt x="422" y="876"/>
                </a:cubicBezTo>
                <a:cubicBezTo>
                  <a:pt x="499" y="838"/>
                  <a:pt x="537" y="799"/>
                  <a:pt x="537" y="723"/>
                </a:cubicBezTo>
                <a:cubicBezTo>
                  <a:pt x="575" y="646"/>
                  <a:pt x="575" y="570"/>
                  <a:pt x="613" y="493"/>
                </a:cubicBezTo>
                <a:cubicBezTo>
                  <a:pt x="613" y="378"/>
                  <a:pt x="613" y="263"/>
                  <a:pt x="613" y="187"/>
                </a:cubicBezTo>
                <a:cubicBezTo>
                  <a:pt x="613" y="148"/>
                  <a:pt x="652" y="110"/>
                  <a:pt x="613" y="110"/>
                </a:cubicBezTo>
                <a:cubicBezTo>
                  <a:pt x="613" y="110"/>
                  <a:pt x="613" y="72"/>
                  <a:pt x="575" y="72"/>
                </a:cubicBezTo>
                <a:cubicBezTo>
                  <a:pt x="522" y="45"/>
                  <a:pt x="415" y="1"/>
                  <a:pt x="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46411">
            <a:off x="369625" y="4076423"/>
            <a:ext cx="18225" cy="13075"/>
          </a:xfrm>
          <a:custGeom>
            <a:avLst/>
            <a:gdLst/>
            <a:ahLst/>
            <a:cxnLst/>
            <a:rect l="l" t="t" r="r" b="b"/>
            <a:pathLst>
              <a:path w="729" h="523" extrusionOk="0">
                <a:moveTo>
                  <a:pt x="508" y="0"/>
                </a:moveTo>
                <a:cubicBezTo>
                  <a:pt x="358" y="0"/>
                  <a:pt x="182" y="186"/>
                  <a:pt x="77" y="264"/>
                </a:cubicBezTo>
                <a:cubicBezTo>
                  <a:pt x="39" y="264"/>
                  <a:pt x="1" y="303"/>
                  <a:pt x="1" y="341"/>
                </a:cubicBezTo>
                <a:cubicBezTo>
                  <a:pt x="39" y="379"/>
                  <a:pt x="39" y="379"/>
                  <a:pt x="77" y="417"/>
                </a:cubicBezTo>
                <a:cubicBezTo>
                  <a:pt x="230" y="456"/>
                  <a:pt x="345" y="494"/>
                  <a:pt x="498" y="494"/>
                </a:cubicBezTo>
                <a:cubicBezTo>
                  <a:pt x="518" y="513"/>
                  <a:pt x="527" y="523"/>
                  <a:pt x="537" y="523"/>
                </a:cubicBezTo>
                <a:cubicBezTo>
                  <a:pt x="546" y="523"/>
                  <a:pt x="556" y="513"/>
                  <a:pt x="575" y="494"/>
                </a:cubicBezTo>
                <a:cubicBezTo>
                  <a:pt x="613" y="494"/>
                  <a:pt x="652" y="456"/>
                  <a:pt x="652" y="417"/>
                </a:cubicBezTo>
                <a:cubicBezTo>
                  <a:pt x="728" y="341"/>
                  <a:pt x="728" y="226"/>
                  <a:pt x="690" y="149"/>
                </a:cubicBezTo>
                <a:cubicBezTo>
                  <a:pt x="641" y="40"/>
                  <a:pt x="577" y="0"/>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46411">
            <a:off x="344132" y="4027300"/>
            <a:ext cx="31625" cy="31425"/>
          </a:xfrm>
          <a:custGeom>
            <a:avLst/>
            <a:gdLst/>
            <a:ahLst/>
            <a:cxnLst/>
            <a:rect l="l" t="t" r="r" b="b"/>
            <a:pathLst>
              <a:path w="1265" h="1257" extrusionOk="0">
                <a:moveTo>
                  <a:pt x="706" y="1"/>
                </a:moveTo>
                <a:cubicBezTo>
                  <a:pt x="673" y="1"/>
                  <a:pt x="642" y="7"/>
                  <a:pt x="613" y="21"/>
                </a:cubicBezTo>
                <a:cubicBezTo>
                  <a:pt x="422" y="136"/>
                  <a:pt x="230" y="404"/>
                  <a:pt x="77" y="557"/>
                </a:cubicBezTo>
                <a:cubicBezTo>
                  <a:pt x="77" y="596"/>
                  <a:pt x="1" y="672"/>
                  <a:pt x="39" y="749"/>
                </a:cubicBezTo>
                <a:cubicBezTo>
                  <a:pt x="39" y="749"/>
                  <a:pt x="77" y="787"/>
                  <a:pt x="116" y="825"/>
                </a:cubicBezTo>
                <a:cubicBezTo>
                  <a:pt x="230" y="940"/>
                  <a:pt x="383" y="1055"/>
                  <a:pt x="537" y="1170"/>
                </a:cubicBezTo>
                <a:cubicBezTo>
                  <a:pt x="575" y="1208"/>
                  <a:pt x="613" y="1246"/>
                  <a:pt x="651" y="1246"/>
                </a:cubicBezTo>
                <a:cubicBezTo>
                  <a:pt x="673" y="1254"/>
                  <a:pt x="693" y="1257"/>
                  <a:pt x="710" y="1257"/>
                </a:cubicBezTo>
                <a:cubicBezTo>
                  <a:pt x="782" y="1257"/>
                  <a:pt x="819" y="1201"/>
                  <a:pt x="881" y="1170"/>
                </a:cubicBezTo>
                <a:cubicBezTo>
                  <a:pt x="958" y="1055"/>
                  <a:pt x="1034" y="979"/>
                  <a:pt x="1111" y="902"/>
                </a:cubicBezTo>
                <a:cubicBezTo>
                  <a:pt x="1187" y="787"/>
                  <a:pt x="1264" y="672"/>
                  <a:pt x="1264" y="519"/>
                </a:cubicBezTo>
                <a:cubicBezTo>
                  <a:pt x="1264" y="404"/>
                  <a:pt x="1187" y="289"/>
                  <a:pt x="1111" y="213"/>
                </a:cubicBezTo>
                <a:cubicBezTo>
                  <a:pt x="1018" y="119"/>
                  <a:pt x="848" y="1"/>
                  <a:pt x="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11353" y="450505"/>
            <a:ext cx="79500" cy="61875"/>
          </a:xfrm>
          <a:custGeom>
            <a:avLst/>
            <a:gdLst/>
            <a:ahLst/>
            <a:cxnLst/>
            <a:rect l="l" t="t" r="r" b="b"/>
            <a:pathLst>
              <a:path w="3180" h="2475" extrusionOk="0">
                <a:moveTo>
                  <a:pt x="498" y="1"/>
                </a:moveTo>
                <a:cubicBezTo>
                  <a:pt x="383" y="39"/>
                  <a:pt x="306" y="154"/>
                  <a:pt x="268" y="269"/>
                </a:cubicBezTo>
                <a:cubicBezTo>
                  <a:pt x="38" y="805"/>
                  <a:pt x="0" y="1379"/>
                  <a:pt x="153" y="1915"/>
                </a:cubicBezTo>
                <a:cubicBezTo>
                  <a:pt x="153" y="1991"/>
                  <a:pt x="191" y="2106"/>
                  <a:pt x="230" y="2183"/>
                </a:cubicBezTo>
                <a:cubicBezTo>
                  <a:pt x="413" y="2389"/>
                  <a:pt x="653" y="2474"/>
                  <a:pt x="907" y="2474"/>
                </a:cubicBezTo>
                <a:cubicBezTo>
                  <a:pt x="1931" y="2474"/>
                  <a:pt x="3179" y="1081"/>
                  <a:pt x="1799" y="498"/>
                </a:cubicBezTo>
                <a:cubicBezTo>
                  <a:pt x="1455" y="345"/>
                  <a:pt x="1072" y="192"/>
                  <a:pt x="727" y="39"/>
                </a:cubicBezTo>
                <a:cubicBezTo>
                  <a:pt x="651" y="1"/>
                  <a:pt x="574"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5400000">
            <a:off x="585891" y="433618"/>
            <a:ext cx="26825" cy="19975"/>
          </a:xfrm>
          <a:custGeom>
            <a:avLst/>
            <a:gdLst/>
            <a:ahLst/>
            <a:cxnLst/>
            <a:rect l="l" t="t" r="r" b="b"/>
            <a:pathLst>
              <a:path w="1073" h="799" extrusionOk="0">
                <a:moveTo>
                  <a:pt x="383" y="0"/>
                </a:moveTo>
                <a:cubicBezTo>
                  <a:pt x="307" y="0"/>
                  <a:pt x="269" y="0"/>
                  <a:pt x="230" y="39"/>
                </a:cubicBezTo>
                <a:cubicBezTo>
                  <a:pt x="77" y="192"/>
                  <a:pt x="1" y="421"/>
                  <a:pt x="1" y="613"/>
                </a:cubicBezTo>
                <a:cubicBezTo>
                  <a:pt x="1" y="689"/>
                  <a:pt x="39" y="728"/>
                  <a:pt x="77" y="766"/>
                </a:cubicBezTo>
                <a:cubicBezTo>
                  <a:pt x="113" y="790"/>
                  <a:pt x="171" y="799"/>
                  <a:pt x="237" y="799"/>
                </a:cubicBezTo>
                <a:cubicBezTo>
                  <a:pt x="384" y="799"/>
                  <a:pt x="572" y="754"/>
                  <a:pt x="651" y="728"/>
                </a:cubicBezTo>
                <a:cubicBezTo>
                  <a:pt x="805" y="651"/>
                  <a:pt x="919" y="460"/>
                  <a:pt x="1034" y="345"/>
                </a:cubicBezTo>
                <a:cubicBezTo>
                  <a:pt x="1034" y="307"/>
                  <a:pt x="1073" y="268"/>
                  <a:pt x="1034" y="230"/>
                </a:cubicBezTo>
                <a:cubicBezTo>
                  <a:pt x="1034" y="192"/>
                  <a:pt x="996" y="192"/>
                  <a:pt x="996" y="192"/>
                </a:cubicBezTo>
                <a:cubicBezTo>
                  <a:pt x="805" y="115"/>
                  <a:pt x="651" y="77"/>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581553" y="400580"/>
            <a:ext cx="21075" cy="22900"/>
          </a:xfrm>
          <a:custGeom>
            <a:avLst/>
            <a:gdLst/>
            <a:ahLst/>
            <a:cxnLst/>
            <a:rect l="l" t="t" r="r" b="b"/>
            <a:pathLst>
              <a:path w="843" h="916" extrusionOk="0">
                <a:moveTo>
                  <a:pt x="651" y="0"/>
                </a:moveTo>
                <a:cubicBezTo>
                  <a:pt x="460" y="38"/>
                  <a:pt x="306" y="77"/>
                  <a:pt x="153" y="191"/>
                </a:cubicBezTo>
                <a:cubicBezTo>
                  <a:pt x="77" y="230"/>
                  <a:pt x="38" y="230"/>
                  <a:pt x="38" y="306"/>
                </a:cubicBezTo>
                <a:cubicBezTo>
                  <a:pt x="0" y="345"/>
                  <a:pt x="0" y="383"/>
                  <a:pt x="0" y="459"/>
                </a:cubicBezTo>
                <a:cubicBezTo>
                  <a:pt x="38" y="613"/>
                  <a:pt x="115" y="804"/>
                  <a:pt x="268" y="881"/>
                </a:cubicBezTo>
                <a:cubicBezTo>
                  <a:pt x="321" y="904"/>
                  <a:pt x="368" y="915"/>
                  <a:pt x="410" y="915"/>
                </a:cubicBezTo>
                <a:cubicBezTo>
                  <a:pt x="708" y="915"/>
                  <a:pt x="771" y="388"/>
                  <a:pt x="804" y="153"/>
                </a:cubicBezTo>
                <a:cubicBezTo>
                  <a:pt x="804" y="115"/>
                  <a:pt x="842" y="77"/>
                  <a:pt x="804" y="38"/>
                </a:cubicBezTo>
                <a:cubicBezTo>
                  <a:pt x="766" y="0"/>
                  <a:pt x="689"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677741" y="381918"/>
            <a:ext cx="48850" cy="51600"/>
          </a:xfrm>
          <a:custGeom>
            <a:avLst/>
            <a:gdLst/>
            <a:ahLst/>
            <a:cxnLst/>
            <a:rect l="l" t="t" r="r" b="b"/>
            <a:pathLst>
              <a:path w="1954" h="2064" extrusionOk="0">
                <a:moveTo>
                  <a:pt x="766" y="0"/>
                </a:moveTo>
                <a:cubicBezTo>
                  <a:pt x="652" y="0"/>
                  <a:pt x="575" y="38"/>
                  <a:pt x="460" y="115"/>
                </a:cubicBezTo>
                <a:cubicBezTo>
                  <a:pt x="154" y="306"/>
                  <a:pt x="39" y="728"/>
                  <a:pt x="39" y="1110"/>
                </a:cubicBezTo>
                <a:cubicBezTo>
                  <a:pt x="1" y="1417"/>
                  <a:pt x="77" y="1799"/>
                  <a:pt x="345" y="1991"/>
                </a:cubicBezTo>
                <a:cubicBezTo>
                  <a:pt x="414" y="2043"/>
                  <a:pt x="499" y="2063"/>
                  <a:pt x="592" y="2063"/>
                </a:cubicBezTo>
                <a:cubicBezTo>
                  <a:pt x="706" y="2063"/>
                  <a:pt x="832" y="2033"/>
                  <a:pt x="958" y="1991"/>
                </a:cubicBezTo>
                <a:cubicBezTo>
                  <a:pt x="1149" y="1914"/>
                  <a:pt x="1379" y="1761"/>
                  <a:pt x="1532" y="1570"/>
                </a:cubicBezTo>
                <a:cubicBezTo>
                  <a:pt x="1647" y="1417"/>
                  <a:pt x="1953" y="995"/>
                  <a:pt x="1838" y="766"/>
                </a:cubicBezTo>
                <a:cubicBezTo>
                  <a:pt x="1800" y="689"/>
                  <a:pt x="1762" y="651"/>
                  <a:pt x="1685" y="613"/>
                </a:cubicBezTo>
                <a:lnTo>
                  <a:pt x="1073" y="153"/>
                </a:lnTo>
                <a:cubicBezTo>
                  <a:pt x="996" y="115"/>
                  <a:pt x="881" y="38"/>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239303" y="267305"/>
            <a:ext cx="33525" cy="33900"/>
          </a:xfrm>
          <a:custGeom>
            <a:avLst/>
            <a:gdLst/>
            <a:ahLst/>
            <a:cxnLst/>
            <a:rect l="l" t="t" r="r" b="b"/>
            <a:pathLst>
              <a:path w="1341" h="1356" extrusionOk="0">
                <a:moveTo>
                  <a:pt x="617" y="0"/>
                </a:moveTo>
                <a:cubicBezTo>
                  <a:pt x="562" y="0"/>
                  <a:pt x="507" y="9"/>
                  <a:pt x="460" y="25"/>
                </a:cubicBezTo>
                <a:cubicBezTo>
                  <a:pt x="0" y="178"/>
                  <a:pt x="39" y="599"/>
                  <a:pt x="77" y="1021"/>
                </a:cubicBezTo>
                <a:cubicBezTo>
                  <a:pt x="115" y="1135"/>
                  <a:pt x="154" y="1250"/>
                  <a:pt x="268" y="1327"/>
                </a:cubicBezTo>
                <a:cubicBezTo>
                  <a:pt x="307" y="1346"/>
                  <a:pt x="345" y="1356"/>
                  <a:pt x="383" y="1356"/>
                </a:cubicBezTo>
                <a:cubicBezTo>
                  <a:pt x="422" y="1356"/>
                  <a:pt x="460" y="1346"/>
                  <a:pt x="498" y="1327"/>
                </a:cubicBezTo>
                <a:cubicBezTo>
                  <a:pt x="613" y="1289"/>
                  <a:pt x="689" y="1212"/>
                  <a:pt x="766" y="1174"/>
                </a:cubicBezTo>
                <a:cubicBezTo>
                  <a:pt x="881" y="1135"/>
                  <a:pt x="1072" y="1135"/>
                  <a:pt x="1187" y="1097"/>
                </a:cubicBezTo>
                <a:cubicBezTo>
                  <a:pt x="1225" y="1059"/>
                  <a:pt x="1264" y="1021"/>
                  <a:pt x="1302" y="982"/>
                </a:cubicBezTo>
                <a:cubicBezTo>
                  <a:pt x="1340" y="906"/>
                  <a:pt x="1302" y="829"/>
                  <a:pt x="1264" y="753"/>
                </a:cubicBezTo>
                <a:cubicBezTo>
                  <a:pt x="1187" y="599"/>
                  <a:pt x="1111" y="446"/>
                  <a:pt x="996" y="293"/>
                </a:cubicBezTo>
                <a:cubicBezTo>
                  <a:pt x="957" y="217"/>
                  <a:pt x="919" y="140"/>
                  <a:pt x="843" y="63"/>
                </a:cubicBezTo>
                <a:cubicBezTo>
                  <a:pt x="775" y="19"/>
                  <a:pt x="695" y="0"/>
                  <a:pt x="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294528" y="260230"/>
            <a:ext cx="54575" cy="67200"/>
          </a:xfrm>
          <a:custGeom>
            <a:avLst/>
            <a:gdLst/>
            <a:ahLst/>
            <a:cxnLst/>
            <a:rect l="l" t="t" r="r" b="b"/>
            <a:pathLst>
              <a:path w="2183" h="2688" extrusionOk="0">
                <a:moveTo>
                  <a:pt x="938" y="0"/>
                </a:moveTo>
                <a:cubicBezTo>
                  <a:pt x="842" y="0"/>
                  <a:pt x="747" y="10"/>
                  <a:pt x="651" y="29"/>
                </a:cubicBezTo>
                <a:cubicBezTo>
                  <a:pt x="77" y="105"/>
                  <a:pt x="0" y="680"/>
                  <a:pt x="0" y="1216"/>
                </a:cubicBezTo>
                <a:cubicBezTo>
                  <a:pt x="0" y="1522"/>
                  <a:pt x="153" y="1866"/>
                  <a:pt x="421" y="2020"/>
                </a:cubicBezTo>
                <a:cubicBezTo>
                  <a:pt x="651" y="2173"/>
                  <a:pt x="957" y="2211"/>
                  <a:pt x="1187" y="2326"/>
                </a:cubicBezTo>
                <a:cubicBezTo>
                  <a:pt x="1340" y="2402"/>
                  <a:pt x="1493" y="2556"/>
                  <a:pt x="1685" y="2670"/>
                </a:cubicBezTo>
                <a:cubicBezTo>
                  <a:pt x="1710" y="2670"/>
                  <a:pt x="1753" y="2687"/>
                  <a:pt x="1801" y="2687"/>
                </a:cubicBezTo>
                <a:cubicBezTo>
                  <a:pt x="1825" y="2687"/>
                  <a:pt x="1850" y="2683"/>
                  <a:pt x="1876" y="2670"/>
                </a:cubicBezTo>
                <a:cubicBezTo>
                  <a:pt x="1991" y="2670"/>
                  <a:pt x="2029" y="2556"/>
                  <a:pt x="2029" y="2441"/>
                </a:cubicBezTo>
                <a:cubicBezTo>
                  <a:pt x="2182" y="1828"/>
                  <a:pt x="2144" y="1177"/>
                  <a:pt x="1953" y="603"/>
                </a:cubicBezTo>
                <a:cubicBezTo>
                  <a:pt x="1876" y="412"/>
                  <a:pt x="1761" y="220"/>
                  <a:pt x="1608" y="144"/>
                </a:cubicBezTo>
                <a:cubicBezTo>
                  <a:pt x="1493" y="67"/>
                  <a:pt x="1340" y="29"/>
                  <a:pt x="1225" y="29"/>
                </a:cubicBezTo>
                <a:cubicBezTo>
                  <a:pt x="1129" y="10"/>
                  <a:pt x="1034"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287716" y="233768"/>
            <a:ext cx="41375" cy="28025"/>
          </a:xfrm>
          <a:custGeom>
            <a:avLst/>
            <a:gdLst/>
            <a:ahLst/>
            <a:cxnLst/>
            <a:rect l="l" t="t" r="r" b="b"/>
            <a:pathLst>
              <a:path w="1655" h="1121" extrusionOk="0">
                <a:moveTo>
                  <a:pt x="963" y="0"/>
                </a:moveTo>
                <a:cubicBezTo>
                  <a:pt x="546" y="0"/>
                  <a:pt x="0" y="792"/>
                  <a:pt x="468" y="1044"/>
                </a:cubicBezTo>
                <a:cubicBezTo>
                  <a:pt x="544" y="1121"/>
                  <a:pt x="659" y="1121"/>
                  <a:pt x="736" y="1121"/>
                </a:cubicBezTo>
                <a:lnTo>
                  <a:pt x="1195" y="1121"/>
                </a:lnTo>
                <a:cubicBezTo>
                  <a:pt x="1348" y="1121"/>
                  <a:pt x="1540" y="1121"/>
                  <a:pt x="1616" y="1006"/>
                </a:cubicBezTo>
                <a:cubicBezTo>
                  <a:pt x="1655" y="891"/>
                  <a:pt x="1616" y="776"/>
                  <a:pt x="1578" y="700"/>
                </a:cubicBezTo>
                <a:cubicBezTo>
                  <a:pt x="1502" y="470"/>
                  <a:pt x="1387" y="278"/>
                  <a:pt x="1195" y="125"/>
                </a:cubicBezTo>
                <a:cubicBezTo>
                  <a:pt x="1157" y="87"/>
                  <a:pt x="1119" y="49"/>
                  <a:pt x="1042" y="10"/>
                </a:cubicBezTo>
                <a:cubicBezTo>
                  <a:pt x="1017" y="3"/>
                  <a:pt x="990"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356491" y="194968"/>
            <a:ext cx="78500" cy="74250"/>
          </a:xfrm>
          <a:custGeom>
            <a:avLst/>
            <a:gdLst/>
            <a:ahLst/>
            <a:cxnLst/>
            <a:rect l="l" t="t" r="r" b="b"/>
            <a:pathLst>
              <a:path w="3140" h="2970" extrusionOk="0">
                <a:moveTo>
                  <a:pt x="1947" y="1"/>
                </a:moveTo>
                <a:cubicBezTo>
                  <a:pt x="1839" y="1"/>
                  <a:pt x="1736" y="19"/>
                  <a:pt x="1646" y="64"/>
                </a:cubicBezTo>
                <a:cubicBezTo>
                  <a:pt x="1493" y="102"/>
                  <a:pt x="1417" y="255"/>
                  <a:pt x="1302" y="370"/>
                </a:cubicBezTo>
                <a:cubicBezTo>
                  <a:pt x="1149" y="600"/>
                  <a:pt x="957" y="830"/>
                  <a:pt x="766" y="1059"/>
                </a:cubicBezTo>
                <a:cubicBezTo>
                  <a:pt x="613" y="1251"/>
                  <a:pt x="268" y="1481"/>
                  <a:pt x="153" y="1710"/>
                </a:cubicBezTo>
                <a:cubicBezTo>
                  <a:pt x="0" y="2131"/>
                  <a:pt x="383" y="2744"/>
                  <a:pt x="766" y="2897"/>
                </a:cubicBezTo>
                <a:cubicBezTo>
                  <a:pt x="870" y="2949"/>
                  <a:pt x="981" y="2970"/>
                  <a:pt x="1097" y="2970"/>
                </a:cubicBezTo>
                <a:cubicBezTo>
                  <a:pt x="1238" y="2970"/>
                  <a:pt x="1385" y="2939"/>
                  <a:pt x="1532" y="2897"/>
                </a:cubicBezTo>
                <a:cubicBezTo>
                  <a:pt x="1761" y="2821"/>
                  <a:pt x="1991" y="2706"/>
                  <a:pt x="2221" y="2553"/>
                </a:cubicBezTo>
                <a:cubicBezTo>
                  <a:pt x="2489" y="2399"/>
                  <a:pt x="2757" y="2208"/>
                  <a:pt x="2910" y="1940"/>
                </a:cubicBezTo>
                <a:cubicBezTo>
                  <a:pt x="3140" y="1519"/>
                  <a:pt x="2986" y="1059"/>
                  <a:pt x="2872" y="600"/>
                </a:cubicBezTo>
                <a:cubicBezTo>
                  <a:pt x="2833" y="447"/>
                  <a:pt x="2795" y="294"/>
                  <a:pt x="2680" y="217"/>
                </a:cubicBezTo>
                <a:cubicBezTo>
                  <a:pt x="2527" y="102"/>
                  <a:pt x="2336" y="26"/>
                  <a:pt x="2182" y="26"/>
                </a:cubicBezTo>
                <a:cubicBezTo>
                  <a:pt x="2103" y="10"/>
                  <a:pt x="2024" y="1"/>
                  <a:pt x="1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266128" y="246880"/>
            <a:ext cx="14275" cy="15500"/>
          </a:xfrm>
          <a:custGeom>
            <a:avLst/>
            <a:gdLst/>
            <a:ahLst/>
            <a:cxnLst/>
            <a:rect l="l" t="t" r="r" b="b"/>
            <a:pathLst>
              <a:path w="571" h="620" extrusionOk="0">
                <a:moveTo>
                  <a:pt x="303" y="1"/>
                </a:moveTo>
                <a:cubicBezTo>
                  <a:pt x="150" y="115"/>
                  <a:pt x="73" y="269"/>
                  <a:pt x="35" y="383"/>
                </a:cubicBezTo>
                <a:cubicBezTo>
                  <a:pt x="1" y="486"/>
                  <a:pt x="119" y="619"/>
                  <a:pt x="227" y="619"/>
                </a:cubicBezTo>
                <a:cubicBezTo>
                  <a:pt x="239" y="619"/>
                  <a:pt x="252" y="617"/>
                  <a:pt x="264" y="613"/>
                </a:cubicBezTo>
                <a:cubicBezTo>
                  <a:pt x="379" y="613"/>
                  <a:pt x="494" y="498"/>
                  <a:pt x="532" y="383"/>
                </a:cubicBezTo>
                <a:cubicBezTo>
                  <a:pt x="571" y="269"/>
                  <a:pt x="494" y="115"/>
                  <a:pt x="418" y="39"/>
                </a:cubicBezTo>
                <a:cubicBezTo>
                  <a:pt x="418" y="1"/>
                  <a:pt x="379" y="1"/>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307966" y="122418"/>
            <a:ext cx="23000" cy="20250"/>
          </a:xfrm>
          <a:custGeom>
            <a:avLst/>
            <a:gdLst/>
            <a:ahLst/>
            <a:cxnLst/>
            <a:rect l="l" t="t" r="r" b="b"/>
            <a:pathLst>
              <a:path w="920" h="810" extrusionOk="0">
                <a:moveTo>
                  <a:pt x="628" y="1"/>
                </a:moveTo>
                <a:cubicBezTo>
                  <a:pt x="585" y="1"/>
                  <a:pt x="537" y="10"/>
                  <a:pt x="499" y="29"/>
                </a:cubicBezTo>
                <a:cubicBezTo>
                  <a:pt x="307" y="68"/>
                  <a:pt x="154" y="183"/>
                  <a:pt x="39" y="336"/>
                </a:cubicBezTo>
                <a:lnTo>
                  <a:pt x="1" y="336"/>
                </a:lnTo>
                <a:cubicBezTo>
                  <a:pt x="1" y="451"/>
                  <a:pt x="1" y="565"/>
                  <a:pt x="1" y="642"/>
                </a:cubicBezTo>
                <a:cubicBezTo>
                  <a:pt x="1" y="680"/>
                  <a:pt x="1" y="719"/>
                  <a:pt x="39" y="757"/>
                </a:cubicBezTo>
                <a:cubicBezTo>
                  <a:pt x="39" y="795"/>
                  <a:pt x="116" y="795"/>
                  <a:pt x="154" y="795"/>
                </a:cubicBezTo>
                <a:cubicBezTo>
                  <a:pt x="212" y="805"/>
                  <a:pt x="269" y="809"/>
                  <a:pt x="326" y="809"/>
                </a:cubicBezTo>
                <a:cubicBezTo>
                  <a:pt x="496" y="809"/>
                  <a:pt x="661" y="766"/>
                  <a:pt x="805" y="680"/>
                </a:cubicBezTo>
                <a:cubicBezTo>
                  <a:pt x="843" y="680"/>
                  <a:pt x="881" y="642"/>
                  <a:pt x="920" y="604"/>
                </a:cubicBezTo>
                <a:cubicBezTo>
                  <a:pt x="920" y="565"/>
                  <a:pt x="920" y="527"/>
                  <a:pt x="920" y="489"/>
                </a:cubicBezTo>
                <a:cubicBezTo>
                  <a:pt x="881" y="374"/>
                  <a:pt x="843" y="259"/>
                  <a:pt x="805" y="144"/>
                </a:cubicBezTo>
                <a:cubicBezTo>
                  <a:pt x="805" y="106"/>
                  <a:pt x="767" y="68"/>
                  <a:pt x="728" y="29"/>
                </a:cubicBezTo>
                <a:cubicBezTo>
                  <a:pt x="709" y="10"/>
                  <a:pt x="671"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3538460">
            <a:off x="8481205" y="573542"/>
            <a:ext cx="106270" cy="92071"/>
          </a:xfrm>
          <a:custGeom>
            <a:avLst/>
            <a:gdLst/>
            <a:ahLst/>
            <a:cxnLst/>
            <a:rect l="l" t="t" r="r" b="b"/>
            <a:pathLst>
              <a:path w="4251" h="3683" extrusionOk="0">
                <a:moveTo>
                  <a:pt x="1832" y="1"/>
                </a:moveTo>
                <a:cubicBezTo>
                  <a:pt x="1120" y="1"/>
                  <a:pt x="415" y="894"/>
                  <a:pt x="77" y="1457"/>
                </a:cubicBezTo>
                <a:cubicBezTo>
                  <a:pt x="39" y="1533"/>
                  <a:pt x="1" y="1648"/>
                  <a:pt x="1" y="1763"/>
                </a:cubicBezTo>
                <a:cubicBezTo>
                  <a:pt x="39" y="1878"/>
                  <a:pt x="77" y="1954"/>
                  <a:pt x="154" y="1993"/>
                </a:cubicBezTo>
                <a:cubicBezTo>
                  <a:pt x="651" y="2529"/>
                  <a:pt x="1149" y="2988"/>
                  <a:pt x="1723" y="3409"/>
                </a:cubicBezTo>
                <a:cubicBezTo>
                  <a:pt x="1876" y="3524"/>
                  <a:pt x="2030" y="3639"/>
                  <a:pt x="2221" y="3677"/>
                </a:cubicBezTo>
                <a:cubicBezTo>
                  <a:pt x="2244" y="3681"/>
                  <a:pt x="2267" y="3682"/>
                  <a:pt x="2291" y="3682"/>
                </a:cubicBezTo>
                <a:cubicBezTo>
                  <a:pt x="2535" y="3682"/>
                  <a:pt x="2777" y="3504"/>
                  <a:pt x="2987" y="3294"/>
                </a:cubicBezTo>
                <a:cubicBezTo>
                  <a:pt x="3370" y="2950"/>
                  <a:pt x="3752" y="2529"/>
                  <a:pt x="4059" y="2108"/>
                </a:cubicBezTo>
                <a:cubicBezTo>
                  <a:pt x="4135" y="2031"/>
                  <a:pt x="4212" y="1916"/>
                  <a:pt x="4212" y="1801"/>
                </a:cubicBezTo>
                <a:cubicBezTo>
                  <a:pt x="4250" y="1610"/>
                  <a:pt x="4097" y="1380"/>
                  <a:pt x="3944" y="1227"/>
                </a:cubicBezTo>
                <a:cubicBezTo>
                  <a:pt x="3599" y="921"/>
                  <a:pt x="3178" y="614"/>
                  <a:pt x="2757" y="347"/>
                </a:cubicBezTo>
                <a:cubicBezTo>
                  <a:pt x="2489" y="193"/>
                  <a:pt x="2183" y="40"/>
                  <a:pt x="1876" y="2"/>
                </a:cubicBezTo>
                <a:cubicBezTo>
                  <a:pt x="1862" y="1"/>
                  <a:pt x="1847"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3538460">
            <a:off x="8543149" y="674239"/>
            <a:ext cx="22024" cy="21749"/>
          </a:xfrm>
          <a:custGeom>
            <a:avLst/>
            <a:gdLst/>
            <a:ahLst/>
            <a:cxnLst/>
            <a:rect l="l" t="t" r="r" b="b"/>
            <a:pathLst>
              <a:path w="881" h="870" extrusionOk="0">
                <a:moveTo>
                  <a:pt x="448" y="1"/>
                </a:moveTo>
                <a:cubicBezTo>
                  <a:pt x="279" y="1"/>
                  <a:pt x="136" y="151"/>
                  <a:pt x="39" y="393"/>
                </a:cubicBezTo>
                <a:cubicBezTo>
                  <a:pt x="0" y="432"/>
                  <a:pt x="0" y="470"/>
                  <a:pt x="0" y="508"/>
                </a:cubicBezTo>
                <a:cubicBezTo>
                  <a:pt x="0" y="546"/>
                  <a:pt x="77" y="585"/>
                  <a:pt x="115" y="623"/>
                </a:cubicBezTo>
                <a:cubicBezTo>
                  <a:pt x="230" y="700"/>
                  <a:pt x="383" y="776"/>
                  <a:pt x="536" y="853"/>
                </a:cubicBezTo>
                <a:cubicBezTo>
                  <a:pt x="536" y="853"/>
                  <a:pt x="553" y="870"/>
                  <a:pt x="576" y="870"/>
                </a:cubicBezTo>
                <a:cubicBezTo>
                  <a:pt x="587" y="870"/>
                  <a:pt x="600" y="865"/>
                  <a:pt x="613" y="853"/>
                </a:cubicBezTo>
                <a:cubicBezTo>
                  <a:pt x="613" y="853"/>
                  <a:pt x="651" y="853"/>
                  <a:pt x="651" y="814"/>
                </a:cubicBezTo>
                <a:cubicBezTo>
                  <a:pt x="766" y="700"/>
                  <a:pt x="843" y="546"/>
                  <a:pt x="881" y="355"/>
                </a:cubicBezTo>
                <a:cubicBezTo>
                  <a:pt x="881" y="317"/>
                  <a:pt x="881" y="278"/>
                  <a:pt x="843" y="240"/>
                </a:cubicBezTo>
                <a:cubicBezTo>
                  <a:pt x="843" y="240"/>
                  <a:pt x="804" y="202"/>
                  <a:pt x="766" y="164"/>
                </a:cubicBezTo>
                <a:cubicBezTo>
                  <a:pt x="654" y="51"/>
                  <a:pt x="546" y="1"/>
                  <a:pt x="4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3538460">
            <a:off x="8572206" y="650059"/>
            <a:ext cx="53623" cy="42498"/>
          </a:xfrm>
          <a:custGeom>
            <a:avLst/>
            <a:gdLst/>
            <a:ahLst/>
            <a:cxnLst/>
            <a:rect l="l" t="t" r="r" b="b"/>
            <a:pathLst>
              <a:path w="2145" h="1700" extrusionOk="0">
                <a:moveTo>
                  <a:pt x="1202" y="1"/>
                </a:moveTo>
                <a:cubicBezTo>
                  <a:pt x="972" y="1"/>
                  <a:pt x="754" y="65"/>
                  <a:pt x="613" y="206"/>
                </a:cubicBezTo>
                <a:cubicBezTo>
                  <a:pt x="0" y="780"/>
                  <a:pt x="613" y="1316"/>
                  <a:pt x="1149" y="1623"/>
                </a:cubicBezTo>
                <a:cubicBezTo>
                  <a:pt x="1187" y="1661"/>
                  <a:pt x="1263" y="1699"/>
                  <a:pt x="1340" y="1699"/>
                </a:cubicBezTo>
                <a:cubicBezTo>
                  <a:pt x="1455" y="1699"/>
                  <a:pt x="1570" y="1623"/>
                  <a:pt x="1646" y="1508"/>
                </a:cubicBezTo>
                <a:cubicBezTo>
                  <a:pt x="1876" y="1278"/>
                  <a:pt x="2029" y="972"/>
                  <a:pt x="2144" y="666"/>
                </a:cubicBezTo>
                <a:cubicBezTo>
                  <a:pt x="2144" y="627"/>
                  <a:pt x="2144" y="551"/>
                  <a:pt x="2144" y="512"/>
                </a:cubicBezTo>
                <a:cubicBezTo>
                  <a:pt x="2144" y="436"/>
                  <a:pt x="2106" y="398"/>
                  <a:pt x="2067" y="359"/>
                </a:cubicBezTo>
                <a:cubicBezTo>
                  <a:pt x="1887" y="133"/>
                  <a:pt x="1533" y="1"/>
                  <a:pt x="1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3538460">
            <a:off x="8470315" y="718605"/>
            <a:ext cx="27774" cy="20874"/>
          </a:xfrm>
          <a:custGeom>
            <a:avLst/>
            <a:gdLst/>
            <a:ahLst/>
            <a:cxnLst/>
            <a:rect l="l" t="t" r="r" b="b"/>
            <a:pathLst>
              <a:path w="1111" h="835" extrusionOk="0">
                <a:moveTo>
                  <a:pt x="883" y="0"/>
                </a:moveTo>
                <a:cubicBezTo>
                  <a:pt x="804" y="0"/>
                  <a:pt x="711" y="27"/>
                  <a:pt x="613" y="69"/>
                </a:cubicBezTo>
                <a:cubicBezTo>
                  <a:pt x="384" y="184"/>
                  <a:pt x="116" y="375"/>
                  <a:pt x="39" y="452"/>
                </a:cubicBezTo>
                <a:cubicBezTo>
                  <a:pt x="1" y="490"/>
                  <a:pt x="1" y="528"/>
                  <a:pt x="1" y="567"/>
                </a:cubicBezTo>
                <a:cubicBezTo>
                  <a:pt x="1" y="605"/>
                  <a:pt x="39" y="605"/>
                  <a:pt x="77" y="605"/>
                </a:cubicBezTo>
                <a:cubicBezTo>
                  <a:pt x="307" y="682"/>
                  <a:pt x="498" y="758"/>
                  <a:pt x="728" y="835"/>
                </a:cubicBezTo>
                <a:lnTo>
                  <a:pt x="805" y="835"/>
                </a:lnTo>
                <a:cubicBezTo>
                  <a:pt x="805" y="835"/>
                  <a:pt x="843" y="796"/>
                  <a:pt x="843" y="796"/>
                </a:cubicBezTo>
                <a:cubicBezTo>
                  <a:pt x="920" y="720"/>
                  <a:pt x="996" y="643"/>
                  <a:pt x="1034" y="528"/>
                </a:cubicBezTo>
                <a:cubicBezTo>
                  <a:pt x="1073" y="452"/>
                  <a:pt x="1111" y="375"/>
                  <a:pt x="1111" y="299"/>
                </a:cubicBezTo>
                <a:cubicBezTo>
                  <a:pt x="1111" y="80"/>
                  <a:pt x="1019"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3538460">
            <a:off x="8555279" y="722510"/>
            <a:ext cx="36398" cy="32199"/>
          </a:xfrm>
          <a:custGeom>
            <a:avLst/>
            <a:gdLst/>
            <a:ahLst/>
            <a:cxnLst/>
            <a:rect l="l" t="t" r="r" b="b"/>
            <a:pathLst>
              <a:path w="1456" h="1288" extrusionOk="0">
                <a:moveTo>
                  <a:pt x="658" y="0"/>
                </a:moveTo>
                <a:cubicBezTo>
                  <a:pt x="551" y="0"/>
                  <a:pt x="445" y="29"/>
                  <a:pt x="345" y="101"/>
                </a:cubicBezTo>
                <a:cubicBezTo>
                  <a:pt x="77" y="292"/>
                  <a:pt x="1" y="675"/>
                  <a:pt x="192" y="943"/>
                </a:cubicBezTo>
                <a:cubicBezTo>
                  <a:pt x="269" y="1020"/>
                  <a:pt x="345" y="1096"/>
                  <a:pt x="422" y="1134"/>
                </a:cubicBezTo>
                <a:cubicBezTo>
                  <a:pt x="575" y="1249"/>
                  <a:pt x="728" y="1287"/>
                  <a:pt x="881" y="1287"/>
                </a:cubicBezTo>
                <a:cubicBezTo>
                  <a:pt x="1111" y="1249"/>
                  <a:pt x="1226" y="1020"/>
                  <a:pt x="1341" y="828"/>
                </a:cubicBezTo>
                <a:cubicBezTo>
                  <a:pt x="1417" y="752"/>
                  <a:pt x="1455" y="675"/>
                  <a:pt x="1455" y="560"/>
                </a:cubicBezTo>
                <a:cubicBezTo>
                  <a:pt x="1455" y="407"/>
                  <a:pt x="1341" y="254"/>
                  <a:pt x="1187" y="177"/>
                </a:cubicBezTo>
                <a:cubicBezTo>
                  <a:pt x="1020" y="81"/>
                  <a:pt x="837"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3538460">
            <a:off x="8811753" y="341392"/>
            <a:ext cx="66047" cy="74272"/>
          </a:xfrm>
          <a:custGeom>
            <a:avLst/>
            <a:gdLst/>
            <a:ahLst/>
            <a:cxnLst/>
            <a:rect l="l" t="t" r="r" b="b"/>
            <a:pathLst>
              <a:path w="2642" h="2971" extrusionOk="0">
                <a:moveTo>
                  <a:pt x="2014" y="1"/>
                </a:moveTo>
                <a:cubicBezTo>
                  <a:pt x="1888" y="1"/>
                  <a:pt x="1779" y="92"/>
                  <a:pt x="1608" y="214"/>
                </a:cubicBezTo>
                <a:cubicBezTo>
                  <a:pt x="1110" y="559"/>
                  <a:pt x="689" y="942"/>
                  <a:pt x="268" y="1401"/>
                </a:cubicBezTo>
                <a:cubicBezTo>
                  <a:pt x="153" y="1554"/>
                  <a:pt x="0" y="1746"/>
                  <a:pt x="77" y="1937"/>
                </a:cubicBezTo>
                <a:cubicBezTo>
                  <a:pt x="115" y="2014"/>
                  <a:pt x="192" y="2090"/>
                  <a:pt x="268" y="2128"/>
                </a:cubicBezTo>
                <a:cubicBezTo>
                  <a:pt x="651" y="2358"/>
                  <a:pt x="996" y="2626"/>
                  <a:pt x="1340" y="2856"/>
                </a:cubicBezTo>
                <a:cubicBezTo>
                  <a:pt x="1417" y="2932"/>
                  <a:pt x="1532" y="2971"/>
                  <a:pt x="1646" y="2971"/>
                </a:cubicBezTo>
                <a:cubicBezTo>
                  <a:pt x="1685" y="2932"/>
                  <a:pt x="1761" y="2894"/>
                  <a:pt x="1800" y="2856"/>
                </a:cubicBezTo>
                <a:cubicBezTo>
                  <a:pt x="2106" y="2511"/>
                  <a:pt x="2297" y="2128"/>
                  <a:pt x="2450" y="1707"/>
                </a:cubicBezTo>
                <a:cubicBezTo>
                  <a:pt x="2565" y="1401"/>
                  <a:pt x="2642" y="1056"/>
                  <a:pt x="2604" y="712"/>
                </a:cubicBezTo>
                <a:cubicBezTo>
                  <a:pt x="2565" y="482"/>
                  <a:pt x="2450" y="252"/>
                  <a:pt x="2259" y="99"/>
                </a:cubicBezTo>
                <a:cubicBezTo>
                  <a:pt x="2162" y="30"/>
                  <a:pt x="2085" y="1"/>
                  <a:pt x="2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3538460">
            <a:off x="8842572" y="294747"/>
            <a:ext cx="32449" cy="42698"/>
          </a:xfrm>
          <a:custGeom>
            <a:avLst/>
            <a:gdLst/>
            <a:ahLst/>
            <a:cxnLst/>
            <a:rect l="l" t="t" r="r" b="b"/>
            <a:pathLst>
              <a:path w="1298" h="1708" extrusionOk="0">
                <a:moveTo>
                  <a:pt x="806" y="0"/>
                </a:moveTo>
                <a:cubicBezTo>
                  <a:pt x="781" y="0"/>
                  <a:pt x="755" y="2"/>
                  <a:pt x="728" y="6"/>
                </a:cubicBezTo>
                <a:cubicBezTo>
                  <a:pt x="306" y="45"/>
                  <a:pt x="192" y="810"/>
                  <a:pt x="77" y="1117"/>
                </a:cubicBezTo>
                <a:cubicBezTo>
                  <a:pt x="38" y="1193"/>
                  <a:pt x="0" y="1308"/>
                  <a:pt x="38" y="1385"/>
                </a:cubicBezTo>
                <a:cubicBezTo>
                  <a:pt x="77" y="1461"/>
                  <a:pt x="153" y="1499"/>
                  <a:pt x="230" y="1538"/>
                </a:cubicBezTo>
                <a:cubicBezTo>
                  <a:pt x="383" y="1576"/>
                  <a:pt x="498" y="1653"/>
                  <a:pt x="651" y="1691"/>
                </a:cubicBezTo>
                <a:cubicBezTo>
                  <a:pt x="702" y="1691"/>
                  <a:pt x="753" y="1708"/>
                  <a:pt x="793" y="1708"/>
                </a:cubicBezTo>
                <a:cubicBezTo>
                  <a:pt x="813" y="1708"/>
                  <a:pt x="830" y="1704"/>
                  <a:pt x="842" y="1691"/>
                </a:cubicBezTo>
                <a:cubicBezTo>
                  <a:pt x="881" y="1653"/>
                  <a:pt x="919" y="1614"/>
                  <a:pt x="957" y="1576"/>
                </a:cubicBezTo>
                <a:cubicBezTo>
                  <a:pt x="1072" y="1385"/>
                  <a:pt x="1187" y="1155"/>
                  <a:pt x="1225" y="925"/>
                </a:cubicBezTo>
                <a:cubicBezTo>
                  <a:pt x="1298" y="599"/>
                  <a:pt x="1233" y="0"/>
                  <a:pt x="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3538460">
            <a:off x="8743666" y="267024"/>
            <a:ext cx="89996" cy="67297"/>
          </a:xfrm>
          <a:custGeom>
            <a:avLst/>
            <a:gdLst/>
            <a:ahLst/>
            <a:cxnLst/>
            <a:rect l="l" t="t" r="r" b="b"/>
            <a:pathLst>
              <a:path w="3600" h="2692" extrusionOk="0">
                <a:moveTo>
                  <a:pt x="2576" y="1"/>
                </a:moveTo>
                <a:cubicBezTo>
                  <a:pt x="2057" y="1"/>
                  <a:pt x="1429" y="254"/>
                  <a:pt x="1035" y="541"/>
                </a:cubicBezTo>
                <a:cubicBezTo>
                  <a:pt x="690" y="770"/>
                  <a:pt x="1" y="1344"/>
                  <a:pt x="460" y="1689"/>
                </a:cubicBezTo>
                <a:cubicBezTo>
                  <a:pt x="843" y="1957"/>
                  <a:pt x="1188" y="2225"/>
                  <a:pt x="1532" y="2493"/>
                </a:cubicBezTo>
                <a:cubicBezTo>
                  <a:pt x="1647" y="2570"/>
                  <a:pt x="1762" y="2684"/>
                  <a:pt x="1915" y="2684"/>
                </a:cubicBezTo>
                <a:cubicBezTo>
                  <a:pt x="1945" y="2689"/>
                  <a:pt x="1975" y="2692"/>
                  <a:pt x="2004" y="2692"/>
                </a:cubicBezTo>
                <a:cubicBezTo>
                  <a:pt x="2195" y="2692"/>
                  <a:pt x="2361" y="2588"/>
                  <a:pt x="2528" y="2455"/>
                </a:cubicBezTo>
                <a:cubicBezTo>
                  <a:pt x="2872" y="2187"/>
                  <a:pt x="3178" y="1804"/>
                  <a:pt x="3370" y="1383"/>
                </a:cubicBezTo>
                <a:cubicBezTo>
                  <a:pt x="3485" y="1115"/>
                  <a:pt x="3600" y="770"/>
                  <a:pt x="3446" y="502"/>
                </a:cubicBezTo>
                <a:cubicBezTo>
                  <a:pt x="3332" y="196"/>
                  <a:pt x="2987" y="43"/>
                  <a:pt x="2681" y="5"/>
                </a:cubicBezTo>
                <a:cubicBezTo>
                  <a:pt x="2646" y="2"/>
                  <a:pt x="2611" y="1"/>
                  <a:pt x="2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3538460">
            <a:off x="8874944" y="339299"/>
            <a:ext cx="13424" cy="10000"/>
          </a:xfrm>
          <a:custGeom>
            <a:avLst/>
            <a:gdLst/>
            <a:ahLst/>
            <a:cxnLst/>
            <a:rect l="l" t="t" r="r" b="b"/>
            <a:pathLst>
              <a:path w="537" h="400" extrusionOk="0">
                <a:moveTo>
                  <a:pt x="308" y="1"/>
                </a:moveTo>
                <a:cubicBezTo>
                  <a:pt x="243" y="1"/>
                  <a:pt x="169" y="28"/>
                  <a:pt x="115" y="55"/>
                </a:cubicBezTo>
                <a:lnTo>
                  <a:pt x="77" y="93"/>
                </a:lnTo>
                <a:cubicBezTo>
                  <a:pt x="0" y="131"/>
                  <a:pt x="0" y="246"/>
                  <a:pt x="39" y="323"/>
                </a:cubicBezTo>
                <a:cubicBezTo>
                  <a:pt x="115" y="399"/>
                  <a:pt x="192" y="399"/>
                  <a:pt x="307" y="399"/>
                </a:cubicBezTo>
                <a:cubicBezTo>
                  <a:pt x="383" y="361"/>
                  <a:pt x="460" y="323"/>
                  <a:pt x="498" y="246"/>
                </a:cubicBezTo>
                <a:cubicBezTo>
                  <a:pt x="536" y="131"/>
                  <a:pt x="460" y="55"/>
                  <a:pt x="383" y="16"/>
                </a:cubicBezTo>
                <a:cubicBezTo>
                  <a:pt x="361" y="5"/>
                  <a:pt x="335" y="1"/>
                  <a:pt x="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3538460">
            <a:off x="8877709" y="292690"/>
            <a:ext cx="16299" cy="22299"/>
          </a:xfrm>
          <a:custGeom>
            <a:avLst/>
            <a:gdLst/>
            <a:ahLst/>
            <a:cxnLst/>
            <a:rect l="l" t="t" r="r" b="b"/>
            <a:pathLst>
              <a:path w="652" h="892" extrusionOk="0">
                <a:moveTo>
                  <a:pt x="328" y="1"/>
                </a:moveTo>
                <a:cubicBezTo>
                  <a:pt x="289" y="1"/>
                  <a:pt x="254" y="10"/>
                  <a:pt x="231" y="34"/>
                </a:cubicBezTo>
                <a:cubicBezTo>
                  <a:pt x="116" y="110"/>
                  <a:pt x="77" y="378"/>
                  <a:pt x="39" y="455"/>
                </a:cubicBezTo>
                <a:cubicBezTo>
                  <a:pt x="1" y="531"/>
                  <a:pt x="1" y="570"/>
                  <a:pt x="1" y="646"/>
                </a:cubicBezTo>
                <a:cubicBezTo>
                  <a:pt x="1" y="761"/>
                  <a:pt x="116" y="799"/>
                  <a:pt x="192" y="838"/>
                </a:cubicBezTo>
                <a:cubicBezTo>
                  <a:pt x="246" y="865"/>
                  <a:pt x="301" y="892"/>
                  <a:pt x="355" y="892"/>
                </a:cubicBezTo>
                <a:cubicBezTo>
                  <a:pt x="377" y="892"/>
                  <a:pt x="400" y="887"/>
                  <a:pt x="422" y="876"/>
                </a:cubicBezTo>
                <a:cubicBezTo>
                  <a:pt x="499" y="838"/>
                  <a:pt x="537" y="799"/>
                  <a:pt x="537" y="723"/>
                </a:cubicBezTo>
                <a:cubicBezTo>
                  <a:pt x="575" y="646"/>
                  <a:pt x="575" y="570"/>
                  <a:pt x="613" y="493"/>
                </a:cubicBezTo>
                <a:cubicBezTo>
                  <a:pt x="613" y="378"/>
                  <a:pt x="613" y="263"/>
                  <a:pt x="613" y="187"/>
                </a:cubicBezTo>
                <a:cubicBezTo>
                  <a:pt x="613" y="148"/>
                  <a:pt x="652" y="110"/>
                  <a:pt x="613" y="110"/>
                </a:cubicBezTo>
                <a:cubicBezTo>
                  <a:pt x="613" y="110"/>
                  <a:pt x="613" y="72"/>
                  <a:pt x="575" y="72"/>
                </a:cubicBezTo>
                <a:cubicBezTo>
                  <a:pt x="522" y="45"/>
                  <a:pt x="415" y="1"/>
                  <a:pt x="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3538460">
            <a:off x="8945527" y="259361"/>
            <a:ext cx="18224" cy="13074"/>
          </a:xfrm>
          <a:custGeom>
            <a:avLst/>
            <a:gdLst/>
            <a:ahLst/>
            <a:cxnLst/>
            <a:rect l="l" t="t" r="r" b="b"/>
            <a:pathLst>
              <a:path w="729" h="523" extrusionOk="0">
                <a:moveTo>
                  <a:pt x="508" y="0"/>
                </a:moveTo>
                <a:cubicBezTo>
                  <a:pt x="358" y="0"/>
                  <a:pt x="182" y="186"/>
                  <a:pt x="77" y="264"/>
                </a:cubicBezTo>
                <a:cubicBezTo>
                  <a:pt x="39" y="264"/>
                  <a:pt x="1" y="303"/>
                  <a:pt x="1" y="341"/>
                </a:cubicBezTo>
                <a:cubicBezTo>
                  <a:pt x="39" y="379"/>
                  <a:pt x="39" y="379"/>
                  <a:pt x="77" y="417"/>
                </a:cubicBezTo>
                <a:cubicBezTo>
                  <a:pt x="230" y="456"/>
                  <a:pt x="345" y="494"/>
                  <a:pt x="498" y="494"/>
                </a:cubicBezTo>
                <a:cubicBezTo>
                  <a:pt x="518" y="513"/>
                  <a:pt x="527" y="523"/>
                  <a:pt x="537" y="523"/>
                </a:cubicBezTo>
                <a:cubicBezTo>
                  <a:pt x="546" y="523"/>
                  <a:pt x="556" y="513"/>
                  <a:pt x="575" y="494"/>
                </a:cubicBezTo>
                <a:cubicBezTo>
                  <a:pt x="613" y="494"/>
                  <a:pt x="652" y="456"/>
                  <a:pt x="652" y="417"/>
                </a:cubicBezTo>
                <a:cubicBezTo>
                  <a:pt x="728" y="341"/>
                  <a:pt x="728" y="226"/>
                  <a:pt x="690" y="149"/>
                </a:cubicBezTo>
                <a:cubicBezTo>
                  <a:pt x="641" y="40"/>
                  <a:pt x="577" y="0"/>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3538460">
            <a:off x="8943906" y="206332"/>
            <a:ext cx="31624" cy="31424"/>
          </a:xfrm>
          <a:custGeom>
            <a:avLst/>
            <a:gdLst/>
            <a:ahLst/>
            <a:cxnLst/>
            <a:rect l="l" t="t" r="r" b="b"/>
            <a:pathLst>
              <a:path w="1265" h="1257" extrusionOk="0">
                <a:moveTo>
                  <a:pt x="706" y="1"/>
                </a:moveTo>
                <a:cubicBezTo>
                  <a:pt x="673" y="1"/>
                  <a:pt x="642" y="7"/>
                  <a:pt x="613" y="21"/>
                </a:cubicBezTo>
                <a:cubicBezTo>
                  <a:pt x="422" y="136"/>
                  <a:pt x="230" y="404"/>
                  <a:pt x="77" y="557"/>
                </a:cubicBezTo>
                <a:cubicBezTo>
                  <a:pt x="77" y="596"/>
                  <a:pt x="1" y="672"/>
                  <a:pt x="39" y="749"/>
                </a:cubicBezTo>
                <a:cubicBezTo>
                  <a:pt x="39" y="749"/>
                  <a:pt x="77" y="787"/>
                  <a:pt x="116" y="825"/>
                </a:cubicBezTo>
                <a:cubicBezTo>
                  <a:pt x="230" y="940"/>
                  <a:pt x="383" y="1055"/>
                  <a:pt x="537" y="1170"/>
                </a:cubicBezTo>
                <a:cubicBezTo>
                  <a:pt x="575" y="1208"/>
                  <a:pt x="613" y="1246"/>
                  <a:pt x="651" y="1246"/>
                </a:cubicBezTo>
                <a:cubicBezTo>
                  <a:pt x="673" y="1254"/>
                  <a:pt x="693" y="1257"/>
                  <a:pt x="710" y="1257"/>
                </a:cubicBezTo>
                <a:cubicBezTo>
                  <a:pt x="782" y="1257"/>
                  <a:pt x="819" y="1201"/>
                  <a:pt x="881" y="1170"/>
                </a:cubicBezTo>
                <a:cubicBezTo>
                  <a:pt x="958" y="1055"/>
                  <a:pt x="1034" y="979"/>
                  <a:pt x="1111" y="902"/>
                </a:cubicBezTo>
                <a:cubicBezTo>
                  <a:pt x="1187" y="787"/>
                  <a:pt x="1264" y="672"/>
                  <a:pt x="1264" y="519"/>
                </a:cubicBezTo>
                <a:cubicBezTo>
                  <a:pt x="1264" y="404"/>
                  <a:pt x="1187" y="289"/>
                  <a:pt x="1111" y="213"/>
                </a:cubicBezTo>
                <a:cubicBezTo>
                  <a:pt x="1018" y="119"/>
                  <a:pt x="848" y="1"/>
                  <a:pt x="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seño personalizado 1">
  <p:cSld name="CUSTOM_18">
    <p:bg>
      <p:bgPr>
        <a:solidFill>
          <a:schemeClr val="lt2"/>
        </a:solidFill>
        <a:effectLst/>
      </p:bgPr>
    </p:bg>
    <p:spTree>
      <p:nvGrpSpPr>
        <p:cNvPr id="1" name="Shape 1028"/>
        <p:cNvGrpSpPr/>
        <p:nvPr/>
      </p:nvGrpSpPr>
      <p:grpSpPr>
        <a:xfrm>
          <a:off x="0" y="0"/>
          <a:ext cx="0" cy="0"/>
          <a:chOff x="0" y="0"/>
          <a:chExt cx="0" cy="0"/>
        </a:xfrm>
      </p:grpSpPr>
      <p:sp>
        <p:nvSpPr>
          <p:cNvPr id="1029" name="Google Shape;1029;p19"/>
          <p:cNvSpPr/>
          <p:nvPr/>
        </p:nvSpPr>
        <p:spPr>
          <a:xfrm rot="5400000" flipH="1">
            <a:off x="5843594" y="859382"/>
            <a:ext cx="4173958" cy="2455230"/>
          </a:xfrm>
          <a:custGeom>
            <a:avLst/>
            <a:gdLst/>
            <a:ahLst/>
            <a:cxnLst/>
            <a:rect l="l" t="t" r="r" b="b"/>
            <a:pathLst>
              <a:path w="100173" h="107544" extrusionOk="0">
                <a:moveTo>
                  <a:pt x="1" y="0"/>
                </a:moveTo>
                <a:cubicBezTo>
                  <a:pt x="1368" y="2235"/>
                  <a:pt x="2035" y="4904"/>
                  <a:pt x="2336" y="7505"/>
                </a:cubicBezTo>
                <a:cubicBezTo>
                  <a:pt x="2669" y="10207"/>
                  <a:pt x="2469" y="12943"/>
                  <a:pt x="2269" y="15645"/>
                </a:cubicBezTo>
                <a:cubicBezTo>
                  <a:pt x="2002" y="18647"/>
                  <a:pt x="1635" y="21682"/>
                  <a:pt x="1368" y="24684"/>
                </a:cubicBezTo>
                <a:cubicBezTo>
                  <a:pt x="1135" y="27687"/>
                  <a:pt x="935" y="30689"/>
                  <a:pt x="1101" y="33691"/>
                </a:cubicBezTo>
                <a:cubicBezTo>
                  <a:pt x="1235" y="36226"/>
                  <a:pt x="1602" y="38961"/>
                  <a:pt x="2636" y="41230"/>
                </a:cubicBezTo>
                <a:cubicBezTo>
                  <a:pt x="3670" y="43498"/>
                  <a:pt x="5238" y="45232"/>
                  <a:pt x="7439" y="46367"/>
                </a:cubicBezTo>
                <a:cubicBezTo>
                  <a:pt x="9687" y="47540"/>
                  <a:pt x="12290" y="47966"/>
                  <a:pt x="14842" y="47966"/>
                </a:cubicBezTo>
                <a:cubicBezTo>
                  <a:pt x="15698" y="47966"/>
                  <a:pt x="16550" y="47918"/>
                  <a:pt x="17380" y="47834"/>
                </a:cubicBezTo>
                <a:cubicBezTo>
                  <a:pt x="21950" y="47401"/>
                  <a:pt x="26253" y="45666"/>
                  <a:pt x="30689" y="44699"/>
                </a:cubicBezTo>
                <a:cubicBezTo>
                  <a:pt x="32743" y="44256"/>
                  <a:pt x="34829" y="44002"/>
                  <a:pt x="36907" y="44002"/>
                </a:cubicBezTo>
                <a:cubicBezTo>
                  <a:pt x="39521" y="44002"/>
                  <a:pt x="42124" y="44403"/>
                  <a:pt x="44633" y="45333"/>
                </a:cubicBezTo>
                <a:cubicBezTo>
                  <a:pt x="52371" y="48235"/>
                  <a:pt x="57008" y="55273"/>
                  <a:pt x="60744" y="62278"/>
                </a:cubicBezTo>
                <a:cubicBezTo>
                  <a:pt x="62645" y="65814"/>
                  <a:pt x="64380" y="69450"/>
                  <a:pt x="66481" y="72886"/>
                </a:cubicBezTo>
                <a:cubicBezTo>
                  <a:pt x="68883" y="76855"/>
                  <a:pt x="71518" y="80691"/>
                  <a:pt x="74354" y="84327"/>
                </a:cubicBezTo>
                <a:cubicBezTo>
                  <a:pt x="80091" y="91699"/>
                  <a:pt x="86696" y="98537"/>
                  <a:pt x="94368" y="103908"/>
                </a:cubicBezTo>
                <a:cubicBezTo>
                  <a:pt x="96236" y="105209"/>
                  <a:pt x="98171" y="106443"/>
                  <a:pt x="100172" y="107544"/>
                </a:cubicBezTo>
                <a:lnTo>
                  <a:pt x="1001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9"/>
          <p:cNvSpPr/>
          <p:nvPr/>
        </p:nvSpPr>
        <p:spPr>
          <a:xfrm rot="-5400000" flipH="1">
            <a:off x="-967292" y="1227105"/>
            <a:ext cx="4883684" cy="2949125"/>
          </a:xfrm>
          <a:custGeom>
            <a:avLst/>
            <a:gdLst/>
            <a:ahLst/>
            <a:cxnLst/>
            <a:rect l="l" t="t" r="r" b="b"/>
            <a:pathLst>
              <a:path w="100173" h="107544" extrusionOk="0">
                <a:moveTo>
                  <a:pt x="1" y="0"/>
                </a:moveTo>
                <a:cubicBezTo>
                  <a:pt x="1368" y="2235"/>
                  <a:pt x="2035" y="4904"/>
                  <a:pt x="2336" y="7505"/>
                </a:cubicBezTo>
                <a:cubicBezTo>
                  <a:pt x="2669" y="10207"/>
                  <a:pt x="2469" y="12943"/>
                  <a:pt x="2269" y="15645"/>
                </a:cubicBezTo>
                <a:cubicBezTo>
                  <a:pt x="2002" y="18647"/>
                  <a:pt x="1635" y="21682"/>
                  <a:pt x="1368" y="24684"/>
                </a:cubicBezTo>
                <a:cubicBezTo>
                  <a:pt x="1135" y="27687"/>
                  <a:pt x="935" y="30689"/>
                  <a:pt x="1101" y="33691"/>
                </a:cubicBezTo>
                <a:cubicBezTo>
                  <a:pt x="1235" y="36226"/>
                  <a:pt x="1602" y="38961"/>
                  <a:pt x="2636" y="41230"/>
                </a:cubicBezTo>
                <a:cubicBezTo>
                  <a:pt x="3670" y="43498"/>
                  <a:pt x="5238" y="45232"/>
                  <a:pt x="7439" y="46367"/>
                </a:cubicBezTo>
                <a:cubicBezTo>
                  <a:pt x="9687" y="47540"/>
                  <a:pt x="12290" y="47966"/>
                  <a:pt x="14842" y="47966"/>
                </a:cubicBezTo>
                <a:cubicBezTo>
                  <a:pt x="15698" y="47966"/>
                  <a:pt x="16550" y="47918"/>
                  <a:pt x="17380" y="47834"/>
                </a:cubicBezTo>
                <a:cubicBezTo>
                  <a:pt x="21950" y="47401"/>
                  <a:pt x="26253" y="45666"/>
                  <a:pt x="30689" y="44699"/>
                </a:cubicBezTo>
                <a:cubicBezTo>
                  <a:pt x="32743" y="44256"/>
                  <a:pt x="34829" y="44002"/>
                  <a:pt x="36907" y="44002"/>
                </a:cubicBezTo>
                <a:cubicBezTo>
                  <a:pt x="39521" y="44002"/>
                  <a:pt x="42124" y="44403"/>
                  <a:pt x="44633" y="45333"/>
                </a:cubicBezTo>
                <a:cubicBezTo>
                  <a:pt x="52371" y="48235"/>
                  <a:pt x="57008" y="55273"/>
                  <a:pt x="60744" y="62278"/>
                </a:cubicBezTo>
                <a:cubicBezTo>
                  <a:pt x="62645" y="65814"/>
                  <a:pt x="64380" y="69450"/>
                  <a:pt x="66481" y="72886"/>
                </a:cubicBezTo>
                <a:cubicBezTo>
                  <a:pt x="68883" y="76855"/>
                  <a:pt x="71518" y="80691"/>
                  <a:pt x="74354" y="84327"/>
                </a:cubicBezTo>
                <a:cubicBezTo>
                  <a:pt x="80091" y="91699"/>
                  <a:pt x="86696" y="98537"/>
                  <a:pt x="94368" y="103908"/>
                </a:cubicBezTo>
                <a:cubicBezTo>
                  <a:pt x="96236" y="105209"/>
                  <a:pt x="98171" y="106443"/>
                  <a:pt x="100172" y="107544"/>
                </a:cubicBezTo>
                <a:lnTo>
                  <a:pt x="1001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9"/>
          <p:cNvSpPr/>
          <p:nvPr/>
        </p:nvSpPr>
        <p:spPr>
          <a:xfrm rot="10800000">
            <a:off x="-461156" y="3818544"/>
            <a:ext cx="117750" cy="105300"/>
          </a:xfrm>
          <a:custGeom>
            <a:avLst/>
            <a:gdLst/>
            <a:ahLst/>
            <a:cxnLst/>
            <a:rect l="l" t="t" r="r" b="b"/>
            <a:pathLst>
              <a:path w="4710" h="4212" extrusionOk="0">
                <a:moveTo>
                  <a:pt x="2364" y="1"/>
                </a:moveTo>
                <a:cubicBezTo>
                  <a:pt x="2140" y="1"/>
                  <a:pt x="1911" y="38"/>
                  <a:pt x="1685" y="115"/>
                </a:cubicBezTo>
                <a:cubicBezTo>
                  <a:pt x="574" y="460"/>
                  <a:pt x="0" y="1685"/>
                  <a:pt x="345" y="2757"/>
                </a:cubicBezTo>
                <a:cubicBezTo>
                  <a:pt x="650" y="3642"/>
                  <a:pt x="1467" y="4211"/>
                  <a:pt x="2348" y="4211"/>
                </a:cubicBezTo>
                <a:cubicBezTo>
                  <a:pt x="2572" y="4211"/>
                  <a:pt x="2800" y="4174"/>
                  <a:pt x="3025" y="4097"/>
                </a:cubicBezTo>
                <a:cubicBezTo>
                  <a:pt x="4135" y="3714"/>
                  <a:pt x="4709" y="2527"/>
                  <a:pt x="4326" y="1417"/>
                </a:cubicBezTo>
                <a:cubicBezTo>
                  <a:pt x="4052" y="563"/>
                  <a:pt x="3243" y="1"/>
                  <a:pt x="2364"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9"/>
          <p:cNvSpPr/>
          <p:nvPr/>
        </p:nvSpPr>
        <p:spPr>
          <a:xfrm rot="10800000">
            <a:off x="-538681" y="3779244"/>
            <a:ext cx="51725" cy="84300"/>
          </a:xfrm>
          <a:custGeom>
            <a:avLst/>
            <a:gdLst/>
            <a:ahLst/>
            <a:cxnLst/>
            <a:rect l="l" t="t" r="r" b="b"/>
            <a:pathLst>
              <a:path w="2069" h="3372" extrusionOk="0">
                <a:moveTo>
                  <a:pt x="958" y="0"/>
                </a:moveTo>
                <a:cubicBezTo>
                  <a:pt x="307" y="460"/>
                  <a:pt x="1" y="1302"/>
                  <a:pt x="269" y="2106"/>
                </a:cubicBezTo>
                <a:cubicBezTo>
                  <a:pt x="527" y="2881"/>
                  <a:pt x="1212" y="3371"/>
                  <a:pt x="1982" y="3371"/>
                </a:cubicBezTo>
                <a:cubicBezTo>
                  <a:pt x="2010" y="3371"/>
                  <a:pt x="2039" y="3371"/>
                  <a:pt x="2068" y="3369"/>
                </a:cubicBezTo>
                <a:lnTo>
                  <a:pt x="958" y="0"/>
                </a:ln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9"/>
          <p:cNvSpPr/>
          <p:nvPr/>
        </p:nvSpPr>
        <p:spPr>
          <a:xfrm rot="10800000">
            <a:off x="-377881" y="3769144"/>
            <a:ext cx="23000" cy="20350"/>
          </a:xfrm>
          <a:custGeom>
            <a:avLst/>
            <a:gdLst/>
            <a:ahLst/>
            <a:cxnLst/>
            <a:rect l="l" t="t" r="r" b="b"/>
            <a:pathLst>
              <a:path w="920" h="814" extrusionOk="0">
                <a:moveTo>
                  <a:pt x="471" y="1"/>
                </a:moveTo>
                <a:cubicBezTo>
                  <a:pt x="429" y="1"/>
                  <a:pt x="386" y="8"/>
                  <a:pt x="345" y="25"/>
                </a:cubicBezTo>
                <a:cubicBezTo>
                  <a:pt x="115" y="101"/>
                  <a:pt x="1" y="331"/>
                  <a:pt x="77" y="522"/>
                </a:cubicBezTo>
                <a:cubicBezTo>
                  <a:pt x="138" y="704"/>
                  <a:pt x="294" y="814"/>
                  <a:pt x="471" y="814"/>
                </a:cubicBezTo>
                <a:cubicBezTo>
                  <a:pt x="517" y="814"/>
                  <a:pt x="565" y="806"/>
                  <a:pt x="613" y="790"/>
                </a:cubicBezTo>
                <a:cubicBezTo>
                  <a:pt x="805" y="714"/>
                  <a:pt x="919" y="484"/>
                  <a:pt x="843" y="254"/>
                </a:cubicBezTo>
                <a:cubicBezTo>
                  <a:pt x="783" y="104"/>
                  <a:pt x="628" y="1"/>
                  <a:pt x="471"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9"/>
          <p:cNvSpPr/>
          <p:nvPr/>
        </p:nvSpPr>
        <p:spPr>
          <a:xfrm rot="10800000">
            <a:off x="-482206" y="3754769"/>
            <a:ext cx="23950" cy="21850"/>
          </a:xfrm>
          <a:custGeom>
            <a:avLst/>
            <a:gdLst/>
            <a:ahLst/>
            <a:cxnLst/>
            <a:rect l="l" t="t" r="r" b="b"/>
            <a:pathLst>
              <a:path w="958" h="874" extrusionOk="0">
                <a:moveTo>
                  <a:pt x="434" y="0"/>
                </a:moveTo>
                <a:cubicBezTo>
                  <a:pt x="404" y="0"/>
                  <a:pt x="374" y="2"/>
                  <a:pt x="345" y="7"/>
                </a:cubicBezTo>
                <a:cubicBezTo>
                  <a:pt x="153" y="84"/>
                  <a:pt x="0" y="352"/>
                  <a:pt x="77" y="582"/>
                </a:cubicBezTo>
                <a:cubicBezTo>
                  <a:pt x="137" y="763"/>
                  <a:pt x="318" y="873"/>
                  <a:pt x="485" y="873"/>
                </a:cubicBezTo>
                <a:cubicBezTo>
                  <a:pt x="530" y="873"/>
                  <a:pt x="573" y="865"/>
                  <a:pt x="613" y="850"/>
                </a:cubicBezTo>
                <a:cubicBezTo>
                  <a:pt x="842" y="773"/>
                  <a:pt x="957" y="505"/>
                  <a:pt x="881" y="314"/>
                </a:cubicBezTo>
                <a:cubicBezTo>
                  <a:pt x="847" y="113"/>
                  <a:pt x="639" y="0"/>
                  <a:pt x="434"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5" name="Google Shape;1035;p19"/>
          <p:cNvGrpSpPr/>
          <p:nvPr/>
        </p:nvGrpSpPr>
        <p:grpSpPr>
          <a:xfrm rot="2580093" flipH="1">
            <a:off x="6503233" y="2948660"/>
            <a:ext cx="2501078" cy="4364069"/>
            <a:chOff x="-555906" y="366319"/>
            <a:chExt cx="2734938" cy="4250825"/>
          </a:xfrm>
        </p:grpSpPr>
        <p:sp>
          <p:nvSpPr>
            <p:cNvPr id="1036" name="Google Shape;1036;p19"/>
            <p:cNvSpPr/>
            <p:nvPr/>
          </p:nvSpPr>
          <p:spPr>
            <a:xfrm rot="10800000">
              <a:off x="2156031" y="597569"/>
              <a:ext cx="23000" cy="20250"/>
            </a:xfrm>
            <a:custGeom>
              <a:avLst/>
              <a:gdLst/>
              <a:ahLst/>
              <a:cxnLst/>
              <a:rect l="l" t="t" r="r" b="b"/>
              <a:pathLst>
                <a:path w="920" h="810" extrusionOk="0">
                  <a:moveTo>
                    <a:pt x="628" y="1"/>
                  </a:moveTo>
                  <a:cubicBezTo>
                    <a:pt x="585" y="1"/>
                    <a:pt x="537" y="10"/>
                    <a:pt x="499" y="29"/>
                  </a:cubicBezTo>
                  <a:cubicBezTo>
                    <a:pt x="307" y="68"/>
                    <a:pt x="154" y="183"/>
                    <a:pt x="39" y="336"/>
                  </a:cubicBezTo>
                  <a:lnTo>
                    <a:pt x="1" y="336"/>
                  </a:lnTo>
                  <a:cubicBezTo>
                    <a:pt x="1" y="451"/>
                    <a:pt x="1" y="565"/>
                    <a:pt x="1" y="642"/>
                  </a:cubicBezTo>
                  <a:cubicBezTo>
                    <a:pt x="1" y="680"/>
                    <a:pt x="1" y="719"/>
                    <a:pt x="39" y="757"/>
                  </a:cubicBezTo>
                  <a:cubicBezTo>
                    <a:pt x="39" y="795"/>
                    <a:pt x="116" y="795"/>
                    <a:pt x="154" y="795"/>
                  </a:cubicBezTo>
                  <a:cubicBezTo>
                    <a:pt x="212" y="805"/>
                    <a:pt x="269" y="809"/>
                    <a:pt x="326" y="809"/>
                  </a:cubicBezTo>
                  <a:cubicBezTo>
                    <a:pt x="496" y="809"/>
                    <a:pt x="661" y="766"/>
                    <a:pt x="805" y="680"/>
                  </a:cubicBezTo>
                  <a:cubicBezTo>
                    <a:pt x="843" y="680"/>
                    <a:pt x="881" y="642"/>
                    <a:pt x="920" y="604"/>
                  </a:cubicBezTo>
                  <a:cubicBezTo>
                    <a:pt x="920" y="565"/>
                    <a:pt x="920" y="527"/>
                    <a:pt x="920" y="489"/>
                  </a:cubicBezTo>
                  <a:cubicBezTo>
                    <a:pt x="881" y="374"/>
                    <a:pt x="843" y="259"/>
                    <a:pt x="805" y="144"/>
                  </a:cubicBezTo>
                  <a:cubicBezTo>
                    <a:pt x="805" y="106"/>
                    <a:pt x="767" y="68"/>
                    <a:pt x="728" y="29"/>
                  </a:cubicBezTo>
                  <a:cubicBezTo>
                    <a:pt x="709" y="10"/>
                    <a:pt x="671"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7" name="Google Shape;1037;p19"/>
            <p:cNvGrpSpPr/>
            <p:nvPr/>
          </p:nvGrpSpPr>
          <p:grpSpPr>
            <a:xfrm>
              <a:off x="-555906" y="366319"/>
              <a:ext cx="2663138" cy="4250825"/>
              <a:chOff x="-555906" y="366319"/>
              <a:chExt cx="2663138" cy="4250825"/>
            </a:xfrm>
          </p:grpSpPr>
          <p:sp>
            <p:nvSpPr>
              <p:cNvPr id="1038" name="Google Shape;1038;p19"/>
              <p:cNvSpPr/>
              <p:nvPr/>
            </p:nvSpPr>
            <p:spPr>
              <a:xfrm rot="10800000">
                <a:off x="-555906" y="3018419"/>
                <a:ext cx="2204225" cy="958075"/>
              </a:xfrm>
              <a:custGeom>
                <a:avLst/>
                <a:gdLst/>
                <a:ahLst/>
                <a:cxnLst/>
                <a:rect l="l" t="t" r="r" b="b"/>
                <a:pathLst>
                  <a:path w="88169" h="38323" extrusionOk="0">
                    <a:moveTo>
                      <a:pt x="84837" y="1"/>
                    </a:moveTo>
                    <a:lnTo>
                      <a:pt x="1" y="28408"/>
                    </a:lnTo>
                    <a:lnTo>
                      <a:pt x="3293" y="38323"/>
                    </a:lnTo>
                    <a:lnTo>
                      <a:pt x="88168" y="9878"/>
                    </a:lnTo>
                    <a:lnTo>
                      <a:pt x="84837" y="1"/>
                    </a:lnTo>
                    <a:close/>
                  </a:path>
                </a:pathLst>
              </a:custGeom>
              <a:solidFill>
                <a:srgbClr val="EE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9"/>
              <p:cNvSpPr/>
              <p:nvPr/>
            </p:nvSpPr>
            <p:spPr>
              <a:xfrm rot="10800000">
                <a:off x="-555906" y="3566819"/>
                <a:ext cx="568550" cy="409675"/>
              </a:xfrm>
              <a:custGeom>
                <a:avLst/>
                <a:gdLst/>
                <a:ahLst/>
                <a:cxnLst/>
                <a:rect l="l" t="t" r="r" b="b"/>
                <a:pathLst>
                  <a:path w="22742" h="16387" extrusionOk="0">
                    <a:moveTo>
                      <a:pt x="19410" y="1"/>
                    </a:moveTo>
                    <a:lnTo>
                      <a:pt x="1" y="6471"/>
                    </a:lnTo>
                    <a:lnTo>
                      <a:pt x="3331" y="16386"/>
                    </a:lnTo>
                    <a:lnTo>
                      <a:pt x="22741" y="9878"/>
                    </a:lnTo>
                    <a:lnTo>
                      <a:pt x="19410" y="1"/>
                    </a:lnTo>
                    <a:close/>
                  </a:path>
                </a:pathLst>
              </a:custGeom>
              <a:solidFill>
                <a:srgbClr val="DF84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9"/>
              <p:cNvSpPr/>
              <p:nvPr/>
            </p:nvSpPr>
            <p:spPr>
              <a:xfrm rot="10800000">
                <a:off x="-418081" y="3649119"/>
                <a:ext cx="119675" cy="88425"/>
              </a:xfrm>
              <a:custGeom>
                <a:avLst/>
                <a:gdLst/>
                <a:ahLst/>
                <a:cxnLst/>
                <a:rect l="l" t="t" r="r" b="b"/>
                <a:pathLst>
                  <a:path w="4787" h="3537" extrusionOk="0">
                    <a:moveTo>
                      <a:pt x="2543" y="0"/>
                    </a:moveTo>
                    <a:cubicBezTo>
                      <a:pt x="2297" y="0"/>
                      <a:pt x="2046" y="42"/>
                      <a:pt x="1800" y="129"/>
                    </a:cubicBezTo>
                    <a:cubicBezTo>
                      <a:pt x="652" y="512"/>
                      <a:pt x="1" y="1813"/>
                      <a:pt x="384" y="2962"/>
                    </a:cubicBezTo>
                    <a:cubicBezTo>
                      <a:pt x="460" y="3191"/>
                      <a:pt x="537" y="3383"/>
                      <a:pt x="652" y="3536"/>
                    </a:cubicBezTo>
                    <a:lnTo>
                      <a:pt x="4786" y="2158"/>
                    </a:lnTo>
                    <a:cubicBezTo>
                      <a:pt x="4786" y="1966"/>
                      <a:pt x="4748" y="1737"/>
                      <a:pt x="4671" y="1545"/>
                    </a:cubicBezTo>
                    <a:cubicBezTo>
                      <a:pt x="4368" y="604"/>
                      <a:pt x="3487" y="0"/>
                      <a:pt x="2543"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9"/>
              <p:cNvSpPr/>
              <p:nvPr/>
            </p:nvSpPr>
            <p:spPr>
              <a:xfrm rot="10800000">
                <a:off x="-216131" y="3707144"/>
                <a:ext cx="68950" cy="61050"/>
              </a:xfrm>
              <a:custGeom>
                <a:avLst/>
                <a:gdLst/>
                <a:ahLst/>
                <a:cxnLst/>
                <a:rect l="l" t="t" r="r" b="b"/>
                <a:pathLst>
                  <a:path w="2758" h="2442" extrusionOk="0">
                    <a:moveTo>
                      <a:pt x="1343" y="0"/>
                    </a:moveTo>
                    <a:cubicBezTo>
                      <a:pt x="1227" y="0"/>
                      <a:pt x="1110" y="18"/>
                      <a:pt x="996" y="53"/>
                    </a:cubicBezTo>
                    <a:cubicBezTo>
                      <a:pt x="346" y="283"/>
                      <a:pt x="1" y="972"/>
                      <a:pt x="192" y="1623"/>
                    </a:cubicBezTo>
                    <a:cubicBezTo>
                      <a:pt x="379" y="2121"/>
                      <a:pt x="869" y="2441"/>
                      <a:pt x="1395" y="2441"/>
                    </a:cubicBezTo>
                    <a:cubicBezTo>
                      <a:pt x="1517" y="2441"/>
                      <a:pt x="1640" y="2424"/>
                      <a:pt x="1762" y="2388"/>
                    </a:cubicBezTo>
                    <a:cubicBezTo>
                      <a:pt x="2413" y="2159"/>
                      <a:pt x="2757" y="1470"/>
                      <a:pt x="2528" y="857"/>
                    </a:cubicBezTo>
                    <a:cubicBezTo>
                      <a:pt x="2341" y="327"/>
                      <a:pt x="1849" y="0"/>
                      <a:pt x="1343"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9"/>
              <p:cNvSpPr/>
              <p:nvPr/>
            </p:nvSpPr>
            <p:spPr>
              <a:xfrm rot="10800000">
                <a:off x="-307056" y="3775369"/>
                <a:ext cx="59375" cy="52875"/>
              </a:xfrm>
              <a:custGeom>
                <a:avLst/>
                <a:gdLst/>
                <a:ahLst/>
                <a:cxnLst/>
                <a:rect l="l" t="t" r="r" b="b"/>
                <a:pathLst>
                  <a:path w="2375" h="2115" extrusionOk="0">
                    <a:moveTo>
                      <a:pt x="1162" y="1"/>
                    </a:moveTo>
                    <a:cubicBezTo>
                      <a:pt x="1057" y="1"/>
                      <a:pt x="950" y="15"/>
                      <a:pt x="843" y="43"/>
                    </a:cubicBezTo>
                    <a:cubicBezTo>
                      <a:pt x="307" y="235"/>
                      <a:pt x="1" y="847"/>
                      <a:pt x="192" y="1383"/>
                    </a:cubicBezTo>
                    <a:cubicBezTo>
                      <a:pt x="348" y="1850"/>
                      <a:pt x="782" y="2115"/>
                      <a:pt x="1227" y="2115"/>
                    </a:cubicBezTo>
                    <a:cubicBezTo>
                      <a:pt x="1329" y="2115"/>
                      <a:pt x="1432" y="2101"/>
                      <a:pt x="1532" y="2072"/>
                    </a:cubicBezTo>
                    <a:cubicBezTo>
                      <a:pt x="2068" y="1881"/>
                      <a:pt x="2374" y="1268"/>
                      <a:pt x="2183" y="732"/>
                    </a:cubicBezTo>
                    <a:cubicBezTo>
                      <a:pt x="2027" y="265"/>
                      <a:pt x="1618" y="1"/>
                      <a:pt x="1162"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9"/>
              <p:cNvSpPr/>
              <p:nvPr/>
            </p:nvSpPr>
            <p:spPr>
              <a:xfrm rot="10800000">
                <a:off x="-191256" y="3804694"/>
                <a:ext cx="138825" cy="78000"/>
              </a:xfrm>
              <a:custGeom>
                <a:avLst/>
                <a:gdLst/>
                <a:ahLst/>
                <a:cxnLst/>
                <a:rect l="l" t="t" r="r" b="b"/>
                <a:pathLst>
                  <a:path w="5553" h="3120" extrusionOk="0">
                    <a:moveTo>
                      <a:pt x="5514" y="1"/>
                    </a:moveTo>
                    <a:lnTo>
                      <a:pt x="1" y="1838"/>
                    </a:lnTo>
                    <a:cubicBezTo>
                      <a:pt x="573" y="2639"/>
                      <a:pt x="1487" y="3120"/>
                      <a:pt x="2456" y="3120"/>
                    </a:cubicBezTo>
                    <a:cubicBezTo>
                      <a:pt x="2783" y="3120"/>
                      <a:pt x="3117" y="3065"/>
                      <a:pt x="3446" y="2949"/>
                    </a:cubicBezTo>
                    <a:cubicBezTo>
                      <a:pt x="4748" y="2528"/>
                      <a:pt x="5552" y="1302"/>
                      <a:pt x="5514"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9"/>
              <p:cNvSpPr/>
              <p:nvPr/>
            </p:nvSpPr>
            <p:spPr>
              <a:xfrm rot="10800000">
                <a:off x="-192206" y="3579269"/>
                <a:ext cx="95750" cy="64475"/>
              </a:xfrm>
              <a:custGeom>
                <a:avLst/>
                <a:gdLst/>
                <a:ahLst/>
                <a:cxnLst/>
                <a:rect l="l" t="t" r="r" b="b"/>
                <a:pathLst>
                  <a:path w="3830" h="2579" extrusionOk="0">
                    <a:moveTo>
                      <a:pt x="2030" y="0"/>
                    </a:moveTo>
                    <a:cubicBezTo>
                      <a:pt x="1840" y="0"/>
                      <a:pt x="1646" y="29"/>
                      <a:pt x="1456" y="90"/>
                    </a:cubicBezTo>
                    <a:cubicBezTo>
                      <a:pt x="499" y="435"/>
                      <a:pt x="1" y="1468"/>
                      <a:pt x="307" y="2426"/>
                    </a:cubicBezTo>
                    <a:cubicBezTo>
                      <a:pt x="346" y="2464"/>
                      <a:pt x="346" y="2540"/>
                      <a:pt x="384" y="2579"/>
                    </a:cubicBezTo>
                    <a:lnTo>
                      <a:pt x="3829" y="1430"/>
                    </a:lnTo>
                    <a:cubicBezTo>
                      <a:pt x="3829" y="1392"/>
                      <a:pt x="3791" y="1315"/>
                      <a:pt x="3791" y="1239"/>
                    </a:cubicBezTo>
                    <a:cubicBezTo>
                      <a:pt x="3515" y="472"/>
                      <a:pt x="2797" y="0"/>
                      <a:pt x="2030"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9"/>
              <p:cNvSpPr/>
              <p:nvPr/>
            </p:nvSpPr>
            <p:spPr>
              <a:xfrm rot="10800000">
                <a:off x="-92656" y="3658694"/>
                <a:ext cx="92850" cy="124075"/>
              </a:xfrm>
              <a:custGeom>
                <a:avLst/>
                <a:gdLst/>
                <a:ahLst/>
                <a:cxnLst/>
                <a:rect l="l" t="t" r="r" b="b"/>
                <a:pathLst>
                  <a:path w="3714" h="4963" extrusionOk="0">
                    <a:moveTo>
                      <a:pt x="899" y="0"/>
                    </a:moveTo>
                    <a:cubicBezTo>
                      <a:pt x="628" y="0"/>
                      <a:pt x="351" y="45"/>
                      <a:pt x="77" y="138"/>
                    </a:cubicBezTo>
                    <a:cubicBezTo>
                      <a:pt x="39" y="138"/>
                      <a:pt x="0" y="138"/>
                      <a:pt x="0" y="177"/>
                    </a:cubicBezTo>
                    <a:lnTo>
                      <a:pt x="1608" y="4962"/>
                    </a:lnTo>
                    <a:cubicBezTo>
                      <a:pt x="1608" y="4924"/>
                      <a:pt x="1646" y="4924"/>
                      <a:pt x="1685" y="4924"/>
                    </a:cubicBezTo>
                    <a:cubicBezTo>
                      <a:pt x="3025" y="4464"/>
                      <a:pt x="3714" y="3048"/>
                      <a:pt x="3293" y="1708"/>
                    </a:cubicBezTo>
                    <a:cubicBezTo>
                      <a:pt x="2927" y="672"/>
                      <a:pt x="1956" y="0"/>
                      <a:pt x="899"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9"/>
              <p:cNvSpPr/>
              <p:nvPr/>
            </p:nvSpPr>
            <p:spPr>
              <a:xfrm rot="10800000">
                <a:off x="-273556" y="3664569"/>
                <a:ext cx="33525" cy="30525"/>
              </a:xfrm>
              <a:custGeom>
                <a:avLst/>
                <a:gdLst/>
                <a:ahLst/>
                <a:cxnLst/>
                <a:rect l="l" t="t" r="r" b="b"/>
                <a:pathLst>
                  <a:path w="1341" h="1221" extrusionOk="0">
                    <a:moveTo>
                      <a:pt x="686" y="1"/>
                    </a:moveTo>
                    <a:cubicBezTo>
                      <a:pt x="612" y="1"/>
                      <a:pt x="536" y="13"/>
                      <a:pt x="460" y="39"/>
                    </a:cubicBezTo>
                    <a:cubicBezTo>
                      <a:pt x="154" y="115"/>
                      <a:pt x="1" y="460"/>
                      <a:pt x="77" y="804"/>
                    </a:cubicBezTo>
                    <a:cubicBezTo>
                      <a:pt x="169" y="1049"/>
                      <a:pt x="408" y="1221"/>
                      <a:pt x="676" y="1221"/>
                    </a:cubicBezTo>
                    <a:cubicBezTo>
                      <a:pt x="743" y="1221"/>
                      <a:pt x="812" y="1210"/>
                      <a:pt x="881" y="1187"/>
                    </a:cubicBezTo>
                    <a:cubicBezTo>
                      <a:pt x="1187" y="1072"/>
                      <a:pt x="1340" y="728"/>
                      <a:pt x="1264" y="422"/>
                    </a:cubicBezTo>
                    <a:cubicBezTo>
                      <a:pt x="1174" y="153"/>
                      <a:pt x="946" y="1"/>
                      <a:pt x="686"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9"/>
              <p:cNvSpPr/>
              <p:nvPr/>
            </p:nvSpPr>
            <p:spPr>
              <a:xfrm rot="10800000">
                <a:off x="-233844" y="4361219"/>
                <a:ext cx="7675" cy="6725"/>
              </a:xfrm>
              <a:custGeom>
                <a:avLst/>
                <a:gdLst/>
                <a:ahLst/>
                <a:cxnLst/>
                <a:rect l="l" t="t" r="r" b="b"/>
                <a:pathLst>
                  <a:path w="307" h="269" extrusionOk="0">
                    <a:moveTo>
                      <a:pt x="115" y="0"/>
                    </a:moveTo>
                    <a:cubicBezTo>
                      <a:pt x="38" y="39"/>
                      <a:pt x="0" y="115"/>
                      <a:pt x="38" y="192"/>
                    </a:cubicBezTo>
                    <a:cubicBezTo>
                      <a:pt x="38" y="230"/>
                      <a:pt x="115" y="268"/>
                      <a:pt x="191" y="268"/>
                    </a:cubicBezTo>
                    <a:cubicBezTo>
                      <a:pt x="268" y="230"/>
                      <a:pt x="306" y="154"/>
                      <a:pt x="268" y="115"/>
                    </a:cubicBezTo>
                    <a:cubicBezTo>
                      <a:pt x="268" y="39"/>
                      <a:pt x="191" y="0"/>
                      <a:pt x="115"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9"/>
              <p:cNvSpPr/>
              <p:nvPr/>
            </p:nvSpPr>
            <p:spPr>
              <a:xfrm rot="10800000">
                <a:off x="1630094" y="3026069"/>
                <a:ext cx="75650" cy="68500"/>
              </a:xfrm>
              <a:custGeom>
                <a:avLst/>
                <a:gdLst/>
                <a:ahLst/>
                <a:cxnLst/>
                <a:rect l="l" t="t" r="r" b="b"/>
                <a:pathLst>
                  <a:path w="3026" h="2740" extrusionOk="0">
                    <a:moveTo>
                      <a:pt x="1171" y="1"/>
                    </a:moveTo>
                    <a:cubicBezTo>
                      <a:pt x="993" y="1"/>
                      <a:pt x="817" y="50"/>
                      <a:pt x="651" y="175"/>
                    </a:cubicBezTo>
                    <a:cubicBezTo>
                      <a:pt x="345" y="404"/>
                      <a:pt x="1" y="1055"/>
                      <a:pt x="77" y="1438"/>
                    </a:cubicBezTo>
                    <a:cubicBezTo>
                      <a:pt x="154" y="1668"/>
                      <a:pt x="345" y="1859"/>
                      <a:pt x="498" y="1974"/>
                    </a:cubicBezTo>
                    <a:cubicBezTo>
                      <a:pt x="805" y="2242"/>
                      <a:pt x="1111" y="2433"/>
                      <a:pt x="1417" y="2625"/>
                    </a:cubicBezTo>
                    <a:cubicBezTo>
                      <a:pt x="1532" y="2663"/>
                      <a:pt x="1609" y="2740"/>
                      <a:pt x="1723" y="2740"/>
                    </a:cubicBezTo>
                    <a:cubicBezTo>
                      <a:pt x="1877" y="2740"/>
                      <a:pt x="1991" y="2663"/>
                      <a:pt x="2106" y="2587"/>
                    </a:cubicBezTo>
                    <a:cubicBezTo>
                      <a:pt x="2566" y="2280"/>
                      <a:pt x="2872" y="1821"/>
                      <a:pt x="2987" y="1285"/>
                    </a:cubicBezTo>
                    <a:cubicBezTo>
                      <a:pt x="3025" y="1170"/>
                      <a:pt x="3025" y="1055"/>
                      <a:pt x="2987" y="940"/>
                    </a:cubicBezTo>
                    <a:cubicBezTo>
                      <a:pt x="2910" y="826"/>
                      <a:pt x="2795" y="749"/>
                      <a:pt x="2680" y="672"/>
                    </a:cubicBezTo>
                    <a:lnTo>
                      <a:pt x="2106" y="328"/>
                    </a:lnTo>
                    <a:cubicBezTo>
                      <a:pt x="1813" y="157"/>
                      <a:pt x="1488" y="1"/>
                      <a:pt x="1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9"/>
              <p:cNvSpPr/>
              <p:nvPr/>
            </p:nvSpPr>
            <p:spPr>
              <a:xfrm rot="10800000">
                <a:off x="1635844" y="3114119"/>
                <a:ext cx="62250" cy="54625"/>
              </a:xfrm>
              <a:custGeom>
                <a:avLst/>
                <a:gdLst/>
                <a:ahLst/>
                <a:cxnLst/>
                <a:rect l="l" t="t" r="r" b="b"/>
                <a:pathLst>
                  <a:path w="2490" h="2185" extrusionOk="0">
                    <a:moveTo>
                      <a:pt x="1067" y="0"/>
                    </a:moveTo>
                    <a:cubicBezTo>
                      <a:pt x="805" y="0"/>
                      <a:pt x="489" y="22"/>
                      <a:pt x="345" y="194"/>
                    </a:cubicBezTo>
                    <a:cubicBezTo>
                      <a:pt x="116" y="385"/>
                      <a:pt x="1" y="845"/>
                      <a:pt x="77" y="1113"/>
                    </a:cubicBezTo>
                    <a:cubicBezTo>
                      <a:pt x="154" y="1342"/>
                      <a:pt x="345" y="1457"/>
                      <a:pt x="537" y="1572"/>
                    </a:cubicBezTo>
                    <a:cubicBezTo>
                      <a:pt x="843" y="1802"/>
                      <a:pt x="1226" y="1993"/>
                      <a:pt x="1609" y="2108"/>
                    </a:cubicBezTo>
                    <a:cubicBezTo>
                      <a:pt x="1647" y="2146"/>
                      <a:pt x="1724" y="2185"/>
                      <a:pt x="1800" y="2185"/>
                    </a:cubicBezTo>
                    <a:cubicBezTo>
                      <a:pt x="1953" y="2146"/>
                      <a:pt x="2030" y="2108"/>
                      <a:pt x="2145" y="1993"/>
                    </a:cubicBezTo>
                    <a:cubicBezTo>
                      <a:pt x="2451" y="1649"/>
                      <a:pt x="2489" y="1113"/>
                      <a:pt x="2298" y="653"/>
                    </a:cubicBezTo>
                    <a:cubicBezTo>
                      <a:pt x="2183" y="385"/>
                      <a:pt x="1992" y="156"/>
                      <a:pt x="1724" y="41"/>
                    </a:cubicBezTo>
                    <a:cubicBezTo>
                      <a:pt x="1609" y="2"/>
                      <a:pt x="1456" y="2"/>
                      <a:pt x="1303" y="2"/>
                    </a:cubicBezTo>
                    <a:cubicBezTo>
                      <a:pt x="1236" y="2"/>
                      <a:pt x="1154" y="0"/>
                      <a:pt x="10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9"/>
              <p:cNvSpPr/>
              <p:nvPr/>
            </p:nvSpPr>
            <p:spPr>
              <a:xfrm rot="10800000">
                <a:off x="1706669" y="3087869"/>
                <a:ext cx="27775" cy="26525"/>
              </a:xfrm>
              <a:custGeom>
                <a:avLst/>
                <a:gdLst/>
                <a:ahLst/>
                <a:cxnLst/>
                <a:rect l="l" t="t" r="r" b="b"/>
                <a:pathLst>
                  <a:path w="1111" h="1061" extrusionOk="0">
                    <a:moveTo>
                      <a:pt x="515" y="0"/>
                    </a:moveTo>
                    <a:cubicBezTo>
                      <a:pt x="437" y="0"/>
                      <a:pt x="365" y="14"/>
                      <a:pt x="306" y="49"/>
                    </a:cubicBezTo>
                    <a:cubicBezTo>
                      <a:pt x="153" y="125"/>
                      <a:pt x="0" y="393"/>
                      <a:pt x="38" y="585"/>
                    </a:cubicBezTo>
                    <a:cubicBezTo>
                      <a:pt x="77" y="623"/>
                      <a:pt x="115" y="700"/>
                      <a:pt x="153" y="738"/>
                    </a:cubicBezTo>
                    <a:cubicBezTo>
                      <a:pt x="268" y="853"/>
                      <a:pt x="421" y="929"/>
                      <a:pt x="536" y="1006"/>
                    </a:cubicBezTo>
                    <a:cubicBezTo>
                      <a:pt x="590" y="1033"/>
                      <a:pt x="625" y="1060"/>
                      <a:pt x="668" y="1060"/>
                    </a:cubicBezTo>
                    <a:cubicBezTo>
                      <a:pt x="686" y="1060"/>
                      <a:pt x="705" y="1055"/>
                      <a:pt x="727" y="1044"/>
                    </a:cubicBezTo>
                    <a:cubicBezTo>
                      <a:pt x="804" y="1044"/>
                      <a:pt x="842" y="1006"/>
                      <a:pt x="881" y="968"/>
                    </a:cubicBezTo>
                    <a:cubicBezTo>
                      <a:pt x="1034" y="738"/>
                      <a:pt x="1110" y="508"/>
                      <a:pt x="1110" y="240"/>
                    </a:cubicBezTo>
                    <a:cubicBezTo>
                      <a:pt x="1110" y="240"/>
                      <a:pt x="1110" y="202"/>
                      <a:pt x="1110" y="164"/>
                    </a:cubicBezTo>
                    <a:cubicBezTo>
                      <a:pt x="1072" y="125"/>
                      <a:pt x="1072" y="125"/>
                      <a:pt x="1034" y="125"/>
                    </a:cubicBezTo>
                    <a:cubicBezTo>
                      <a:pt x="901" y="72"/>
                      <a:pt x="693" y="0"/>
                      <a:pt x="5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9"/>
              <p:cNvSpPr/>
              <p:nvPr/>
            </p:nvSpPr>
            <p:spPr>
              <a:xfrm rot="10800000">
                <a:off x="1803806" y="3510369"/>
                <a:ext cx="25875" cy="26325"/>
              </a:xfrm>
              <a:custGeom>
                <a:avLst/>
                <a:gdLst/>
                <a:ahLst/>
                <a:cxnLst/>
                <a:rect l="l" t="t" r="r" b="b"/>
                <a:pathLst>
                  <a:path w="1035" h="1053" extrusionOk="0">
                    <a:moveTo>
                      <a:pt x="452" y="1"/>
                    </a:moveTo>
                    <a:cubicBezTo>
                      <a:pt x="299" y="1"/>
                      <a:pt x="161" y="52"/>
                      <a:pt x="115" y="210"/>
                    </a:cubicBezTo>
                    <a:cubicBezTo>
                      <a:pt x="1" y="478"/>
                      <a:pt x="192" y="823"/>
                      <a:pt x="422" y="1014"/>
                    </a:cubicBezTo>
                    <a:cubicBezTo>
                      <a:pt x="460" y="1014"/>
                      <a:pt x="498" y="1053"/>
                      <a:pt x="537" y="1053"/>
                    </a:cubicBezTo>
                    <a:cubicBezTo>
                      <a:pt x="537" y="1053"/>
                      <a:pt x="575" y="1014"/>
                      <a:pt x="613" y="976"/>
                    </a:cubicBezTo>
                    <a:cubicBezTo>
                      <a:pt x="690" y="900"/>
                      <a:pt x="766" y="823"/>
                      <a:pt x="843" y="746"/>
                    </a:cubicBezTo>
                    <a:cubicBezTo>
                      <a:pt x="958" y="593"/>
                      <a:pt x="1034" y="440"/>
                      <a:pt x="996" y="287"/>
                    </a:cubicBezTo>
                    <a:cubicBezTo>
                      <a:pt x="958" y="172"/>
                      <a:pt x="881" y="96"/>
                      <a:pt x="766" y="57"/>
                    </a:cubicBezTo>
                    <a:cubicBezTo>
                      <a:pt x="672" y="26"/>
                      <a:pt x="558" y="1"/>
                      <a:pt x="4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9"/>
              <p:cNvSpPr/>
              <p:nvPr/>
            </p:nvSpPr>
            <p:spPr>
              <a:xfrm rot="10800000">
                <a:off x="1715294" y="3119494"/>
                <a:ext cx="94775" cy="83425"/>
              </a:xfrm>
              <a:custGeom>
                <a:avLst/>
                <a:gdLst/>
                <a:ahLst/>
                <a:cxnLst/>
                <a:rect l="l" t="t" r="r" b="b"/>
                <a:pathLst>
                  <a:path w="3791" h="3337" extrusionOk="0">
                    <a:moveTo>
                      <a:pt x="2475" y="0"/>
                    </a:moveTo>
                    <a:cubicBezTo>
                      <a:pt x="1473" y="0"/>
                      <a:pt x="490" y="648"/>
                      <a:pt x="116" y="1599"/>
                    </a:cubicBezTo>
                    <a:cubicBezTo>
                      <a:pt x="39" y="1714"/>
                      <a:pt x="1" y="1829"/>
                      <a:pt x="39" y="1944"/>
                    </a:cubicBezTo>
                    <a:cubicBezTo>
                      <a:pt x="39" y="2135"/>
                      <a:pt x="154" y="2250"/>
                      <a:pt x="269" y="2365"/>
                    </a:cubicBezTo>
                    <a:cubicBezTo>
                      <a:pt x="613" y="2786"/>
                      <a:pt x="1149" y="3130"/>
                      <a:pt x="1685" y="3284"/>
                    </a:cubicBezTo>
                    <a:cubicBezTo>
                      <a:pt x="1806" y="3318"/>
                      <a:pt x="1934" y="3337"/>
                      <a:pt x="2063" y="3337"/>
                    </a:cubicBezTo>
                    <a:cubicBezTo>
                      <a:pt x="2221" y="3337"/>
                      <a:pt x="2380" y="3309"/>
                      <a:pt x="2527" y="3245"/>
                    </a:cubicBezTo>
                    <a:cubicBezTo>
                      <a:pt x="2681" y="3169"/>
                      <a:pt x="2795" y="3054"/>
                      <a:pt x="2910" y="2939"/>
                    </a:cubicBezTo>
                    <a:cubicBezTo>
                      <a:pt x="3408" y="2365"/>
                      <a:pt x="3714" y="1637"/>
                      <a:pt x="3791" y="872"/>
                    </a:cubicBezTo>
                    <a:cubicBezTo>
                      <a:pt x="3791" y="757"/>
                      <a:pt x="3791" y="604"/>
                      <a:pt x="3752" y="489"/>
                    </a:cubicBezTo>
                    <a:cubicBezTo>
                      <a:pt x="3676" y="374"/>
                      <a:pt x="3561" y="298"/>
                      <a:pt x="3446" y="221"/>
                    </a:cubicBezTo>
                    <a:cubicBezTo>
                      <a:pt x="3134" y="70"/>
                      <a:pt x="2804" y="0"/>
                      <a:pt x="24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9"/>
              <p:cNvSpPr/>
              <p:nvPr/>
            </p:nvSpPr>
            <p:spPr>
              <a:xfrm rot="10800000">
                <a:off x="740481" y="1475594"/>
                <a:ext cx="660425" cy="781000"/>
              </a:xfrm>
              <a:custGeom>
                <a:avLst/>
                <a:gdLst/>
                <a:ahLst/>
                <a:cxnLst/>
                <a:rect l="l" t="t" r="r" b="b"/>
                <a:pathLst>
                  <a:path w="26417" h="31240" extrusionOk="0">
                    <a:moveTo>
                      <a:pt x="8538" y="0"/>
                    </a:moveTo>
                    <a:lnTo>
                      <a:pt x="1" y="6011"/>
                    </a:lnTo>
                    <a:lnTo>
                      <a:pt x="17917" y="31240"/>
                    </a:lnTo>
                    <a:lnTo>
                      <a:pt x="26416" y="25229"/>
                    </a:lnTo>
                    <a:lnTo>
                      <a:pt x="8538" y="0"/>
                    </a:lnTo>
                    <a:close/>
                  </a:path>
                </a:pathLst>
              </a:custGeom>
              <a:solidFill>
                <a:srgbClr val="EE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9"/>
              <p:cNvSpPr/>
              <p:nvPr/>
            </p:nvSpPr>
            <p:spPr>
              <a:xfrm rot="10800000">
                <a:off x="675406" y="1413369"/>
                <a:ext cx="277575" cy="212500"/>
              </a:xfrm>
              <a:custGeom>
                <a:avLst/>
                <a:gdLst/>
                <a:ahLst/>
                <a:cxnLst/>
                <a:rect l="l" t="t" r="r" b="b"/>
                <a:pathLst>
                  <a:path w="11103" h="8500" extrusionOk="0">
                    <a:moveTo>
                      <a:pt x="8499" y="0"/>
                    </a:moveTo>
                    <a:lnTo>
                      <a:pt x="0" y="6011"/>
                    </a:lnTo>
                    <a:lnTo>
                      <a:pt x="1762" y="8499"/>
                    </a:lnTo>
                    <a:lnTo>
                      <a:pt x="11103" y="3637"/>
                    </a:lnTo>
                    <a:lnTo>
                      <a:pt x="84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9"/>
              <p:cNvSpPr/>
              <p:nvPr/>
            </p:nvSpPr>
            <p:spPr>
              <a:xfrm rot="10800000">
                <a:off x="891706" y="1689019"/>
                <a:ext cx="509200" cy="567575"/>
              </a:xfrm>
              <a:custGeom>
                <a:avLst/>
                <a:gdLst/>
                <a:ahLst/>
                <a:cxnLst/>
                <a:rect l="l" t="t" r="r" b="b"/>
                <a:pathLst>
                  <a:path w="20368" h="22703" extrusionOk="0">
                    <a:moveTo>
                      <a:pt x="8538" y="0"/>
                    </a:moveTo>
                    <a:lnTo>
                      <a:pt x="1" y="6011"/>
                    </a:lnTo>
                    <a:lnTo>
                      <a:pt x="11869" y="22703"/>
                    </a:lnTo>
                    <a:lnTo>
                      <a:pt x="20368" y="16692"/>
                    </a:lnTo>
                    <a:lnTo>
                      <a:pt x="8538" y="0"/>
                    </a:lnTo>
                    <a:close/>
                  </a:path>
                </a:pathLst>
              </a:custGeom>
              <a:solidFill>
                <a:srgbClr val="DF84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9"/>
              <p:cNvSpPr/>
              <p:nvPr/>
            </p:nvSpPr>
            <p:spPr>
              <a:xfrm rot="10800000">
                <a:off x="1219031" y="2015944"/>
                <a:ext cx="119650" cy="105400"/>
              </a:xfrm>
              <a:custGeom>
                <a:avLst/>
                <a:gdLst/>
                <a:ahLst/>
                <a:cxnLst/>
                <a:rect l="l" t="t" r="r" b="b"/>
                <a:pathLst>
                  <a:path w="4786" h="4216" extrusionOk="0">
                    <a:moveTo>
                      <a:pt x="2393" y="0"/>
                    </a:moveTo>
                    <a:cubicBezTo>
                      <a:pt x="1977" y="0"/>
                      <a:pt x="1556" y="120"/>
                      <a:pt x="1187" y="371"/>
                    </a:cubicBezTo>
                    <a:cubicBezTo>
                      <a:pt x="230" y="1060"/>
                      <a:pt x="0" y="2362"/>
                      <a:pt x="689" y="3319"/>
                    </a:cubicBezTo>
                    <a:cubicBezTo>
                      <a:pt x="1086" y="3902"/>
                      <a:pt x="1738" y="4215"/>
                      <a:pt x="2403" y="4215"/>
                    </a:cubicBezTo>
                    <a:cubicBezTo>
                      <a:pt x="2830" y="4215"/>
                      <a:pt x="3263" y="4086"/>
                      <a:pt x="3637" y="3817"/>
                    </a:cubicBezTo>
                    <a:cubicBezTo>
                      <a:pt x="4556" y="3128"/>
                      <a:pt x="4786" y="1826"/>
                      <a:pt x="4135" y="869"/>
                    </a:cubicBezTo>
                    <a:cubicBezTo>
                      <a:pt x="3711" y="305"/>
                      <a:pt x="3057" y="0"/>
                      <a:pt x="2393"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9"/>
              <p:cNvSpPr/>
              <p:nvPr/>
            </p:nvSpPr>
            <p:spPr>
              <a:xfrm rot="10800000">
                <a:off x="1041006" y="2028719"/>
                <a:ext cx="108175" cy="110150"/>
              </a:xfrm>
              <a:custGeom>
                <a:avLst/>
                <a:gdLst/>
                <a:ahLst/>
                <a:cxnLst/>
                <a:rect l="l" t="t" r="r" b="b"/>
                <a:pathLst>
                  <a:path w="4327" h="4406" extrusionOk="0">
                    <a:moveTo>
                      <a:pt x="1800" y="0"/>
                    </a:moveTo>
                    <a:cubicBezTo>
                      <a:pt x="1608" y="77"/>
                      <a:pt x="1455" y="153"/>
                      <a:pt x="1264" y="307"/>
                    </a:cubicBezTo>
                    <a:cubicBezTo>
                      <a:pt x="230" y="1034"/>
                      <a:pt x="0" y="2412"/>
                      <a:pt x="728" y="3446"/>
                    </a:cubicBezTo>
                    <a:cubicBezTo>
                      <a:pt x="1170" y="4074"/>
                      <a:pt x="1866" y="4405"/>
                      <a:pt x="2568" y="4405"/>
                    </a:cubicBezTo>
                    <a:cubicBezTo>
                      <a:pt x="3021" y="4405"/>
                      <a:pt x="3476" y="4267"/>
                      <a:pt x="3867" y="3982"/>
                    </a:cubicBezTo>
                    <a:cubicBezTo>
                      <a:pt x="4058" y="3867"/>
                      <a:pt x="4212" y="3714"/>
                      <a:pt x="4326" y="3561"/>
                    </a:cubicBezTo>
                    <a:lnTo>
                      <a:pt x="1800" y="0"/>
                    </a:ln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9"/>
              <p:cNvSpPr/>
              <p:nvPr/>
            </p:nvSpPr>
            <p:spPr>
              <a:xfrm rot="10800000">
                <a:off x="1052506" y="1865769"/>
                <a:ext cx="68925" cy="61150"/>
              </a:xfrm>
              <a:custGeom>
                <a:avLst/>
                <a:gdLst/>
                <a:ahLst/>
                <a:cxnLst/>
                <a:rect l="l" t="t" r="r" b="b"/>
                <a:pathLst>
                  <a:path w="2757" h="2446" extrusionOk="0">
                    <a:moveTo>
                      <a:pt x="1362" y="0"/>
                    </a:moveTo>
                    <a:cubicBezTo>
                      <a:pt x="1127" y="0"/>
                      <a:pt x="892" y="68"/>
                      <a:pt x="690" y="213"/>
                    </a:cubicBezTo>
                    <a:cubicBezTo>
                      <a:pt x="115" y="634"/>
                      <a:pt x="1" y="1400"/>
                      <a:pt x="383" y="1935"/>
                    </a:cubicBezTo>
                    <a:cubicBezTo>
                      <a:pt x="616" y="2261"/>
                      <a:pt x="990" y="2446"/>
                      <a:pt x="1377" y="2446"/>
                    </a:cubicBezTo>
                    <a:cubicBezTo>
                      <a:pt x="1626" y="2446"/>
                      <a:pt x="1881" y="2369"/>
                      <a:pt x="2106" y="2203"/>
                    </a:cubicBezTo>
                    <a:cubicBezTo>
                      <a:pt x="2642" y="1821"/>
                      <a:pt x="2757" y="1055"/>
                      <a:pt x="2374" y="519"/>
                    </a:cubicBezTo>
                    <a:cubicBezTo>
                      <a:pt x="2136" y="185"/>
                      <a:pt x="1749" y="0"/>
                      <a:pt x="1362"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9"/>
              <p:cNvSpPr/>
              <p:nvPr/>
            </p:nvSpPr>
            <p:spPr>
              <a:xfrm rot="10800000">
                <a:off x="1146281" y="1943369"/>
                <a:ext cx="59375" cy="53075"/>
              </a:xfrm>
              <a:custGeom>
                <a:avLst/>
                <a:gdLst/>
                <a:ahLst/>
                <a:cxnLst/>
                <a:rect l="l" t="t" r="r" b="b"/>
                <a:pathLst>
                  <a:path w="2375" h="2123" extrusionOk="0">
                    <a:moveTo>
                      <a:pt x="1177" y="1"/>
                    </a:moveTo>
                    <a:cubicBezTo>
                      <a:pt x="965" y="1"/>
                      <a:pt x="753" y="65"/>
                      <a:pt x="575" y="199"/>
                    </a:cubicBezTo>
                    <a:cubicBezTo>
                      <a:pt x="115" y="544"/>
                      <a:pt x="1" y="1194"/>
                      <a:pt x="307" y="1692"/>
                    </a:cubicBezTo>
                    <a:cubicBezTo>
                      <a:pt x="515" y="1970"/>
                      <a:pt x="836" y="2122"/>
                      <a:pt x="1168" y="2122"/>
                    </a:cubicBezTo>
                    <a:cubicBezTo>
                      <a:pt x="1383" y="2122"/>
                      <a:pt x="1604" y="2058"/>
                      <a:pt x="1800" y="1922"/>
                    </a:cubicBezTo>
                    <a:cubicBezTo>
                      <a:pt x="2259" y="1577"/>
                      <a:pt x="2374" y="926"/>
                      <a:pt x="2030" y="467"/>
                    </a:cubicBezTo>
                    <a:cubicBezTo>
                      <a:pt x="1842" y="162"/>
                      <a:pt x="1511" y="1"/>
                      <a:pt x="1177"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9"/>
              <p:cNvSpPr/>
              <p:nvPr/>
            </p:nvSpPr>
            <p:spPr>
              <a:xfrm rot="10800000">
                <a:off x="1122356" y="1744519"/>
                <a:ext cx="105300" cy="122175"/>
              </a:xfrm>
              <a:custGeom>
                <a:avLst/>
                <a:gdLst/>
                <a:ahLst/>
                <a:cxnLst/>
                <a:rect l="l" t="t" r="r" b="b"/>
                <a:pathLst>
                  <a:path w="4212" h="4887" extrusionOk="0">
                    <a:moveTo>
                      <a:pt x="907" y="1"/>
                    </a:moveTo>
                    <a:cubicBezTo>
                      <a:pt x="603" y="1"/>
                      <a:pt x="297" y="46"/>
                      <a:pt x="0" y="139"/>
                    </a:cubicBezTo>
                    <a:lnTo>
                      <a:pt x="3331" y="4886"/>
                    </a:lnTo>
                    <a:cubicBezTo>
                      <a:pt x="4135" y="3853"/>
                      <a:pt x="4211" y="2398"/>
                      <a:pt x="3407" y="1288"/>
                    </a:cubicBezTo>
                    <a:cubicBezTo>
                      <a:pt x="2798" y="446"/>
                      <a:pt x="1859" y="1"/>
                      <a:pt x="907"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9"/>
              <p:cNvSpPr/>
              <p:nvPr/>
            </p:nvSpPr>
            <p:spPr>
              <a:xfrm rot="10800000">
                <a:off x="912756" y="1858744"/>
                <a:ext cx="82350" cy="85850"/>
              </a:xfrm>
              <a:custGeom>
                <a:avLst/>
                <a:gdLst/>
                <a:ahLst/>
                <a:cxnLst/>
                <a:rect l="l" t="t" r="r" b="b"/>
                <a:pathLst>
                  <a:path w="3294" h="3434" extrusionOk="0">
                    <a:moveTo>
                      <a:pt x="1188" y="1"/>
                    </a:moveTo>
                    <a:cubicBezTo>
                      <a:pt x="1111" y="39"/>
                      <a:pt x="1073" y="77"/>
                      <a:pt x="996" y="116"/>
                    </a:cubicBezTo>
                    <a:cubicBezTo>
                      <a:pt x="192" y="690"/>
                      <a:pt x="1" y="1839"/>
                      <a:pt x="575" y="2681"/>
                    </a:cubicBezTo>
                    <a:cubicBezTo>
                      <a:pt x="925" y="3171"/>
                      <a:pt x="1489" y="3433"/>
                      <a:pt x="2067" y="3433"/>
                    </a:cubicBezTo>
                    <a:cubicBezTo>
                      <a:pt x="2436" y="3433"/>
                      <a:pt x="2812" y="3326"/>
                      <a:pt x="3140" y="3102"/>
                    </a:cubicBezTo>
                    <a:cubicBezTo>
                      <a:pt x="3179" y="3064"/>
                      <a:pt x="3217" y="3025"/>
                      <a:pt x="3293" y="2987"/>
                    </a:cubicBezTo>
                    <a:lnTo>
                      <a:pt x="1188" y="1"/>
                    </a:ln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9"/>
              <p:cNvSpPr/>
              <p:nvPr/>
            </p:nvSpPr>
            <p:spPr>
              <a:xfrm rot="10800000">
                <a:off x="1223806" y="2165269"/>
                <a:ext cx="79475" cy="61650"/>
              </a:xfrm>
              <a:custGeom>
                <a:avLst/>
                <a:gdLst/>
                <a:ahLst/>
                <a:cxnLst/>
                <a:rect l="l" t="t" r="r" b="b"/>
                <a:pathLst>
                  <a:path w="3179" h="2466" extrusionOk="0">
                    <a:moveTo>
                      <a:pt x="2910" y="0"/>
                    </a:moveTo>
                    <a:lnTo>
                      <a:pt x="1" y="2068"/>
                    </a:lnTo>
                    <a:cubicBezTo>
                      <a:pt x="346" y="2331"/>
                      <a:pt x="755" y="2466"/>
                      <a:pt x="1166" y="2466"/>
                    </a:cubicBezTo>
                    <a:cubicBezTo>
                      <a:pt x="1531" y="2466"/>
                      <a:pt x="1897" y="2360"/>
                      <a:pt x="2221" y="2144"/>
                    </a:cubicBezTo>
                    <a:cubicBezTo>
                      <a:pt x="2910" y="1646"/>
                      <a:pt x="3178" y="766"/>
                      <a:pt x="2910"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9"/>
              <p:cNvSpPr/>
              <p:nvPr/>
            </p:nvSpPr>
            <p:spPr>
              <a:xfrm rot="10800000">
                <a:off x="971131" y="1710069"/>
                <a:ext cx="124450" cy="101625"/>
              </a:xfrm>
              <a:custGeom>
                <a:avLst/>
                <a:gdLst/>
                <a:ahLst/>
                <a:cxnLst/>
                <a:rect l="l" t="t" r="r" b="b"/>
                <a:pathLst>
                  <a:path w="4978" h="4065" extrusionOk="0">
                    <a:moveTo>
                      <a:pt x="2888" y="1"/>
                    </a:moveTo>
                    <a:cubicBezTo>
                      <a:pt x="2380" y="1"/>
                      <a:pt x="1866" y="151"/>
                      <a:pt x="1417" y="466"/>
                    </a:cubicBezTo>
                    <a:cubicBezTo>
                      <a:pt x="268" y="1270"/>
                      <a:pt x="0" y="2839"/>
                      <a:pt x="804" y="3988"/>
                    </a:cubicBezTo>
                    <a:cubicBezTo>
                      <a:pt x="842" y="3988"/>
                      <a:pt x="842" y="4026"/>
                      <a:pt x="881" y="4064"/>
                    </a:cubicBezTo>
                    <a:lnTo>
                      <a:pt x="4977" y="1117"/>
                    </a:lnTo>
                    <a:cubicBezTo>
                      <a:pt x="4977" y="1117"/>
                      <a:pt x="4977" y="1078"/>
                      <a:pt x="4939" y="1040"/>
                    </a:cubicBezTo>
                    <a:cubicBezTo>
                      <a:pt x="4450" y="364"/>
                      <a:pt x="3677" y="1"/>
                      <a:pt x="2888"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9"/>
              <p:cNvSpPr/>
              <p:nvPr/>
            </p:nvSpPr>
            <p:spPr>
              <a:xfrm rot="10800000">
                <a:off x="1036231" y="1969669"/>
                <a:ext cx="34475" cy="30550"/>
              </a:xfrm>
              <a:custGeom>
                <a:avLst/>
                <a:gdLst/>
                <a:ahLst/>
                <a:cxnLst/>
                <a:rect l="l" t="t" r="r" b="b"/>
                <a:pathLst>
                  <a:path w="1379" h="1222" extrusionOk="0">
                    <a:moveTo>
                      <a:pt x="718" y="1"/>
                    </a:moveTo>
                    <a:cubicBezTo>
                      <a:pt x="588" y="1"/>
                      <a:pt x="457" y="41"/>
                      <a:pt x="345" y="120"/>
                    </a:cubicBezTo>
                    <a:cubicBezTo>
                      <a:pt x="77" y="312"/>
                      <a:pt x="1" y="695"/>
                      <a:pt x="192" y="963"/>
                    </a:cubicBezTo>
                    <a:cubicBezTo>
                      <a:pt x="311" y="1129"/>
                      <a:pt x="504" y="1222"/>
                      <a:pt x="698" y="1222"/>
                    </a:cubicBezTo>
                    <a:cubicBezTo>
                      <a:pt x="816" y="1222"/>
                      <a:pt x="933" y="1188"/>
                      <a:pt x="1034" y="1116"/>
                    </a:cubicBezTo>
                    <a:cubicBezTo>
                      <a:pt x="1302" y="924"/>
                      <a:pt x="1379" y="541"/>
                      <a:pt x="1187" y="235"/>
                    </a:cubicBezTo>
                    <a:cubicBezTo>
                      <a:pt x="1076" y="79"/>
                      <a:pt x="899" y="1"/>
                      <a:pt x="718"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9"/>
              <p:cNvSpPr/>
              <p:nvPr/>
            </p:nvSpPr>
            <p:spPr>
              <a:xfrm rot="10800000">
                <a:off x="1227631" y="1923844"/>
                <a:ext cx="6725" cy="6050"/>
              </a:xfrm>
              <a:custGeom>
                <a:avLst/>
                <a:gdLst/>
                <a:ahLst/>
                <a:cxnLst/>
                <a:rect l="l" t="t" r="r" b="b"/>
                <a:pathLst>
                  <a:path w="269" h="242" extrusionOk="0">
                    <a:moveTo>
                      <a:pt x="131" y="0"/>
                    </a:moveTo>
                    <a:cubicBezTo>
                      <a:pt x="102" y="0"/>
                      <a:pt x="70" y="10"/>
                      <a:pt x="38" y="25"/>
                    </a:cubicBezTo>
                    <a:cubicBezTo>
                      <a:pt x="0" y="64"/>
                      <a:pt x="0" y="140"/>
                      <a:pt x="38" y="179"/>
                    </a:cubicBezTo>
                    <a:cubicBezTo>
                      <a:pt x="61" y="223"/>
                      <a:pt x="96" y="242"/>
                      <a:pt x="130" y="242"/>
                    </a:cubicBezTo>
                    <a:cubicBezTo>
                      <a:pt x="153" y="242"/>
                      <a:pt x="176" y="233"/>
                      <a:pt x="191" y="217"/>
                    </a:cubicBezTo>
                    <a:cubicBezTo>
                      <a:pt x="268" y="179"/>
                      <a:pt x="268" y="102"/>
                      <a:pt x="230" y="64"/>
                    </a:cubicBezTo>
                    <a:cubicBezTo>
                      <a:pt x="207" y="19"/>
                      <a:pt x="172" y="0"/>
                      <a:pt x="131"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9"/>
              <p:cNvSpPr/>
              <p:nvPr/>
            </p:nvSpPr>
            <p:spPr>
              <a:xfrm rot="10800000">
                <a:off x="1168306" y="2051094"/>
                <a:ext cx="23950" cy="20475"/>
              </a:xfrm>
              <a:custGeom>
                <a:avLst/>
                <a:gdLst/>
                <a:ahLst/>
                <a:cxnLst/>
                <a:rect l="l" t="t" r="r" b="b"/>
                <a:pathLst>
                  <a:path w="958" h="819" extrusionOk="0">
                    <a:moveTo>
                      <a:pt x="466" y="0"/>
                    </a:moveTo>
                    <a:cubicBezTo>
                      <a:pt x="385" y="0"/>
                      <a:pt x="302" y="22"/>
                      <a:pt x="230" y="65"/>
                    </a:cubicBezTo>
                    <a:cubicBezTo>
                      <a:pt x="39" y="218"/>
                      <a:pt x="1" y="448"/>
                      <a:pt x="154" y="639"/>
                    </a:cubicBezTo>
                    <a:cubicBezTo>
                      <a:pt x="225" y="759"/>
                      <a:pt x="357" y="818"/>
                      <a:pt x="492" y="818"/>
                    </a:cubicBezTo>
                    <a:cubicBezTo>
                      <a:pt x="574" y="818"/>
                      <a:pt x="656" y="797"/>
                      <a:pt x="728" y="754"/>
                    </a:cubicBezTo>
                    <a:cubicBezTo>
                      <a:pt x="881" y="601"/>
                      <a:pt x="958" y="371"/>
                      <a:pt x="804" y="180"/>
                    </a:cubicBezTo>
                    <a:cubicBezTo>
                      <a:pt x="733" y="60"/>
                      <a:pt x="601" y="0"/>
                      <a:pt x="466"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9"/>
              <p:cNvSpPr/>
              <p:nvPr/>
            </p:nvSpPr>
            <p:spPr>
              <a:xfrm rot="10800000">
                <a:off x="1185531" y="2154044"/>
                <a:ext cx="23950" cy="21650"/>
              </a:xfrm>
              <a:custGeom>
                <a:avLst/>
                <a:gdLst/>
                <a:ahLst/>
                <a:cxnLst/>
                <a:rect l="l" t="t" r="r" b="b"/>
                <a:pathLst>
                  <a:path w="958" h="866" extrusionOk="0">
                    <a:moveTo>
                      <a:pt x="496" y="1"/>
                    </a:moveTo>
                    <a:cubicBezTo>
                      <a:pt x="403" y="1"/>
                      <a:pt x="310" y="31"/>
                      <a:pt x="230" y="95"/>
                    </a:cubicBezTo>
                    <a:cubicBezTo>
                      <a:pt x="39" y="210"/>
                      <a:pt x="0" y="478"/>
                      <a:pt x="115" y="669"/>
                    </a:cubicBezTo>
                    <a:cubicBezTo>
                      <a:pt x="212" y="791"/>
                      <a:pt x="355" y="866"/>
                      <a:pt x="496" y="866"/>
                    </a:cubicBezTo>
                    <a:cubicBezTo>
                      <a:pt x="577" y="866"/>
                      <a:pt x="658" y="840"/>
                      <a:pt x="728" y="784"/>
                    </a:cubicBezTo>
                    <a:cubicBezTo>
                      <a:pt x="919" y="631"/>
                      <a:pt x="958" y="363"/>
                      <a:pt x="843" y="172"/>
                    </a:cubicBezTo>
                    <a:cubicBezTo>
                      <a:pt x="753" y="60"/>
                      <a:pt x="625" y="1"/>
                      <a:pt x="496"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9"/>
              <p:cNvSpPr/>
              <p:nvPr/>
            </p:nvSpPr>
            <p:spPr>
              <a:xfrm rot="10800000">
                <a:off x="623706" y="1396969"/>
                <a:ext cx="106275" cy="92075"/>
              </a:xfrm>
              <a:custGeom>
                <a:avLst/>
                <a:gdLst/>
                <a:ahLst/>
                <a:cxnLst/>
                <a:rect l="l" t="t" r="r" b="b"/>
                <a:pathLst>
                  <a:path w="4251" h="3683" extrusionOk="0">
                    <a:moveTo>
                      <a:pt x="1832" y="1"/>
                    </a:moveTo>
                    <a:cubicBezTo>
                      <a:pt x="1120" y="1"/>
                      <a:pt x="415" y="894"/>
                      <a:pt x="77" y="1457"/>
                    </a:cubicBezTo>
                    <a:cubicBezTo>
                      <a:pt x="39" y="1533"/>
                      <a:pt x="1" y="1648"/>
                      <a:pt x="1" y="1763"/>
                    </a:cubicBezTo>
                    <a:cubicBezTo>
                      <a:pt x="39" y="1878"/>
                      <a:pt x="77" y="1954"/>
                      <a:pt x="154" y="1993"/>
                    </a:cubicBezTo>
                    <a:cubicBezTo>
                      <a:pt x="651" y="2529"/>
                      <a:pt x="1149" y="2988"/>
                      <a:pt x="1723" y="3409"/>
                    </a:cubicBezTo>
                    <a:cubicBezTo>
                      <a:pt x="1876" y="3524"/>
                      <a:pt x="2030" y="3639"/>
                      <a:pt x="2221" y="3677"/>
                    </a:cubicBezTo>
                    <a:cubicBezTo>
                      <a:pt x="2244" y="3681"/>
                      <a:pt x="2267" y="3682"/>
                      <a:pt x="2291" y="3682"/>
                    </a:cubicBezTo>
                    <a:cubicBezTo>
                      <a:pt x="2535" y="3682"/>
                      <a:pt x="2777" y="3504"/>
                      <a:pt x="2987" y="3294"/>
                    </a:cubicBezTo>
                    <a:cubicBezTo>
                      <a:pt x="3370" y="2950"/>
                      <a:pt x="3752" y="2529"/>
                      <a:pt x="4059" y="2108"/>
                    </a:cubicBezTo>
                    <a:cubicBezTo>
                      <a:pt x="4135" y="2031"/>
                      <a:pt x="4212" y="1916"/>
                      <a:pt x="4212" y="1801"/>
                    </a:cubicBezTo>
                    <a:cubicBezTo>
                      <a:pt x="4250" y="1610"/>
                      <a:pt x="4097" y="1380"/>
                      <a:pt x="3944" y="1227"/>
                    </a:cubicBezTo>
                    <a:cubicBezTo>
                      <a:pt x="3599" y="921"/>
                      <a:pt x="3178" y="614"/>
                      <a:pt x="2757" y="347"/>
                    </a:cubicBezTo>
                    <a:cubicBezTo>
                      <a:pt x="2489" y="193"/>
                      <a:pt x="2183" y="40"/>
                      <a:pt x="1876" y="2"/>
                    </a:cubicBezTo>
                    <a:cubicBezTo>
                      <a:pt x="1862" y="1"/>
                      <a:pt x="1847"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9"/>
              <p:cNvSpPr/>
              <p:nvPr/>
            </p:nvSpPr>
            <p:spPr>
              <a:xfrm rot="10800000">
                <a:off x="711781" y="1381369"/>
                <a:ext cx="22025" cy="21750"/>
              </a:xfrm>
              <a:custGeom>
                <a:avLst/>
                <a:gdLst/>
                <a:ahLst/>
                <a:cxnLst/>
                <a:rect l="l" t="t" r="r" b="b"/>
                <a:pathLst>
                  <a:path w="881" h="870" extrusionOk="0">
                    <a:moveTo>
                      <a:pt x="448" y="1"/>
                    </a:moveTo>
                    <a:cubicBezTo>
                      <a:pt x="279" y="1"/>
                      <a:pt x="136" y="151"/>
                      <a:pt x="39" y="393"/>
                    </a:cubicBezTo>
                    <a:cubicBezTo>
                      <a:pt x="0" y="432"/>
                      <a:pt x="0" y="470"/>
                      <a:pt x="0" y="508"/>
                    </a:cubicBezTo>
                    <a:cubicBezTo>
                      <a:pt x="0" y="546"/>
                      <a:pt x="77" y="585"/>
                      <a:pt x="115" y="623"/>
                    </a:cubicBezTo>
                    <a:cubicBezTo>
                      <a:pt x="230" y="700"/>
                      <a:pt x="383" y="776"/>
                      <a:pt x="536" y="853"/>
                    </a:cubicBezTo>
                    <a:cubicBezTo>
                      <a:pt x="536" y="853"/>
                      <a:pt x="553" y="870"/>
                      <a:pt x="576" y="870"/>
                    </a:cubicBezTo>
                    <a:cubicBezTo>
                      <a:pt x="587" y="870"/>
                      <a:pt x="600" y="865"/>
                      <a:pt x="613" y="853"/>
                    </a:cubicBezTo>
                    <a:cubicBezTo>
                      <a:pt x="613" y="853"/>
                      <a:pt x="651" y="853"/>
                      <a:pt x="651" y="814"/>
                    </a:cubicBezTo>
                    <a:cubicBezTo>
                      <a:pt x="766" y="700"/>
                      <a:pt x="843" y="546"/>
                      <a:pt x="881" y="355"/>
                    </a:cubicBezTo>
                    <a:cubicBezTo>
                      <a:pt x="881" y="317"/>
                      <a:pt x="881" y="278"/>
                      <a:pt x="843" y="240"/>
                    </a:cubicBezTo>
                    <a:cubicBezTo>
                      <a:pt x="843" y="240"/>
                      <a:pt x="804" y="202"/>
                      <a:pt x="766" y="164"/>
                    </a:cubicBezTo>
                    <a:cubicBezTo>
                      <a:pt x="654" y="51"/>
                      <a:pt x="546" y="1"/>
                      <a:pt x="4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9"/>
              <p:cNvSpPr/>
              <p:nvPr/>
            </p:nvSpPr>
            <p:spPr>
              <a:xfrm rot="10800000">
                <a:off x="661031" y="1339669"/>
                <a:ext cx="53625" cy="42500"/>
              </a:xfrm>
              <a:custGeom>
                <a:avLst/>
                <a:gdLst/>
                <a:ahLst/>
                <a:cxnLst/>
                <a:rect l="l" t="t" r="r" b="b"/>
                <a:pathLst>
                  <a:path w="2145" h="1700" extrusionOk="0">
                    <a:moveTo>
                      <a:pt x="1202" y="1"/>
                    </a:moveTo>
                    <a:cubicBezTo>
                      <a:pt x="972" y="1"/>
                      <a:pt x="754" y="65"/>
                      <a:pt x="613" y="206"/>
                    </a:cubicBezTo>
                    <a:cubicBezTo>
                      <a:pt x="0" y="780"/>
                      <a:pt x="613" y="1316"/>
                      <a:pt x="1149" y="1623"/>
                    </a:cubicBezTo>
                    <a:cubicBezTo>
                      <a:pt x="1187" y="1661"/>
                      <a:pt x="1263" y="1699"/>
                      <a:pt x="1340" y="1699"/>
                    </a:cubicBezTo>
                    <a:cubicBezTo>
                      <a:pt x="1455" y="1699"/>
                      <a:pt x="1570" y="1623"/>
                      <a:pt x="1646" y="1508"/>
                    </a:cubicBezTo>
                    <a:cubicBezTo>
                      <a:pt x="1876" y="1278"/>
                      <a:pt x="2029" y="972"/>
                      <a:pt x="2144" y="666"/>
                    </a:cubicBezTo>
                    <a:cubicBezTo>
                      <a:pt x="2144" y="627"/>
                      <a:pt x="2144" y="551"/>
                      <a:pt x="2144" y="512"/>
                    </a:cubicBezTo>
                    <a:cubicBezTo>
                      <a:pt x="2144" y="436"/>
                      <a:pt x="2106" y="398"/>
                      <a:pt x="2067" y="359"/>
                    </a:cubicBezTo>
                    <a:cubicBezTo>
                      <a:pt x="1887" y="133"/>
                      <a:pt x="1533" y="1"/>
                      <a:pt x="1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9"/>
              <p:cNvSpPr/>
              <p:nvPr/>
            </p:nvSpPr>
            <p:spPr>
              <a:xfrm rot="10800000">
                <a:off x="782606" y="1419119"/>
                <a:ext cx="27775" cy="20875"/>
              </a:xfrm>
              <a:custGeom>
                <a:avLst/>
                <a:gdLst/>
                <a:ahLst/>
                <a:cxnLst/>
                <a:rect l="l" t="t" r="r" b="b"/>
                <a:pathLst>
                  <a:path w="1111" h="835" extrusionOk="0">
                    <a:moveTo>
                      <a:pt x="883" y="0"/>
                    </a:moveTo>
                    <a:cubicBezTo>
                      <a:pt x="804" y="0"/>
                      <a:pt x="711" y="27"/>
                      <a:pt x="613" y="69"/>
                    </a:cubicBezTo>
                    <a:cubicBezTo>
                      <a:pt x="384" y="184"/>
                      <a:pt x="116" y="375"/>
                      <a:pt x="39" y="452"/>
                    </a:cubicBezTo>
                    <a:cubicBezTo>
                      <a:pt x="1" y="490"/>
                      <a:pt x="1" y="528"/>
                      <a:pt x="1" y="567"/>
                    </a:cubicBezTo>
                    <a:cubicBezTo>
                      <a:pt x="1" y="605"/>
                      <a:pt x="39" y="605"/>
                      <a:pt x="77" y="605"/>
                    </a:cubicBezTo>
                    <a:cubicBezTo>
                      <a:pt x="307" y="682"/>
                      <a:pt x="498" y="758"/>
                      <a:pt x="728" y="835"/>
                    </a:cubicBezTo>
                    <a:lnTo>
                      <a:pt x="805" y="835"/>
                    </a:lnTo>
                    <a:cubicBezTo>
                      <a:pt x="805" y="835"/>
                      <a:pt x="843" y="796"/>
                      <a:pt x="843" y="796"/>
                    </a:cubicBezTo>
                    <a:cubicBezTo>
                      <a:pt x="920" y="720"/>
                      <a:pt x="996" y="643"/>
                      <a:pt x="1034" y="528"/>
                    </a:cubicBezTo>
                    <a:cubicBezTo>
                      <a:pt x="1073" y="452"/>
                      <a:pt x="1111" y="375"/>
                      <a:pt x="1111" y="299"/>
                    </a:cubicBezTo>
                    <a:cubicBezTo>
                      <a:pt x="1111" y="80"/>
                      <a:pt x="1019"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9"/>
              <p:cNvSpPr/>
              <p:nvPr/>
            </p:nvSpPr>
            <p:spPr>
              <a:xfrm rot="10800000">
                <a:off x="740481" y="1332019"/>
                <a:ext cx="36400" cy="32200"/>
              </a:xfrm>
              <a:custGeom>
                <a:avLst/>
                <a:gdLst/>
                <a:ahLst/>
                <a:cxnLst/>
                <a:rect l="l" t="t" r="r" b="b"/>
                <a:pathLst>
                  <a:path w="1456" h="1288" extrusionOk="0">
                    <a:moveTo>
                      <a:pt x="658" y="0"/>
                    </a:moveTo>
                    <a:cubicBezTo>
                      <a:pt x="551" y="0"/>
                      <a:pt x="445" y="29"/>
                      <a:pt x="345" y="101"/>
                    </a:cubicBezTo>
                    <a:cubicBezTo>
                      <a:pt x="77" y="292"/>
                      <a:pt x="1" y="675"/>
                      <a:pt x="192" y="943"/>
                    </a:cubicBezTo>
                    <a:cubicBezTo>
                      <a:pt x="269" y="1020"/>
                      <a:pt x="345" y="1096"/>
                      <a:pt x="422" y="1134"/>
                    </a:cubicBezTo>
                    <a:cubicBezTo>
                      <a:pt x="575" y="1249"/>
                      <a:pt x="728" y="1287"/>
                      <a:pt x="881" y="1287"/>
                    </a:cubicBezTo>
                    <a:cubicBezTo>
                      <a:pt x="1111" y="1249"/>
                      <a:pt x="1226" y="1020"/>
                      <a:pt x="1341" y="828"/>
                    </a:cubicBezTo>
                    <a:cubicBezTo>
                      <a:pt x="1417" y="752"/>
                      <a:pt x="1455" y="675"/>
                      <a:pt x="1455" y="560"/>
                    </a:cubicBezTo>
                    <a:cubicBezTo>
                      <a:pt x="1455" y="407"/>
                      <a:pt x="1341" y="254"/>
                      <a:pt x="1187" y="177"/>
                    </a:cubicBezTo>
                    <a:cubicBezTo>
                      <a:pt x="1020" y="81"/>
                      <a:pt x="837"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9"/>
              <p:cNvSpPr/>
              <p:nvPr/>
            </p:nvSpPr>
            <p:spPr>
              <a:xfrm rot="10800000">
                <a:off x="82006" y="366319"/>
                <a:ext cx="251725" cy="878625"/>
              </a:xfrm>
              <a:custGeom>
                <a:avLst/>
                <a:gdLst/>
                <a:ahLst/>
                <a:cxnLst/>
                <a:rect l="l" t="t" r="r" b="b"/>
                <a:pathLst>
                  <a:path w="10069" h="35145" extrusionOk="0">
                    <a:moveTo>
                      <a:pt x="9724" y="0"/>
                    </a:moveTo>
                    <a:lnTo>
                      <a:pt x="0" y="77"/>
                    </a:lnTo>
                    <a:lnTo>
                      <a:pt x="345" y="34303"/>
                    </a:lnTo>
                    <a:lnTo>
                      <a:pt x="10069" y="35145"/>
                    </a:lnTo>
                    <a:lnTo>
                      <a:pt x="10069" y="35145"/>
                    </a:lnTo>
                    <a:lnTo>
                      <a:pt x="9724" y="0"/>
                    </a:lnTo>
                    <a:close/>
                  </a:path>
                </a:pathLst>
              </a:custGeom>
              <a:solidFill>
                <a:srgbClr val="EE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9"/>
              <p:cNvSpPr/>
              <p:nvPr/>
            </p:nvSpPr>
            <p:spPr>
              <a:xfrm rot="10800000">
                <a:off x="89656" y="1169319"/>
                <a:ext cx="244075" cy="75625"/>
              </a:xfrm>
              <a:custGeom>
                <a:avLst/>
                <a:gdLst/>
                <a:ahLst/>
                <a:cxnLst/>
                <a:rect l="l" t="t" r="r" b="b"/>
                <a:pathLst>
                  <a:path w="9763" h="3025" extrusionOk="0">
                    <a:moveTo>
                      <a:pt x="9724" y="0"/>
                    </a:moveTo>
                    <a:lnTo>
                      <a:pt x="0" y="77"/>
                    </a:lnTo>
                    <a:lnTo>
                      <a:pt x="38" y="1685"/>
                    </a:lnTo>
                    <a:lnTo>
                      <a:pt x="9762" y="3025"/>
                    </a:lnTo>
                    <a:lnTo>
                      <a:pt x="97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9"/>
              <p:cNvSpPr/>
              <p:nvPr/>
            </p:nvSpPr>
            <p:spPr>
              <a:xfrm rot="10800000">
                <a:off x="277256" y="1264069"/>
                <a:ext cx="66050" cy="74275"/>
              </a:xfrm>
              <a:custGeom>
                <a:avLst/>
                <a:gdLst/>
                <a:ahLst/>
                <a:cxnLst/>
                <a:rect l="l" t="t" r="r" b="b"/>
                <a:pathLst>
                  <a:path w="2642" h="2971" extrusionOk="0">
                    <a:moveTo>
                      <a:pt x="2014" y="1"/>
                    </a:moveTo>
                    <a:cubicBezTo>
                      <a:pt x="1888" y="1"/>
                      <a:pt x="1779" y="92"/>
                      <a:pt x="1608" y="214"/>
                    </a:cubicBezTo>
                    <a:cubicBezTo>
                      <a:pt x="1110" y="559"/>
                      <a:pt x="689" y="942"/>
                      <a:pt x="268" y="1401"/>
                    </a:cubicBezTo>
                    <a:cubicBezTo>
                      <a:pt x="153" y="1554"/>
                      <a:pt x="0" y="1746"/>
                      <a:pt x="77" y="1937"/>
                    </a:cubicBezTo>
                    <a:cubicBezTo>
                      <a:pt x="115" y="2014"/>
                      <a:pt x="192" y="2090"/>
                      <a:pt x="268" y="2128"/>
                    </a:cubicBezTo>
                    <a:cubicBezTo>
                      <a:pt x="651" y="2358"/>
                      <a:pt x="996" y="2626"/>
                      <a:pt x="1340" y="2856"/>
                    </a:cubicBezTo>
                    <a:cubicBezTo>
                      <a:pt x="1417" y="2932"/>
                      <a:pt x="1532" y="2971"/>
                      <a:pt x="1646" y="2971"/>
                    </a:cubicBezTo>
                    <a:cubicBezTo>
                      <a:pt x="1685" y="2932"/>
                      <a:pt x="1761" y="2894"/>
                      <a:pt x="1800" y="2856"/>
                    </a:cubicBezTo>
                    <a:cubicBezTo>
                      <a:pt x="2106" y="2511"/>
                      <a:pt x="2297" y="2128"/>
                      <a:pt x="2450" y="1707"/>
                    </a:cubicBezTo>
                    <a:cubicBezTo>
                      <a:pt x="2565" y="1401"/>
                      <a:pt x="2642" y="1056"/>
                      <a:pt x="2604" y="712"/>
                    </a:cubicBezTo>
                    <a:cubicBezTo>
                      <a:pt x="2565" y="482"/>
                      <a:pt x="2450" y="252"/>
                      <a:pt x="2259" y="99"/>
                    </a:cubicBezTo>
                    <a:cubicBezTo>
                      <a:pt x="2162" y="30"/>
                      <a:pt x="2085" y="1"/>
                      <a:pt x="2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9"/>
              <p:cNvSpPr/>
              <p:nvPr/>
            </p:nvSpPr>
            <p:spPr>
              <a:xfrm rot="10800000">
                <a:off x="233331" y="1300019"/>
                <a:ext cx="32450" cy="42700"/>
              </a:xfrm>
              <a:custGeom>
                <a:avLst/>
                <a:gdLst/>
                <a:ahLst/>
                <a:cxnLst/>
                <a:rect l="l" t="t" r="r" b="b"/>
                <a:pathLst>
                  <a:path w="1298" h="1708" extrusionOk="0">
                    <a:moveTo>
                      <a:pt x="806" y="0"/>
                    </a:moveTo>
                    <a:cubicBezTo>
                      <a:pt x="781" y="0"/>
                      <a:pt x="755" y="2"/>
                      <a:pt x="728" y="6"/>
                    </a:cubicBezTo>
                    <a:cubicBezTo>
                      <a:pt x="306" y="45"/>
                      <a:pt x="192" y="810"/>
                      <a:pt x="77" y="1117"/>
                    </a:cubicBezTo>
                    <a:cubicBezTo>
                      <a:pt x="38" y="1193"/>
                      <a:pt x="0" y="1308"/>
                      <a:pt x="38" y="1385"/>
                    </a:cubicBezTo>
                    <a:cubicBezTo>
                      <a:pt x="77" y="1461"/>
                      <a:pt x="153" y="1499"/>
                      <a:pt x="230" y="1538"/>
                    </a:cubicBezTo>
                    <a:cubicBezTo>
                      <a:pt x="383" y="1576"/>
                      <a:pt x="498" y="1653"/>
                      <a:pt x="651" y="1691"/>
                    </a:cubicBezTo>
                    <a:cubicBezTo>
                      <a:pt x="702" y="1691"/>
                      <a:pt x="753" y="1708"/>
                      <a:pt x="793" y="1708"/>
                    </a:cubicBezTo>
                    <a:cubicBezTo>
                      <a:pt x="813" y="1708"/>
                      <a:pt x="830" y="1704"/>
                      <a:pt x="842" y="1691"/>
                    </a:cubicBezTo>
                    <a:cubicBezTo>
                      <a:pt x="881" y="1653"/>
                      <a:pt x="919" y="1614"/>
                      <a:pt x="957" y="1576"/>
                    </a:cubicBezTo>
                    <a:cubicBezTo>
                      <a:pt x="1072" y="1385"/>
                      <a:pt x="1187" y="1155"/>
                      <a:pt x="1225" y="925"/>
                    </a:cubicBezTo>
                    <a:cubicBezTo>
                      <a:pt x="1298" y="599"/>
                      <a:pt x="1233" y="0"/>
                      <a:pt x="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9"/>
              <p:cNvSpPr/>
              <p:nvPr/>
            </p:nvSpPr>
            <p:spPr>
              <a:xfrm rot="10800000">
                <a:off x="227481" y="1355769"/>
                <a:ext cx="90000" cy="67300"/>
              </a:xfrm>
              <a:custGeom>
                <a:avLst/>
                <a:gdLst/>
                <a:ahLst/>
                <a:cxnLst/>
                <a:rect l="l" t="t" r="r" b="b"/>
                <a:pathLst>
                  <a:path w="3600" h="2692" extrusionOk="0">
                    <a:moveTo>
                      <a:pt x="2576" y="1"/>
                    </a:moveTo>
                    <a:cubicBezTo>
                      <a:pt x="2057" y="1"/>
                      <a:pt x="1429" y="254"/>
                      <a:pt x="1035" y="541"/>
                    </a:cubicBezTo>
                    <a:cubicBezTo>
                      <a:pt x="690" y="770"/>
                      <a:pt x="1" y="1344"/>
                      <a:pt x="460" y="1689"/>
                    </a:cubicBezTo>
                    <a:cubicBezTo>
                      <a:pt x="843" y="1957"/>
                      <a:pt x="1188" y="2225"/>
                      <a:pt x="1532" y="2493"/>
                    </a:cubicBezTo>
                    <a:cubicBezTo>
                      <a:pt x="1647" y="2570"/>
                      <a:pt x="1762" y="2684"/>
                      <a:pt x="1915" y="2684"/>
                    </a:cubicBezTo>
                    <a:cubicBezTo>
                      <a:pt x="1945" y="2689"/>
                      <a:pt x="1975" y="2692"/>
                      <a:pt x="2004" y="2692"/>
                    </a:cubicBezTo>
                    <a:cubicBezTo>
                      <a:pt x="2195" y="2692"/>
                      <a:pt x="2361" y="2588"/>
                      <a:pt x="2528" y="2455"/>
                    </a:cubicBezTo>
                    <a:cubicBezTo>
                      <a:pt x="2872" y="2187"/>
                      <a:pt x="3178" y="1804"/>
                      <a:pt x="3370" y="1383"/>
                    </a:cubicBezTo>
                    <a:cubicBezTo>
                      <a:pt x="3485" y="1115"/>
                      <a:pt x="3600" y="770"/>
                      <a:pt x="3446" y="502"/>
                    </a:cubicBezTo>
                    <a:cubicBezTo>
                      <a:pt x="3332" y="196"/>
                      <a:pt x="2987" y="43"/>
                      <a:pt x="2681" y="5"/>
                    </a:cubicBezTo>
                    <a:cubicBezTo>
                      <a:pt x="2646" y="2"/>
                      <a:pt x="2611" y="1"/>
                      <a:pt x="2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9"/>
              <p:cNvSpPr/>
              <p:nvPr/>
            </p:nvSpPr>
            <p:spPr>
              <a:xfrm rot="10800000">
                <a:off x="255231" y="1282244"/>
                <a:ext cx="13425" cy="10000"/>
              </a:xfrm>
              <a:custGeom>
                <a:avLst/>
                <a:gdLst/>
                <a:ahLst/>
                <a:cxnLst/>
                <a:rect l="l" t="t" r="r" b="b"/>
                <a:pathLst>
                  <a:path w="537" h="400" extrusionOk="0">
                    <a:moveTo>
                      <a:pt x="308" y="1"/>
                    </a:moveTo>
                    <a:cubicBezTo>
                      <a:pt x="243" y="1"/>
                      <a:pt x="169" y="28"/>
                      <a:pt x="115" y="55"/>
                    </a:cubicBezTo>
                    <a:lnTo>
                      <a:pt x="77" y="93"/>
                    </a:lnTo>
                    <a:cubicBezTo>
                      <a:pt x="0" y="131"/>
                      <a:pt x="0" y="246"/>
                      <a:pt x="39" y="323"/>
                    </a:cubicBezTo>
                    <a:cubicBezTo>
                      <a:pt x="115" y="399"/>
                      <a:pt x="192" y="399"/>
                      <a:pt x="307" y="399"/>
                    </a:cubicBezTo>
                    <a:cubicBezTo>
                      <a:pt x="383" y="361"/>
                      <a:pt x="460" y="323"/>
                      <a:pt x="498" y="246"/>
                    </a:cubicBezTo>
                    <a:cubicBezTo>
                      <a:pt x="536" y="131"/>
                      <a:pt x="460" y="55"/>
                      <a:pt x="383" y="16"/>
                    </a:cubicBezTo>
                    <a:cubicBezTo>
                      <a:pt x="361" y="5"/>
                      <a:pt x="335" y="1"/>
                      <a:pt x="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9"/>
              <p:cNvSpPr/>
              <p:nvPr/>
            </p:nvSpPr>
            <p:spPr>
              <a:xfrm rot="10800000">
                <a:off x="216956" y="1293344"/>
                <a:ext cx="16300" cy="22300"/>
              </a:xfrm>
              <a:custGeom>
                <a:avLst/>
                <a:gdLst/>
                <a:ahLst/>
                <a:cxnLst/>
                <a:rect l="l" t="t" r="r" b="b"/>
                <a:pathLst>
                  <a:path w="652" h="892" extrusionOk="0">
                    <a:moveTo>
                      <a:pt x="328" y="1"/>
                    </a:moveTo>
                    <a:cubicBezTo>
                      <a:pt x="289" y="1"/>
                      <a:pt x="254" y="10"/>
                      <a:pt x="231" y="34"/>
                    </a:cubicBezTo>
                    <a:cubicBezTo>
                      <a:pt x="116" y="110"/>
                      <a:pt x="77" y="378"/>
                      <a:pt x="39" y="455"/>
                    </a:cubicBezTo>
                    <a:cubicBezTo>
                      <a:pt x="1" y="531"/>
                      <a:pt x="1" y="570"/>
                      <a:pt x="1" y="646"/>
                    </a:cubicBezTo>
                    <a:cubicBezTo>
                      <a:pt x="1" y="761"/>
                      <a:pt x="116" y="799"/>
                      <a:pt x="192" y="838"/>
                    </a:cubicBezTo>
                    <a:cubicBezTo>
                      <a:pt x="246" y="865"/>
                      <a:pt x="301" y="892"/>
                      <a:pt x="355" y="892"/>
                    </a:cubicBezTo>
                    <a:cubicBezTo>
                      <a:pt x="377" y="892"/>
                      <a:pt x="400" y="887"/>
                      <a:pt x="422" y="876"/>
                    </a:cubicBezTo>
                    <a:cubicBezTo>
                      <a:pt x="499" y="838"/>
                      <a:pt x="537" y="799"/>
                      <a:pt x="537" y="723"/>
                    </a:cubicBezTo>
                    <a:cubicBezTo>
                      <a:pt x="575" y="646"/>
                      <a:pt x="575" y="570"/>
                      <a:pt x="613" y="493"/>
                    </a:cubicBezTo>
                    <a:cubicBezTo>
                      <a:pt x="613" y="378"/>
                      <a:pt x="613" y="263"/>
                      <a:pt x="613" y="187"/>
                    </a:cubicBezTo>
                    <a:cubicBezTo>
                      <a:pt x="613" y="148"/>
                      <a:pt x="652" y="110"/>
                      <a:pt x="613" y="110"/>
                    </a:cubicBezTo>
                    <a:cubicBezTo>
                      <a:pt x="613" y="110"/>
                      <a:pt x="613" y="72"/>
                      <a:pt x="575" y="72"/>
                    </a:cubicBezTo>
                    <a:cubicBezTo>
                      <a:pt x="522" y="45"/>
                      <a:pt x="415" y="1"/>
                      <a:pt x="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9"/>
              <p:cNvSpPr/>
              <p:nvPr/>
            </p:nvSpPr>
            <p:spPr>
              <a:xfrm rot="10800000">
                <a:off x="148031" y="1258569"/>
                <a:ext cx="18225" cy="13075"/>
              </a:xfrm>
              <a:custGeom>
                <a:avLst/>
                <a:gdLst/>
                <a:ahLst/>
                <a:cxnLst/>
                <a:rect l="l" t="t" r="r" b="b"/>
                <a:pathLst>
                  <a:path w="729" h="523" extrusionOk="0">
                    <a:moveTo>
                      <a:pt x="508" y="0"/>
                    </a:moveTo>
                    <a:cubicBezTo>
                      <a:pt x="358" y="0"/>
                      <a:pt x="182" y="186"/>
                      <a:pt x="77" y="264"/>
                    </a:cubicBezTo>
                    <a:cubicBezTo>
                      <a:pt x="39" y="264"/>
                      <a:pt x="1" y="303"/>
                      <a:pt x="1" y="341"/>
                    </a:cubicBezTo>
                    <a:cubicBezTo>
                      <a:pt x="39" y="379"/>
                      <a:pt x="39" y="379"/>
                      <a:pt x="77" y="417"/>
                    </a:cubicBezTo>
                    <a:cubicBezTo>
                      <a:pt x="230" y="456"/>
                      <a:pt x="345" y="494"/>
                      <a:pt x="498" y="494"/>
                    </a:cubicBezTo>
                    <a:cubicBezTo>
                      <a:pt x="518" y="513"/>
                      <a:pt x="527" y="523"/>
                      <a:pt x="537" y="523"/>
                    </a:cubicBezTo>
                    <a:cubicBezTo>
                      <a:pt x="546" y="523"/>
                      <a:pt x="556" y="513"/>
                      <a:pt x="575" y="494"/>
                    </a:cubicBezTo>
                    <a:cubicBezTo>
                      <a:pt x="613" y="494"/>
                      <a:pt x="652" y="456"/>
                      <a:pt x="652" y="417"/>
                    </a:cubicBezTo>
                    <a:cubicBezTo>
                      <a:pt x="728" y="341"/>
                      <a:pt x="728" y="226"/>
                      <a:pt x="690" y="149"/>
                    </a:cubicBezTo>
                    <a:cubicBezTo>
                      <a:pt x="641" y="40"/>
                      <a:pt x="577" y="0"/>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9"/>
              <p:cNvSpPr/>
              <p:nvPr/>
            </p:nvSpPr>
            <p:spPr>
              <a:xfrm rot="10800000">
                <a:off x="101131" y="1267644"/>
                <a:ext cx="31625" cy="31425"/>
              </a:xfrm>
              <a:custGeom>
                <a:avLst/>
                <a:gdLst/>
                <a:ahLst/>
                <a:cxnLst/>
                <a:rect l="l" t="t" r="r" b="b"/>
                <a:pathLst>
                  <a:path w="1265" h="1257" extrusionOk="0">
                    <a:moveTo>
                      <a:pt x="706" y="1"/>
                    </a:moveTo>
                    <a:cubicBezTo>
                      <a:pt x="673" y="1"/>
                      <a:pt x="642" y="7"/>
                      <a:pt x="613" y="21"/>
                    </a:cubicBezTo>
                    <a:cubicBezTo>
                      <a:pt x="422" y="136"/>
                      <a:pt x="230" y="404"/>
                      <a:pt x="77" y="557"/>
                    </a:cubicBezTo>
                    <a:cubicBezTo>
                      <a:pt x="77" y="596"/>
                      <a:pt x="1" y="672"/>
                      <a:pt x="39" y="749"/>
                    </a:cubicBezTo>
                    <a:cubicBezTo>
                      <a:pt x="39" y="749"/>
                      <a:pt x="77" y="787"/>
                      <a:pt x="116" y="825"/>
                    </a:cubicBezTo>
                    <a:cubicBezTo>
                      <a:pt x="230" y="940"/>
                      <a:pt x="383" y="1055"/>
                      <a:pt x="537" y="1170"/>
                    </a:cubicBezTo>
                    <a:cubicBezTo>
                      <a:pt x="575" y="1208"/>
                      <a:pt x="613" y="1246"/>
                      <a:pt x="651" y="1246"/>
                    </a:cubicBezTo>
                    <a:cubicBezTo>
                      <a:pt x="673" y="1254"/>
                      <a:pt x="693" y="1257"/>
                      <a:pt x="710" y="1257"/>
                    </a:cubicBezTo>
                    <a:cubicBezTo>
                      <a:pt x="782" y="1257"/>
                      <a:pt x="819" y="1201"/>
                      <a:pt x="881" y="1170"/>
                    </a:cubicBezTo>
                    <a:cubicBezTo>
                      <a:pt x="958" y="1055"/>
                      <a:pt x="1034" y="979"/>
                      <a:pt x="1111" y="902"/>
                    </a:cubicBezTo>
                    <a:cubicBezTo>
                      <a:pt x="1187" y="787"/>
                      <a:pt x="1264" y="672"/>
                      <a:pt x="1264" y="519"/>
                    </a:cubicBezTo>
                    <a:cubicBezTo>
                      <a:pt x="1264" y="404"/>
                      <a:pt x="1187" y="289"/>
                      <a:pt x="1111" y="213"/>
                    </a:cubicBezTo>
                    <a:cubicBezTo>
                      <a:pt x="1018" y="119"/>
                      <a:pt x="848" y="1"/>
                      <a:pt x="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9"/>
              <p:cNvSpPr/>
              <p:nvPr/>
            </p:nvSpPr>
            <p:spPr>
              <a:xfrm rot="10800000">
                <a:off x="-19444" y="2567619"/>
                <a:ext cx="2126675" cy="470925"/>
              </a:xfrm>
              <a:custGeom>
                <a:avLst/>
                <a:gdLst/>
                <a:ahLst/>
                <a:cxnLst/>
                <a:rect l="l" t="t" r="r" b="b"/>
                <a:pathLst>
                  <a:path w="85067" h="18837" extrusionOk="0">
                    <a:moveTo>
                      <a:pt x="62556" y="1"/>
                    </a:moveTo>
                    <a:lnTo>
                      <a:pt x="41806" y="8078"/>
                    </a:lnTo>
                    <a:lnTo>
                      <a:pt x="0" y="8385"/>
                    </a:lnTo>
                    <a:lnTo>
                      <a:pt x="77" y="18836"/>
                    </a:lnTo>
                    <a:lnTo>
                      <a:pt x="43797" y="18492"/>
                    </a:lnTo>
                    <a:lnTo>
                      <a:pt x="64355" y="10414"/>
                    </a:lnTo>
                    <a:lnTo>
                      <a:pt x="80166" y="16195"/>
                    </a:lnTo>
                    <a:lnTo>
                      <a:pt x="85067" y="7045"/>
                    </a:lnTo>
                    <a:lnTo>
                      <a:pt x="62556" y="1"/>
                    </a:lnTo>
                    <a:close/>
                  </a:path>
                </a:pathLst>
              </a:custGeom>
              <a:solidFill>
                <a:srgbClr val="EE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9"/>
              <p:cNvSpPr/>
              <p:nvPr/>
            </p:nvSpPr>
            <p:spPr>
              <a:xfrm rot="10800000">
                <a:off x="1594206" y="2567619"/>
                <a:ext cx="513025" cy="265150"/>
              </a:xfrm>
              <a:custGeom>
                <a:avLst/>
                <a:gdLst/>
                <a:ahLst/>
                <a:cxnLst/>
                <a:rect l="l" t="t" r="r" b="b"/>
                <a:pathLst>
                  <a:path w="20521" h="10606" extrusionOk="0">
                    <a:moveTo>
                      <a:pt x="20444" y="1"/>
                    </a:moveTo>
                    <a:lnTo>
                      <a:pt x="0" y="154"/>
                    </a:lnTo>
                    <a:lnTo>
                      <a:pt x="77" y="10605"/>
                    </a:lnTo>
                    <a:lnTo>
                      <a:pt x="20520" y="10452"/>
                    </a:lnTo>
                    <a:lnTo>
                      <a:pt x="20444" y="1"/>
                    </a:lnTo>
                    <a:close/>
                  </a:path>
                </a:pathLst>
              </a:custGeom>
              <a:solidFill>
                <a:srgbClr val="DF84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9"/>
              <p:cNvSpPr/>
              <p:nvPr/>
            </p:nvSpPr>
            <p:spPr>
              <a:xfrm rot="10800000">
                <a:off x="1952156" y="2593469"/>
                <a:ext cx="106275" cy="105325"/>
              </a:xfrm>
              <a:custGeom>
                <a:avLst/>
                <a:gdLst/>
                <a:ahLst/>
                <a:cxnLst/>
                <a:rect l="l" t="t" r="r" b="b"/>
                <a:pathLst>
                  <a:path w="4251" h="4213" extrusionOk="0">
                    <a:moveTo>
                      <a:pt x="2173" y="0"/>
                    </a:moveTo>
                    <a:cubicBezTo>
                      <a:pt x="2151" y="0"/>
                      <a:pt x="2129" y="1"/>
                      <a:pt x="2106" y="1"/>
                    </a:cubicBezTo>
                    <a:cubicBezTo>
                      <a:pt x="920" y="1"/>
                      <a:pt x="1" y="958"/>
                      <a:pt x="1" y="2107"/>
                    </a:cubicBezTo>
                    <a:cubicBezTo>
                      <a:pt x="39" y="3255"/>
                      <a:pt x="958" y="4213"/>
                      <a:pt x="2145" y="4213"/>
                    </a:cubicBezTo>
                    <a:cubicBezTo>
                      <a:pt x="3293" y="4174"/>
                      <a:pt x="4250" y="3255"/>
                      <a:pt x="4212" y="2069"/>
                    </a:cubicBezTo>
                    <a:cubicBezTo>
                      <a:pt x="4212" y="942"/>
                      <a:pt x="3292" y="0"/>
                      <a:pt x="2173"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9"/>
              <p:cNvSpPr/>
              <p:nvPr/>
            </p:nvSpPr>
            <p:spPr>
              <a:xfrm rot="10800000">
                <a:off x="1851656" y="2758094"/>
                <a:ext cx="112975" cy="72750"/>
              </a:xfrm>
              <a:custGeom>
                <a:avLst/>
                <a:gdLst/>
                <a:ahLst/>
                <a:cxnLst/>
                <a:rect l="l" t="t" r="r" b="b"/>
                <a:pathLst>
                  <a:path w="4519" h="2910" extrusionOk="0">
                    <a:moveTo>
                      <a:pt x="4441" y="0"/>
                    </a:moveTo>
                    <a:lnTo>
                      <a:pt x="77" y="38"/>
                    </a:lnTo>
                    <a:cubicBezTo>
                      <a:pt x="39" y="230"/>
                      <a:pt x="1" y="460"/>
                      <a:pt x="1" y="651"/>
                    </a:cubicBezTo>
                    <a:cubicBezTo>
                      <a:pt x="1" y="1914"/>
                      <a:pt x="1034" y="2910"/>
                      <a:pt x="2298" y="2910"/>
                    </a:cubicBezTo>
                    <a:cubicBezTo>
                      <a:pt x="3523" y="2910"/>
                      <a:pt x="4518" y="1876"/>
                      <a:pt x="4518" y="613"/>
                    </a:cubicBezTo>
                    <a:cubicBezTo>
                      <a:pt x="4518" y="421"/>
                      <a:pt x="4480" y="192"/>
                      <a:pt x="4441"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9"/>
              <p:cNvSpPr/>
              <p:nvPr/>
            </p:nvSpPr>
            <p:spPr>
              <a:xfrm rot="10800000">
                <a:off x="1723406" y="2674819"/>
                <a:ext cx="61300" cy="60375"/>
              </a:xfrm>
              <a:custGeom>
                <a:avLst/>
                <a:gdLst/>
                <a:ahLst/>
                <a:cxnLst/>
                <a:rect l="l" t="t" r="r" b="b"/>
                <a:pathLst>
                  <a:path w="2452" h="2415" extrusionOk="0">
                    <a:moveTo>
                      <a:pt x="1288" y="1"/>
                    </a:moveTo>
                    <a:cubicBezTo>
                      <a:pt x="1267" y="1"/>
                      <a:pt x="1247" y="1"/>
                      <a:pt x="1226" y="3"/>
                    </a:cubicBezTo>
                    <a:cubicBezTo>
                      <a:pt x="537" y="3"/>
                      <a:pt x="1" y="538"/>
                      <a:pt x="1" y="1228"/>
                    </a:cubicBezTo>
                    <a:cubicBezTo>
                      <a:pt x="1" y="1878"/>
                      <a:pt x="575" y="2414"/>
                      <a:pt x="1226" y="2414"/>
                    </a:cubicBezTo>
                    <a:cubicBezTo>
                      <a:pt x="1915" y="2414"/>
                      <a:pt x="2451" y="1878"/>
                      <a:pt x="2451" y="1189"/>
                    </a:cubicBezTo>
                    <a:cubicBezTo>
                      <a:pt x="2451" y="559"/>
                      <a:pt x="1913" y="1"/>
                      <a:pt x="1288"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9"/>
              <p:cNvSpPr/>
              <p:nvPr/>
            </p:nvSpPr>
            <p:spPr>
              <a:xfrm rot="10800000">
                <a:off x="1839231" y="2647069"/>
                <a:ext cx="52650" cy="52725"/>
              </a:xfrm>
              <a:custGeom>
                <a:avLst/>
                <a:gdLst/>
                <a:ahLst/>
                <a:cxnLst/>
                <a:rect l="l" t="t" r="r" b="b"/>
                <a:pathLst>
                  <a:path w="2106" h="2109" extrusionOk="0">
                    <a:moveTo>
                      <a:pt x="1100" y="1"/>
                    </a:moveTo>
                    <a:cubicBezTo>
                      <a:pt x="1078" y="1"/>
                      <a:pt x="1056" y="2"/>
                      <a:pt x="1034" y="3"/>
                    </a:cubicBezTo>
                    <a:cubicBezTo>
                      <a:pt x="460" y="3"/>
                      <a:pt x="0" y="462"/>
                      <a:pt x="0" y="1037"/>
                    </a:cubicBezTo>
                    <a:cubicBezTo>
                      <a:pt x="0" y="1611"/>
                      <a:pt x="498" y="2109"/>
                      <a:pt x="1072" y="2109"/>
                    </a:cubicBezTo>
                    <a:cubicBezTo>
                      <a:pt x="1646" y="2070"/>
                      <a:pt x="2106" y="1611"/>
                      <a:pt x="2106" y="1037"/>
                    </a:cubicBezTo>
                    <a:cubicBezTo>
                      <a:pt x="2106" y="483"/>
                      <a:pt x="1679" y="1"/>
                      <a:pt x="1100"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9"/>
              <p:cNvSpPr/>
              <p:nvPr/>
            </p:nvSpPr>
            <p:spPr>
              <a:xfrm rot="10800000">
                <a:off x="1663131" y="2570494"/>
                <a:ext cx="144525" cy="53625"/>
              </a:xfrm>
              <a:custGeom>
                <a:avLst/>
                <a:gdLst/>
                <a:ahLst/>
                <a:cxnLst/>
                <a:rect l="l" t="t" r="r" b="b"/>
                <a:pathLst>
                  <a:path w="5781" h="2145" extrusionOk="0">
                    <a:moveTo>
                      <a:pt x="2871" y="0"/>
                    </a:moveTo>
                    <a:cubicBezTo>
                      <a:pt x="1531" y="0"/>
                      <a:pt x="383" y="919"/>
                      <a:pt x="0" y="2144"/>
                    </a:cubicBezTo>
                    <a:lnTo>
                      <a:pt x="5781" y="2106"/>
                    </a:lnTo>
                    <a:cubicBezTo>
                      <a:pt x="5398" y="881"/>
                      <a:pt x="4250" y="0"/>
                      <a:pt x="2871"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9"/>
              <p:cNvSpPr/>
              <p:nvPr/>
            </p:nvSpPr>
            <p:spPr>
              <a:xfrm rot="10800000">
                <a:off x="1632506" y="2781069"/>
                <a:ext cx="91900" cy="51700"/>
              </a:xfrm>
              <a:custGeom>
                <a:avLst/>
                <a:gdLst/>
                <a:ahLst/>
                <a:cxnLst/>
                <a:rect l="l" t="t" r="r" b="b"/>
                <a:pathLst>
                  <a:path w="3676" h="2068" extrusionOk="0">
                    <a:moveTo>
                      <a:pt x="3638" y="1"/>
                    </a:moveTo>
                    <a:lnTo>
                      <a:pt x="1" y="39"/>
                    </a:lnTo>
                    <a:cubicBezTo>
                      <a:pt x="1" y="115"/>
                      <a:pt x="1" y="154"/>
                      <a:pt x="1" y="230"/>
                    </a:cubicBezTo>
                    <a:cubicBezTo>
                      <a:pt x="1" y="1264"/>
                      <a:pt x="843" y="2068"/>
                      <a:pt x="1838" y="2068"/>
                    </a:cubicBezTo>
                    <a:cubicBezTo>
                      <a:pt x="2872" y="2030"/>
                      <a:pt x="3676" y="1226"/>
                      <a:pt x="3676" y="192"/>
                    </a:cubicBezTo>
                    <a:cubicBezTo>
                      <a:pt x="3676" y="154"/>
                      <a:pt x="3638" y="77"/>
                      <a:pt x="3638"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9"/>
              <p:cNvSpPr/>
              <p:nvPr/>
            </p:nvSpPr>
            <p:spPr>
              <a:xfrm rot="10800000">
                <a:off x="2073706" y="2687269"/>
                <a:ext cx="33525" cy="89025"/>
              </a:xfrm>
              <a:custGeom>
                <a:avLst/>
                <a:gdLst/>
                <a:ahLst/>
                <a:cxnLst/>
                <a:rect l="l" t="t" r="r" b="b"/>
                <a:pathLst>
                  <a:path w="1341" h="3561" extrusionOk="0">
                    <a:moveTo>
                      <a:pt x="0" y="0"/>
                    </a:moveTo>
                    <a:lnTo>
                      <a:pt x="39" y="3561"/>
                    </a:lnTo>
                    <a:cubicBezTo>
                      <a:pt x="804" y="3331"/>
                      <a:pt x="1340" y="2604"/>
                      <a:pt x="1340" y="1761"/>
                    </a:cubicBezTo>
                    <a:cubicBezTo>
                      <a:pt x="1340" y="919"/>
                      <a:pt x="766" y="230"/>
                      <a:pt x="0"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9"/>
              <p:cNvSpPr/>
              <p:nvPr/>
            </p:nvSpPr>
            <p:spPr>
              <a:xfrm rot="10800000">
                <a:off x="1594206" y="2609719"/>
                <a:ext cx="66075" cy="126375"/>
              </a:xfrm>
              <a:custGeom>
                <a:avLst/>
                <a:gdLst/>
                <a:ahLst/>
                <a:cxnLst/>
                <a:rect l="l" t="t" r="r" b="b"/>
                <a:pathLst>
                  <a:path w="2643" h="5055" extrusionOk="0">
                    <a:moveTo>
                      <a:pt x="2527" y="0"/>
                    </a:moveTo>
                    <a:cubicBezTo>
                      <a:pt x="1111" y="0"/>
                      <a:pt x="1" y="1149"/>
                      <a:pt x="1" y="2565"/>
                    </a:cubicBezTo>
                    <a:cubicBezTo>
                      <a:pt x="1" y="3921"/>
                      <a:pt x="1112" y="5055"/>
                      <a:pt x="2497" y="5055"/>
                    </a:cubicBezTo>
                    <a:cubicBezTo>
                      <a:pt x="2520" y="5055"/>
                      <a:pt x="2543" y="5054"/>
                      <a:pt x="2566" y="5054"/>
                    </a:cubicBezTo>
                    <a:lnTo>
                      <a:pt x="2642" y="5054"/>
                    </a:lnTo>
                    <a:lnTo>
                      <a:pt x="2604" y="0"/>
                    </a:ln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9"/>
              <p:cNvSpPr/>
              <p:nvPr/>
            </p:nvSpPr>
            <p:spPr>
              <a:xfrm rot="10800000">
                <a:off x="1792331" y="2767669"/>
                <a:ext cx="30650" cy="30650"/>
              </a:xfrm>
              <a:custGeom>
                <a:avLst/>
                <a:gdLst/>
                <a:ahLst/>
                <a:cxnLst/>
                <a:rect l="l" t="t" r="r" b="b"/>
                <a:pathLst>
                  <a:path w="1226" h="1226" extrusionOk="0">
                    <a:moveTo>
                      <a:pt x="613" y="1"/>
                    </a:moveTo>
                    <a:cubicBezTo>
                      <a:pt x="269" y="1"/>
                      <a:pt x="1" y="269"/>
                      <a:pt x="1" y="613"/>
                    </a:cubicBezTo>
                    <a:cubicBezTo>
                      <a:pt x="1" y="958"/>
                      <a:pt x="269" y="1226"/>
                      <a:pt x="613" y="1226"/>
                    </a:cubicBezTo>
                    <a:cubicBezTo>
                      <a:pt x="958" y="1226"/>
                      <a:pt x="1226" y="958"/>
                      <a:pt x="1226" y="613"/>
                    </a:cubicBezTo>
                    <a:cubicBezTo>
                      <a:pt x="1226" y="269"/>
                      <a:pt x="919" y="1"/>
                      <a:pt x="613"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9"/>
              <p:cNvSpPr/>
              <p:nvPr/>
            </p:nvSpPr>
            <p:spPr>
              <a:xfrm rot="10800000">
                <a:off x="1858356" y="2601119"/>
                <a:ext cx="6725" cy="5775"/>
              </a:xfrm>
              <a:custGeom>
                <a:avLst/>
                <a:gdLst/>
                <a:ahLst/>
                <a:cxnLst/>
                <a:rect l="l" t="t" r="r" b="b"/>
                <a:pathLst>
                  <a:path w="269" h="231" extrusionOk="0">
                    <a:moveTo>
                      <a:pt x="115" y="1"/>
                    </a:moveTo>
                    <a:cubicBezTo>
                      <a:pt x="77" y="1"/>
                      <a:pt x="0" y="39"/>
                      <a:pt x="0" y="115"/>
                    </a:cubicBezTo>
                    <a:cubicBezTo>
                      <a:pt x="0" y="192"/>
                      <a:pt x="77" y="230"/>
                      <a:pt x="115" y="230"/>
                    </a:cubicBezTo>
                    <a:cubicBezTo>
                      <a:pt x="191" y="230"/>
                      <a:pt x="268" y="192"/>
                      <a:pt x="268" y="115"/>
                    </a:cubicBezTo>
                    <a:cubicBezTo>
                      <a:pt x="268" y="39"/>
                      <a:pt x="191" y="1"/>
                      <a:pt x="115"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9"/>
              <p:cNvSpPr/>
              <p:nvPr/>
            </p:nvSpPr>
            <p:spPr>
              <a:xfrm rot="10800000">
                <a:off x="1933031" y="2712144"/>
                <a:ext cx="20125" cy="21075"/>
              </a:xfrm>
              <a:custGeom>
                <a:avLst/>
                <a:gdLst/>
                <a:ahLst/>
                <a:cxnLst/>
                <a:rect l="l" t="t" r="r" b="b"/>
                <a:pathLst>
                  <a:path w="805" h="843" extrusionOk="0">
                    <a:moveTo>
                      <a:pt x="384" y="0"/>
                    </a:moveTo>
                    <a:cubicBezTo>
                      <a:pt x="192" y="0"/>
                      <a:pt x="1" y="192"/>
                      <a:pt x="1" y="421"/>
                    </a:cubicBezTo>
                    <a:cubicBezTo>
                      <a:pt x="1" y="651"/>
                      <a:pt x="192" y="842"/>
                      <a:pt x="422" y="842"/>
                    </a:cubicBezTo>
                    <a:cubicBezTo>
                      <a:pt x="652" y="842"/>
                      <a:pt x="805" y="651"/>
                      <a:pt x="805" y="421"/>
                    </a:cubicBezTo>
                    <a:cubicBezTo>
                      <a:pt x="805" y="192"/>
                      <a:pt x="613" y="0"/>
                      <a:pt x="384"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9"/>
              <p:cNvSpPr/>
              <p:nvPr/>
            </p:nvSpPr>
            <p:spPr>
              <a:xfrm rot="10800000">
                <a:off x="2026806" y="2757144"/>
                <a:ext cx="22050" cy="22025"/>
              </a:xfrm>
              <a:custGeom>
                <a:avLst/>
                <a:gdLst/>
                <a:ahLst/>
                <a:cxnLst/>
                <a:rect l="l" t="t" r="r" b="b"/>
                <a:pathLst>
                  <a:path w="882" h="881" extrusionOk="0">
                    <a:moveTo>
                      <a:pt x="460" y="0"/>
                    </a:moveTo>
                    <a:cubicBezTo>
                      <a:pt x="192" y="0"/>
                      <a:pt x="1" y="230"/>
                      <a:pt x="1" y="460"/>
                    </a:cubicBezTo>
                    <a:cubicBezTo>
                      <a:pt x="1" y="690"/>
                      <a:pt x="230" y="881"/>
                      <a:pt x="460" y="881"/>
                    </a:cubicBezTo>
                    <a:cubicBezTo>
                      <a:pt x="690" y="881"/>
                      <a:pt x="881" y="690"/>
                      <a:pt x="881" y="460"/>
                    </a:cubicBezTo>
                    <a:cubicBezTo>
                      <a:pt x="881" y="192"/>
                      <a:pt x="690" y="0"/>
                      <a:pt x="460"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9"/>
              <p:cNvSpPr/>
              <p:nvPr/>
            </p:nvSpPr>
            <p:spPr>
              <a:xfrm rot="10800000">
                <a:off x="947206" y="2576244"/>
                <a:ext cx="96700" cy="143575"/>
              </a:xfrm>
              <a:custGeom>
                <a:avLst/>
                <a:gdLst/>
                <a:ahLst/>
                <a:cxnLst/>
                <a:rect l="l" t="t" r="r" b="b"/>
                <a:pathLst>
                  <a:path w="3868" h="5743" extrusionOk="0">
                    <a:moveTo>
                      <a:pt x="307" y="0"/>
                    </a:moveTo>
                    <a:lnTo>
                      <a:pt x="1" y="5743"/>
                    </a:lnTo>
                    <a:lnTo>
                      <a:pt x="1264" y="5743"/>
                    </a:lnTo>
                    <a:lnTo>
                      <a:pt x="3867" y="4709"/>
                    </a:lnTo>
                    <a:lnTo>
                      <a:pt x="3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9"/>
              <p:cNvSpPr/>
              <p:nvPr/>
            </p:nvSpPr>
            <p:spPr>
              <a:xfrm rot="10800000">
                <a:off x="506006" y="2916019"/>
                <a:ext cx="64150" cy="122525"/>
              </a:xfrm>
              <a:custGeom>
                <a:avLst/>
                <a:gdLst/>
                <a:ahLst/>
                <a:cxnLst/>
                <a:rect l="l" t="t" r="r" b="b"/>
                <a:pathLst>
                  <a:path w="2566" h="4901" extrusionOk="0">
                    <a:moveTo>
                      <a:pt x="1073" y="1"/>
                    </a:moveTo>
                    <a:lnTo>
                      <a:pt x="1" y="422"/>
                    </a:lnTo>
                    <a:lnTo>
                      <a:pt x="2566" y="4901"/>
                    </a:lnTo>
                    <a:lnTo>
                      <a:pt x="2528" y="460"/>
                    </a:lnTo>
                    <a:lnTo>
                      <a:pt x="1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9"/>
              <p:cNvSpPr/>
              <p:nvPr/>
            </p:nvSpPr>
            <p:spPr>
              <a:xfrm rot="10800000">
                <a:off x="996981" y="2491069"/>
                <a:ext cx="77075" cy="63025"/>
              </a:xfrm>
              <a:custGeom>
                <a:avLst/>
                <a:gdLst/>
                <a:ahLst/>
                <a:cxnLst/>
                <a:rect l="l" t="t" r="r" b="b"/>
                <a:pathLst>
                  <a:path w="3083" h="2521" extrusionOk="0">
                    <a:moveTo>
                      <a:pt x="2184" y="1"/>
                    </a:moveTo>
                    <a:cubicBezTo>
                      <a:pt x="1207" y="1"/>
                      <a:pt x="0" y="1024"/>
                      <a:pt x="1168" y="1793"/>
                    </a:cubicBezTo>
                    <a:lnTo>
                      <a:pt x="2125" y="2444"/>
                    </a:lnTo>
                    <a:cubicBezTo>
                      <a:pt x="2202" y="2483"/>
                      <a:pt x="2240" y="2521"/>
                      <a:pt x="2317" y="2521"/>
                    </a:cubicBezTo>
                    <a:cubicBezTo>
                      <a:pt x="2470" y="2521"/>
                      <a:pt x="2546" y="2406"/>
                      <a:pt x="2623" y="2291"/>
                    </a:cubicBezTo>
                    <a:cubicBezTo>
                      <a:pt x="2929" y="1832"/>
                      <a:pt x="3082" y="1258"/>
                      <a:pt x="3044" y="722"/>
                    </a:cubicBezTo>
                    <a:cubicBezTo>
                      <a:pt x="3044" y="607"/>
                      <a:pt x="3044" y="492"/>
                      <a:pt x="3006" y="415"/>
                    </a:cubicBezTo>
                    <a:cubicBezTo>
                      <a:pt x="2830" y="121"/>
                      <a:pt x="2521" y="1"/>
                      <a:pt x="21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9"/>
              <p:cNvSpPr/>
              <p:nvPr/>
            </p:nvSpPr>
            <p:spPr>
              <a:xfrm rot="10800000">
                <a:off x="974981" y="2559019"/>
                <a:ext cx="27775" cy="20125"/>
              </a:xfrm>
              <a:custGeom>
                <a:avLst/>
                <a:gdLst/>
                <a:ahLst/>
                <a:cxnLst/>
                <a:rect l="l" t="t" r="r" b="b"/>
                <a:pathLst>
                  <a:path w="1111" h="805" extrusionOk="0">
                    <a:moveTo>
                      <a:pt x="498" y="1"/>
                    </a:moveTo>
                    <a:cubicBezTo>
                      <a:pt x="307" y="77"/>
                      <a:pt x="154" y="192"/>
                      <a:pt x="39" y="345"/>
                    </a:cubicBezTo>
                    <a:cubicBezTo>
                      <a:pt x="39" y="345"/>
                      <a:pt x="1" y="384"/>
                      <a:pt x="1" y="422"/>
                    </a:cubicBezTo>
                    <a:cubicBezTo>
                      <a:pt x="39" y="460"/>
                      <a:pt x="39" y="460"/>
                      <a:pt x="77" y="460"/>
                    </a:cubicBezTo>
                    <a:cubicBezTo>
                      <a:pt x="230" y="575"/>
                      <a:pt x="384" y="652"/>
                      <a:pt x="537" y="728"/>
                    </a:cubicBezTo>
                    <a:cubicBezTo>
                      <a:pt x="537" y="766"/>
                      <a:pt x="575" y="766"/>
                      <a:pt x="613" y="805"/>
                    </a:cubicBezTo>
                    <a:cubicBezTo>
                      <a:pt x="652" y="805"/>
                      <a:pt x="728" y="766"/>
                      <a:pt x="766" y="766"/>
                    </a:cubicBezTo>
                    <a:cubicBezTo>
                      <a:pt x="920" y="652"/>
                      <a:pt x="1073" y="460"/>
                      <a:pt x="1111" y="230"/>
                    </a:cubicBezTo>
                    <a:cubicBezTo>
                      <a:pt x="1111" y="192"/>
                      <a:pt x="1111" y="116"/>
                      <a:pt x="1034" y="77"/>
                    </a:cubicBezTo>
                    <a:cubicBezTo>
                      <a:pt x="958" y="1"/>
                      <a:pt x="613"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9"/>
              <p:cNvSpPr/>
              <p:nvPr/>
            </p:nvSpPr>
            <p:spPr>
              <a:xfrm rot="10800000">
                <a:off x="947206" y="2561519"/>
                <a:ext cx="21100" cy="21550"/>
              </a:xfrm>
              <a:custGeom>
                <a:avLst/>
                <a:gdLst/>
                <a:ahLst/>
                <a:cxnLst/>
                <a:rect l="l" t="t" r="r" b="b"/>
                <a:pathLst>
                  <a:path w="844" h="862" extrusionOk="0">
                    <a:moveTo>
                      <a:pt x="497" y="1"/>
                    </a:moveTo>
                    <a:cubicBezTo>
                      <a:pt x="239" y="1"/>
                      <a:pt x="95" y="468"/>
                      <a:pt x="1" y="655"/>
                    </a:cubicBezTo>
                    <a:cubicBezTo>
                      <a:pt x="1" y="694"/>
                      <a:pt x="1" y="732"/>
                      <a:pt x="1" y="770"/>
                    </a:cubicBezTo>
                    <a:cubicBezTo>
                      <a:pt x="39" y="847"/>
                      <a:pt x="77" y="847"/>
                      <a:pt x="154" y="847"/>
                    </a:cubicBezTo>
                    <a:cubicBezTo>
                      <a:pt x="205" y="857"/>
                      <a:pt x="254" y="862"/>
                      <a:pt x="301" y="862"/>
                    </a:cubicBezTo>
                    <a:cubicBezTo>
                      <a:pt x="430" y="862"/>
                      <a:pt x="550" y="826"/>
                      <a:pt x="690" y="770"/>
                    </a:cubicBezTo>
                    <a:cubicBezTo>
                      <a:pt x="728" y="770"/>
                      <a:pt x="767" y="732"/>
                      <a:pt x="805" y="694"/>
                    </a:cubicBezTo>
                    <a:cubicBezTo>
                      <a:pt x="843" y="655"/>
                      <a:pt x="843" y="617"/>
                      <a:pt x="843" y="541"/>
                    </a:cubicBezTo>
                    <a:cubicBezTo>
                      <a:pt x="843" y="387"/>
                      <a:pt x="805" y="196"/>
                      <a:pt x="690" y="81"/>
                    </a:cubicBezTo>
                    <a:cubicBezTo>
                      <a:pt x="619" y="25"/>
                      <a:pt x="555" y="1"/>
                      <a:pt x="4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9"/>
              <p:cNvSpPr/>
              <p:nvPr/>
            </p:nvSpPr>
            <p:spPr>
              <a:xfrm rot="10800000">
                <a:off x="947206" y="2436119"/>
                <a:ext cx="49800" cy="50525"/>
              </a:xfrm>
              <a:custGeom>
                <a:avLst/>
                <a:gdLst/>
                <a:ahLst/>
                <a:cxnLst/>
                <a:rect l="l" t="t" r="r" b="b"/>
                <a:pathLst>
                  <a:path w="1992" h="2021" extrusionOk="0">
                    <a:moveTo>
                      <a:pt x="1311" y="0"/>
                    </a:moveTo>
                    <a:cubicBezTo>
                      <a:pt x="1257" y="0"/>
                      <a:pt x="1203" y="5"/>
                      <a:pt x="1149" y="14"/>
                    </a:cubicBezTo>
                    <a:cubicBezTo>
                      <a:pt x="919" y="53"/>
                      <a:pt x="690" y="167"/>
                      <a:pt x="498" y="321"/>
                    </a:cubicBezTo>
                    <a:cubicBezTo>
                      <a:pt x="345" y="474"/>
                      <a:pt x="0" y="818"/>
                      <a:pt x="39" y="1048"/>
                    </a:cubicBezTo>
                    <a:cubicBezTo>
                      <a:pt x="77" y="1125"/>
                      <a:pt x="115" y="1201"/>
                      <a:pt x="192" y="1239"/>
                    </a:cubicBezTo>
                    <a:cubicBezTo>
                      <a:pt x="345" y="1431"/>
                      <a:pt x="498" y="1622"/>
                      <a:pt x="690" y="1775"/>
                    </a:cubicBezTo>
                    <a:cubicBezTo>
                      <a:pt x="766" y="1890"/>
                      <a:pt x="843" y="1967"/>
                      <a:pt x="958" y="2005"/>
                    </a:cubicBezTo>
                    <a:cubicBezTo>
                      <a:pt x="991" y="2016"/>
                      <a:pt x="1022" y="2021"/>
                      <a:pt x="1050" y="2021"/>
                    </a:cubicBezTo>
                    <a:cubicBezTo>
                      <a:pt x="1120" y="2021"/>
                      <a:pt x="1183" y="1994"/>
                      <a:pt x="1264" y="1967"/>
                    </a:cubicBezTo>
                    <a:cubicBezTo>
                      <a:pt x="1608" y="1814"/>
                      <a:pt x="1800" y="1431"/>
                      <a:pt x="1876" y="1086"/>
                    </a:cubicBezTo>
                    <a:cubicBezTo>
                      <a:pt x="1953" y="780"/>
                      <a:pt x="1991" y="397"/>
                      <a:pt x="1761" y="167"/>
                    </a:cubicBezTo>
                    <a:cubicBezTo>
                      <a:pt x="1644" y="50"/>
                      <a:pt x="1483" y="0"/>
                      <a:pt x="13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9"/>
              <p:cNvSpPr/>
              <p:nvPr/>
            </p:nvSpPr>
            <p:spPr>
              <a:xfrm rot="10800000">
                <a:off x="536631" y="3046169"/>
                <a:ext cx="23950" cy="24575"/>
              </a:xfrm>
              <a:custGeom>
                <a:avLst/>
                <a:gdLst/>
                <a:ahLst/>
                <a:cxnLst/>
                <a:rect l="l" t="t" r="r" b="b"/>
                <a:pathLst>
                  <a:path w="958" h="983" extrusionOk="0">
                    <a:moveTo>
                      <a:pt x="587" y="0"/>
                    </a:moveTo>
                    <a:cubicBezTo>
                      <a:pt x="338" y="0"/>
                      <a:pt x="208" y="256"/>
                      <a:pt x="77" y="485"/>
                    </a:cubicBezTo>
                    <a:cubicBezTo>
                      <a:pt x="39" y="561"/>
                      <a:pt x="1" y="638"/>
                      <a:pt x="39" y="714"/>
                    </a:cubicBezTo>
                    <a:cubicBezTo>
                      <a:pt x="77" y="791"/>
                      <a:pt x="154" y="829"/>
                      <a:pt x="231" y="829"/>
                    </a:cubicBezTo>
                    <a:cubicBezTo>
                      <a:pt x="307" y="829"/>
                      <a:pt x="345" y="829"/>
                      <a:pt x="422" y="867"/>
                    </a:cubicBezTo>
                    <a:cubicBezTo>
                      <a:pt x="537" y="906"/>
                      <a:pt x="613" y="944"/>
                      <a:pt x="728" y="982"/>
                    </a:cubicBezTo>
                    <a:lnTo>
                      <a:pt x="843" y="982"/>
                    </a:lnTo>
                    <a:cubicBezTo>
                      <a:pt x="881" y="944"/>
                      <a:pt x="920" y="867"/>
                      <a:pt x="920" y="791"/>
                    </a:cubicBezTo>
                    <a:cubicBezTo>
                      <a:pt x="920" y="676"/>
                      <a:pt x="958" y="561"/>
                      <a:pt x="958" y="408"/>
                    </a:cubicBezTo>
                    <a:cubicBezTo>
                      <a:pt x="958" y="370"/>
                      <a:pt x="958" y="293"/>
                      <a:pt x="920" y="217"/>
                    </a:cubicBezTo>
                    <a:cubicBezTo>
                      <a:pt x="920" y="140"/>
                      <a:pt x="805" y="64"/>
                      <a:pt x="728" y="25"/>
                    </a:cubicBezTo>
                    <a:cubicBezTo>
                      <a:pt x="677" y="8"/>
                      <a:pt x="630" y="0"/>
                      <a:pt x="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9"/>
              <p:cNvSpPr/>
              <p:nvPr/>
            </p:nvSpPr>
            <p:spPr>
              <a:xfrm rot="10800000">
                <a:off x="490681" y="3065044"/>
                <a:ext cx="41175" cy="55275"/>
              </a:xfrm>
              <a:custGeom>
                <a:avLst/>
                <a:gdLst/>
                <a:ahLst/>
                <a:cxnLst/>
                <a:rect l="l" t="t" r="r" b="b"/>
                <a:pathLst>
                  <a:path w="1647" h="2211" extrusionOk="0">
                    <a:moveTo>
                      <a:pt x="852" y="1"/>
                    </a:moveTo>
                    <a:cubicBezTo>
                      <a:pt x="570" y="1"/>
                      <a:pt x="337" y="270"/>
                      <a:pt x="153" y="515"/>
                    </a:cubicBezTo>
                    <a:cubicBezTo>
                      <a:pt x="39" y="707"/>
                      <a:pt x="0" y="975"/>
                      <a:pt x="77" y="1204"/>
                    </a:cubicBezTo>
                    <a:cubicBezTo>
                      <a:pt x="153" y="1396"/>
                      <a:pt x="345" y="1511"/>
                      <a:pt x="421" y="1702"/>
                    </a:cubicBezTo>
                    <a:cubicBezTo>
                      <a:pt x="498" y="1817"/>
                      <a:pt x="498" y="1970"/>
                      <a:pt x="575" y="2123"/>
                    </a:cubicBezTo>
                    <a:cubicBezTo>
                      <a:pt x="613" y="2161"/>
                      <a:pt x="613" y="2200"/>
                      <a:pt x="689" y="2200"/>
                    </a:cubicBezTo>
                    <a:cubicBezTo>
                      <a:pt x="704" y="2207"/>
                      <a:pt x="719" y="2210"/>
                      <a:pt x="733" y="2210"/>
                    </a:cubicBezTo>
                    <a:cubicBezTo>
                      <a:pt x="794" y="2210"/>
                      <a:pt x="850" y="2154"/>
                      <a:pt x="881" y="2123"/>
                    </a:cubicBezTo>
                    <a:cubicBezTo>
                      <a:pt x="1264" y="1817"/>
                      <a:pt x="1493" y="1396"/>
                      <a:pt x="1608" y="975"/>
                    </a:cubicBezTo>
                    <a:cubicBezTo>
                      <a:pt x="1647" y="821"/>
                      <a:pt x="1647" y="668"/>
                      <a:pt x="1608" y="553"/>
                    </a:cubicBezTo>
                    <a:cubicBezTo>
                      <a:pt x="1570" y="439"/>
                      <a:pt x="1493" y="400"/>
                      <a:pt x="1417" y="324"/>
                    </a:cubicBezTo>
                    <a:cubicBezTo>
                      <a:pt x="1302" y="247"/>
                      <a:pt x="1187" y="132"/>
                      <a:pt x="1072" y="56"/>
                    </a:cubicBezTo>
                    <a:cubicBezTo>
                      <a:pt x="996" y="17"/>
                      <a:pt x="922" y="1"/>
                      <a:pt x="8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9"/>
              <p:cNvSpPr/>
              <p:nvPr/>
            </p:nvSpPr>
            <p:spPr>
              <a:xfrm rot="10800000">
                <a:off x="534706" y="3089819"/>
                <a:ext cx="25600" cy="23575"/>
              </a:xfrm>
              <a:custGeom>
                <a:avLst/>
                <a:gdLst/>
                <a:ahLst/>
                <a:cxnLst/>
                <a:rect l="l" t="t" r="r" b="b"/>
                <a:pathLst>
                  <a:path w="1024" h="943" extrusionOk="0">
                    <a:moveTo>
                      <a:pt x="674" y="0"/>
                    </a:moveTo>
                    <a:cubicBezTo>
                      <a:pt x="388" y="0"/>
                      <a:pt x="1" y="221"/>
                      <a:pt x="143" y="506"/>
                    </a:cubicBezTo>
                    <a:cubicBezTo>
                      <a:pt x="181" y="544"/>
                      <a:pt x="220" y="583"/>
                      <a:pt x="296" y="659"/>
                    </a:cubicBezTo>
                    <a:cubicBezTo>
                      <a:pt x="373" y="698"/>
                      <a:pt x="488" y="774"/>
                      <a:pt x="564" y="851"/>
                    </a:cubicBezTo>
                    <a:cubicBezTo>
                      <a:pt x="620" y="907"/>
                      <a:pt x="697" y="942"/>
                      <a:pt x="779" y="942"/>
                    </a:cubicBezTo>
                    <a:cubicBezTo>
                      <a:pt x="809" y="942"/>
                      <a:pt x="840" y="938"/>
                      <a:pt x="870" y="927"/>
                    </a:cubicBezTo>
                    <a:cubicBezTo>
                      <a:pt x="909" y="889"/>
                      <a:pt x="947" y="812"/>
                      <a:pt x="985" y="736"/>
                    </a:cubicBezTo>
                    <a:cubicBezTo>
                      <a:pt x="1023" y="583"/>
                      <a:pt x="1023" y="391"/>
                      <a:pt x="985" y="238"/>
                    </a:cubicBezTo>
                    <a:cubicBezTo>
                      <a:pt x="947" y="200"/>
                      <a:pt x="947" y="162"/>
                      <a:pt x="909" y="85"/>
                    </a:cubicBezTo>
                    <a:cubicBezTo>
                      <a:pt x="860" y="26"/>
                      <a:pt x="773" y="0"/>
                      <a:pt x="6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9"/>
              <p:cNvSpPr/>
              <p:nvPr/>
            </p:nvSpPr>
            <p:spPr>
              <a:xfrm rot="10800000">
                <a:off x="506006" y="3124094"/>
                <a:ext cx="62225" cy="44625"/>
              </a:xfrm>
              <a:custGeom>
                <a:avLst/>
                <a:gdLst/>
                <a:ahLst/>
                <a:cxnLst/>
                <a:rect l="l" t="t" r="r" b="b"/>
                <a:pathLst>
                  <a:path w="2489" h="1785" extrusionOk="0">
                    <a:moveTo>
                      <a:pt x="1915" y="1"/>
                    </a:moveTo>
                    <a:cubicBezTo>
                      <a:pt x="1800" y="1"/>
                      <a:pt x="1685" y="39"/>
                      <a:pt x="1570" y="78"/>
                    </a:cubicBezTo>
                    <a:cubicBezTo>
                      <a:pt x="1379" y="154"/>
                      <a:pt x="1149" y="192"/>
                      <a:pt x="958" y="269"/>
                    </a:cubicBezTo>
                    <a:cubicBezTo>
                      <a:pt x="766" y="307"/>
                      <a:pt x="460" y="307"/>
                      <a:pt x="307" y="422"/>
                    </a:cubicBezTo>
                    <a:cubicBezTo>
                      <a:pt x="39" y="575"/>
                      <a:pt x="1" y="1111"/>
                      <a:pt x="154" y="1379"/>
                    </a:cubicBezTo>
                    <a:cubicBezTo>
                      <a:pt x="269" y="1532"/>
                      <a:pt x="460" y="1647"/>
                      <a:pt x="651" y="1685"/>
                    </a:cubicBezTo>
                    <a:cubicBezTo>
                      <a:pt x="805" y="1762"/>
                      <a:pt x="996" y="1762"/>
                      <a:pt x="1187" y="1762"/>
                    </a:cubicBezTo>
                    <a:cubicBezTo>
                      <a:pt x="1271" y="1776"/>
                      <a:pt x="1361" y="1785"/>
                      <a:pt x="1449" y="1785"/>
                    </a:cubicBezTo>
                    <a:cubicBezTo>
                      <a:pt x="1603" y="1785"/>
                      <a:pt x="1755" y="1758"/>
                      <a:pt x="1876" y="1685"/>
                    </a:cubicBezTo>
                    <a:cubicBezTo>
                      <a:pt x="2183" y="1532"/>
                      <a:pt x="2298" y="1188"/>
                      <a:pt x="2412" y="843"/>
                    </a:cubicBezTo>
                    <a:cubicBezTo>
                      <a:pt x="2451" y="767"/>
                      <a:pt x="2489" y="652"/>
                      <a:pt x="2451" y="537"/>
                    </a:cubicBezTo>
                    <a:cubicBezTo>
                      <a:pt x="2451" y="422"/>
                      <a:pt x="2336" y="307"/>
                      <a:pt x="2259" y="231"/>
                    </a:cubicBezTo>
                    <a:cubicBezTo>
                      <a:pt x="2144" y="116"/>
                      <a:pt x="2030" y="39"/>
                      <a:pt x="19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9"/>
              <p:cNvSpPr/>
              <p:nvPr/>
            </p:nvSpPr>
            <p:spPr>
              <a:xfrm rot="10800000">
                <a:off x="550981" y="3075219"/>
                <a:ext cx="12475" cy="10225"/>
              </a:xfrm>
              <a:custGeom>
                <a:avLst/>
                <a:gdLst/>
                <a:ahLst/>
                <a:cxnLst/>
                <a:rect l="l" t="t" r="r" b="b"/>
                <a:pathLst>
                  <a:path w="499" h="409" extrusionOk="0">
                    <a:moveTo>
                      <a:pt x="384" y="1"/>
                    </a:moveTo>
                    <a:cubicBezTo>
                      <a:pt x="269" y="1"/>
                      <a:pt x="154" y="77"/>
                      <a:pt x="78" y="154"/>
                    </a:cubicBezTo>
                    <a:lnTo>
                      <a:pt x="78" y="116"/>
                    </a:lnTo>
                    <a:lnTo>
                      <a:pt x="78" y="116"/>
                    </a:lnTo>
                    <a:cubicBezTo>
                      <a:pt x="1" y="192"/>
                      <a:pt x="39" y="307"/>
                      <a:pt x="116" y="384"/>
                    </a:cubicBezTo>
                    <a:cubicBezTo>
                      <a:pt x="148" y="399"/>
                      <a:pt x="186" y="409"/>
                      <a:pt x="225" y="409"/>
                    </a:cubicBezTo>
                    <a:cubicBezTo>
                      <a:pt x="281" y="409"/>
                      <a:pt x="339" y="390"/>
                      <a:pt x="384" y="345"/>
                    </a:cubicBezTo>
                    <a:cubicBezTo>
                      <a:pt x="460" y="269"/>
                      <a:pt x="499" y="192"/>
                      <a:pt x="460" y="77"/>
                    </a:cubicBezTo>
                    <a:cubicBezTo>
                      <a:pt x="460" y="77"/>
                      <a:pt x="460" y="39"/>
                      <a:pt x="460" y="39"/>
                    </a:cubicBezTo>
                    <a:cubicBezTo>
                      <a:pt x="422" y="1"/>
                      <a:pt x="422" y="1"/>
                      <a:pt x="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9"/>
              <p:cNvSpPr/>
              <p:nvPr/>
            </p:nvSpPr>
            <p:spPr>
              <a:xfrm rot="10800000">
                <a:off x="511731" y="3038519"/>
                <a:ext cx="12475" cy="14375"/>
              </a:xfrm>
              <a:custGeom>
                <a:avLst/>
                <a:gdLst/>
                <a:ahLst/>
                <a:cxnLst/>
                <a:rect l="l" t="t" r="r" b="b"/>
                <a:pathLst>
                  <a:path w="499" h="575" extrusionOk="0">
                    <a:moveTo>
                      <a:pt x="77" y="0"/>
                    </a:moveTo>
                    <a:cubicBezTo>
                      <a:pt x="1" y="77"/>
                      <a:pt x="1" y="230"/>
                      <a:pt x="39" y="345"/>
                    </a:cubicBezTo>
                    <a:cubicBezTo>
                      <a:pt x="115" y="421"/>
                      <a:pt x="192" y="498"/>
                      <a:pt x="307" y="536"/>
                    </a:cubicBezTo>
                    <a:cubicBezTo>
                      <a:pt x="307" y="575"/>
                      <a:pt x="345" y="575"/>
                      <a:pt x="383" y="575"/>
                    </a:cubicBezTo>
                    <a:cubicBezTo>
                      <a:pt x="383" y="575"/>
                      <a:pt x="383" y="536"/>
                      <a:pt x="422" y="536"/>
                    </a:cubicBezTo>
                    <a:cubicBezTo>
                      <a:pt x="460" y="383"/>
                      <a:pt x="498" y="268"/>
                      <a:pt x="460" y="153"/>
                    </a:cubicBezTo>
                    <a:cubicBezTo>
                      <a:pt x="460" y="115"/>
                      <a:pt x="460" y="77"/>
                      <a:pt x="460" y="77"/>
                    </a:cubicBezTo>
                    <a:cubicBezTo>
                      <a:pt x="422" y="39"/>
                      <a:pt x="383" y="39"/>
                      <a:pt x="345" y="39"/>
                    </a:cubicBezTo>
                    <a:cubicBezTo>
                      <a:pt x="269" y="39"/>
                      <a:pt x="192" y="0"/>
                      <a:pt x="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9"/>
              <p:cNvSpPr/>
              <p:nvPr/>
            </p:nvSpPr>
            <p:spPr>
              <a:xfrm rot="10800000">
                <a:off x="621806" y="3068194"/>
                <a:ext cx="10550" cy="10550"/>
              </a:xfrm>
              <a:custGeom>
                <a:avLst/>
                <a:gdLst/>
                <a:ahLst/>
                <a:cxnLst/>
                <a:rect l="l" t="t" r="r" b="b"/>
                <a:pathLst>
                  <a:path w="422" h="422" extrusionOk="0">
                    <a:moveTo>
                      <a:pt x="154" y="1"/>
                    </a:moveTo>
                    <a:cubicBezTo>
                      <a:pt x="77" y="77"/>
                      <a:pt x="39" y="192"/>
                      <a:pt x="1" y="307"/>
                    </a:cubicBezTo>
                    <a:cubicBezTo>
                      <a:pt x="1" y="307"/>
                      <a:pt x="1" y="345"/>
                      <a:pt x="1" y="345"/>
                    </a:cubicBezTo>
                    <a:cubicBezTo>
                      <a:pt x="39" y="384"/>
                      <a:pt x="39" y="384"/>
                      <a:pt x="77" y="384"/>
                    </a:cubicBezTo>
                    <a:cubicBezTo>
                      <a:pt x="154" y="384"/>
                      <a:pt x="192" y="384"/>
                      <a:pt x="269" y="422"/>
                    </a:cubicBezTo>
                    <a:lnTo>
                      <a:pt x="307" y="422"/>
                    </a:lnTo>
                    <a:cubicBezTo>
                      <a:pt x="345" y="422"/>
                      <a:pt x="345" y="384"/>
                      <a:pt x="345" y="384"/>
                    </a:cubicBezTo>
                    <a:cubicBezTo>
                      <a:pt x="422" y="269"/>
                      <a:pt x="422" y="154"/>
                      <a:pt x="422" y="77"/>
                    </a:cubicBezTo>
                    <a:cubicBezTo>
                      <a:pt x="422" y="39"/>
                      <a:pt x="422" y="39"/>
                      <a:pt x="422" y="39"/>
                    </a:cubicBezTo>
                    <a:cubicBezTo>
                      <a:pt x="422" y="1"/>
                      <a:pt x="383" y="1"/>
                      <a:pt x="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9"/>
              <p:cNvSpPr/>
              <p:nvPr/>
            </p:nvSpPr>
            <p:spPr>
              <a:xfrm rot="10800000">
                <a:off x="603606" y="3151694"/>
                <a:ext cx="18225" cy="14850"/>
              </a:xfrm>
              <a:custGeom>
                <a:avLst/>
                <a:gdLst/>
                <a:ahLst/>
                <a:cxnLst/>
                <a:rect l="l" t="t" r="r" b="b"/>
                <a:pathLst>
                  <a:path w="729" h="594" extrusionOk="0">
                    <a:moveTo>
                      <a:pt x="383" y="0"/>
                    </a:moveTo>
                    <a:cubicBezTo>
                      <a:pt x="316" y="0"/>
                      <a:pt x="249" y="10"/>
                      <a:pt x="192" y="29"/>
                    </a:cubicBezTo>
                    <a:lnTo>
                      <a:pt x="154" y="29"/>
                    </a:lnTo>
                    <a:cubicBezTo>
                      <a:pt x="116" y="105"/>
                      <a:pt x="77" y="182"/>
                      <a:pt x="39" y="220"/>
                    </a:cubicBezTo>
                    <a:cubicBezTo>
                      <a:pt x="1" y="259"/>
                      <a:pt x="1" y="259"/>
                      <a:pt x="1" y="297"/>
                    </a:cubicBezTo>
                    <a:cubicBezTo>
                      <a:pt x="1" y="335"/>
                      <a:pt x="39" y="373"/>
                      <a:pt x="39" y="373"/>
                    </a:cubicBezTo>
                    <a:cubicBezTo>
                      <a:pt x="192" y="488"/>
                      <a:pt x="345" y="565"/>
                      <a:pt x="498" y="565"/>
                    </a:cubicBezTo>
                    <a:cubicBezTo>
                      <a:pt x="517" y="584"/>
                      <a:pt x="537" y="594"/>
                      <a:pt x="556" y="594"/>
                    </a:cubicBezTo>
                    <a:cubicBezTo>
                      <a:pt x="575" y="594"/>
                      <a:pt x="594" y="584"/>
                      <a:pt x="613" y="565"/>
                    </a:cubicBezTo>
                    <a:cubicBezTo>
                      <a:pt x="613" y="565"/>
                      <a:pt x="651" y="527"/>
                      <a:pt x="651" y="527"/>
                    </a:cubicBezTo>
                    <a:cubicBezTo>
                      <a:pt x="690" y="412"/>
                      <a:pt x="728" y="335"/>
                      <a:pt x="728" y="259"/>
                    </a:cubicBezTo>
                    <a:cubicBezTo>
                      <a:pt x="728" y="220"/>
                      <a:pt x="728" y="182"/>
                      <a:pt x="728" y="144"/>
                    </a:cubicBezTo>
                    <a:cubicBezTo>
                      <a:pt x="728" y="105"/>
                      <a:pt x="651" y="67"/>
                      <a:pt x="575" y="29"/>
                    </a:cubicBezTo>
                    <a:cubicBezTo>
                      <a:pt x="517" y="10"/>
                      <a:pt x="450" y="0"/>
                      <a:pt x="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9"/>
              <p:cNvSpPr/>
              <p:nvPr/>
            </p:nvSpPr>
            <p:spPr>
              <a:xfrm rot="10800000">
                <a:off x="709856" y="544344"/>
                <a:ext cx="1311250" cy="556075"/>
              </a:xfrm>
              <a:custGeom>
                <a:avLst/>
                <a:gdLst/>
                <a:ahLst/>
                <a:cxnLst/>
                <a:rect l="l" t="t" r="r" b="b"/>
                <a:pathLst>
                  <a:path w="52450" h="22243" extrusionOk="0">
                    <a:moveTo>
                      <a:pt x="50421" y="0"/>
                    </a:moveTo>
                    <a:lnTo>
                      <a:pt x="7543" y="8576"/>
                    </a:lnTo>
                    <a:lnTo>
                      <a:pt x="1" y="13323"/>
                    </a:lnTo>
                    <a:lnTo>
                      <a:pt x="3331" y="22243"/>
                    </a:lnTo>
                    <a:lnTo>
                      <a:pt x="11448" y="18453"/>
                    </a:lnTo>
                    <a:lnTo>
                      <a:pt x="52450" y="10222"/>
                    </a:lnTo>
                    <a:lnTo>
                      <a:pt x="50421" y="0"/>
                    </a:lnTo>
                    <a:close/>
                  </a:path>
                </a:pathLst>
              </a:custGeom>
              <a:solidFill>
                <a:srgbClr val="EE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9"/>
              <p:cNvSpPr/>
              <p:nvPr/>
            </p:nvSpPr>
            <p:spPr>
              <a:xfrm rot="10800000">
                <a:off x="709856" y="744369"/>
                <a:ext cx="553225" cy="356050"/>
              </a:xfrm>
              <a:custGeom>
                <a:avLst/>
                <a:gdLst/>
                <a:ahLst/>
                <a:cxnLst/>
                <a:rect l="l" t="t" r="r" b="b"/>
                <a:pathLst>
                  <a:path w="22129" h="14242" extrusionOk="0">
                    <a:moveTo>
                      <a:pt x="20100" y="0"/>
                    </a:moveTo>
                    <a:lnTo>
                      <a:pt x="1" y="4020"/>
                    </a:lnTo>
                    <a:lnTo>
                      <a:pt x="2068" y="14242"/>
                    </a:lnTo>
                    <a:lnTo>
                      <a:pt x="22129" y="10222"/>
                    </a:lnTo>
                    <a:lnTo>
                      <a:pt x="20100" y="0"/>
                    </a:lnTo>
                    <a:close/>
                  </a:path>
                </a:pathLst>
              </a:custGeom>
              <a:solidFill>
                <a:srgbClr val="DF84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9"/>
              <p:cNvSpPr/>
              <p:nvPr/>
            </p:nvSpPr>
            <p:spPr>
              <a:xfrm rot="10800000">
                <a:off x="786431" y="951994"/>
                <a:ext cx="114875" cy="105475"/>
              </a:xfrm>
              <a:custGeom>
                <a:avLst/>
                <a:gdLst/>
                <a:ahLst/>
                <a:cxnLst/>
                <a:rect l="l" t="t" r="r" b="b"/>
                <a:pathLst>
                  <a:path w="4595" h="4219" extrusionOk="0">
                    <a:moveTo>
                      <a:pt x="2289" y="1"/>
                    </a:moveTo>
                    <a:cubicBezTo>
                      <a:pt x="2153" y="1"/>
                      <a:pt x="2015" y="15"/>
                      <a:pt x="1877" y="43"/>
                    </a:cubicBezTo>
                    <a:cubicBezTo>
                      <a:pt x="728" y="273"/>
                      <a:pt x="1" y="1383"/>
                      <a:pt x="230" y="2532"/>
                    </a:cubicBezTo>
                    <a:cubicBezTo>
                      <a:pt x="433" y="3509"/>
                      <a:pt x="1316" y="4219"/>
                      <a:pt x="2282" y="4219"/>
                    </a:cubicBezTo>
                    <a:cubicBezTo>
                      <a:pt x="2414" y="4219"/>
                      <a:pt x="2547" y="4205"/>
                      <a:pt x="2681" y="4178"/>
                    </a:cubicBezTo>
                    <a:cubicBezTo>
                      <a:pt x="3829" y="3948"/>
                      <a:pt x="4595" y="2838"/>
                      <a:pt x="4365" y="1689"/>
                    </a:cubicBezTo>
                    <a:cubicBezTo>
                      <a:pt x="4130" y="684"/>
                      <a:pt x="3250" y="1"/>
                      <a:pt x="2289"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9"/>
              <p:cNvSpPr/>
              <p:nvPr/>
            </p:nvSpPr>
            <p:spPr>
              <a:xfrm rot="10800000">
                <a:off x="851506" y="795094"/>
                <a:ext cx="117750" cy="82400"/>
              </a:xfrm>
              <a:custGeom>
                <a:avLst/>
                <a:gdLst/>
                <a:ahLst/>
                <a:cxnLst/>
                <a:rect l="l" t="t" r="r" b="b"/>
                <a:pathLst>
                  <a:path w="4710" h="3296" extrusionOk="0">
                    <a:moveTo>
                      <a:pt x="2426" y="1"/>
                    </a:moveTo>
                    <a:cubicBezTo>
                      <a:pt x="2283" y="1"/>
                      <a:pt x="2137" y="14"/>
                      <a:pt x="1991" y="42"/>
                    </a:cubicBezTo>
                    <a:cubicBezTo>
                      <a:pt x="766" y="271"/>
                      <a:pt x="1" y="1458"/>
                      <a:pt x="230" y="2683"/>
                    </a:cubicBezTo>
                    <a:cubicBezTo>
                      <a:pt x="269" y="2913"/>
                      <a:pt x="345" y="3104"/>
                      <a:pt x="422" y="3296"/>
                    </a:cubicBezTo>
                    <a:lnTo>
                      <a:pt x="4710" y="2453"/>
                    </a:lnTo>
                    <a:cubicBezTo>
                      <a:pt x="4710" y="2224"/>
                      <a:pt x="4710" y="2032"/>
                      <a:pt x="4671" y="1803"/>
                    </a:cubicBezTo>
                    <a:cubicBezTo>
                      <a:pt x="4435" y="724"/>
                      <a:pt x="3486" y="1"/>
                      <a:pt x="2426"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9"/>
              <p:cNvSpPr/>
              <p:nvPr/>
            </p:nvSpPr>
            <p:spPr>
              <a:xfrm rot="10800000">
                <a:off x="1046756" y="869269"/>
                <a:ext cx="66050" cy="61275"/>
              </a:xfrm>
              <a:custGeom>
                <a:avLst/>
                <a:gdLst/>
                <a:ahLst/>
                <a:cxnLst/>
                <a:rect l="l" t="t" r="r" b="b"/>
                <a:pathLst>
                  <a:path w="2642" h="2451" extrusionOk="0">
                    <a:moveTo>
                      <a:pt x="1287" y="1"/>
                    </a:moveTo>
                    <a:cubicBezTo>
                      <a:pt x="1216" y="1"/>
                      <a:pt x="1144" y="7"/>
                      <a:pt x="1072" y="20"/>
                    </a:cubicBezTo>
                    <a:cubicBezTo>
                      <a:pt x="421" y="173"/>
                      <a:pt x="0" y="824"/>
                      <a:pt x="115" y="1474"/>
                    </a:cubicBezTo>
                    <a:cubicBezTo>
                      <a:pt x="217" y="2053"/>
                      <a:pt x="743" y="2450"/>
                      <a:pt x="1343" y="2450"/>
                    </a:cubicBezTo>
                    <a:cubicBezTo>
                      <a:pt x="1418" y="2450"/>
                      <a:pt x="1493" y="2444"/>
                      <a:pt x="1570" y="2432"/>
                    </a:cubicBezTo>
                    <a:cubicBezTo>
                      <a:pt x="2221" y="2278"/>
                      <a:pt x="2642" y="1666"/>
                      <a:pt x="2527" y="977"/>
                    </a:cubicBezTo>
                    <a:cubicBezTo>
                      <a:pt x="2391" y="398"/>
                      <a:pt x="1861" y="1"/>
                      <a:pt x="1287"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9"/>
              <p:cNvSpPr/>
              <p:nvPr/>
            </p:nvSpPr>
            <p:spPr>
              <a:xfrm rot="10800000">
                <a:off x="948181" y="924744"/>
                <a:ext cx="57450" cy="52775"/>
              </a:xfrm>
              <a:custGeom>
                <a:avLst/>
                <a:gdLst/>
                <a:ahLst/>
                <a:cxnLst/>
                <a:rect l="l" t="t" r="r" b="b"/>
                <a:pathLst>
                  <a:path w="2298" h="2111" extrusionOk="0">
                    <a:moveTo>
                      <a:pt x="1178" y="1"/>
                    </a:moveTo>
                    <a:cubicBezTo>
                      <a:pt x="1106" y="1"/>
                      <a:pt x="1032" y="8"/>
                      <a:pt x="958" y="23"/>
                    </a:cubicBezTo>
                    <a:cubicBezTo>
                      <a:pt x="384" y="138"/>
                      <a:pt x="1" y="674"/>
                      <a:pt x="116" y="1248"/>
                    </a:cubicBezTo>
                    <a:cubicBezTo>
                      <a:pt x="217" y="1753"/>
                      <a:pt x="674" y="2110"/>
                      <a:pt x="1173" y="2110"/>
                    </a:cubicBezTo>
                    <a:cubicBezTo>
                      <a:pt x="1241" y="2110"/>
                      <a:pt x="1310" y="2104"/>
                      <a:pt x="1379" y="2090"/>
                    </a:cubicBezTo>
                    <a:cubicBezTo>
                      <a:pt x="1953" y="1975"/>
                      <a:pt x="2298" y="1401"/>
                      <a:pt x="2183" y="827"/>
                    </a:cubicBezTo>
                    <a:cubicBezTo>
                      <a:pt x="2083" y="327"/>
                      <a:pt x="1664" y="1"/>
                      <a:pt x="1178"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9"/>
              <p:cNvSpPr/>
              <p:nvPr/>
            </p:nvSpPr>
            <p:spPr>
              <a:xfrm rot="10800000">
                <a:off x="1053456" y="974469"/>
                <a:ext cx="141675" cy="67575"/>
              </a:xfrm>
              <a:custGeom>
                <a:avLst/>
                <a:gdLst/>
                <a:ahLst/>
                <a:cxnLst/>
                <a:rect l="l" t="t" r="r" b="b"/>
                <a:pathLst>
                  <a:path w="5667" h="2703" extrusionOk="0">
                    <a:moveTo>
                      <a:pt x="5667" y="0"/>
                    </a:moveTo>
                    <a:lnTo>
                      <a:pt x="1" y="1111"/>
                    </a:lnTo>
                    <a:cubicBezTo>
                      <a:pt x="521" y="2086"/>
                      <a:pt x="1537" y="2702"/>
                      <a:pt x="2652" y="2702"/>
                    </a:cubicBezTo>
                    <a:cubicBezTo>
                      <a:pt x="2851" y="2702"/>
                      <a:pt x="3052" y="2683"/>
                      <a:pt x="3255" y="2642"/>
                    </a:cubicBezTo>
                    <a:cubicBezTo>
                      <a:pt x="4595" y="2374"/>
                      <a:pt x="5552" y="1264"/>
                      <a:pt x="5667"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9"/>
              <p:cNvSpPr/>
              <p:nvPr/>
            </p:nvSpPr>
            <p:spPr>
              <a:xfrm rot="10800000">
                <a:off x="1085031" y="752019"/>
                <a:ext cx="95750" cy="59250"/>
              </a:xfrm>
              <a:custGeom>
                <a:avLst/>
                <a:gdLst/>
                <a:ahLst/>
                <a:cxnLst/>
                <a:rect l="l" t="t" r="r" b="b"/>
                <a:pathLst>
                  <a:path w="3830" h="2370" extrusionOk="0">
                    <a:moveTo>
                      <a:pt x="1996" y="1"/>
                    </a:moveTo>
                    <a:cubicBezTo>
                      <a:pt x="1881" y="1"/>
                      <a:pt x="1764" y="12"/>
                      <a:pt x="1647" y="34"/>
                    </a:cubicBezTo>
                    <a:cubicBezTo>
                      <a:pt x="652" y="226"/>
                      <a:pt x="1" y="1183"/>
                      <a:pt x="192" y="2178"/>
                    </a:cubicBezTo>
                    <a:cubicBezTo>
                      <a:pt x="192" y="2255"/>
                      <a:pt x="231" y="2331"/>
                      <a:pt x="231" y="2369"/>
                    </a:cubicBezTo>
                    <a:lnTo>
                      <a:pt x="3829" y="1680"/>
                    </a:lnTo>
                    <a:cubicBezTo>
                      <a:pt x="3791" y="1604"/>
                      <a:pt x="3791" y="1527"/>
                      <a:pt x="3791" y="1489"/>
                    </a:cubicBezTo>
                    <a:cubicBezTo>
                      <a:pt x="3622" y="611"/>
                      <a:pt x="2857" y="1"/>
                      <a:pt x="1996"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9"/>
              <p:cNvSpPr/>
              <p:nvPr/>
            </p:nvSpPr>
            <p:spPr>
              <a:xfrm rot="10800000">
                <a:off x="720381" y="896544"/>
                <a:ext cx="45000" cy="87125"/>
              </a:xfrm>
              <a:custGeom>
                <a:avLst/>
                <a:gdLst/>
                <a:ahLst/>
                <a:cxnLst/>
                <a:rect l="l" t="t" r="r" b="b"/>
                <a:pathLst>
                  <a:path w="1800" h="3485" extrusionOk="0">
                    <a:moveTo>
                      <a:pt x="1110" y="1"/>
                    </a:moveTo>
                    <a:cubicBezTo>
                      <a:pt x="421" y="384"/>
                      <a:pt x="0" y="1188"/>
                      <a:pt x="153" y="1992"/>
                    </a:cubicBezTo>
                    <a:cubicBezTo>
                      <a:pt x="345" y="2834"/>
                      <a:pt x="1034" y="3408"/>
                      <a:pt x="1799" y="3485"/>
                    </a:cubicBezTo>
                    <a:lnTo>
                      <a:pt x="1110" y="1"/>
                    </a:ln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9"/>
              <p:cNvSpPr/>
              <p:nvPr/>
            </p:nvSpPr>
            <p:spPr>
              <a:xfrm rot="10800000">
                <a:off x="1172131" y="840069"/>
                <a:ext cx="83300" cy="124700"/>
              </a:xfrm>
              <a:custGeom>
                <a:avLst/>
                <a:gdLst/>
                <a:ahLst/>
                <a:cxnLst/>
                <a:rect l="l" t="t" r="r" b="b"/>
                <a:pathLst>
                  <a:path w="3332" h="4988" extrusionOk="0">
                    <a:moveTo>
                      <a:pt x="600" y="1"/>
                    </a:moveTo>
                    <a:cubicBezTo>
                      <a:pt x="440" y="1"/>
                      <a:pt x="278" y="16"/>
                      <a:pt x="116" y="49"/>
                    </a:cubicBezTo>
                    <a:lnTo>
                      <a:pt x="1" y="49"/>
                    </a:lnTo>
                    <a:lnTo>
                      <a:pt x="996" y="4987"/>
                    </a:lnTo>
                    <a:lnTo>
                      <a:pt x="1073" y="4987"/>
                    </a:lnTo>
                    <a:cubicBezTo>
                      <a:pt x="2451" y="4719"/>
                      <a:pt x="3331" y="3379"/>
                      <a:pt x="3063" y="2001"/>
                    </a:cubicBezTo>
                    <a:cubicBezTo>
                      <a:pt x="2828" y="823"/>
                      <a:pt x="1764" y="1"/>
                      <a:pt x="600"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9"/>
              <p:cNvSpPr/>
              <p:nvPr/>
            </p:nvSpPr>
            <p:spPr>
              <a:xfrm rot="10800000">
                <a:off x="996031" y="817944"/>
                <a:ext cx="32550" cy="30900"/>
              </a:xfrm>
              <a:custGeom>
                <a:avLst/>
                <a:gdLst/>
                <a:ahLst/>
                <a:cxnLst/>
                <a:rect l="l" t="t" r="r" b="b"/>
                <a:pathLst>
                  <a:path w="1302" h="1236" extrusionOk="0">
                    <a:moveTo>
                      <a:pt x="614" y="1"/>
                    </a:moveTo>
                    <a:cubicBezTo>
                      <a:pt x="588" y="1"/>
                      <a:pt x="562" y="3"/>
                      <a:pt x="536" y="6"/>
                    </a:cubicBezTo>
                    <a:cubicBezTo>
                      <a:pt x="191" y="82"/>
                      <a:pt x="0" y="427"/>
                      <a:pt x="38" y="733"/>
                    </a:cubicBezTo>
                    <a:cubicBezTo>
                      <a:pt x="108" y="1049"/>
                      <a:pt x="371" y="1236"/>
                      <a:pt x="679" y="1236"/>
                    </a:cubicBezTo>
                    <a:cubicBezTo>
                      <a:pt x="708" y="1236"/>
                      <a:pt x="737" y="1234"/>
                      <a:pt x="766" y="1231"/>
                    </a:cubicBezTo>
                    <a:cubicBezTo>
                      <a:pt x="1110" y="1154"/>
                      <a:pt x="1302" y="848"/>
                      <a:pt x="1263" y="503"/>
                    </a:cubicBezTo>
                    <a:cubicBezTo>
                      <a:pt x="1193" y="188"/>
                      <a:pt x="899" y="1"/>
                      <a:pt x="614"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9"/>
              <p:cNvSpPr/>
              <p:nvPr/>
            </p:nvSpPr>
            <p:spPr>
              <a:xfrm rot="10800000">
                <a:off x="989331" y="1016169"/>
                <a:ext cx="7675" cy="6150"/>
              </a:xfrm>
              <a:custGeom>
                <a:avLst/>
                <a:gdLst/>
                <a:ahLst/>
                <a:cxnLst/>
                <a:rect l="l" t="t" r="r" b="b"/>
                <a:pathLst>
                  <a:path w="307" h="246" extrusionOk="0">
                    <a:moveTo>
                      <a:pt x="175" y="0"/>
                    </a:moveTo>
                    <a:cubicBezTo>
                      <a:pt x="156" y="0"/>
                      <a:pt x="136" y="5"/>
                      <a:pt x="115" y="15"/>
                    </a:cubicBezTo>
                    <a:cubicBezTo>
                      <a:pt x="39" y="15"/>
                      <a:pt x="0" y="92"/>
                      <a:pt x="39" y="130"/>
                    </a:cubicBezTo>
                    <a:cubicBezTo>
                      <a:pt x="39" y="207"/>
                      <a:pt x="115" y="245"/>
                      <a:pt x="192" y="245"/>
                    </a:cubicBezTo>
                    <a:cubicBezTo>
                      <a:pt x="230" y="245"/>
                      <a:pt x="307" y="169"/>
                      <a:pt x="268" y="92"/>
                    </a:cubicBezTo>
                    <a:cubicBezTo>
                      <a:pt x="268" y="36"/>
                      <a:pt x="227" y="0"/>
                      <a:pt x="175"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9"/>
              <p:cNvSpPr/>
              <p:nvPr/>
            </p:nvSpPr>
            <p:spPr>
              <a:xfrm rot="10800000">
                <a:off x="880206" y="907869"/>
                <a:ext cx="22050" cy="20425"/>
              </a:xfrm>
              <a:custGeom>
                <a:avLst/>
                <a:gdLst/>
                <a:ahLst/>
                <a:cxnLst/>
                <a:rect l="l" t="t" r="r" b="b"/>
                <a:pathLst>
                  <a:path w="882" h="817" extrusionOk="0">
                    <a:moveTo>
                      <a:pt x="444" y="0"/>
                    </a:moveTo>
                    <a:cubicBezTo>
                      <a:pt x="424" y="0"/>
                      <a:pt x="403" y="2"/>
                      <a:pt x="383" y="6"/>
                    </a:cubicBezTo>
                    <a:cubicBezTo>
                      <a:pt x="154" y="45"/>
                      <a:pt x="1" y="274"/>
                      <a:pt x="39" y="504"/>
                    </a:cubicBezTo>
                    <a:cubicBezTo>
                      <a:pt x="73" y="675"/>
                      <a:pt x="261" y="816"/>
                      <a:pt x="465" y="816"/>
                    </a:cubicBezTo>
                    <a:cubicBezTo>
                      <a:pt x="489" y="816"/>
                      <a:pt x="513" y="814"/>
                      <a:pt x="536" y="810"/>
                    </a:cubicBezTo>
                    <a:cubicBezTo>
                      <a:pt x="728" y="772"/>
                      <a:pt x="881" y="542"/>
                      <a:pt x="843" y="312"/>
                    </a:cubicBezTo>
                    <a:cubicBezTo>
                      <a:pt x="808" y="141"/>
                      <a:pt x="621" y="0"/>
                      <a:pt x="444"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9"/>
              <p:cNvSpPr/>
              <p:nvPr/>
            </p:nvSpPr>
            <p:spPr>
              <a:xfrm rot="10800000">
                <a:off x="777806" y="881094"/>
                <a:ext cx="23000" cy="21350"/>
              </a:xfrm>
              <a:custGeom>
                <a:avLst/>
                <a:gdLst/>
                <a:ahLst/>
                <a:cxnLst/>
                <a:rect l="l" t="t" r="r" b="b"/>
                <a:pathLst>
                  <a:path w="920" h="854" extrusionOk="0">
                    <a:moveTo>
                      <a:pt x="417" y="0"/>
                    </a:moveTo>
                    <a:cubicBezTo>
                      <a:pt x="393" y="0"/>
                      <a:pt x="369" y="2"/>
                      <a:pt x="345" y="6"/>
                    </a:cubicBezTo>
                    <a:cubicBezTo>
                      <a:pt x="154" y="44"/>
                      <a:pt x="1" y="274"/>
                      <a:pt x="39" y="504"/>
                    </a:cubicBezTo>
                    <a:cubicBezTo>
                      <a:pt x="73" y="710"/>
                      <a:pt x="261" y="854"/>
                      <a:pt x="466" y="854"/>
                    </a:cubicBezTo>
                    <a:cubicBezTo>
                      <a:pt x="489" y="854"/>
                      <a:pt x="513" y="852"/>
                      <a:pt x="537" y="848"/>
                    </a:cubicBezTo>
                    <a:cubicBezTo>
                      <a:pt x="766" y="810"/>
                      <a:pt x="919" y="580"/>
                      <a:pt x="881" y="350"/>
                    </a:cubicBezTo>
                    <a:cubicBezTo>
                      <a:pt x="847" y="144"/>
                      <a:pt x="628" y="0"/>
                      <a:pt x="417"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9"/>
              <p:cNvSpPr/>
              <p:nvPr/>
            </p:nvSpPr>
            <p:spPr>
              <a:xfrm rot="10800000">
                <a:off x="1782756" y="750119"/>
                <a:ext cx="109125" cy="141650"/>
              </a:xfrm>
              <a:custGeom>
                <a:avLst/>
                <a:gdLst/>
                <a:ahLst/>
                <a:cxnLst/>
                <a:rect l="l" t="t" r="r" b="b"/>
                <a:pathLst>
                  <a:path w="4365" h="5666" extrusionOk="0">
                    <a:moveTo>
                      <a:pt x="3599" y="0"/>
                    </a:moveTo>
                    <a:lnTo>
                      <a:pt x="2374" y="230"/>
                    </a:lnTo>
                    <a:lnTo>
                      <a:pt x="0" y="1723"/>
                    </a:lnTo>
                    <a:lnTo>
                      <a:pt x="4364" y="5666"/>
                    </a:lnTo>
                    <a:lnTo>
                      <a:pt x="4364" y="5666"/>
                    </a:lnTo>
                    <a:lnTo>
                      <a:pt x="35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9"/>
              <p:cNvSpPr/>
              <p:nvPr/>
            </p:nvSpPr>
            <p:spPr>
              <a:xfrm rot="10800000">
                <a:off x="1778881" y="908394"/>
                <a:ext cx="79500" cy="61875"/>
              </a:xfrm>
              <a:custGeom>
                <a:avLst/>
                <a:gdLst/>
                <a:ahLst/>
                <a:cxnLst/>
                <a:rect l="l" t="t" r="r" b="b"/>
                <a:pathLst>
                  <a:path w="3180" h="2475" extrusionOk="0">
                    <a:moveTo>
                      <a:pt x="498" y="1"/>
                    </a:moveTo>
                    <a:cubicBezTo>
                      <a:pt x="383" y="39"/>
                      <a:pt x="306" y="154"/>
                      <a:pt x="268" y="269"/>
                    </a:cubicBezTo>
                    <a:cubicBezTo>
                      <a:pt x="38" y="805"/>
                      <a:pt x="0" y="1379"/>
                      <a:pt x="153" y="1915"/>
                    </a:cubicBezTo>
                    <a:cubicBezTo>
                      <a:pt x="153" y="1991"/>
                      <a:pt x="191" y="2106"/>
                      <a:pt x="230" y="2183"/>
                    </a:cubicBezTo>
                    <a:cubicBezTo>
                      <a:pt x="413" y="2389"/>
                      <a:pt x="653" y="2474"/>
                      <a:pt x="907" y="2474"/>
                    </a:cubicBezTo>
                    <a:cubicBezTo>
                      <a:pt x="1931" y="2474"/>
                      <a:pt x="3179" y="1081"/>
                      <a:pt x="1799" y="498"/>
                    </a:cubicBezTo>
                    <a:cubicBezTo>
                      <a:pt x="1455" y="345"/>
                      <a:pt x="1072" y="192"/>
                      <a:pt x="727" y="39"/>
                    </a:cubicBezTo>
                    <a:cubicBezTo>
                      <a:pt x="651" y="1"/>
                      <a:pt x="574"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9"/>
              <p:cNvSpPr/>
              <p:nvPr/>
            </p:nvSpPr>
            <p:spPr>
              <a:xfrm rot="10800000">
                <a:off x="1843056" y="877544"/>
                <a:ext cx="26825" cy="19975"/>
              </a:xfrm>
              <a:custGeom>
                <a:avLst/>
                <a:gdLst/>
                <a:ahLst/>
                <a:cxnLst/>
                <a:rect l="l" t="t" r="r" b="b"/>
                <a:pathLst>
                  <a:path w="1073" h="799" extrusionOk="0">
                    <a:moveTo>
                      <a:pt x="383" y="0"/>
                    </a:moveTo>
                    <a:cubicBezTo>
                      <a:pt x="307" y="0"/>
                      <a:pt x="269" y="0"/>
                      <a:pt x="230" y="39"/>
                    </a:cubicBezTo>
                    <a:cubicBezTo>
                      <a:pt x="77" y="192"/>
                      <a:pt x="1" y="421"/>
                      <a:pt x="1" y="613"/>
                    </a:cubicBezTo>
                    <a:cubicBezTo>
                      <a:pt x="1" y="689"/>
                      <a:pt x="39" y="728"/>
                      <a:pt x="77" y="766"/>
                    </a:cubicBezTo>
                    <a:cubicBezTo>
                      <a:pt x="113" y="790"/>
                      <a:pt x="171" y="799"/>
                      <a:pt x="237" y="799"/>
                    </a:cubicBezTo>
                    <a:cubicBezTo>
                      <a:pt x="384" y="799"/>
                      <a:pt x="572" y="754"/>
                      <a:pt x="651" y="728"/>
                    </a:cubicBezTo>
                    <a:cubicBezTo>
                      <a:pt x="805" y="651"/>
                      <a:pt x="919" y="460"/>
                      <a:pt x="1034" y="345"/>
                    </a:cubicBezTo>
                    <a:cubicBezTo>
                      <a:pt x="1034" y="307"/>
                      <a:pt x="1073" y="268"/>
                      <a:pt x="1034" y="230"/>
                    </a:cubicBezTo>
                    <a:cubicBezTo>
                      <a:pt x="1034" y="192"/>
                      <a:pt x="996" y="192"/>
                      <a:pt x="996" y="192"/>
                    </a:cubicBezTo>
                    <a:cubicBezTo>
                      <a:pt x="805" y="115"/>
                      <a:pt x="651" y="77"/>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9"/>
              <p:cNvSpPr/>
              <p:nvPr/>
            </p:nvSpPr>
            <p:spPr>
              <a:xfrm rot="10800000">
                <a:off x="1877506" y="868869"/>
                <a:ext cx="21075" cy="22900"/>
              </a:xfrm>
              <a:custGeom>
                <a:avLst/>
                <a:gdLst/>
                <a:ahLst/>
                <a:cxnLst/>
                <a:rect l="l" t="t" r="r" b="b"/>
                <a:pathLst>
                  <a:path w="843" h="916" extrusionOk="0">
                    <a:moveTo>
                      <a:pt x="651" y="0"/>
                    </a:moveTo>
                    <a:cubicBezTo>
                      <a:pt x="460" y="38"/>
                      <a:pt x="306" y="77"/>
                      <a:pt x="153" y="191"/>
                    </a:cubicBezTo>
                    <a:cubicBezTo>
                      <a:pt x="77" y="230"/>
                      <a:pt x="38" y="230"/>
                      <a:pt x="38" y="306"/>
                    </a:cubicBezTo>
                    <a:cubicBezTo>
                      <a:pt x="0" y="345"/>
                      <a:pt x="0" y="383"/>
                      <a:pt x="0" y="459"/>
                    </a:cubicBezTo>
                    <a:cubicBezTo>
                      <a:pt x="38" y="613"/>
                      <a:pt x="115" y="804"/>
                      <a:pt x="268" y="881"/>
                    </a:cubicBezTo>
                    <a:cubicBezTo>
                      <a:pt x="321" y="904"/>
                      <a:pt x="368" y="915"/>
                      <a:pt x="410" y="915"/>
                    </a:cubicBezTo>
                    <a:cubicBezTo>
                      <a:pt x="708" y="915"/>
                      <a:pt x="771" y="388"/>
                      <a:pt x="804" y="153"/>
                    </a:cubicBezTo>
                    <a:cubicBezTo>
                      <a:pt x="804" y="115"/>
                      <a:pt x="842" y="77"/>
                      <a:pt x="804" y="38"/>
                    </a:cubicBezTo>
                    <a:cubicBezTo>
                      <a:pt x="766" y="0"/>
                      <a:pt x="689"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9"/>
              <p:cNvSpPr/>
              <p:nvPr/>
            </p:nvSpPr>
            <p:spPr>
              <a:xfrm rot="10800000">
                <a:off x="1867931" y="964594"/>
                <a:ext cx="48850" cy="51600"/>
              </a:xfrm>
              <a:custGeom>
                <a:avLst/>
                <a:gdLst/>
                <a:ahLst/>
                <a:cxnLst/>
                <a:rect l="l" t="t" r="r" b="b"/>
                <a:pathLst>
                  <a:path w="1954" h="2064" extrusionOk="0">
                    <a:moveTo>
                      <a:pt x="766" y="0"/>
                    </a:moveTo>
                    <a:cubicBezTo>
                      <a:pt x="652" y="0"/>
                      <a:pt x="575" y="38"/>
                      <a:pt x="460" y="115"/>
                    </a:cubicBezTo>
                    <a:cubicBezTo>
                      <a:pt x="154" y="306"/>
                      <a:pt x="39" y="728"/>
                      <a:pt x="39" y="1110"/>
                    </a:cubicBezTo>
                    <a:cubicBezTo>
                      <a:pt x="1" y="1417"/>
                      <a:pt x="77" y="1799"/>
                      <a:pt x="345" y="1991"/>
                    </a:cubicBezTo>
                    <a:cubicBezTo>
                      <a:pt x="414" y="2043"/>
                      <a:pt x="499" y="2063"/>
                      <a:pt x="592" y="2063"/>
                    </a:cubicBezTo>
                    <a:cubicBezTo>
                      <a:pt x="706" y="2063"/>
                      <a:pt x="832" y="2033"/>
                      <a:pt x="958" y="1991"/>
                    </a:cubicBezTo>
                    <a:cubicBezTo>
                      <a:pt x="1149" y="1914"/>
                      <a:pt x="1379" y="1761"/>
                      <a:pt x="1532" y="1570"/>
                    </a:cubicBezTo>
                    <a:cubicBezTo>
                      <a:pt x="1647" y="1417"/>
                      <a:pt x="1953" y="995"/>
                      <a:pt x="1838" y="766"/>
                    </a:cubicBezTo>
                    <a:cubicBezTo>
                      <a:pt x="1800" y="689"/>
                      <a:pt x="1762" y="651"/>
                      <a:pt x="1685" y="613"/>
                    </a:cubicBezTo>
                    <a:lnTo>
                      <a:pt x="1073" y="153"/>
                    </a:lnTo>
                    <a:cubicBezTo>
                      <a:pt x="996" y="115"/>
                      <a:pt x="881" y="38"/>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9"/>
              <p:cNvSpPr/>
              <p:nvPr/>
            </p:nvSpPr>
            <p:spPr>
              <a:xfrm rot="10800000">
                <a:off x="1999056" y="527344"/>
                <a:ext cx="33525" cy="33900"/>
              </a:xfrm>
              <a:custGeom>
                <a:avLst/>
                <a:gdLst/>
                <a:ahLst/>
                <a:cxnLst/>
                <a:rect l="l" t="t" r="r" b="b"/>
                <a:pathLst>
                  <a:path w="1341" h="1356" extrusionOk="0">
                    <a:moveTo>
                      <a:pt x="617" y="0"/>
                    </a:moveTo>
                    <a:cubicBezTo>
                      <a:pt x="562" y="0"/>
                      <a:pt x="507" y="9"/>
                      <a:pt x="460" y="25"/>
                    </a:cubicBezTo>
                    <a:cubicBezTo>
                      <a:pt x="0" y="178"/>
                      <a:pt x="39" y="599"/>
                      <a:pt x="77" y="1021"/>
                    </a:cubicBezTo>
                    <a:cubicBezTo>
                      <a:pt x="115" y="1135"/>
                      <a:pt x="154" y="1250"/>
                      <a:pt x="268" y="1327"/>
                    </a:cubicBezTo>
                    <a:cubicBezTo>
                      <a:pt x="307" y="1346"/>
                      <a:pt x="345" y="1356"/>
                      <a:pt x="383" y="1356"/>
                    </a:cubicBezTo>
                    <a:cubicBezTo>
                      <a:pt x="422" y="1356"/>
                      <a:pt x="460" y="1346"/>
                      <a:pt x="498" y="1327"/>
                    </a:cubicBezTo>
                    <a:cubicBezTo>
                      <a:pt x="613" y="1289"/>
                      <a:pt x="689" y="1212"/>
                      <a:pt x="766" y="1174"/>
                    </a:cubicBezTo>
                    <a:cubicBezTo>
                      <a:pt x="881" y="1135"/>
                      <a:pt x="1072" y="1135"/>
                      <a:pt x="1187" y="1097"/>
                    </a:cubicBezTo>
                    <a:cubicBezTo>
                      <a:pt x="1225" y="1059"/>
                      <a:pt x="1264" y="1021"/>
                      <a:pt x="1302" y="982"/>
                    </a:cubicBezTo>
                    <a:cubicBezTo>
                      <a:pt x="1340" y="906"/>
                      <a:pt x="1302" y="829"/>
                      <a:pt x="1264" y="753"/>
                    </a:cubicBezTo>
                    <a:cubicBezTo>
                      <a:pt x="1187" y="599"/>
                      <a:pt x="1111" y="446"/>
                      <a:pt x="996" y="293"/>
                    </a:cubicBezTo>
                    <a:cubicBezTo>
                      <a:pt x="957" y="217"/>
                      <a:pt x="919" y="140"/>
                      <a:pt x="843" y="63"/>
                    </a:cubicBezTo>
                    <a:cubicBezTo>
                      <a:pt x="775" y="19"/>
                      <a:pt x="695" y="0"/>
                      <a:pt x="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9"/>
              <p:cNvSpPr/>
              <p:nvPr/>
            </p:nvSpPr>
            <p:spPr>
              <a:xfrm rot="10800000">
                <a:off x="1978956" y="576444"/>
                <a:ext cx="54575" cy="67200"/>
              </a:xfrm>
              <a:custGeom>
                <a:avLst/>
                <a:gdLst/>
                <a:ahLst/>
                <a:cxnLst/>
                <a:rect l="l" t="t" r="r" b="b"/>
                <a:pathLst>
                  <a:path w="2183" h="2688" extrusionOk="0">
                    <a:moveTo>
                      <a:pt x="938" y="0"/>
                    </a:moveTo>
                    <a:cubicBezTo>
                      <a:pt x="842" y="0"/>
                      <a:pt x="747" y="10"/>
                      <a:pt x="651" y="29"/>
                    </a:cubicBezTo>
                    <a:cubicBezTo>
                      <a:pt x="77" y="105"/>
                      <a:pt x="0" y="680"/>
                      <a:pt x="0" y="1216"/>
                    </a:cubicBezTo>
                    <a:cubicBezTo>
                      <a:pt x="0" y="1522"/>
                      <a:pt x="153" y="1866"/>
                      <a:pt x="421" y="2020"/>
                    </a:cubicBezTo>
                    <a:cubicBezTo>
                      <a:pt x="651" y="2173"/>
                      <a:pt x="957" y="2211"/>
                      <a:pt x="1187" y="2326"/>
                    </a:cubicBezTo>
                    <a:cubicBezTo>
                      <a:pt x="1340" y="2402"/>
                      <a:pt x="1493" y="2556"/>
                      <a:pt x="1685" y="2670"/>
                    </a:cubicBezTo>
                    <a:cubicBezTo>
                      <a:pt x="1710" y="2670"/>
                      <a:pt x="1753" y="2687"/>
                      <a:pt x="1801" y="2687"/>
                    </a:cubicBezTo>
                    <a:cubicBezTo>
                      <a:pt x="1825" y="2687"/>
                      <a:pt x="1850" y="2683"/>
                      <a:pt x="1876" y="2670"/>
                    </a:cubicBezTo>
                    <a:cubicBezTo>
                      <a:pt x="1991" y="2670"/>
                      <a:pt x="2029" y="2556"/>
                      <a:pt x="2029" y="2441"/>
                    </a:cubicBezTo>
                    <a:cubicBezTo>
                      <a:pt x="2182" y="1828"/>
                      <a:pt x="2144" y="1177"/>
                      <a:pt x="1953" y="603"/>
                    </a:cubicBezTo>
                    <a:cubicBezTo>
                      <a:pt x="1876" y="412"/>
                      <a:pt x="1761" y="220"/>
                      <a:pt x="1608" y="144"/>
                    </a:cubicBezTo>
                    <a:cubicBezTo>
                      <a:pt x="1493" y="67"/>
                      <a:pt x="1340" y="29"/>
                      <a:pt x="1225" y="29"/>
                    </a:cubicBezTo>
                    <a:cubicBezTo>
                      <a:pt x="1129" y="10"/>
                      <a:pt x="1034"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9"/>
              <p:cNvSpPr/>
              <p:nvPr/>
            </p:nvSpPr>
            <p:spPr>
              <a:xfrm rot="10800000">
                <a:off x="2031606" y="582619"/>
                <a:ext cx="41375" cy="28025"/>
              </a:xfrm>
              <a:custGeom>
                <a:avLst/>
                <a:gdLst/>
                <a:ahLst/>
                <a:cxnLst/>
                <a:rect l="l" t="t" r="r" b="b"/>
                <a:pathLst>
                  <a:path w="1655" h="1121" extrusionOk="0">
                    <a:moveTo>
                      <a:pt x="963" y="0"/>
                    </a:moveTo>
                    <a:cubicBezTo>
                      <a:pt x="546" y="0"/>
                      <a:pt x="0" y="792"/>
                      <a:pt x="468" y="1044"/>
                    </a:cubicBezTo>
                    <a:cubicBezTo>
                      <a:pt x="544" y="1121"/>
                      <a:pt x="659" y="1121"/>
                      <a:pt x="736" y="1121"/>
                    </a:cubicBezTo>
                    <a:lnTo>
                      <a:pt x="1195" y="1121"/>
                    </a:lnTo>
                    <a:cubicBezTo>
                      <a:pt x="1348" y="1121"/>
                      <a:pt x="1540" y="1121"/>
                      <a:pt x="1616" y="1006"/>
                    </a:cubicBezTo>
                    <a:cubicBezTo>
                      <a:pt x="1655" y="891"/>
                      <a:pt x="1616" y="776"/>
                      <a:pt x="1578" y="700"/>
                    </a:cubicBezTo>
                    <a:cubicBezTo>
                      <a:pt x="1502" y="470"/>
                      <a:pt x="1387" y="278"/>
                      <a:pt x="1195" y="125"/>
                    </a:cubicBezTo>
                    <a:cubicBezTo>
                      <a:pt x="1157" y="87"/>
                      <a:pt x="1119" y="49"/>
                      <a:pt x="1042" y="10"/>
                    </a:cubicBezTo>
                    <a:cubicBezTo>
                      <a:pt x="1017" y="3"/>
                      <a:pt x="990"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9"/>
              <p:cNvSpPr/>
              <p:nvPr/>
            </p:nvSpPr>
            <p:spPr>
              <a:xfrm rot="10800000">
                <a:off x="2028731" y="646844"/>
                <a:ext cx="78500" cy="74250"/>
              </a:xfrm>
              <a:custGeom>
                <a:avLst/>
                <a:gdLst/>
                <a:ahLst/>
                <a:cxnLst/>
                <a:rect l="l" t="t" r="r" b="b"/>
                <a:pathLst>
                  <a:path w="3140" h="2970" extrusionOk="0">
                    <a:moveTo>
                      <a:pt x="1947" y="1"/>
                    </a:moveTo>
                    <a:cubicBezTo>
                      <a:pt x="1839" y="1"/>
                      <a:pt x="1736" y="19"/>
                      <a:pt x="1646" y="64"/>
                    </a:cubicBezTo>
                    <a:cubicBezTo>
                      <a:pt x="1493" y="102"/>
                      <a:pt x="1417" y="255"/>
                      <a:pt x="1302" y="370"/>
                    </a:cubicBezTo>
                    <a:cubicBezTo>
                      <a:pt x="1149" y="600"/>
                      <a:pt x="957" y="830"/>
                      <a:pt x="766" y="1059"/>
                    </a:cubicBezTo>
                    <a:cubicBezTo>
                      <a:pt x="613" y="1251"/>
                      <a:pt x="268" y="1481"/>
                      <a:pt x="153" y="1710"/>
                    </a:cubicBezTo>
                    <a:cubicBezTo>
                      <a:pt x="0" y="2131"/>
                      <a:pt x="383" y="2744"/>
                      <a:pt x="766" y="2897"/>
                    </a:cubicBezTo>
                    <a:cubicBezTo>
                      <a:pt x="870" y="2949"/>
                      <a:pt x="981" y="2970"/>
                      <a:pt x="1097" y="2970"/>
                    </a:cubicBezTo>
                    <a:cubicBezTo>
                      <a:pt x="1238" y="2970"/>
                      <a:pt x="1385" y="2939"/>
                      <a:pt x="1532" y="2897"/>
                    </a:cubicBezTo>
                    <a:cubicBezTo>
                      <a:pt x="1761" y="2821"/>
                      <a:pt x="1991" y="2706"/>
                      <a:pt x="2221" y="2553"/>
                    </a:cubicBezTo>
                    <a:cubicBezTo>
                      <a:pt x="2489" y="2399"/>
                      <a:pt x="2757" y="2208"/>
                      <a:pt x="2910" y="1940"/>
                    </a:cubicBezTo>
                    <a:cubicBezTo>
                      <a:pt x="3140" y="1519"/>
                      <a:pt x="2986" y="1059"/>
                      <a:pt x="2872" y="600"/>
                    </a:cubicBezTo>
                    <a:cubicBezTo>
                      <a:pt x="2833" y="447"/>
                      <a:pt x="2795" y="294"/>
                      <a:pt x="2680" y="217"/>
                    </a:cubicBezTo>
                    <a:cubicBezTo>
                      <a:pt x="2527" y="102"/>
                      <a:pt x="2336" y="26"/>
                      <a:pt x="2182" y="26"/>
                    </a:cubicBezTo>
                    <a:cubicBezTo>
                      <a:pt x="2103" y="10"/>
                      <a:pt x="2024" y="1"/>
                      <a:pt x="1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9"/>
              <p:cNvSpPr/>
              <p:nvPr/>
            </p:nvSpPr>
            <p:spPr>
              <a:xfrm rot="10800000">
                <a:off x="2038306" y="553744"/>
                <a:ext cx="14275" cy="15500"/>
              </a:xfrm>
              <a:custGeom>
                <a:avLst/>
                <a:gdLst/>
                <a:ahLst/>
                <a:cxnLst/>
                <a:rect l="l" t="t" r="r" b="b"/>
                <a:pathLst>
                  <a:path w="571" h="620" extrusionOk="0">
                    <a:moveTo>
                      <a:pt x="303" y="1"/>
                    </a:moveTo>
                    <a:cubicBezTo>
                      <a:pt x="150" y="115"/>
                      <a:pt x="73" y="269"/>
                      <a:pt x="35" y="383"/>
                    </a:cubicBezTo>
                    <a:cubicBezTo>
                      <a:pt x="1" y="486"/>
                      <a:pt x="119" y="619"/>
                      <a:pt x="227" y="619"/>
                    </a:cubicBezTo>
                    <a:cubicBezTo>
                      <a:pt x="239" y="619"/>
                      <a:pt x="252" y="617"/>
                      <a:pt x="264" y="613"/>
                    </a:cubicBezTo>
                    <a:cubicBezTo>
                      <a:pt x="379" y="613"/>
                      <a:pt x="494" y="498"/>
                      <a:pt x="532" y="383"/>
                    </a:cubicBezTo>
                    <a:cubicBezTo>
                      <a:pt x="571" y="269"/>
                      <a:pt x="494" y="115"/>
                      <a:pt x="418" y="39"/>
                    </a:cubicBezTo>
                    <a:cubicBezTo>
                      <a:pt x="418" y="1"/>
                      <a:pt x="379" y="1"/>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9"/>
              <p:cNvSpPr/>
              <p:nvPr/>
            </p:nvSpPr>
            <p:spPr>
              <a:xfrm rot="10800000">
                <a:off x="445206" y="3661569"/>
                <a:ext cx="747525" cy="714000"/>
              </a:xfrm>
              <a:custGeom>
                <a:avLst/>
                <a:gdLst/>
                <a:ahLst/>
                <a:cxnLst/>
                <a:rect l="l" t="t" r="r" b="b"/>
                <a:pathLst>
                  <a:path w="29901" h="28560" extrusionOk="0">
                    <a:moveTo>
                      <a:pt x="7045" y="0"/>
                    </a:moveTo>
                    <a:lnTo>
                      <a:pt x="1" y="7734"/>
                    </a:lnTo>
                    <a:lnTo>
                      <a:pt x="22856" y="28560"/>
                    </a:lnTo>
                    <a:lnTo>
                      <a:pt x="29900" y="20865"/>
                    </a:lnTo>
                    <a:lnTo>
                      <a:pt x="7045" y="0"/>
                    </a:lnTo>
                    <a:close/>
                  </a:path>
                </a:pathLst>
              </a:custGeom>
              <a:solidFill>
                <a:srgbClr val="EE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9"/>
              <p:cNvSpPr/>
              <p:nvPr/>
            </p:nvSpPr>
            <p:spPr>
              <a:xfrm rot="10800000">
                <a:off x="1016606" y="4182219"/>
                <a:ext cx="257475" cy="244075"/>
              </a:xfrm>
              <a:custGeom>
                <a:avLst/>
                <a:gdLst/>
                <a:ahLst/>
                <a:cxnLst/>
                <a:rect l="l" t="t" r="r" b="b"/>
                <a:pathLst>
                  <a:path w="10299" h="9763" extrusionOk="0">
                    <a:moveTo>
                      <a:pt x="8079" y="0"/>
                    </a:moveTo>
                    <a:lnTo>
                      <a:pt x="1" y="6738"/>
                    </a:lnTo>
                    <a:lnTo>
                      <a:pt x="3293" y="9763"/>
                    </a:lnTo>
                    <a:lnTo>
                      <a:pt x="10299" y="2029"/>
                    </a:lnTo>
                    <a:lnTo>
                      <a:pt x="8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9"/>
              <p:cNvSpPr/>
              <p:nvPr/>
            </p:nvSpPr>
            <p:spPr>
              <a:xfrm rot="10800000">
                <a:off x="445206" y="3661569"/>
                <a:ext cx="554175" cy="536950"/>
              </a:xfrm>
              <a:custGeom>
                <a:avLst/>
                <a:gdLst/>
                <a:ahLst/>
                <a:cxnLst/>
                <a:rect l="l" t="t" r="r" b="b"/>
                <a:pathLst>
                  <a:path w="22167" h="21478" extrusionOk="0">
                    <a:moveTo>
                      <a:pt x="7044" y="1"/>
                    </a:moveTo>
                    <a:lnTo>
                      <a:pt x="0" y="7696"/>
                    </a:lnTo>
                    <a:lnTo>
                      <a:pt x="15122" y="21478"/>
                    </a:lnTo>
                    <a:lnTo>
                      <a:pt x="22166" y="13783"/>
                    </a:lnTo>
                    <a:lnTo>
                      <a:pt x="7044" y="1"/>
                    </a:lnTo>
                    <a:close/>
                  </a:path>
                </a:pathLst>
              </a:custGeom>
              <a:solidFill>
                <a:srgbClr val="DF84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9"/>
              <p:cNvSpPr/>
              <p:nvPr/>
            </p:nvSpPr>
            <p:spPr>
              <a:xfrm rot="10800000">
                <a:off x="513156" y="3811644"/>
                <a:ext cx="117750" cy="105175"/>
              </a:xfrm>
              <a:custGeom>
                <a:avLst/>
                <a:gdLst/>
                <a:ahLst/>
                <a:cxnLst/>
                <a:rect l="l" t="t" r="r" b="b"/>
                <a:pathLst>
                  <a:path w="4710" h="4207" extrusionOk="0">
                    <a:moveTo>
                      <a:pt x="2349" y="1"/>
                    </a:moveTo>
                    <a:cubicBezTo>
                      <a:pt x="1775" y="1"/>
                      <a:pt x="1209" y="232"/>
                      <a:pt x="804" y="677"/>
                    </a:cubicBezTo>
                    <a:cubicBezTo>
                      <a:pt x="0" y="1558"/>
                      <a:pt x="77" y="2860"/>
                      <a:pt x="919" y="3663"/>
                    </a:cubicBezTo>
                    <a:cubicBezTo>
                      <a:pt x="1334" y="4024"/>
                      <a:pt x="1850" y="4206"/>
                      <a:pt x="2361" y="4206"/>
                    </a:cubicBezTo>
                    <a:cubicBezTo>
                      <a:pt x="2934" y="4206"/>
                      <a:pt x="3500" y="3976"/>
                      <a:pt x="3905" y="3510"/>
                    </a:cubicBezTo>
                    <a:cubicBezTo>
                      <a:pt x="4709" y="2668"/>
                      <a:pt x="4633" y="1328"/>
                      <a:pt x="3790" y="562"/>
                    </a:cubicBezTo>
                    <a:cubicBezTo>
                      <a:pt x="3376" y="184"/>
                      <a:pt x="2859" y="1"/>
                      <a:pt x="2349"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9"/>
              <p:cNvSpPr/>
              <p:nvPr/>
            </p:nvSpPr>
            <p:spPr>
              <a:xfrm rot="10800000">
                <a:off x="695006" y="3759169"/>
                <a:ext cx="112975" cy="104675"/>
              </a:xfrm>
              <a:custGeom>
                <a:avLst/>
                <a:gdLst/>
                <a:ahLst/>
                <a:cxnLst/>
                <a:rect l="l" t="t" r="r" b="b"/>
                <a:pathLst>
                  <a:path w="4519" h="4187" extrusionOk="0">
                    <a:moveTo>
                      <a:pt x="2018" y="1"/>
                    </a:moveTo>
                    <a:cubicBezTo>
                      <a:pt x="1405" y="1"/>
                      <a:pt x="794" y="251"/>
                      <a:pt x="345" y="741"/>
                    </a:cubicBezTo>
                    <a:cubicBezTo>
                      <a:pt x="192" y="894"/>
                      <a:pt x="77" y="1085"/>
                      <a:pt x="1" y="1276"/>
                    </a:cubicBezTo>
                    <a:lnTo>
                      <a:pt x="3178" y="4186"/>
                    </a:lnTo>
                    <a:cubicBezTo>
                      <a:pt x="3370" y="4109"/>
                      <a:pt x="3523" y="3956"/>
                      <a:pt x="3676" y="3803"/>
                    </a:cubicBezTo>
                    <a:cubicBezTo>
                      <a:pt x="4518" y="2884"/>
                      <a:pt x="4442" y="1430"/>
                      <a:pt x="3523" y="587"/>
                    </a:cubicBezTo>
                    <a:cubicBezTo>
                      <a:pt x="3093" y="194"/>
                      <a:pt x="2555" y="1"/>
                      <a:pt x="2018"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9"/>
              <p:cNvSpPr/>
              <p:nvPr/>
            </p:nvSpPr>
            <p:spPr>
              <a:xfrm rot="10800000">
                <a:off x="762006" y="3961694"/>
                <a:ext cx="67975" cy="61100"/>
              </a:xfrm>
              <a:custGeom>
                <a:avLst/>
                <a:gdLst/>
                <a:ahLst/>
                <a:cxnLst/>
                <a:rect l="l" t="t" r="r" b="b"/>
                <a:pathLst>
                  <a:path w="2719" h="2444" extrusionOk="0">
                    <a:moveTo>
                      <a:pt x="1363" y="0"/>
                    </a:moveTo>
                    <a:cubicBezTo>
                      <a:pt x="1033" y="0"/>
                      <a:pt x="703" y="135"/>
                      <a:pt x="460" y="399"/>
                    </a:cubicBezTo>
                    <a:cubicBezTo>
                      <a:pt x="0" y="897"/>
                      <a:pt x="39" y="1662"/>
                      <a:pt x="536" y="2122"/>
                    </a:cubicBezTo>
                    <a:cubicBezTo>
                      <a:pt x="770" y="2338"/>
                      <a:pt x="1063" y="2444"/>
                      <a:pt x="1356" y="2444"/>
                    </a:cubicBezTo>
                    <a:cubicBezTo>
                      <a:pt x="1686" y="2444"/>
                      <a:pt x="2016" y="2309"/>
                      <a:pt x="2259" y="2045"/>
                    </a:cubicBezTo>
                    <a:cubicBezTo>
                      <a:pt x="2718" y="1547"/>
                      <a:pt x="2680" y="782"/>
                      <a:pt x="2183" y="322"/>
                    </a:cubicBezTo>
                    <a:cubicBezTo>
                      <a:pt x="1949" y="106"/>
                      <a:pt x="1655" y="0"/>
                      <a:pt x="1363"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9"/>
              <p:cNvSpPr/>
              <p:nvPr/>
            </p:nvSpPr>
            <p:spPr>
              <a:xfrm rot="10800000">
                <a:off x="663431" y="3913019"/>
                <a:ext cx="59350" cy="52700"/>
              </a:xfrm>
              <a:custGeom>
                <a:avLst/>
                <a:gdLst/>
                <a:ahLst/>
                <a:cxnLst/>
                <a:rect l="l" t="t" r="r" b="b"/>
                <a:pathLst>
                  <a:path w="2374" h="2108" extrusionOk="0">
                    <a:moveTo>
                      <a:pt x="1176" y="1"/>
                    </a:moveTo>
                    <a:cubicBezTo>
                      <a:pt x="895" y="1"/>
                      <a:pt x="621" y="116"/>
                      <a:pt x="421" y="336"/>
                    </a:cubicBezTo>
                    <a:cubicBezTo>
                      <a:pt x="0" y="757"/>
                      <a:pt x="38" y="1447"/>
                      <a:pt x="460" y="1829"/>
                    </a:cubicBezTo>
                    <a:cubicBezTo>
                      <a:pt x="679" y="2012"/>
                      <a:pt x="942" y="2108"/>
                      <a:pt x="1198" y="2108"/>
                    </a:cubicBezTo>
                    <a:cubicBezTo>
                      <a:pt x="1479" y="2108"/>
                      <a:pt x="1752" y="1993"/>
                      <a:pt x="1953" y="1753"/>
                    </a:cubicBezTo>
                    <a:cubicBezTo>
                      <a:pt x="2374" y="1332"/>
                      <a:pt x="2335" y="681"/>
                      <a:pt x="1914" y="298"/>
                    </a:cubicBezTo>
                    <a:cubicBezTo>
                      <a:pt x="1695" y="97"/>
                      <a:pt x="1432" y="1"/>
                      <a:pt x="1176"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9"/>
              <p:cNvSpPr/>
              <p:nvPr/>
            </p:nvSpPr>
            <p:spPr>
              <a:xfrm rot="10800000">
                <a:off x="665331" y="4044619"/>
                <a:ext cx="120625" cy="107950"/>
              </a:xfrm>
              <a:custGeom>
                <a:avLst/>
                <a:gdLst/>
                <a:ahLst/>
                <a:cxnLst/>
                <a:rect l="l" t="t" r="r" b="b"/>
                <a:pathLst>
                  <a:path w="4825" h="4318" extrusionOk="0">
                    <a:moveTo>
                      <a:pt x="536" y="0"/>
                    </a:moveTo>
                    <a:lnTo>
                      <a:pt x="536" y="0"/>
                    </a:lnTo>
                    <a:cubicBezTo>
                      <a:pt x="0" y="1187"/>
                      <a:pt x="230" y="2604"/>
                      <a:pt x="1264" y="3523"/>
                    </a:cubicBezTo>
                    <a:cubicBezTo>
                      <a:pt x="1841" y="4055"/>
                      <a:pt x="2571" y="4317"/>
                      <a:pt x="3300" y="4317"/>
                    </a:cubicBezTo>
                    <a:cubicBezTo>
                      <a:pt x="3829" y="4317"/>
                      <a:pt x="4357" y="4179"/>
                      <a:pt x="4824" y="3905"/>
                    </a:cubicBezTo>
                    <a:lnTo>
                      <a:pt x="536" y="0"/>
                    </a:ln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9"/>
              <p:cNvSpPr/>
              <p:nvPr/>
            </p:nvSpPr>
            <p:spPr>
              <a:xfrm rot="10800000">
                <a:off x="883556" y="3919969"/>
                <a:ext cx="88075" cy="79875"/>
              </a:xfrm>
              <a:custGeom>
                <a:avLst/>
                <a:gdLst/>
                <a:ahLst/>
                <a:cxnLst/>
                <a:rect l="l" t="t" r="r" b="b"/>
                <a:pathLst>
                  <a:path w="3523" h="3195" extrusionOk="0">
                    <a:moveTo>
                      <a:pt x="1498" y="0"/>
                    </a:moveTo>
                    <a:cubicBezTo>
                      <a:pt x="992" y="0"/>
                      <a:pt x="483" y="203"/>
                      <a:pt x="115" y="591"/>
                    </a:cubicBezTo>
                    <a:cubicBezTo>
                      <a:pt x="77" y="668"/>
                      <a:pt x="39" y="706"/>
                      <a:pt x="0" y="744"/>
                    </a:cubicBezTo>
                    <a:lnTo>
                      <a:pt x="2718" y="3194"/>
                    </a:lnTo>
                    <a:cubicBezTo>
                      <a:pt x="2757" y="3156"/>
                      <a:pt x="2795" y="3118"/>
                      <a:pt x="2833" y="3080"/>
                    </a:cubicBezTo>
                    <a:cubicBezTo>
                      <a:pt x="3522" y="2314"/>
                      <a:pt x="3484" y="1165"/>
                      <a:pt x="2718" y="476"/>
                    </a:cubicBezTo>
                    <a:cubicBezTo>
                      <a:pt x="2379" y="155"/>
                      <a:pt x="1940" y="0"/>
                      <a:pt x="1498"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9"/>
              <p:cNvSpPr/>
              <p:nvPr/>
            </p:nvSpPr>
            <p:spPr>
              <a:xfrm rot="10800000">
                <a:off x="525606" y="3699844"/>
                <a:ext cx="70850" cy="70575"/>
              </a:xfrm>
              <a:custGeom>
                <a:avLst/>
                <a:gdLst/>
                <a:ahLst/>
                <a:cxnLst/>
                <a:rect l="l" t="t" r="r" b="b"/>
                <a:pathLst>
                  <a:path w="2834" h="2823" extrusionOk="0">
                    <a:moveTo>
                      <a:pt x="2031" y="1"/>
                    </a:moveTo>
                    <a:cubicBezTo>
                      <a:pt x="1526" y="1"/>
                      <a:pt x="1024" y="205"/>
                      <a:pt x="651" y="602"/>
                    </a:cubicBezTo>
                    <a:cubicBezTo>
                      <a:pt x="77" y="1215"/>
                      <a:pt x="1" y="2134"/>
                      <a:pt x="422" y="2823"/>
                    </a:cubicBezTo>
                    <a:lnTo>
                      <a:pt x="2834" y="181"/>
                    </a:lnTo>
                    <a:cubicBezTo>
                      <a:pt x="2578" y="60"/>
                      <a:pt x="2304" y="1"/>
                      <a:pt x="2031"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9"/>
              <p:cNvSpPr/>
              <p:nvPr/>
            </p:nvSpPr>
            <p:spPr>
              <a:xfrm rot="10800000">
                <a:off x="818481" y="4059544"/>
                <a:ext cx="114875" cy="111200"/>
              </a:xfrm>
              <a:custGeom>
                <a:avLst/>
                <a:gdLst/>
                <a:ahLst/>
                <a:cxnLst/>
                <a:rect l="l" t="t" r="r" b="b"/>
                <a:pathLst>
                  <a:path w="4595" h="4448" extrusionOk="0">
                    <a:moveTo>
                      <a:pt x="3408" y="0"/>
                    </a:moveTo>
                    <a:lnTo>
                      <a:pt x="1" y="3714"/>
                    </a:lnTo>
                    <a:cubicBezTo>
                      <a:pt x="1" y="3752"/>
                      <a:pt x="39" y="3752"/>
                      <a:pt x="77" y="3790"/>
                    </a:cubicBezTo>
                    <a:cubicBezTo>
                      <a:pt x="569" y="4227"/>
                      <a:pt x="1181" y="4447"/>
                      <a:pt x="1792" y="4447"/>
                    </a:cubicBezTo>
                    <a:cubicBezTo>
                      <a:pt x="2465" y="4447"/>
                      <a:pt x="3136" y="4179"/>
                      <a:pt x="3638" y="3637"/>
                    </a:cubicBezTo>
                    <a:cubicBezTo>
                      <a:pt x="4595" y="2603"/>
                      <a:pt x="4518" y="995"/>
                      <a:pt x="3485" y="38"/>
                    </a:cubicBezTo>
                    <a:cubicBezTo>
                      <a:pt x="3446" y="38"/>
                      <a:pt x="3408" y="0"/>
                      <a:pt x="3408"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9"/>
              <p:cNvSpPr/>
              <p:nvPr/>
            </p:nvSpPr>
            <p:spPr>
              <a:xfrm rot="10800000">
                <a:off x="792631" y="3883244"/>
                <a:ext cx="34475" cy="30425"/>
              </a:xfrm>
              <a:custGeom>
                <a:avLst/>
                <a:gdLst/>
                <a:ahLst/>
                <a:cxnLst/>
                <a:rect l="l" t="t" r="r" b="b"/>
                <a:pathLst>
                  <a:path w="1379" h="1217" extrusionOk="0">
                    <a:moveTo>
                      <a:pt x="674" y="1"/>
                    </a:moveTo>
                    <a:cubicBezTo>
                      <a:pt x="510" y="1"/>
                      <a:pt x="349" y="68"/>
                      <a:pt x="230" y="207"/>
                    </a:cubicBezTo>
                    <a:cubicBezTo>
                      <a:pt x="0" y="436"/>
                      <a:pt x="38" y="819"/>
                      <a:pt x="268" y="1049"/>
                    </a:cubicBezTo>
                    <a:cubicBezTo>
                      <a:pt x="397" y="1159"/>
                      <a:pt x="552" y="1217"/>
                      <a:pt x="705" y="1217"/>
                    </a:cubicBezTo>
                    <a:cubicBezTo>
                      <a:pt x="869" y="1217"/>
                      <a:pt x="1029" y="1150"/>
                      <a:pt x="1149" y="1011"/>
                    </a:cubicBezTo>
                    <a:cubicBezTo>
                      <a:pt x="1378" y="781"/>
                      <a:pt x="1340" y="398"/>
                      <a:pt x="1110" y="169"/>
                    </a:cubicBezTo>
                    <a:cubicBezTo>
                      <a:pt x="982" y="58"/>
                      <a:pt x="826" y="1"/>
                      <a:pt x="674"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9"/>
              <p:cNvSpPr/>
              <p:nvPr/>
            </p:nvSpPr>
            <p:spPr>
              <a:xfrm rot="10800000">
                <a:off x="1126181" y="4603594"/>
                <a:ext cx="6725" cy="6175"/>
              </a:xfrm>
              <a:custGeom>
                <a:avLst/>
                <a:gdLst/>
                <a:ahLst/>
                <a:cxnLst/>
                <a:rect l="l" t="t" r="r" b="b"/>
                <a:pathLst>
                  <a:path w="269" h="247" extrusionOk="0">
                    <a:moveTo>
                      <a:pt x="154" y="1"/>
                    </a:moveTo>
                    <a:cubicBezTo>
                      <a:pt x="110" y="1"/>
                      <a:pt x="61" y="19"/>
                      <a:pt x="38" y="64"/>
                    </a:cubicBezTo>
                    <a:cubicBezTo>
                      <a:pt x="0" y="103"/>
                      <a:pt x="0" y="179"/>
                      <a:pt x="38" y="217"/>
                    </a:cubicBezTo>
                    <a:cubicBezTo>
                      <a:pt x="77" y="237"/>
                      <a:pt x="115" y="246"/>
                      <a:pt x="148" y="246"/>
                    </a:cubicBezTo>
                    <a:cubicBezTo>
                      <a:pt x="182" y="246"/>
                      <a:pt x="211" y="237"/>
                      <a:pt x="230" y="217"/>
                    </a:cubicBezTo>
                    <a:cubicBezTo>
                      <a:pt x="268" y="179"/>
                      <a:pt x="268" y="103"/>
                      <a:pt x="230" y="26"/>
                    </a:cubicBezTo>
                    <a:cubicBezTo>
                      <a:pt x="214" y="10"/>
                      <a:pt x="185" y="1"/>
                      <a:pt x="154"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9"/>
              <p:cNvSpPr/>
              <p:nvPr/>
            </p:nvSpPr>
            <p:spPr>
              <a:xfrm rot="10800000">
                <a:off x="657681" y="3840544"/>
                <a:ext cx="23000" cy="20625"/>
              </a:xfrm>
              <a:custGeom>
                <a:avLst/>
                <a:gdLst/>
                <a:ahLst/>
                <a:cxnLst/>
                <a:rect l="l" t="t" r="r" b="b"/>
                <a:pathLst>
                  <a:path w="920" h="825" extrusionOk="0">
                    <a:moveTo>
                      <a:pt x="464" y="0"/>
                    </a:moveTo>
                    <a:cubicBezTo>
                      <a:pt x="350" y="0"/>
                      <a:pt x="240" y="50"/>
                      <a:pt x="154" y="136"/>
                    </a:cubicBezTo>
                    <a:cubicBezTo>
                      <a:pt x="1" y="327"/>
                      <a:pt x="1" y="557"/>
                      <a:pt x="154" y="710"/>
                    </a:cubicBezTo>
                    <a:cubicBezTo>
                      <a:pt x="249" y="787"/>
                      <a:pt x="364" y="825"/>
                      <a:pt x="474" y="825"/>
                    </a:cubicBezTo>
                    <a:cubicBezTo>
                      <a:pt x="584" y="825"/>
                      <a:pt x="690" y="787"/>
                      <a:pt x="766" y="710"/>
                    </a:cubicBezTo>
                    <a:cubicBezTo>
                      <a:pt x="919" y="519"/>
                      <a:pt x="881" y="251"/>
                      <a:pt x="728" y="98"/>
                    </a:cubicBezTo>
                    <a:cubicBezTo>
                      <a:pt x="644" y="30"/>
                      <a:pt x="553" y="0"/>
                      <a:pt x="464"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9"/>
              <p:cNvSpPr/>
              <p:nvPr/>
            </p:nvSpPr>
            <p:spPr>
              <a:xfrm rot="10800000">
                <a:off x="619406" y="3742919"/>
                <a:ext cx="23000" cy="20950"/>
              </a:xfrm>
              <a:custGeom>
                <a:avLst/>
                <a:gdLst/>
                <a:ahLst/>
                <a:cxnLst/>
                <a:rect l="l" t="t" r="r" b="b"/>
                <a:pathLst>
                  <a:path w="920" h="838" extrusionOk="0">
                    <a:moveTo>
                      <a:pt x="459" y="0"/>
                    </a:moveTo>
                    <a:cubicBezTo>
                      <a:pt x="348" y="0"/>
                      <a:pt x="235" y="48"/>
                      <a:pt x="154" y="149"/>
                    </a:cubicBezTo>
                    <a:cubicBezTo>
                      <a:pt x="1" y="302"/>
                      <a:pt x="1" y="570"/>
                      <a:pt x="192" y="723"/>
                    </a:cubicBezTo>
                    <a:cubicBezTo>
                      <a:pt x="269" y="800"/>
                      <a:pt x="374" y="838"/>
                      <a:pt x="480" y="838"/>
                    </a:cubicBezTo>
                    <a:cubicBezTo>
                      <a:pt x="585" y="838"/>
                      <a:pt x="690" y="800"/>
                      <a:pt x="767" y="723"/>
                    </a:cubicBezTo>
                    <a:cubicBezTo>
                      <a:pt x="920" y="532"/>
                      <a:pt x="920" y="264"/>
                      <a:pt x="728" y="110"/>
                    </a:cubicBezTo>
                    <a:cubicBezTo>
                      <a:pt x="656" y="38"/>
                      <a:pt x="558" y="0"/>
                      <a:pt x="459"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9"/>
              <p:cNvSpPr/>
              <p:nvPr/>
            </p:nvSpPr>
            <p:spPr>
              <a:xfrm rot="10800000">
                <a:off x="1139106" y="4391319"/>
                <a:ext cx="115825" cy="105650"/>
              </a:xfrm>
              <a:custGeom>
                <a:avLst/>
                <a:gdLst/>
                <a:ahLst/>
                <a:cxnLst/>
                <a:rect l="l" t="t" r="r" b="b"/>
                <a:pathLst>
                  <a:path w="4633" h="4226" extrusionOk="0">
                    <a:moveTo>
                      <a:pt x="1968" y="1"/>
                    </a:moveTo>
                    <a:cubicBezTo>
                      <a:pt x="1732" y="1"/>
                      <a:pt x="1497" y="22"/>
                      <a:pt x="1264" y="71"/>
                    </a:cubicBezTo>
                    <a:cubicBezTo>
                      <a:pt x="536" y="224"/>
                      <a:pt x="268" y="951"/>
                      <a:pt x="77" y="1602"/>
                    </a:cubicBezTo>
                    <a:cubicBezTo>
                      <a:pt x="39" y="1832"/>
                      <a:pt x="0" y="2100"/>
                      <a:pt x="115" y="2330"/>
                    </a:cubicBezTo>
                    <a:cubicBezTo>
                      <a:pt x="192" y="2521"/>
                      <a:pt x="383" y="2636"/>
                      <a:pt x="575" y="2751"/>
                    </a:cubicBezTo>
                    <a:cubicBezTo>
                      <a:pt x="1225" y="3172"/>
                      <a:pt x="1876" y="3555"/>
                      <a:pt x="2565" y="3976"/>
                    </a:cubicBezTo>
                    <a:cubicBezTo>
                      <a:pt x="2753" y="4101"/>
                      <a:pt x="2966" y="4226"/>
                      <a:pt x="3184" y="4226"/>
                    </a:cubicBezTo>
                    <a:cubicBezTo>
                      <a:pt x="3233" y="4226"/>
                      <a:pt x="3282" y="4220"/>
                      <a:pt x="3331" y="4205"/>
                    </a:cubicBezTo>
                    <a:cubicBezTo>
                      <a:pt x="3599" y="4129"/>
                      <a:pt x="3752" y="3899"/>
                      <a:pt x="3867" y="3670"/>
                    </a:cubicBezTo>
                    <a:cubicBezTo>
                      <a:pt x="4212" y="2980"/>
                      <a:pt x="4441" y="2291"/>
                      <a:pt x="4556" y="1526"/>
                    </a:cubicBezTo>
                    <a:cubicBezTo>
                      <a:pt x="4633" y="1219"/>
                      <a:pt x="4633" y="837"/>
                      <a:pt x="4365" y="607"/>
                    </a:cubicBezTo>
                    <a:cubicBezTo>
                      <a:pt x="4288" y="530"/>
                      <a:pt x="4135" y="454"/>
                      <a:pt x="4020" y="415"/>
                    </a:cubicBezTo>
                    <a:cubicBezTo>
                      <a:pt x="3363" y="187"/>
                      <a:pt x="2663" y="1"/>
                      <a:pt x="1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9"/>
              <p:cNvSpPr/>
              <p:nvPr/>
            </p:nvSpPr>
            <p:spPr>
              <a:xfrm rot="10800000">
                <a:off x="1213756" y="4351619"/>
                <a:ext cx="26825" cy="29000"/>
              </a:xfrm>
              <a:custGeom>
                <a:avLst/>
                <a:gdLst/>
                <a:ahLst/>
                <a:cxnLst/>
                <a:rect l="l" t="t" r="r" b="b"/>
                <a:pathLst>
                  <a:path w="1073" h="1160" extrusionOk="0">
                    <a:moveTo>
                      <a:pt x="548" y="0"/>
                    </a:moveTo>
                    <a:cubicBezTo>
                      <a:pt x="126" y="0"/>
                      <a:pt x="1" y="322"/>
                      <a:pt x="1" y="738"/>
                    </a:cubicBezTo>
                    <a:cubicBezTo>
                      <a:pt x="1" y="853"/>
                      <a:pt x="39" y="930"/>
                      <a:pt x="115" y="1006"/>
                    </a:cubicBezTo>
                    <a:cubicBezTo>
                      <a:pt x="154" y="1083"/>
                      <a:pt x="269" y="1083"/>
                      <a:pt x="345" y="1121"/>
                    </a:cubicBezTo>
                    <a:cubicBezTo>
                      <a:pt x="460" y="1121"/>
                      <a:pt x="575" y="1159"/>
                      <a:pt x="690" y="1159"/>
                    </a:cubicBezTo>
                    <a:cubicBezTo>
                      <a:pt x="766" y="1159"/>
                      <a:pt x="881" y="1159"/>
                      <a:pt x="958" y="1083"/>
                    </a:cubicBezTo>
                    <a:cubicBezTo>
                      <a:pt x="996" y="1045"/>
                      <a:pt x="996" y="968"/>
                      <a:pt x="1034" y="891"/>
                    </a:cubicBezTo>
                    <a:cubicBezTo>
                      <a:pt x="1034" y="738"/>
                      <a:pt x="1073" y="547"/>
                      <a:pt x="1034" y="394"/>
                    </a:cubicBezTo>
                    <a:cubicBezTo>
                      <a:pt x="996" y="202"/>
                      <a:pt x="843" y="49"/>
                      <a:pt x="690" y="11"/>
                    </a:cubicBezTo>
                    <a:cubicBezTo>
                      <a:pt x="639" y="4"/>
                      <a:pt x="592" y="0"/>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9"/>
              <p:cNvSpPr/>
              <p:nvPr/>
            </p:nvSpPr>
            <p:spPr>
              <a:xfrm rot="10800000">
                <a:off x="1281706" y="4413944"/>
                <a:ext cx="53625" cy="48825"/>
              </a:xfrm>
              <a:custGeom>
                <a:avLst/>
                <a:gdLst/>
                <a:ahLst/>
                <a:cxnLst/>
                <a:rect l="l" t="t" r="r" b="b"/>
                <a:pathLst>
                  <a:path w="2145" h="1953" extrusionOk="0">
                    <a:moveTo>
                      <a:pt x="1516" y="1"/>
                    </a:moveTo>
                    <a:cubicBezTo>
                      <a:pt x="1015" y="1"/>
                      <a:pt x="343" y="808"/>
                      <a:pt x="77" y="1153"/>
                    </a:cubicBezTo>
                    <a:cubicBezTo>
                      <a:pt x="39" y="1230"/>
                      <a:pt x="1" y="1306"/>
                      <a:pt x="39" y="1344"/>
                    </a:cubicBezTo>
                    <a:cubicBezTo>
                      <a:pt x="77" y="1421"/>
                      <a:pt x="115" y="1421"/>
                      <a:pt x="154" y="1421"/>
                    </a:cubicBezTo>
                    <a:cubicBezTo>
                      <a:pt x="613" y="1574"/>
                      <a:pt x="1072" y="1727"/>
                      <a:pt x="1532" y="1880"/>
                    </a:cubicBezTo>
                    <a:cubicBezTo>
                      <a:pt x="1616" y="1922"/>
                      <a:pt x="1711" y="1953"/>
                      <a:pt x="1799" y="1953"/>
                    </a:cubicBezTo>
                    <a:cubicBezTo>
                      <a:pt x="1872" y="1953"/>
                      <a:pt x="1939" y="1932"/>
                      <a:pt x="1991" y="1880"/>
                    </a:cubicBezTo>
                    <a:cubicBezTo>
                      <a:pt x="2068" y="1804"/>
                      <a:pt x="2068" y="1689"/>
                      <a:pt x="2106" y="1612"/>
                    </a:cubicBezTo>
                    <a:cubicBezTo>
                      <a:pt x="2144" y="1268"/>
                      <a:pt x="2106" y="923"/>
                      <a:pt x="2030" y="579"/>
                    </a:cubicBezTo>
                    <a:cubicBezTo>
                      <a:pt x="1924" y="157"/>
                      <a:pt x="1736" y="1"/>
                      <a:pt x="15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9"/>
              <p:cNvSpPr/>
              <p:nvPr/>
            </p:nvSpPr>
            <p:spPr>
              <a:xfrm rot="10800000">
                <a:off x="1247256" y="4308144"/>
                <a:ext cx="29700" cy="18625"/>
              </a:xfrm>
              <a:custGeom>
                <a:avLst/>
                <a:gdLst/>
                <a:ahLst/>
                <a:cxnLst/>
                <a:rect l="l" t="t" r="r" b="b"/>
                <a:pathLst>
                  <a:path w="1188" h="745" extrusionOk="0">
                    <a:moveTo>
                      <a:pt x="843" y="1"/>
                    </a:moveTo>
                    <a:cubicBezTo>
                      <a:pt x="613" y="1"/>
                      <a:pt x="269" y="1"/>
                      <a:pt x="116" y="192"/>
                    </a:cubicBezTo>
                    <a:cubicBezTo>
                      <a:pt x="1" y="384"/>
                      <a:pt x="192" y="690"/>
                      <a:pt x="384" y="728"/>
                    </a:cubicBezTo>
                    <a:cubicBezTo>
                      <a:pt x="406" y="739"/>
                      <a:pt x="429" y="744"/>
                      <a:pt x="451" y="744"/>
                    </a:cubicBezTo>
                    <a:cubicBezTo>
                      <a:pt x="505" y="744"/>
                      <a:pt x="559" y="717"/>
                      <a:pt x="613" y="690"/>
                    </a:cubicBezTo>
                    <a:cubicBezTo>
                      <a:pt x="728" y="652"/>
                      <a:pt x="843" y="613"/>
                      <a:pt x="958" y="575"/>
                    </a:cubicBezTo>
                    <a:cubicBezTo>
                      <a:pt x="1073" y="498"/>
                      <a:pt x="1188" y="384"/>
                      <a:pt x="1188" y="269"/>
                    </a:cubicBezTo>
                    <a:cubicBezTo>
                      <a:pt x="1188" y="116"/>
                      <a:pt x="996" y="1"/>
                      <a:pt x="8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9"/>
              <p:cNvSpPr/>
              <p:nvPr/>
            </p:nvSpPr>
            <p:spPr>
              <a:xfrm rot="10800000">
                <a:off x="1194606" y="4534419"/>
                <a:ext cx="32575" cy="43525"/>
              </a:xfrm>
              <a:custGeom>
                <a:avLst/>
                <a:gdLst/>
                <a:ahLst/>
                <a:cxnLst/>
                <a:rect l="l" t="t" r="r" b="b"/>
                <a:pathLst>
                  <a:path w="1303" h="1741" extrusionOk="0">
                    <a:moveTo>
                      <a:pt x="920" y="1"/>
                    </a:moveTo>
                    <a:cubicBezTo>
                      <a:pt x="577" y="1"/>
                      <a:pt x="197" y="794"/>
                      <a:pt x="77" y="975"/>
                    </a:cubicBezTo>
                    <a:cubicBezTo>
                      <a:pt x="39" y="1013"/>
                      <a:pt x="1" y="1089"/>
                      <a:pt x="39" y="1166"/>
                    </a:cubicBezTo>
                    <a:cubicBezTo>
                      <a:pt x="39" y="1204"/>
                      <a:pt x="115" y="1243"/>
                      <a:pt x="154" y="1243"/>
                    </a:cubicBezTo>
                    <a:cubicBezTo>
                      <a:pt x="460" y="1396"/>
                      <a:pt x="728" y="1587"/>
                      <a:pt x="1034" y="1740"/>
                    </a:cubicBezTo>
                    <a:lnTo>
                      <a:pt x="1111" y="1740"/>
                    </a:lnTo>
                    <a:cubicBezTo>
                      <a:pt x="1149" y="1740"/>
                      <a:pt x="1149" y="1702"/>
                      <a:pt x="1149" y="1702"/>
                    </a:cubicBezTo>
                    <a:cubicBezTo>
                      <a:pt x="1264" y="1281"/>
                      <a:pt x="1302" y="821"/>
                      <a:pt x="1226" y="400"/>
                    </a:cubicBezTo>
                    <a:cubicBezTo>
                      <a:pt x="1226" y="324"/>
                      <a:pt x="1226" y="285"/>
                      <a:pt x="1187" y="209"/>
                    </a:cubicBezTo>
                    <a:cubicBezTo>
                      <a:pt x="1105" y="61"/>
                      <a:pt x="1014" y="1"/>
                      <a:pt x="9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9"/>
              <p:cNvSpPr/>
              <p:nvPr/>
            </p:nvSpPr>
            <p:spPr>
              <a:xfrm rot="10800000">
                <a:off x="1077556" y="4484419"/>
                <a:ext cx="29025" cy="25125"/>
              </a:xfrm>
              <a:custGeom>
                <a:avLst/>
                <a:gdLst/>
                <a:ahLst/>
                <a:cxnLst/>
                <a:rect l="l" t="t" r="r" b="b"/>
                <a:pathLst>
                  <a:path w="1161" h="1005" extrusionOk="0">
                    <a:moveTo>
                      <a:pt x="597" y="0"/>
                    </a:moveTo>
                    <a:cubicBezTo>
                      <a:pt x="345" y="0"/>
                      <a:pt x="74" y="183"/>
                      <a:pt x="39" y="536"/>
                    </a:cubicBezTo>
                    <a:cubicBezTo>
                      <a:pt x="0" y="689"/>
                      <a:pt x="115" y="804"/>
                      <a:pt x="230" y="880"/>
                    </a:cubicBezTo>
                    <a:cubicBezTo>
                      <a:pt x="383" y="957"/>
                      <a:pt x="536" y="995"/>
                      <a:pt x="651" y="995"/>
                    </a:cubicBezTo>
                    <a:cubicBezTo>
                      <a:pt x="689" y="995"/>
                      <a:pt x="737" y="1005"/>
                      <a:pt x="780" y="1005"/>
                    </a:cubicBezTo>
                    <a:cubicBezTo>
                      <a:pt x="823" y="1005"/>
                      <a:pt x="862" y="995"/>
                      <a:pt x="881" y="957"/>
                    </a:cubicBezTo>
                    <a:cubicBezTo>
                      <a:pt x="957" y="918"/>
                      <a:pt x="996" y="842"/>
                      <a:pt x="996" y="765"/>
                    </a:cubicBezTo>
                    <a:cubicBezTo>
                      <a:pt x="1161" y="249"/>
                      <a:pt x="892" y="0"/>
                      <a:pt x="597" y="0"/>
                    </a:cubicBezTo>
                    <a:close/>
                  </a:path>
                </a:pathLst>
              </a:custGeom>
              <a:solidFill>
                <a:srgbClr val="3C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9"/>
              <p:cNvSpPr/>
              <p:nvPr/>
            </p:nvSpPr>
            <p:spPr>
              <a:xfrm rot="10800000">
                <a:off x="1294156" y="4584194"/>
                <a:ext cx="43100" cy="32950"/>
              </a:xfrm>
              <a:custGeom>
                <a:avLst/>
                <a:gdLst/>
                <a:ahLst/>
                <a:cxnLst/>
                <a:rect l="l" t="t" r="r" b="b"/>
                <a:pathLst>
                  <a:path w="1724" h="1318" extrusionOk="0">
                    <a:moveTo>
                      <a:pt x="943" y="1"/>
                    </a:moveTo>
                    <a:cubicBezTo>
                      <a:pt x="565" y="1"/>
                      <a:pt x="227" y="86"/>
                      <a:pt x="78" y="475"/>
                    </a:cubicBezTo>
                    <a:cubicBezTo>
                      <a:pt x="1" y="590"/>
                      <a:pt x="1" y="743"/>
                      <a:pt x="39" y="896"/>
                    </a:cubicBezTo>
                    <a:cubicBezTo>
                      <a:pt x="154" y="1049"/>
                      <a:pt x="384" y="1126"/>
                      <a:pt x="575" y="1164"/>
                    </a:cubicBezTo>
                    <a:cubicBezTo>
                      <a:pt x="728" y="1203"/>
                      <a:pt x="920" y="1241"/>
                      <a:pt x="1073" y="1279"/>
                    </a:cubicBezTo>
                    <a:cubicBezTo>
                      <a:pt x="1111" y="1317"/>
                      <a:pt x="1188" y="1317"/>
                      <a:pt x="1226" y="1317"/>
                    </a:cubicBezTo>
                    <a:cubicBezTo>
                      <a:pt x="1341" y="1279"/>
                      <a:pt x="1417" y="1203"/>
                      <a:pt x="1494" y="1126"/>
                    </a:cubicBezTo>
                    <a:cubicBezTo>
                      <a:pt x="1609" y="896"/>
                      <a:pt x="1685" y="667"/>
                      <a:pt x="1685" y="399"/>
                    </a:cubicBezTo>
                    <a:cubicBezTo>
                      <a:pt x="1724" y="322"/>
                      <a:pt x="1724" y="246"/>
                      <a:pt x="1685" y="169"/>
                    </a:cubicBezTo>
                    <a:cubicBezTo>
                      <a:pt x="1609" y="54"/>
                      <a:pt x="1417" y="16"/>
                      <a:pt x="1264" y="16"/>
                    </a:cubicBezTo>
                    <a:cubicBezTo>
                      <a:pt x="1156" y="8"/>
                      <a:pt x="1048" y="1"/>
                      <a:pt x="9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6" name="Google Shape;1156;p19"/>
          <p:cNvGrpSpPr/>
          <p:nvPr/>
        </p:nvGrpSpPr>
        <p:grpSpPr>
          <a:xfrm rot="10800000">
            <a:off x="-885731" y="-1497206"/>
            <a:ext cx="2734938" cy="4250825"/>
            <a:chOff x="-555906" y="366319"/>
            <a:chExt cx="2734938" cy="4250825"/>
          </a:xfrm>
        </p:grpSpPr>
        <p:sp>
          <p:nvSpPr>
            <p:cNvPr id="1157" name="Google Shape;1157;p19"/>
            <p:cNvSpPr/>
            <p:nvPr/>
          </p:nvSpPr>
          <p:spPr>
            <a:xfrm rot="10800000">
              <a:off x="2156031" y="597569"/>
              <a:ext cx="23000" cy="20250"/>
            </a:xfrm>
            <a:custGeom>
              <a:avLst/>
              <a:gdLst/>
              <a:ahLst/>
              <a:cxnLst/>
              <a:rect l="l" t="t" r="r" b="b"/>
              <a:pathLst>
                <a:path w="920" h="810" extrusionOk="0">
                  <a:moveTo>
                    <a:pt x="628" y="1"/>
                  </a:moveTo>
                  <a:cubicBezTo>
                    <a:pt x="585" y="1"/>
                    <a:pt x="537" y="10"/>
                    <a:pt x="499" y="29"/>
                  </a:cubicBezTo>
                  <a:cubicBezTo>
                    <a:pt x="307" y="68"/>
                    <a:pt x="154" y="183"/>
                    <a:pt x="39" y="336"/>
                  </a:cubicBezTo>
                  <a:lnTo>
                    <a:pt x="1" y="336"/>
                  </a:lnTo>
                  <a:cubicBezTo>
                    <a:pt x="1" y="451"/>
                    <a:pt x="1" y="565"/>
                    <a:pt x="1" y="642"/>
                  </a:cubicBezTo>
                  <a:cubicBezTo>
                    <a:pt x="1" y="680"/>
                    <a:pt x="1" y="719"/>
                    <a:pt x="39" y="757"/>
                  </a:cubicBezTo>
                  <a:cubicBezTo>
                    <a:pt x="39" y="795"/>
                    <a:pt x="116" y="795"/>
                    <a:pt x="154" y="795"/>
                  </a:cubicBezTo>
                  <a:cubicBezTo>
                    <a:pt x="212" y="805"/>
                    <a:pt x="269" y="809"/>
                    <a:pt x="326" y="809"/>
                  </a:cubicBezTo>
                  <a:cubicBezTo>
                    <a:pt x="496" y="809"/>
                    <a:pt x="661" y="766"/>
                    <a:pt x="805" y="680"/>
                  </a:cubicBezTo>
                  <a:cubicBezTo>
                    <a:pt x="843" y="680"/>
                    <a:pt x="881" y="642"/>
                    <a:pt x="920" y="604"/>
                  </a:cubicBezTo>
                  <a:cubicBezTo>
                    <a:pt x="920" y="565"/>
                    <a:pt x="920" y="527"/>
                    <a:pt x="920" y="489"/>
                  </a:cubicBezTo>
                  <a:cubicBezTo>
                    <a:pt x="881" y="374"/>
                    <a:pt x="843" y="259"/>
                    <a:pt x="805" y="144"/>
                  </a:cubicBezTo>
                  <a:cubicBezTo>
                    <a:pt x="805" y="106"/>
                    <a:pt x="767" y="68"/>
                    <a:pt x="728" y="29"/>
                  </a:cubicBezTo>
                  <a:cubicBezTo>
                    <a:pt x="709" y="10"/>
                    <a:pt x="671"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8" name="Google Shape;1158;p19"/>
            <p:cNvGrpSpPr/>
            <p:nvPr/>
          </p:nvGrpSpPr>
          <p:grpSpPr>
            <a:xfrm>
              <a:off x="-555906" y="366319"/>
              <a:ext cx="2663138" cy="4250825"/>
              <a:chOff x="-555906" y="366319"/>
              <a:chExt cx="2663138" cy="4250825"/>
            </a:xfrm>
          </p:grpSpPr>
          <p:sp>
            <p:nvSpPr>
              <p:cNvPr id="1159" name="Google Shape;1159;p19"/>
              <p:cNvSpPr/>
              <p:nvPr/>
            </p:nvSpPr>
            <p:spPr>
              <a:xfrm rot="10800000">
                <a:off x="-555906" y="3018419"/>
                <a:ext cx="2204225" cy="958075"/>
              </a:xfrm>
              <a:custGeom>
                <a:avLst/>
                <a:gdLst/>
                <a:ahLst/>
                <a:cxnLst/>
                <a:rect l="l" t="t" r="r" b="b"/>
                <a:pathLst>
                  <a:path w="88169" h="38323" extrusionOk="0">
                    <a:moveTo>
                      <a:pt x="84837" y="1"/>
                    </a:moveTo>
                    <a:lnTo>
                      <a:pt x="1" y="28408"/>
                    </a:lnTo>
                    <a:lnTo>
                      <a:pt x="3293" y="38323"/>
                    </a:lnTo>
                    <a:lnTo>
                      <a:pt x="88168" y="9878"/>
                    </a:lnTo>
                    <a:lnTo>
                      <a:pt x="84837" y="1"/>
                    </a:lnTo>
                    <a:close/>
                  </a:path>
                </a:pathLst>
              </a:custGeom>
              <a:solidFill>
                <a:srgbClr val="EE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9"/>
              <p:cNvSpPr/>
              <p:nvPr/>
            </p:nvSpPr>
            <p:spPr>
              <a:xfrm rot="10800000">
                <a:off x="-555906" y="3566819"/>
                <a:ext cx="568550" cy="409675"/>
              </a:xfrm>
              <a:custGeom>
                <a:avLst/>
                <a:gdLst/>
                <a:ahLst/>
                <a:cxnLst/>
                <a:rect l="l" t="t" r="r" b="b"/>
                <a:pathLst>
                  <a:path w="22742" h="16387" extrusionOk="0">
                    <a:moveTo>
                      <a:pt x="19410" y="1"/>
                    </a:moveTo>
                    <a:lnTo>
                      <a:pt x="1" y="6471"/>
                    </a:lnTo>
                    <a:lnTo>
                      <a:pt x="3331" y="16386"/>
                    </a:lnTo>
                    <a:lnTo>
                      <a:pt x="22741" y="9878"/>
                    </a:lnTo>
                    <a:lnTo>
                      <a:pt x="19410" y="1"/>
                    </a:lnTo>
                    <a:close/>
                  </a:path>
                </a:pathLst>
              </a:custGeom>
              <a:solidFill>
                <a:srgbClr val="DF84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9"/>
              <p:cNvSpPr/>
              <p:nvPr/>
            </p:nvSpPr>
            <p:spPr>
              <a:xfrm rot="10800000">
                <a:off x="-418081" y="3649119"/>
                <a:ext cx="119675" cy="88425"/>
              </a:xfrm>
              <a:custGeom>
                <a:avLst/>
                <a:gdLst/>
                <a:ahLst/>
                <a:cxnLst/>
                <a:rect l="l" t="t" r="r" b="b"/>
                <a:pathLst>
                  <a:path w="4787" h="3537" extrusionOk="0">
                    <a:moveTo>
                      <a:pt x="2543" y="0"/>
                    </a:moveTo>
                    <a:cubicBezTo>
                      <a:pt x="2297" y="0"/>
                      <a:pt x="2046" y="42"/>
                      <a:pt x="1800" y="129"/>
                    </a:cubicBezTo>
                    <a:cubicBezTo>
                      <a:pt x="652" y="512"/>
                      <a:pt x="1" y="1813"/>
                      <a:pt x="384" y="2962"/>
                    </a:cubicBezTo>
                    <a:cubicBezTo>
                      <a:pt x="460" y="3191"/>
                      <a:pt x="537" y="3383"/>
                      <a:pt x="652" y="3536"/>
                    </a:cubicBezTo>
                    <a:lnTo>
                      <a:pt x="4786" y="2158"/>
                    </a:lnTo>
                    <a:cubicBezTo>
                      <a:pt x="4786" y="1966"/>
                      <a:pt x="4748" y="1737"/>
                      <a:pt x="4671" y="1545"/>
                    </a:cubicBezTo>
                    <a:cubicBezTo>
                      <a:pt x="4368" y="604"/>
                      <a:pt x="3487" y="0"/>
                      <a:pt x="2543"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9"/>
              <p:cNvSpPr/>
              <p:nvPr/>
            </p:nvSpPr>
            <p:spPr>
              <a:xfrm rot="10800000">
                <a:off x="-216131" y="3707144"/>
                <a:ext cx="68950" cy="61050"/>
              </a:xfrm>
              <a:custGeom>
                <a:avLst/>
                <a:gdLst/>
                <a:ahLst/>
                <a:cxnLst/>
                <a:rect l="l" t="t" r="r" b="b"/>
                <a:pathLst>
                  <a:path w="2758" h="2442" extrusionOk="0">
                    <a:moveTo>
                      <a:pt x="1343" y="0"/>
                    </a:moveTo>
                    <a:cubicBezTo>
                      <a:pt x="1227" y="0"/>
                      <a:pt x="1110" y="18"/>
                      <a:pt x="996" y="53"/>
                    </a:cubicBezTo>
                    <a:cubicBezTo>
                      <a:pt x="346" y="283"/>
                      <a:pt x="1" y="972"/>
                      <a:pt x="192" y="1623"/>
                    </a:cubicBezTo>
                    <a:cubicBezTo>
                      <a:pt x="379" y="2121"/>
                      <a:pt x="869" y="2441"/>
                      <a:pt x="1395" y="2441"/>
                    </a:cubicBezTo>
                    <a:cubicBezTo>
                      <a:pt x="1517" y="2441"/>
                      <a:pt x="1640" y="2424"/>
                      <a:pt x="1762" y="2388"/>
                    </a:cubicBezTo>
                    <a:cubicBezTo>
                      <a:pt x="2413" y="2159"/>
                      <a:pt x="2757" y="1470"/>
                      <a:pt x="2528" y="857"/>
                    </a:cubicBezTo>
                    <a:cubicBezTo>
                      <a:pt x="2341" y="327"/>
                      <a:pt x="1849" y="0"/>
                      <a:pt x="1343"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9"/>
              <p:cNvSpPr/>
              <p:nvPr/>
            </p:nvSpPr>
            <p:spPr>
              <a:xfrm rot="10800000">
                <a:off x="-307056" y="3775369"/>
                <a:ext cx="59375" cy="52875"/>
              </a:xfrm>
              <a:custGeom>
                <a:avLst/>
                <a:gdLst/>
                <a:ahLst/>
                <a:cxnLst/>
                <a:rect l="l" t="t" r="r" b="b"/>
                <a:pathLst>
                  <a:path w="2375" h="2115" extrusionOk="0">
                    <a:moveTo>
                      <a:pt x="1162" y="1"/>
                    </a:moveTo>
                    <a:cubicBezTo>
                      <a:pt x="1057" y="1"/>
                      <a:pt x="950" y="15"/>
                      <a:pt x="843" y="43"/>
                    </a:cubicBezTo>
                    <a:cubicBezTo>
                      <a:pt x="307" y="235"/>
                      <a:pt x="1" y="847"/>
                      <a:pt x="192" y="1383"/>
                    </a:cubicBezTo>
                    <a:cubicBezTo>
                      <a:pt x="348" y="1850"/>
                      <a:pt x="782" y="2115"/>
                      <a:pt x="1227" y="2115"/>
                    </a:cubicBezTo>
                    <a:cubicBezTo>
                      <a:pt x="1329" y="2115"/>
                      <a:pt x="1432" y="2101"/>
                      <a:pt x="1532" y="2072"/>
                    </a:cubicBezTo>
                    <a:cubicBezTo>
                      <a:pt x="2068" y="1881"/>
                      <a:pt x="2374" y="1268"/>
                      <a:pt x="2183" y="732"/>
                    </a:cubicBezTo>
                    <a:cubicBezTo>
                      <a:pt x="2027" y="265"/>
                      <a:pt x="1618" y="1"/>
                      <a:pt x="1162"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9"/>
              <p:cNvSpPr/>
              <p:nvPr/>
            </p:nvSpPr>
            <p:spPr>
              <a:xfrm rot="10800000">
                <a:off x="-191256" y="3804694"/>
                <a:ext cx="138825" cy="78000"/>
              </a:xfrm>
              <a:custGeom>
                <a:avLst/>
                <a:gdLst/>
                <a:ahLst/>
                <a:cxnLst/>
                <a:rect l="l" t="t" r="r" b="b"/>
                <a:pathLst>
                  <a:path w="5553" h="3120" extrusionOk="0">
                    <a:moveTo>
                      <a:pt x="5514" y="1"/>
                    </a:moveTo>
                    <a:lnTo>
                      <a:pt x="1" y="1838"/>
                    </a:lnTo>
                    <a:cubicBezTo>
                      <a:pt x="573" y="2639"/>
                      <a:pt x="1487" y="3120"/>
                      <a:pt x="2456" y="3120"/>
                    </a:cubicBezTo>
                    <a:cubicBezTo>
                      <a:pt x="2783" y="3120"/>
                      <a:pt x="3117" y="3065"/>
                      <a:pt x="3446" y="2949"/>
                    </a:cubicBezTo>
                    <a:cubicBezTo>
                      <a:pt x="4748" y="2528"/>
                      <a:pt x="5552" y="1302"/>
                      <a:pt x="5514"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9"/>
              <p:cNvSpPr/>
              <p:nvPr/>
            </p:nvSpPr>
            <p:spPr>
              <a:xfrm rot="10800000">
                <a:off x="-192206" y="3579269"/>
                <a:ext cx="95750" cy="64475"/>
              </a:xfrm>
              <a:custGeom>
                <a:avLst/>
                <a:gdLst/>
                <a:ahLst/>
                <a:cxnLst/>
                <a:rect l="l" t="t" r="r" b="b"/>
                <a:pathLst>
                  <a:path w="3830" h="2579" extrusionOk="0">
                    <a:moveTo>
                      <a:pt x="2030" y="0"/>
                    </a:moveTo>
                    <a:cubicBezTo>
                      <a:pt x="1840" y="0"/>
                      <a:pt x="1646" y="29"/>
                      <a:pt x="1456" y="90"/>
                    </a:cubicBezTo>
                    <a:cubicBezTo>
                      <a:pt x="499" y="435"/>
                      <a:pt x="1" y="1468"/>
                      <a:pt x="307" y="2426"/>
                    </a:cubicBezTo>
                    <a:cubicBezTo>
                      <a:pt x="346" y="2464"/>
                      <a:pt x="346" y="2540"/>
                      <a:pt x="384" y="2579"/>
                    </a:cubicBezTo>
                    <a:lnTo>
                      <a:pt x="3829" y="1430"/>
                    </a:lnTo>
                    <a:cubicBezTo>
                      <a:pt x="3829" y="1392"/>
                      <a:pt x="3791" y="1315"/>
                      <a:pt x="3791" y="1239"/>
                    </a:cubicBezTo>
                    <a:cubicBezTo>
                      <a:pt x="3515" y="472"/>
                      <a:pt x="2797" y="0"/>
                      <a:pt x="2030"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9"/>
              <p:cNvSpPr/>
              <p:nvPr/>
            </p:nvSpPr>
            <p:spPr>
              <a:xfrm rot="10800000">
                <a:off x="-92656" y="3658694"/>
                <a:ext cx="92850" cy="124075"/>
              </a:xfrm>
              <a:custGeom>
                <a:avLst/>
                <a:gdLst/>
                <a:ahLst/>
                <a:cxnLst/>
                <a:rect l="l" t="t" r="r" b="b"/>
                <a:pathLst>
                  <a:path w="3714" h="4963" extrusionOk="0">
                    <a:moveTo>
                      <a:pt x="899" y="0"/>
                    </a:moveTo>
                    <a:cubicBezTo>
                      <a:pt x="628" y="0"/>
                      <a:pt x="351" y="45"/>
                      <a:pt x="77" y="138"/>
                    </a:cubicBezTo>
                    <a:cubicBezTo>
                      <a:pt x="39" y="138"/>
                      <a:pt x="0" y="138"/>
                      <a:pt x="0" y="177"/>
                    </a:cubicBezTo>
                    <a:lnTo>
                      <a:pt x="1608" y="4962"/>
                    </a:lnTo>
                    <a:cubicBezTo>
                      <a:pt x="1608" y="4924"/>
                      <a:pt x="1646" y="4924"/>
                      <a:pt x="1685" y="4924"/>
                    </a:cubicBezTo>
                    <a:cubicBezTo>
                      <a:pt x="3025" y="4464"/>
                      <a:pt x="3714" y="3048"/>
                      <a:pt x="3293" y="1708"/>
                    </a:cubicBezTo>
                    <a:cubicBezTo>
                      <a:pt x="2927" y="672"/>
                      <a:pt x="1956" y="0"/>
                      <a:pt x="899"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9"/>
              <p:cNvSpPr/>
              <p:nvPr/>
            </p:nvSpPr>
            <p:spPr>
              <a:xfrm rot="10800000">
                <a:off x="-273556" y="3664569"/>
                <a:ext cx="33525" cy="30525"/>
              </a:xfrm>
              <a:custGeom>
                <a:avLst/>
                <a:gdLst/>
                <a:ahLst/>
                <a:cxnLst/>
                <a:rect l="l" t="t" r="r" b="b"/>
                <a:pathLst>
                  <a:path w="1341" h="1221" extrusionOk="0">
                    <a:moveTo>
                      <a:pt x="686" y="1"/>
                    </a:moveTo>
                    <a:cubicBezTo>
                      <a:pt x="612" y="1"/>
                      <a:pt x="536" y="13"/>
                      <a:pt x="460" y="39"/>
                    </a:cubicBezTo>
                    <a:cubicBezTo>
                      <a:pt x="154" y="115"/>
                      <a:pt x="1" y="460"/>
                      <a:pt x="77" y="804"/>
                    </a:cubicBezTo>
                    <a:cubicBezTo>
                      <a:pt x="169" y="1049"/>
                      <a:pt x="408" y="1221"/>
                      <a:pt x="676" y="1221"/>
                    </a:cubicBezTo>
                    <a:cubicBezTo>
                      <a:pt x="743" y="1221"/>
                      <a:pt x="812" y="1210"/>
                      <a:pt x="881" y="1187"/>
                    </a:cubicBezTo>
                    <a:cubicBezTo>
                      <a:pt x="1187" y="1072"/>
                      <a:pt x="1340" y="728"/>
                      <a:pt x="1264" y="422"/>
                    </a:cubicBezTo>
                    <a:cubicBezTo>
                      <a:pt x="1174" y="153"/>
                      <a:pt x="946" y="1"/>
                      <a:pt x="686"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9"/>
              <p:cNvSpPr/>
              <p:nvPr/>
            </p:nvSpPr>
            <p:spPr>
              <a:xfrm rot="10800000">
                <a:off x="-233844" y="4361219"/>
                <a:ext cx="7675" cy="6725"/>
              </a:xfrm>
              <a:custGeom>
                <a:avLst/>
                <a:gdLst/>
                <a:ahLst/>
                <a:cxnLst/>
                <a:rect l="l" t="t" r="r" b="b"/>
                <a:pathLst>
                  <a:path w="307" h="269" extrusionOk="0">
                    <a:moveTo>
                      <a:pt x="115" y="0"/>
                    </a:moveTo>
                    <a:cubicBezTo>
                      <a:pt x="38" y="39"/>
                      <a:pt x="0" y="115"/>
                      <a:pt x="38" y="192"/>
                    </a:cubicBezTo>
                    <a:cubicBezTo>
                      <a:pt x="38" y="230"/>
                      <a:pt x="115" y="268"/>
                      <a:pt x="191" y="268"/>
                    </a:cubicBezTo>
                    <a:cubicBezTo>
                      <a:pt x="268" y="230"/>
                      <a:pt x="306" y="154"/>
                      <a:pt x="268" y="115"/>
                    </a:cubicBezTo>
                    <a:cubicBezTo>
                      <a:pt x="268" y="39"/>
                      <a:pt x="191" y="0"/>
                      <a:pt x="115"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9"/>
              <p:cNvSpPr/>
              <p:nvPr/>
            </p:nvSpPr>
            <p:spPr>
              <a:xfrm rot="10800000">
                <a:off x="1630094" y="3026069"/>
                <a:ext cx="75650" cy="68500"/>
              </a:xfrm>
              <a:custGeom>
                <a:avLst/>
                <a:gdLst/>
                <a:ahLst/>
                <a:cxnLst/>
                <a:rect l="l" t="t" r="r" b="b"/>
                <a:pathLst>
                  <a:path w="3026" h="2740" extrusionOk="0">
                    <a:moveTo>
                      <a:pt x="1171" y="1"/>
                    </a:moveTo>
                    <a:cubicBezTo>
                      <a:pt x="993" y="1"/>
                      <a:pt x="817" y="50"/>
                      <a:pt x="651" y="175"/>
                    </a:cubicBezTo>
                    <a:cubicBezTo>
                      <a:pt x="345" y="404"/>
                      <a:pt x="1" y="1055"/>
                      <a:pt x="77" y="1438"/>
                    </a:cubicBezTo>
                    <a:cubicBezTo>
                      <a:pt x="154" y="1668"/>
                      <a:pt x="345" y="1859"/>
                      <a:pt x="498" y="1974"/>
                    </a:cubicBezTo>
                    <a:cubicBezTo>
                      <a:pt x="805" y="2242"/>
                      <a:pt x="1111" y="2433"/>
                      <a:pt x="1417" y="2625"/>
                    </a:cubicBezTo>
                    <a:cubicBezTo>
                      <a:pt x="1532" y="2663"/>
                      <a:pt x="1609" y="2740"/>
                      <a:pt x="1723" y="2740"/>
                    </a:cubicBezTo>
                    <a:cubicBezTo>
                      <a:pt x="1877" y="2740"/>
                      <a:pt x="1991" y="2663"/>
                      <a:pt x="2106" y="2587"/>
                    </a:cubicBezTo>
                    <a:cubicBezTo>
                      <a:pt x="2566" y="2280"/>
                      <a:pt x="2872" y="1821"/>
                      <a:pt x="2987" y="1285"/>
                    </a:cubicBezTo>
                    <a:cubicBezTo>
                      <a:pt x="3025" y="1170"/>
                      <a:pt x="3025" y="1055"/>
                      <a:pt x="2987" y="940"/>
                    </a:cubicBezTo>
                    <a:cubicBezTo>
                      <a:pt x="2910" y="826"/>
                      <a:pt x="2795" y="749"/>
                      <a:pt x="2680" y="672"/>
                    </a:cubicBezTo>
                    <a:lnTo>
                      <a:pt x="2106" y="328"/>
                    </a:lnTo>
                    <a:cubicBezTo>
                      <a:pt x="1813" y="157"/>
                      <a:pt x="1488" y="1"/>
                      <a:pt x="1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9"/>
              <p:cNvSpPr/>
              <p:nvPr/>
            </p:nvSpPr>
            <p:spPr>
              <a:xfrm rot="10800000">
                <a:off x="1635844" y="3114119"/>
                <a:ext cx="62250" cy="54625"/>
              </a:xfrm>
              <a:custGeom>
                <a:avLst/>
                <a:gdLst/>
                <a:ahLst/>
                <a:cxnLst/>
                <a:rect l="l" t="t" r="r" b="b"/>
                <a:pathLst>
                  <a:path w="2490" h="2185" extrusionOk="0">
                    <a:moveTo>
                      <a:pt x="1067" y="0"/>
                    </a:moveTo>
                    <a:cubicBezTo>
                      <a:pt x="805" y="0"/>
                      <a:pt x="489" y="22"/>
                      <a:pt x="345" y="194"/>
                    </a:cubicBezTo>
                    <a:cubicBezTo>
                      <a:pt x="116" y="385"/>
                      <a:pt x="1" y="845"/>
                      <a:pt x="77" y="1113"/>
                    </a:cubicBezTo>
                    <a:cubicBezTo>
                      <a:pt x="154" y="1342"/>
                      <a:pt x="345" y="1457"/>
                      <a:pt x="537" y="1572"/>
                    </a:cubicBezTo>
                    <a:cubicBezTo>
                      <a:pt x="843" y="1802"/>
                      <a:pt x="1226" y="1993"/>
                      <a:pt x="1609" y="2108"/>
                    </a:cubicBezTo>
                    <a:cubicBezTo>
                      <a:pt x="1647" y="2146"/>
                      <a:pt x="1724" y="2185"/>
                      <a:pt x="1800" y="2185"/>
                    </a:cubicBezTo>
                    <a:cubicBezTo>
                      <a:pt x="1953" y="2146"/>
                      <a:pt x="2030" y="2108"/>
                      <a:pt x="2145" y="1993"/>
                    </a:cubicBezTo>
                    <a:cubicBezTo>
                      <a:pt x="2451" y="1649"/>
                      <a:pt x="2489" y="1113"/>
                      <a:pt x="2298" y="653"/>
                    </a:cubicBezTo>
                    <a:cubicBezTo>
                      <a:pt x="2183" y="385"/>
                      <a:pt x="1992" y="156"/>
                      <a:pt x="1724" y="41"/>
                    </a:cubicBezTo>
                    <a:cubicBezTo>
                      <a:pt x="1609" y="2"/>
                      <a:pt x="1456" y="2"/>
                      <a:pt x="1303" y="2"/>
                    </a:cubicBezTo>
                    <a:cubicBezTo>
                      <a:pt x="1236" y="2"/>
                      <a:pt x="1154" y="0"/>
                      <a:pt x="10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9"/>
              <p:cNvSpPr/>
              <p:nvPr/>
            </p:nvSpPr>
            <p:spPr>
              <a:xfrm rot="10800000">
                <a:off x="1706669" y="3087869"/>
                <a:ext cx="27775" cy="26525"/>
              </a:xfrm>
              <a:custGeom>
                <a:avLst/>
                <a:gdLst/>
                <a:ahLst/>
                <a:cxnLst/>
                <a:rect l="l" t="t" r="r" b="b"/>
                <a:pathLst>
                  <a:path w="1111" h="1061" extrusionOk="0">
                    <a:moveTo>
                      <a:pt x="515" y="0"/>
                    </a:moveTo>
                    <a:cubicBezTo>
                      <a:pt x="437" y="0"/>
                      <a:pt x="365" y="14"/>
                      <a:pt x="306" y="49"/>
                    </a:cubicBezTo>
                    <a:cubicBezTo>
                      <a:pt x="153" y="125"/>
                      <a:pt x="0" y="393"/>
                      <a:pt x="38" y="585"/>
                    </a:cubicBezTo>
                    <a:cubicBezTo>
                      <a:pt x="77" y="623"/>
                      <a:pt x="115" y="700"/>
                      <a:pt x="153" y="738"/>
                    </a:cubicBezTo>
                    <a:cubicBezTo>
                      <a:pt x="268" y="853"/>
                      <a:pt x="421" y="929"/>
                      <a:pt x="536" y="1006"/>
                    </a:cubicBezTo>
                    <a:cubicBezTo>
                      <a:pt x="590" y="1033"/>
                      <a:pt x="625" y="1060"/>
                      <a:pt x="668" y="1060"/>
                    </a:cubicBezTo>
                    <a:cubicBezTo>
                      <a:pt x="686" y="1060"/>
                      <a:pt x="705" y="1055"/>
                      <a:pt x="727" y="1044"/>
                    </a:cubicBezTo>
                    <a:cubicBezTo>
                      <a:pt x="804" y="1044"/>
                      <a:pt x="842" y="1006"/>
                      <a:pt x="881" y="968"/>
                    </a:cubicBezTo>
                    <a:cubicBezTo>
                      <a:pt x="1034" y="738"/>
                      <a:pt x="1110" y="508"/>
                      <a:pt x="1110" y="240"/>
                    </a:cubicBezTo>
                    <a:cubicBezTo>
                      <a:pt x="1110" y="240"/>
                      <a:pt x="1110" y="202"/>
                      <a:pt x="1110" y="164"/>
                    </a:cubicBezTo>
                    <a:cubicBezTo>
                      <a:pt x="1072" y="125"/>
                      <a:pt x="1072" y="125"/>
                      <a:pt x="1034" y="125"/>
                    </a:cubicBezTo>
                    <a:cubicBezTo>
                      <a:pt x="901" y="72"/>
                      <a:pt x="693" y="0"/>
                      <a:pt x="5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9"/>
              <p:cNvSpPr/>
              <p:nvPr/>
            </p:nvSpPr>
            <p:spPr>
              <a:xfrm rot="10800000">
                <a:off x="1803806" y="3510369"/>
                <a:ext cx="25875" cy="26325"/>
              </a:xfrm>
              <a:custGeom>
                <a:avLst/>
                <a:gdLst/>
                <a:ahLst/>
                <a:cxnLst/>
                <a:rect l="l" t="t" r="r" b="b"/>
                <a:pathLst>
                  <a:path w="1035" h="1053" extrusionOk="0">
                    <a:moveTo>
                      <a:pt x="452" y="1"/>
                    </a:moveTo>
                    <a:cubicBezTo>
                      <a:pt x="299" y="1"/>
                      <a:pt x="161" y="52"/>
                      <a:pt x="115" y="210"/>
                    </a:cubicBezTo>
                    <a:cubicBezTo>
                      <a:pt x="1" y="478"/>
                      <a:pt x="192" y="823"/>
                      <a:pt x="422" y="1014"/>
                    </a:cubicBezTo>
                    <a:cubicBezTo>
                      <a:pt x="460" y="1014"/>
                      <a:pt x="498" y="1053"/>
                      <a:pt x="537" y="1053"/>
                    </a:cubicBezTo>
                    <a:cubicBezTo>
                      <a:pt x="537" y="1053"/>
                      <a:pt x="575" y="1014"/>
                      <a:pt x="613" y="976"/>
                    </a:cubicBezTo>
                    <a:cubicBezTo>
                      <a:pt x="690" y="900"/>
                      <a:pt x="766" y="823"/>
                      <a:pt x="843" y="746"/>
                    </a:cubicBezTo>
                    <a:cubicBezTo>
                      <a:pt x="958" y="593"/>
                      <a:pt x="1034" y="440"/>
                      <a:pt x="996" y="287"/>
                    </a:cubicBezTo>
                    <a:cubicBezTo>
                      <a:pt x="958" y="172"/>
                      <a:pt x="881" y="96"/>
                      <a:pt x="766" y="57"/>
                    </a:cubicBezTo>
                    <a:cubicBezTo>
                      <a:pt x="672" y="26"/>
                      <a:pt x="558" y="1"/>
                      <a:pt x="4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9"/>
              <p:cNvSpPr/>
              <p:nvPr/>
            </p:nvSpPr>
            <p:spPr>
              <a:xfrm rot="10800000">
                <a:off x="1715294" y="3119494"/>
                <a:ext cx="94775" cy="83425"/>
              </a:xfrm>
              <a:custGeom>
                <a:avLst/>
                <a:gdLst/>
                <a:ahLst/>
                <a:cxnLst/>
                <a:rect l="l" t="t" r="r" b="b"/>
                <a:pathLst>
                  <a:path w="3791" h="3337" extrusionOk="0">
                    <a:moveTo>
                      <a:pt x="2475" y="0"/>
                    </a:moveTo>
                    <a:cubicBezTo>
                      <a:pt x="1473" y="0"/>
                      <a:pt x="490" y="648"/>
                      <a:pt x="116" y="1599"/>
                    </a:cubicBezTo>
                    <a:cubicBezTo>
                      <a:pt x="39" y="1714"/>
                      <a:pt x="1" y="1829"/>
                      <a:pt x="39" y="1944"/>
                    </a:cubicBezTo>
                    <a:cubicBezTo>
                      <a:pt x="39" y="2135"/>
                      <a:pt x="154" y="2250"/>
                      <a:pt x="269" y="2365"/>
                    </a:cubicBezTo>
                    <a:cubicBezTo>
                      <a:pt x="613" y="2786"/>
                      <a:pt x="1149" y="3130"/>
                      <a:pt x="1685" y="3284"/>
                    </a:cubicBezTo>
                    <a:cubicBezTo>
                      <a:pt x="1806" y="3318"/>
                      <a:pt x="1934" y="3337"/>
                      <a:pt x="2063" y="3337"/>
                    </a:cubicBezTo>
                    <a:cubicBezTo>
                      <a:pt x="2221" y="3337"/>
                      <a:pt x="2380" y="3309"/>
                      <a:pt x="2527" y="3245"/>
                    </a:cubicBezTo>
                    <a:cubicBezTo>
                      <a:pt x="2681" y="3169"/>
                      <a:pt x="2795" y="3054"/>
                      <a:pt x="2910" y="2939"/>
                    </a:cubicBezTo>
                    <a:cubicBezTo>
                      <a:pt x="3408" y="2365"/>
                      <a:pt x="3714" y="1637"/>
                      <a:pt x="3791" y="872"/>
                    </a:cubicBezTo>
                    <a:cubicBezTo>
                      <a:pt x="3791" y="757"/>
                      <a:pt x="3791" y="604"/>
                      <a:pt x="3752" y="489"/>
                    </a:cubicBezTo>
                    <a:cubicBezTo>
                      <a:pt x="3676" y="374"/>
                      <a:pt x="3561" y="298"/>
                      <a:pt x="3446" y="221"/>
                    </a:cubicBezTo>
                    <a:cubicBezTo>
                      <a:pt x="3134" y="70"/>
                      <a:pt x="2804" y="0"/>
                      <a:pt x="24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9"/>
              <p:cNvSpPr/>
              <p:nvPr/>
            </p:nvSpPr>
            <p:spPr>
              <a:xfrm rot="10800000">
                <a:off x="740481" y="1475594"/>
                <a:ext cx="660425" cy="781000"/>
              </a:xfrm>
              <a:custGeom>
                <a:avLst/>
                <a:gdLst/>
                <a:ahLst/>
                <a:cxnLst/>
                <a:rect l="l" t="t" r="r" b="b"/>
                <a:pathLst>
                  <a:path w="26417" h="31240" extrusionOk="0">
                    <a:moveTo>
                      <a:pt x="8538" y="0"/>
                    </a:moveTo>
                    <a:lnTo>
                      <a:pt x="1" y="6011"/>
                    </a:lnTo>
                    <a:lnTo>
                      <a:pt x="17917" y="31240"/>
                    </a:lnTo>
                    <a:lnTo>
                      <a:pt x="26416" y="25229"/>
                    </a:lnTo>
                    <a:lnTo>
                      <a:pt x="8538" y="0"/>
                    </a:lnTo>
                    <a:close/>
                  </a:path>
                </a:pathLst>
              </a:custGeom>
              <a:solidFill>
                <a:srgbClr val="EE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9"/>
              <p:cNvSpPr/>
              <p:nvPr/>
            </p:nvSpPr>
            <p:spPr>
              <a:xfrm rot="10800000">
                <a:off x="675406" y="1413369"/>
                <a:ext cx="277575" cy="212500"/>
              </a:xfrm>
              <a:custGeom>
                <a:avLst/>
                <a:gdLst/>
                <a:ahLst/>
                <a:cxnLst/>
                <a:rect l="l" t="t" r="r" b="b"/>
                <a:pathLst>
                  <a:path w="11103" h="8500" extrusionOk="0">
                    <a:moveTo>
                      <a:pt x="8499" y="0"/>
                    </a:moveTo>
                    <a:lnTo>
                      <a:pt x="0" y="6011"/>
                    </a:lnTo>
                    <a:lnTo>
                      <a:pt x="1762" y="8499"/>
                    </a:lnTo>
                    <a:lnTo>
                      <a:pt x="11103" y="3637"/>
                    </a:lnTo>
                    <a:lnTo>
                      <a:pt x="84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9"/>
              <p:cNvSpPr/>
              <p:nvPr/>
            </p:nvSpPr>
            <p:spPr>
              <a:xfrm rot="10800000">
                <a:off x="891706" y="1689019"/>
                <a:ext cx="509200" cy="567575"/>
              </a:xfrm>
              <a:custGeom>
                <a:avLst/>
                <a:gdLst/>
                <a:ahLst/>
                <a:cxnLst/>
                <a:rect l="l" t="t" r="r" b="b"/>
                <a:pathLst>
                  <a:path w="20368" h="22703" extrusionOk="0">
                    <a:moveTo>
                      <a:pt x="8538" y="0"/>
                    </a:moveTo>
                    <a:lnTo>
                      <a:pt x="1" y="6011"/>
                    </a:lnTo>
                    <a:lnTo>
                      <a:pt x="11869" y="22703"/>
                    </a:lnTo>
                    <a:lnTo>
                      <a:pt x="20368" y="16692"/>
                    </a:lnTo>
                    <a:lnTo>
                      <a:pt x="8538" y="0"/>
                    </a:lnTo>
                    <a:close/>
                  </a:path>
                </a:pathLst>
              </a:custGeom>
              <a:solidFill>
                <a:srgbClr val="DF84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9"/>
              <p:cNvSpPr/>
              <p:nvPr/>
            </p:nvSpPr>
            <p:spPr>
              <a:xfrm rot="10800000">
                <a:off x="1219031" y="2015944"/>
                <a:ext cx="119650" cy="105400"/>
              </a:xfrm>
              <a:custGeom>
                <a:avLst/>
                <a:gdLst/>
                <a:ahLst/>
                <a:cxnLst/>
                <a:rect l="l" t="t" r="r" b="b"/>
                <a:pathLst>
                  <a:path w="4786" h="4216" extrusionOk="0">
                    <a:moveTo>
                      <a:pt x="2393" y="0"/>
                    </a:moveTo>
                    <a:cubicBezTo>
                      <a:pt x="1977" y="0"/>
                      <a:pt x="1556" y="120"/>
                      <a:pt x="1187" y="371"/>
                    </a:cubicBezTo>
                    <a:cubicBezTo>
                      <a:pt x="230" y="1060"/>
                      <a:pt x="0" y="2362"/>
                      <a:pt x="689" y="3319"/>
                    </a:cubicBezTo>
                    <a:cubicBezTo>
                      <a:pt x="1086" y="3902"/>
                      <a:pt x="1738" y="4215"/>
                      <a:pt x="2403" y="4215"/>
                    </a:cubicBezTo>
                    <a:cubicBezTo>
                      <a:pt x="2830" y="4215"/>
                      <a:pt x="3263" y="4086"/>
                      <a:pt x="3637" y="3817"/>
                    </a:cubicBezTo>
                    <a:cubicBezTo>
                      <a:pt x="4556" y="3128"/>
                      <a:pt x="4786" y="1826"/>
                      <a:pt x="4135" y="869"/>
                    </a:cubicBezTo>
                    <a:cubicBezTo>
                      <a:pt x="3711" y="305"/>
                      <a:pt x="3057" y="0"/>
                      <a:pt x="2393"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9"/>
              <p:cNvSpPr/>
              <p:nvPr/>
            </p:nvSpPr>
            <p:spPr>
              <a:xfrm rot="10800000">
                <a:off x="1041006" y="2028719"/>
                <a:ext cx="108175" cy="110150"/>
              </a:xfrm>
              <a:custGeom>
                <a:avLst/>
                <a:gdLst/>
                <a:ahLst/>
                <a:cxnLst/>
                <a:rect l="l" t="t" r="r" b="b"/>
                <a:pathLst>
                  <a:path w="4327" h="4406" extrusionOk="0">
                    <a:moveTo>
                      <a:pt x="1800" y="0"/>
                    </a:moveTo>
                    <a:cubicBezTo>
                      <a:pt x="1608" y="77"/>
                      <a:pt x="1455" y="153"/>
                      <a:pt x="1264" y="307"/>
                    </a:cubicBezTo>
                    <a:cubicBezTo>
                      <a:pt x="230" y="1034"/>
                      <a:pt x="0" y="2412"/>
                      <a:pt x="728" y="3446"/>
                    </a:cubicBezTo>
                    <a:cubicBezTo>
                      <a:pt x="1170" y="4074"/>
                      <a:pt x="1866" y="4405"/>
                      <a:pt x="2568" y="4405"/>
                    </a:cubicBezTo>
                    <a:cubicBezTo>
                      <a:pt x="3021" y="4405"/>
                      <a:pt x="3476" y="4267"/>
                      <a:pt x="3867" y="3982"/>
                    </a:cubicBezTo>
                    <a:cubicBezTo>
                      <a:pt x="4058" y="3867"/>
                      <a:pt x="4212" y="3714"/>
                      <a:pt x="4326" y="3561"/>
                    </a:cubicBezTo>
                    <a:lnTo>
                      <a:pt x="1800" y="0"/>
                    </a:ln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9"/>
              <p:cNvSpPr/>
              <p:nvPr/>
            </p:nvSpPr>
            <p:spPr>
              <a:xfrm rot="10800000">
                <a:off x="1052506" y="1865769"/>
                <a:ext cx="68925" cy="61150"/>
              </a:xfrm>
              <a:custGeom>
                <a:avLst/>
                <a:gdLst/>
                <a:ahLst/>
                <a:cxnLst/>
                <a:rect l="l" t="t" r="r" b="b"/>
                <a:pathLst>
                  <a:path w="2757" h="2446" extrusionOk="0">
                    <a:moveTo>
                      <a:pt x="1362" y="0"/>
                    </a:moveTo>
                    <a:cubicBezTo>
                      <a:pt x="1127" y="0"/>
                      <a:pt x="892" y="68"/>
                      <a:pt x="690" y="213"/>
                    </a:cubicBezTo>
                    <a:cubicBezTo>
                      <a:pt x="115" y="634"/>
                      <a:pt x="1" y="1400"/>
                      <a:pt x="383" y="1935"/>
                    </a:cubicBezTo>
                    <a:cubicBezTo>
                      <a:pt x="616" y="2261"/>
                      <a:pt x="990" y="2446"/>
                      <a:pt x="1377" y="2446"/>
                    </a:cubicBezTo>
                    <a:cubicBezTo>
                      <a:pt x="1626" y="2446"/>
                      <a:pt x="1881" y="2369"/>
                      <a:pt x="2106" y="2203"/>
                    </a:cubicBezTo>
                    <a:cubicBezTo>
                      <a:pt x="2642" y="1821"/>
                      <a:pt x="2757" y="1055"/>
                      <a:pt x="2374" y="519"/>
                    </a:cubicBezTo>
                    <a:cubicBezTo>
                      <a:pt x="2136" y="185"/>
                      <a:pt x="1749" y="0"/>
                      <a:pt x="1362"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9"/>
              <p:cNvSpPr/>
              <p:nvPr/>
            </p:nvSpPr>
            <p:spPr>
              <a:xfrm rot="10800000">
                <a:off x="1146281" y="1943369"/>
                <a:ext cx="59375" cy="53075"/>
              </a:xfrm>
              <a:custGeom>
                <a:avLst/>
                <a:gdLst/>
                <a:ahLst/>
                <a:cxnLst/>
                <a:rect l="l" t="t" r="r" b="b"/>
                <a:pathLst>
                  <a:path w="2375" h="2123" extrusionOk="0">
                    <a:moveTo>
                      <a:pt x="1177" y="1"/>
                    </a:moveTo>
                    <a:cubicBezTo>
                      <a:pt x="965" y="1"/>
                      <a:pt x="753" y="65"/>
                      <a:pt x="575" y="199"/>
                    </a:cubicBezTo>
                    <a:cubicBezTo>
                      <a:pt x="115" y="544"/>
                      <a:pt x="1" y="1194"/>
                      <a:pt x="307" y="1692"/>
                    </a:cubicBezTo>
                    <a:cubicBezTo>
                      <a:pt x="515" y="1970"/>
                      <a:pt x="836" y="2122"/>
                      <a:pt x="1168" y="2122"/>
                    </a:cubicBezTo>
                    <a:cubicBezTo>
                      <a:pt x="1383" y="2122"/>
                      <a:pt x="1604" y="2058"/>
                      <a:pt x="1800" y="1922"/>
                    </a:cubicBezTo>
                    <a:cubicBezTo>
                      <a:pt x="2259" y="1577"/>
                      <a:pt x="2374" y="926"/>
                      <a:pt x="2030" y="467"/>
                    </a:cubicBezTo>
                    <a:cubicBezTo>
                      <a:pt x="1842" y="162"/>
                      <a:pt x="1511" y="1"/>
                      <a:pt x="1177"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9"/>
              <p:cNvSpPr/>
              <p:nvPr/>
            </p:nvSpPr>
            <p:spPr>
              <a:xfrm rot="10800000">
                <a:off x="1122356" y="1744519"/>
                <a:ext cx="105300" cy="122175"/>
              </a:xfrm>
              <a:custGeom>
                <a:avLst/>
                <a:gdLst/>
                <a:ahLst/>
                <a:cxnLst/>
                <a:rect l="l" t="t" r="r" b="b"/>
                <a:pathLst>
                  <a:path w="4212" h="4887" extrusionOk="0">
                    <a:moveTo>
                      <a:pt x="907" y="1"/>
                    </a:moveTo>
                    <a:cubicBezTo>
                      <a:pt x="603" y="1"/>
                      <a:pt x="297" y="46"/>
                      <a:pt x="0" y="139"/>
                    </a:cubicBezTo>
                    <a:lnTo>
                      <a:pt x="3331" y="4886"/>
                    </a:lnTo>
                    <a:cubicBezTo>
                      <a:pt x="4135" y="3853"/>
                      <a:pt x="4211" y="2398"/>
                      <a:pt x="3407" y="1288"/>
                    </a:cubicBezTo>
                    <a:cubicBezTo>
                      <a:pt x="2798" y="446"/>
                      <a:pt x="1859" y="1"/>
                      <a:pt x="907"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9"/>
              <p:cNvSpPr/>
              <p:nvPr/>
            </p:nvSpPr>
            <p:spPr>
              <a:xfrm rot="10800000">
                <a:off x="912756" y="1858744"/>
                <a:ext cx="82350" cy="85850"/>
              </a:xfrm>
              <a:custGeom>
                <a:avLst/>
                <a:gdLst/>
                <a:ahLst/>
                <a:cxnLst/>
                <a:rect l="l" t="t" r="r" b="b"/>
                <a:pathLst>
                  <a:path w="3294" h="3434" extrusionOk="0">
                    <a:moveTo>
                      <a:pt x="1188" y="1"/>
                    </a:moveTo>
                    <a:cubicBezTo>
                      <a:pt x="1111" y="39"/>
                      <a:pt x="1073" y="77"/>
                      <a:pt x="996" y="116"/>
                    </a:cubicBezTo>
                    <a:cubicBezTo>
                      <a:pt x="192" y="690"/>
                      <a:pt x="1" y="1839"/>
                      <a:pt x="575" y="2681"/>
                    </a:cubicBezTo>
                    <a:cubicBezTo>
                      <a:pt x="925" y="3171"/>
                      <a:pt x="1489" y="3433"/>
                      <a:pt x="2067" y="3433"/>
                    </a:cubicBezTo>
                    <a:cubicBezTo>
                      <a:pt x="2436" y="3433"/>
                      <a:pt x="2812" y="3326"/>
                      <a:pt x="3140" y="3102"/>
                    </a:cubicBezTo>
                    <a:cubicBezTo>
                      <a:pt x="3179" y="3064"/>
                      <a:pt x="3217" y="3025"/>
                      <a:pt x="3293" y="2987"/>
                    </a:cubicBezTo>
                    <a:lnTo>
                      <a:pt x="1188" y="1"/>
                    </a:ln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9"/>
              <p:cNvSpPr/>
              <p:nvPr/>
            </p:nvSpPr>
            <p:spPr>
              <a:xfrm rot="10800000">
                <a:off x="1223806" y="2165269"/>
                <a:ext cx="79475" cy="61650"/>
              </a:xfrm>
              <a:custGeom>
                <a:avLst/>
                <a:gdLst/>
                <a:ahLst/>
                <a:cxnLst/>
                <a:rect l="l" t="t" r="r" b="b"/>
                <a:pathLst>
                  <a:path w="3179" h="2466" extrusionOk="0">
                    <a:moveTo>
                      <a:pt x="2910" y="0"/>
                    </a:moveTo>
                    <a:lnTo>
                      <a:pt x="1" y="2068"/>
                    </a:lnTo>
                    <a:cubicBezTo>
                      <a:pt x="346" y="2331"/>
                      <a:pt x="755" y="2466"/>
                      <a:pt x="1166" y="2466"/>
                    </a:cubicBezTo>
                    <a:cubicBezTo>
                      <a:pt x="1531" y="2466"/>
                      <a:pt x="1897" y="2360"/>
                      <a:pt x="2221" y="2144"/>
                    </a:cubicBezTo>
                    <a:cubicBezTo>
                      <a:pt x="2910" y="1646"/>
                      <a:pt x="3178" y="766"/>
                      <a:pt x="2910"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9"/>
              <p:cNvSpPr/>
              <p:nvPr/>
            </p:nvSpPr>
            <p:spPr>
              <a:xfrm rot="10800000">
                <a:off x="971131" y="1710069"/>
                <a:ext cx="124450" cy="101625"/>
              </a:xfrm>
              <a:custGeom>
                <a:avLst/>
                <a:gdLst/>
                <a:ahLst/>
                <a:cxnLst/>
                <a:rect l="l" t="t" r="r" b="b"/>
                <a:pathLst>
                  <a:path w="4978" h="4065" extrusionOk="0">
                    <a:moveTo>
                      <a:pt x="2888" y="1"/>
                    </a:moveTo>
                    <a:cubicBezTo>
                      <a:pt x="2380" y="1"/>
                      <a:pt x="1866" y="151"/>
                      <a:pt x="1417" y="466"/>
                    </a:cubicBezTo>
                    <a:cubicBezTo>
                      <a:pt x="268" y="1270"/>
                      <a:pt x="0" y="2839"/>
                      <a:pt x="804" y="3988"/>
                    </a:cubicBezTo>
                    <a:cubicBezTo>
                      <a:pt x="842" y="3988"/>
                      <a:pt x="842" y="4026"/>
                      <a:pt x="881" y="4064"/>
                    </a:cubicBezTo>
                    <a:lnTo>
                      <a:pt x="4977" y="1117"/>
                    </a:lnTo>
                    <a:cubicBezTo>
                      <a:pt x="4977" y="1117"/>
                      <a:pt x="4977" y="1078"/>
                      <a:pt x="4939" y="1040"/>
                    </a:cubicBezTo>
                    <a:cubicBezTo>
                      <a:pt x="4450" y="364"/>
                      <a:pt x="3677" y="1"/>
                      <a:pt x="2888"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9"/>
              <p:cNvSpPr/>
              <p:nvPr/>
            </p:nvSpPr>
            <p:spPr>
              <a:xfrm rot="10800000">
                <a:off x="1036231" y="1969669"/>
                <a:ext cx="34475" cy="30550"/>
              </a:xfrm>
              <a:custGeom>
                <a:avLst/>
                <a:gdLst/>
                <a:ahLst/>
                <a:cxnLst/>
                <a:rect l="l" t="t" r="r" b="b"/>
                <a:pathLst>
                  <a:path w="1379" h="1222" extrusionOk="0">
                    <a:moveTo>
                      <a:pt x="718" y="1"/>
                    </a:moveTo>
                    <a:cubicBezTo>
                      <a:pt x="588" y="1"/>
                      <a:pt x="457" y="41"/>
                      <a:pt x="345" y="120"/>
                    </a:cubicBezTo>
                    <a:cubicBezTo>
                      <a:pt x="77" y="312"/>
                      <a:pt x="1" y="695"/>
                      <a:pt x="192" y="963"/>
                    </a:cubicBezTo>
                    <a:cubicBezTo>
                      <a:pt x="311" y="1129"/>
                      <a:pt x="504" y="1222"/>
                      <a:pt x="698" y="1222"/>
                    </a:cubicBezTo>
                    <a:cubicBezTo>
                      <a:pt x="816" y="1222"/>
                      <a:pt x="933" y="1188"/>
                      <a:pt x="1034" y="1116"/>
                    </a:cubicBezTo>
                    <a:cubicBezTo>
                      <a:pt x="1302" y="924"/>
                      <a:pt x="1379" y="541"/>
                      <a:pt x="1187" y="235"/>
                    </a:cubicBezTo>
                    <a:cubicBezTo>
                      <a:pt x="1076" y="79"/>
                      <a:pt x="899" y="1"/>
                      <a:pt x="718"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9"/>
              <p:cNvSpPr/>
              <p:nvPr/>
            </p:nvSpPr>
            <p:spPr>
              <a:xfrm rot="10800000">
                <a:off x="1227631" y="1923844"/>
                <a:ext cx="6725" cy="6050"/>
              </a:xfrm>
              <a:custGeom>
                <a:avLst/>
                <a:gdLst/>
                <a:ahLst/>
                <a:cxnLst/>
                <a:rect l="l" t="t" r="r" b="b"/>
                <a:pathLst>
                  <a:path w="269" h="242" extrusionOk="0">
                    <a:moveTo>
                      <a:pt x="131" y="0"/>
                    </a:moveTo>
                    <a:cubicBezTo>
                      <a:pt x="102" y="0"/>
                      <a:pt x="70" y="10"/>
                      <a:pt x="38" y="25"/>
                    </a:cubicBezTo>
                    <a:cubicBezTo>
                      <a:pt x="0" y="64"/>
                      <a:pt x="0" y="140"/>
                      <a:pt x="38" y="179"/>
                    </a:cubicBezTo>
                    <a:cubicBezTo>
                      <a:pt x="61" y="223"/>
                      <a:pt x="96" y="242"/>
                      <a:pt x="130" y="242"/>
                    </a:cubicBezTo>
                    <a:cubicBezTo>
                      <a:pt x="153" y="242"/>
                      <a:pt x="176" y="233"/>
                      <a:pt x="191" y="217"/>
                    </a:cubicBezTo>
                    <a:cubicBezTo>
                      <a:pt x="268" y="179"/>
                      <a:pt x="268" y="102"/>
                      <a:pt x="230" y="64"/>
                    </a:cubicBezTo>
                    <a:cubicBezTo>
                      <a:pt x="207" y="19"/>
                      <a:pt x="172" y="0"/>
                      <a:pt x="131"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9"/>
              <p:cNvSpPr/>
              <p:nvPr/>
            </p:nvSpPr>
            <p:spPr>
              <a:xfrm rot="10800000">
                <a:off x="1168306" y="2051094"/>
                <a:ext cx="23950" cy="20475"/>
              </a:xfrm>
              <a:custGeom>
                <a:avLst/>
                <a:gdLst/>
                <a:ahLst/>
                <a:cxnLst/>
                <a:rect l="l" t="t" r="r" b="b"/>
                <a:pathLst>
                  <a:path w="958" h="819" extrusionOk="0">
                    <a:moveTo>
                      <a:pt x="466" y="0"/>
                    </a:moveTo>
                    <a:cubicBezTo>
                      <a:pt x="385" y="0"/>
                      <a:pt x="302" y="22"/>
                      <a:pt x="230" y="65"/>
                    </a:cubicBezTo>
                    <a:cubicBezTo>
                      <a:pt x="39" y="218"/>
                      <a:pt x="1" y="448"/>
                      <a:pt x="154" y="639"/>
                    </a:cubicBezTo>
                    <a:cubicBezTo>
                      <a:pt x="225" y="759"/>
                      <a:pt x="357" y="818"/>
                      <a:pt x="492" y="818"/>
                    </a:cubicBezTo>
                    <a:cubicBezTo>
                      <a:pt x="574" y="818"/>
                      <a:pt x="656" y="797"/>
                      <a:pt x="728" y="754"/>
                    </a:cubicBezTo>
                    <a:cubicBezTo>
                      <a:pt x="881" y="601"/>
                      <a:pt x="958" y="371"/>
                      <a:pt x="804" y="180"/>
                    </a:cubicBezTo>
                    <a:cubicBezTo>
                      <a:pt x="733" y="60"/>
                      <a:pt x="601" y="0"/>
                      <a:pt x="466"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9"/>
              <p:cNvSpPr/>
              <p:nvPr/>
            </p:nvSpPr>
            <p:spPr>
              <a:xfrm rot="10800000">
                <a:off x="1185531" y="2154044"/>
                <a:ext cx="23950" cy="21650"/>
              </a:xfrm>
              <a:custGeom>
                <a:avLst/>
                <a:gdLst/>
                <a:ahLst/>
                <a:cxnLst/>
                <a:rect l="l" t="t" r="r" b="b"/>
                <a:pathLst>
                  <a:path w="958" h="866" extrusionOk="0">
                    <a:moveTo>
                      <a:pt x="496" y="1"/>
                    </a:moveTo>
                    <a:cubicBezTo>
                      <a:pt x="403" y="1"/>
                      <a:pt x="310" y="31"/>
                      <a:pt x="230" y="95"/>
                    </a:cubicBezTo>
                    <a:cubicBezTo>
                      <a:pt x="39" y="210"/>
                      <a:pt x="0" y="478"/>
                      <a:pt x="115" y="669"/>
                    </a:cubicBezTo>
                    <a:cubicBezTo>
                      <a:pt x="212" y="791"/>
                      <a:pt x="355" y="866"/>
                      <a:pt x="496" y="866"/>
                    </a:cubicBezTo>
                    <a:cubicBezTo>
                      <a:pt x="577" y="866"/>
                      <a:pt x="658" y="840"/>
                      <a:pt x="728" y="784"/>
                    </a:cubicBezTo>
                    <a:cubicBezTo>
                      <a:pt x="919" y="631"/>
                      <a:pt x="958" y="363"/>
                      <a:pt x="843" y="172"/>
                    </a:cubicBezTo>
                    <a:cubicBezTo>
                      <a:pt x="753" y="60"/>
                      <a:pt x="625" y="1"/>
                      <a:pt x="496"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9"/>
              <p:cNvSpPr/>
              <p:nvPr/>
            </p:nvSpPr>
            <p:spPr>
              <a:xfrm rot="10800000">
                <a:off x="623706" y="1396969"/>
                <a:ext cx="106275" cy="92075"/>
              </a:xfrm>
              <a:custGeom>
                <a:avLst/>
                <a:gdLst/>
                <a:ahLst/>
                <a:cxnLst/>
                <a:rect l="l" t="t" r="r" b="b"/>
                <a:pathLst>
                  <a:path w="4251" h="3683" extrusionOk="0">
                    <a:moveTo>
                      <a:pt x="1832" y="1"/>
                    </a:moveTo>
                    <a:cubicBezTo>
                      <a:pt x="1120" y="1"/>
                      <a:pt x="415" y="894"/>
                      <a:pt x="77" y="1457"/>
                    </a:cubicBezTo>
                    <a:cubicBezTo>
                      <a:pt x="39" y="1533"/>
                      <a:pt x="1" y="1648"/>
                      <a:pt x="1" y="1763"/>
                    </a:cubicBezTo>
                    <a:cubicBezTo>
                      <a:pt x="39" y="1878"/>
                      <a:pt x="77" y="1954"/>
                      <a:pt x="154" y="1993"/>
                    </a:cubicBezTo>
                    <a:cubicBezTo>
                      <a:pt x="651" y="2529"/>
                      <a:pt x="1149" y="2988"/>
                      <a:pt x="1723" y="3409"/>
                    </a:cubicBezTo>
                    <a:cubicBezTo>
                      <a:pt x="1876" y="3524"/>
                      <a:pt x="2030" y="3639"/>
                      <a:pt x="2221" y="3677"/>
                    </a:cubicBezTo>
                    <a:cubicBezTo>
                      <a:pt x="2244" y="3681"/>
                      <a:pt x="2267" y="3682"/>
                      <a:pt x="2291" y="3682"/>
                    </a:cubicBezTo>
                    <a:cubicBezTo>
                      <a:pt x="2535" y="3682"/>
                      <a:pt x="2777" y="3504"/>
                      <a:pt x="2987" y="3294"/>
                    </a:cubicBezTo>
                    <a:cubicBezTo>
                      <a:pt x="3370" y="2950"/>
                      <a:pt x="3752" y="2529"/>
                      <a:pt x="4059" y="2108"/>
                    </a:cubicBezTo>
                    <a:cubicBezTo>
                      <a:pt x="4135" y="2031"/>
                      <a:pt x="4212" y="1916"/>
                      <a:pt x="4212" y="1801"/>
                    </a:cubicBezTo>
                    <a:cubicBezTo>
                      <a:pt x="4250" y="1610"/>
                      <a:pt x="4097" y="1380"/>
                      <a:pt x="3944" y="1227"/>
                    </a:cubicBezTo>
                    <a:cubicBezTo>
                      <a:pt x="3599" y="921"/>
                      <a:pt x="3178" y="614"/>
                      <a:pt x="2757" y="347"/>
                    </a:cubicBezTo>
                    <a:cubicBezTo>
                      <a:pt x="2489" y="193"/>
                      <a:pt x="2183" y="40"/>
                      <a:pt x="1876" y="2"/>
                    </a:cubicBezTo>
                    <a:cubicBezTo>
                      <a:pt x="1862" y="1"/>
                      <a:pt x="1847"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9"/>
              <p:cNvSpPr/>
              <p:nvPr/>
            </p:nvSpPr>
            <p:spPr>
              <a:xfrm rot="10800000">
                <a:off x="711781" y="1381369"/>
                <a:ext cx="22025" cy="21750"/>
              </a:xfrm>
              <a:custGeom>
                <a:avLst/>
                <a:gdLst/>
                <a:ahLst/>
                <a:cxnLst/>
                <a:rect l="l" t="t" r="r" b="b"/>
                <a:pathLst>
                  <a:path w="881" h="870" extrusionOk="0">
                    <a:moveTo>
                      <a:pt x="448" y="1"/>
                    </a:moveTo>
                    <a:cubicBezTo>
                      <a:pt x="279" y="1"/>
                      <a:pt x="136" y="151"/>
                      <a:pt x="39" y="393"/>
                    </a:cubicBezTo>
                    <a:cubicBezTo>
                      <a:pt x="0" y="432"/>
                      <a:pt x="0" y="470"/>
                      <a:pt x="0" y="508"/>
                    </a:cubicBezTo>
                    <a:cubicBezTo>
                      <a:pt x="0" y="546"/>
                      <a:pt x="77" y="585"/>
                      <a:pt x="115" y="623"/>
                    </a:cubicBezTo>
                    <a:cubicBezTo>
                      <a:pt x="230" y="700"/>
                      <a:pt x="383" y="776"/>
                      <a:pt x="536" y="853"/>
                    </a:cubicBezTo>
                    <a:cubicBezTo>
                      <a:pt x="536" y="853"/>
                      <a:pt x="553" y="870"/>
                      <a:pt x="576" y="870"/>
                    </a:cubicBezTo>
                    <a:cubicBezTo>
                      <a:pt x="587" y="870"/>
                      <a:pt x="600" y="865"/>
                      <a:pt x="613" y="853"/>
                    </a:cubicBezTo>
                    <a:cubicBezTo>
                      <a:pt x="613" y="853"/>
                      <a:pt x="651" y="853"/>
                      <a:pt x="651" y="814"/>
                    </a:cubicBezTo>
                    <a:cubicBezTo>
                      <a:pt x="766" y="700"/>
                      <a:pt x="843" y="546"/>
                      <a:pt x="881" y="355"/>
                    </a:cubicBezTo>
                    <a:cubicBezTo>
                      <a:pt x="881" y="317"/>
                      <a:pt x="881" y="278"/>
                      <a:pt x="843" y="240"/>
                    </a:cubicBezTo>
                    <a:cubicBezTo>
                      <a:pt x="843" y="240"/>
                      <a:pt x="804" y="202"/>
                      <a:pt x="766" y="164"/>
                    </a:cubicBezTo>
                    <a:cubicBezTo>
                      <a:pt x="654" y="51"/>
                      <a:pt x="546" y="1"/>
                      <a:pt x="4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9"/>
              <p:cNvSpPr/>
              <p:nvPr/>
            </p:nvSpPr>
            <p:spPr>
              <a:xfrm rot="10800000">
                <a:off x="661031" y="1339669"/>
                <a:ext cx="53625" cy="42500"/>
              </a:xfrm>
              <a:custGeom>
                <a:avLst/>
                <a:gdLst/>
                <a:ahLst/>
                <a:cxnLst/>
                <a:rect l="l" t="t" r="r" b="b"/>
                <a:pathLst>
                  <a:path w="2145" h="1700" extrusionOk="0">
                    <a:moveTo>
                      <a:pt x="1202" y="1"/>
                    </a:moveTo>
                    <a:cubicBezTo>
                      <a:pt x="972" y="1"/>
                      <a:pt x="754" y="65"/>
                      <a:pt x="613" y="206"/>
                    </a:cubicBezTo>
                    <a:cubicBezTo>
                      <a:pt x="0" y="780"/>
                      <a:pt x="613" y="1316"/>
                      <a:pt x="1149" y="1623"/>
                    </a:cubicBezTo>
                    <a:cubicBezTo>
                      <a:pt x="1187" y="1661"/>
                      <a:pt x="1263" y="1699"/>
                      <a:pt x="1340" y="1699"/>
                    </a:cubicBezTo>
                    <a:cubicBezTo>
                      <a:pt x="1455" y="1699"/>
                      <a:pt x="1570" y="1623"/>
                      <a:pt x="1646" y="1508"/>
                    </a:cubicBezTo>
                    <a:cubicBezTo>
                      <a:pt x="1876" y="1278"/>
                      <a:pt x="2029" y="972"/>
                      <a:pt x="2144" y="666"/>
                    </a:cubicBezTo>
                    <a:cubicBezTo>
                      <a:pt x="2144" y="627"/>
                      <a:pt x="2144" y="551"/>
                      <a:pt x="2144" y="512"/>
                    </a:cubicBezTo>
                    <a:cubicBezTo>
                      <a:pt x="2144" y="436"/>
                      <a:pt x="2106" y="398"/>
                      <a:pt x="2067" y="359"/>
                    </a:cubicBezTo>
                    <a:cubicBezTo>
                      <a:pt x="1887" y="133"/>
                      <a:pt x="1533" y="1"/>
                      <a:pt x="1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9"/>
              <p:cNvSpPr/>
              <p:nvPr/>
            </p:nvSpPr>
            <p:spPr>
              <a:xfrm rot="10800000">
                <a:off x="782606" y="1419119"/>
                <a:ext cx="27775" cy="20875"/>
              </a:xfrm>
              <a:custGeom>
                <a:avLst/>
                <a:gdLst/>
                <a:ahLst/>
                <a:cxnLst/>
                <a:rect l="l" t="t" r="r" b="b"/>
                <a:pathLst>
                  <a:path w="1111" h="835" extrusionOk="0">
                    <a:moveTo>
                      <a:pt x="883" y="0"/>
                    </a:moveTo>
                    <a:cubicBezTo>
                      <a:pt x="804" y="0"/>
                      <a:pt x="711" y="27"/>
                      <a:pt x="613" y="69"/>
                    </a:cubicBezTo>
                    <a:cubicBezTo>
                      <a:pt x="384" y="184"/>
                      <a:pt x="116" y="375"/>
                      <a:pt x="39" y="452"/>
                    </a:cubicBezTo>
                    <a:cubicBezTo>
                      <a:pt x="1" y="490"/>
                      <a:pt x="1" y="528"/>
                      <a:pt x="1" y="567"/>
                    </a:cubicBezTo>
                    <a:cubicBezTo>
                      <a:pt x="1" y="605"/>
                      <a:pt x="39" y="605"/>
                      <a:pt x="77" y="605"/>
                    </a:cubicBezTo>
                    <a:cubicBezTo>
                      <a:pt x="307" y="682"/>
                      <a:pt x="498" y="758"/>
                      <a:pt x="728" y="835"/>
                    </a:cubicBezTo>
                    <a:lnTo>
                      <a:pt x="805" y="835"/>
                    </a:lnTo>
                    <a:cubicBezTo>
                      <a:pt x="805" y="835"/>
                      <a:pt x="843" y="796"/>
                      <a:pt x="843" y="796"/>
                    </a:cubicBezTo>
                    <a:cubicBezTo>
                      <a:pt x="920" y="720"/>
                      <a:pt x="996" y="643"/>
                      <a:pt x="1034" y="528"/>
                    </a:cubicBezTo>
                    <a:cubicBezTo>
                      <a:pt x="1073" y="452"/>
                      <a:pt x="1111" y="375"/>
                      <a:pt x="1111" y="299"/>
                    </a:cubicBezTo>
                    <a:cubicBezTo>
                      <a:pt x="1111" y="80"/>
                      <a:pt x="1019"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9"/>
              <p:cNvSpPr/>
              <p:nvPr/>
            </p:nvSpPr>
            <p:spPr>
              <a:xfrm rot="10800000">
                <a:off x="740481" y="1332019"/>
                <a:ext cx="36400" cy="32200"/>
              </a:xfrm>
              <a:custGeom>
                <a:avLst/>
                <a:gdLst/>
                <a:ahLst/>
                <a:cxnLst/>
                <a:rect l="l" t="t" r="r" b="b"/>
                <a:pathLst>
                  <a:path w="1456" h="1288" extrusionOk="0">
                    <a:moveTo>
                      <a:pt x="658" y="0"/>
                    </a:moveTo>
                    <a:cubicBezTo>
                      <a:pt x="551" y="0"/>
                      <a:pt x="445" y="29"/>
                      <a:pt x="345" y="101"/>
                    </a:cubicBezTo>
                    <a:cubicBezTo>
                      <a:pt x="77" y="292"/>
                      <a:pt x="1" y="675"/>
                      <a:pt x="192" y="943"/>
                    </a:cubicBezTo>
                    <a:cubicBezTo>
                      <a:pt x="269" y="1020"/>
                      <a:pt x="345" y="1096"/>
                      <a:pt x="422" y="1134"/>
                    </a:cubicBezTo>
                    <a:cubicBezTo>
                      <a:pt x="575" y="1249"/>
                      <a:pt x="728" y="1287"/>
                      <a:pt x="881" y="1287"/>
                    </a:cubicBezTo>
                    <a:cubicBezTo>
                      <a:pt x="1111" y="1249"/>
                      <a:pt x="1226" y="1020"/>
                      <a:pt x="1341" y="828"/>
                    </a:cubicBezTo>
                    <a:cubicBezTo>
                      <a:pt x="1417" y="752"/>
                      <a:pt x="1455" y="675"/>
                      <a:pt x="1455" y="560"/>
                    </a:cubicBezTo>
                    <a:cubicBezTo>
                      <a:pt x="1455" y="407"/>
                      <a:pt x="1341" y="254"/>
                      <a:pt x="1187" y="177"/>
                    </a:cubicBezTo>
                    <a:cubicBezTo>
                      <a:pt x="1020" y="81"/>
                      <a:pt x="837"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9"/>
              <p:cNvSpPr/>
              <p:nvPr/>
            </p:nvSpPr>
            <p:spPr>
              <a:xfrm rot="10800000">
                <a:off x="82006" y="366319"/>
                <a:ext cx="251725" cy="878625"/>
              </a:xfrm>
              <a:custGeom>
                <a:avLst/>
                <a:gdLst/>
                <a:ahLst/>
                <a:cxnLst/>
                <a:rect l="l" t="t" r="r" b="b"/>
                <a:pathLst>
                  <a:path w="10069" h="35145" extrusionOk="0">
                    <a:moveTo>
                      <a:pt x="9724" y="0"/>
                    </a:moveTo>
                    <a:lnTo>
                      <a:pt x="0" y="77"/>
                    </a:lnTo>
                    <a:lnTo>
                      <a:pt x="345" y="34303"/>
                    </a:lnTo>
                    <a:lnTo>
                      <a:pt x="10069" y="35145"/>
                    </a:lnTo>
                    <a:lnTo>
                      <a:pt x="10069" y="35145"/>
                    </a:lnTo>
                    <a:lnTo>
                      <a:pt x="9724" y="0"/>
                    </a:lnTo>
                    <a:close/>
                  </a:path>
                </a:pathLst>
              </a:custGeom>
              <a:solidFill>
                <a:srgbClr val="EE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9"/>
              <p:cNvSpPr/>
              <p:nvPr/>
            </p:nvSpPr>
            <p:spPr>
              <a:xfrm rot="10800000">
                <a:off x="89656" y="1169319"/>
                <a:ext cx="244075" cy="75625"/>
              </a:xfrm>
              <a:custGeom>
                <a:avLst/>
                <a:gdLst/>
                <a:ahLst/>
                <a:cxnLst/>
                <a:rect l="l" t="t" r="r" b="b"/>
                <a:pathLst>
                  <a:path w="9763" h="3025" extrusionOk="0">
                    <a:moveTo>
                      <a:pt x="9724" y="0"/>
                    </a:moveTo>
                    <a:lnTo>
                      <a:pt x="0" y="77"/>
                    </a:lnTo>
                    <a:lnTo>
                      <a:pt x="38" y="1685"/>
                    </a:lnTo>
                    <a:lnTo>
                      <a:pt x="9762" y="3025"/>
                    </a:lnTo>
                    <a:lnTo>
                      <a:pt x="97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9"/>
              <p:cNvSpPr/>
              <p:nvPr/>
            </p:nvSpPr>
            <p:spPr>
              <a:xfrm rot="10800000">
                <a:off x="277256" y="1264069"/>
                <a:ext cx="66050" cy="74275"/>
              </a:xfrm>
              <a:custGeom>
                <a:avLst/>
                <a:gdLst/>
                <a:ahLst/>
                <a:cxnLst/>
                <a:rect l="l" t="t" r="r" b="b"/>
                <a:pathLst>
                  <a:path w="2642" h="2971" extrusionOk="0">
                    <a:moveTo>
                      <a:pt x="2014" y="1"/>
                    </a:moveTo>
                    <a:cubicBezTo>
                      <a:pt x="1888" y="1"/>
                      <a:pt x="1779" y="92"/>
                      <a:pt x="1608" y="214"/>
                    </a:cubicBezTo>
                    <a:cubicBezTo>
                      <a:pt x="1110" y="559"/>
                      <a:pt x="689" y="942"/>
                      <a:pt x="268" y="1401"/>
                    </a:cubicBezTo>
                    <a:cubicBezTo>
                      <a:pt x="153" y="1554"/>
                      <a:pt x="0" y="1746"/>
                      <a:pt x="77" y="1937"/>
                    </a:cubicBezTo>
                    <a:cubicBezTo>
                      <a:pt x="115" y="2014"/>
                      <a:pt x="192" y="2090"/>
                      <a:pt x="268" y="2128"/>
                    </a:cubicBezTo>
                    <a:cubicBezTo>
                      <a:pt x="651" y="2358"/>
                      <a:pt x="996" y="2626"/>
                      <a:pt x="1340" y="2856"/>
                    </a:cubicBezTo>
                    <a:cubicBezTo>
                      <a:pt x="1417" y="2932"/>
                      <a:pt x="1532" y="2971"/>
                      <a:pt x="1646" y="2971"/>
                    </a:cubicBezTo>
                    <a:cubicBezTo>
                      <a:pt x="1685" y="2932"/>
                      <a:pt x="1761" y="2894"/>
                      <a:pt x="1800" y="2856"/>
                    </a:cubicBezTo>
                    <a:cubicBezTo>
                      <a:pt x="2106" y="2511"/>
                      <a:pt x="2297" y="2128"/>
                      <a:pt x="2450" y="1707"/>
                    </a:cubicBezTo>
                    <a:cubicBezTo>
                      <a:pt x="2565" y="1401"/>
                      <a:pt x="2642" y="1056"/>
                      <a:pt x="2604" y="712"/>
                    </a:cubicBezTo>
                    <a:cubicBezTo>
                      <a:pt x="2565" y="482"/>
                      <a:pt x="2450" y="252"/>
                      <a:pt x="2259" y="99"/>
                    </a:cubicBezTo>
                    <a:cubicBezTo>
                      <a:pt x="2162" y="30"/>
                      <a:pt x="2085" y="1"/>
                      <a:pt x="2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9"/>
              <p:cNvSpPr/>
              <p:nvPr/>
            </p:nvSpPr>
            <p:spPr>
              <a:xfrm rot="10800000">
                <a:off x="233331" y="1300019"/>
                <a:ext cx="32450" cy="42700"/>
              </a:xfrm>
              <a:custGeom>
                <a:avLst/>
                <a:gdLst/>
                <a:ahLst/>
                <a:cxnLst/>
                <a:rect l="l" t="t" r="r" b="b"/>
                <a:pathLst>
                  <a:path w="1298" h="1708" extrusionOk="0">
                    <a:moveTo>
                      <a:pt x="806" y="0"/>
                    </a:moveTo>
                    <a:cubicBezTo>
                      <a:pt x="781" y="0"/>
                      <a:pt x="755" y="2"/>
                      <a:pt x="728" y="6"/>
                    </a:cubicBezTo>
                    <a:cubicBezTo>
                      <a:pt x="306" y="45"/>
                      <a:pt x="192" y="810"/>
                      <a:pt x="77" y="1117"/>
                    </a:cubicBezTo>
                    <a:cubicBezTo>
                      <a:pt x="38" y="1193"/>
                      <a:pt x="0" y="1308"/>
                      <a:pt x="38" y="1385"/>
                    </a:cubicBezTo>
                    <a:cubicBezTo>
                      <a:pt x="77" y="1461"/>
                      <a:pt x="153" y="1499"/>
                      <a:pt x="230" y="1538"/>
                    </a:cubicBezTo>
                    <a:cubicBezTo>
                      <a:pt x="383" y="1576"/>
                      <a:pt x="498" y="1653"/>
                      <a:pt x="651" y="1691"/>
                    </a:cubicBezTo>
                    <a:cubicBezTo>
                      <a:pt x="702" y="1691"/>
                      <a:pt x="753" y="1708"/>
                      <a:pt x="793" y="1708"/>
                    </a:cubicBezTo>
                    <a:cubicBezTo>
                      <a:pt x="813" y="1708"/>
                      <a:pt x="830" y="1704"/>
                      <a:pt x="842" y="1691"/>
                    </a:cubicBezTo>
                    <a:cubicBezTo>
                      <a:pt x="881" y="1653"/>
                      <a:pt x="919" y="1614"/>
                      <a:pt x="957" y="1576"/>
                    </a:cubicBezTo>
                    <a:cubicBezTo>
                      <a:pt x="1072" y="1385"/>
                      <a:pt x="1187" y="1155"/>
                      <a:pt x="1225" y="925"/>
                    </a:cubicBezTo>
                    <a:cubicBezTo>
                      <a:pt x="1298" y="599"/>
                      <a:pt x="1233" y="0"/>
                      <a:pt x="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9"/>
              <p:cNvSpPr/>
              <p:nvPr/>
            </p:nvSpPr>
            <p:spPr>
              <a:xfrm rot="10800000">
                <a:off x="227481" y="1355769"/>
                <a:ext cx="90000" cy="67300"/>
              </a:xfrm>
              <a:custGeom>
                <a:avLst/>
                <a:gdLst/>
                <a:ahLst/>
                <a:cxnLst/>
                <a:rect l="l" t="t" r="r" b="b"/>
                <a:pathLst>
                  <a:path w="3600" h="2692" extrusionOk="0">
                    <a:moveTo>
                      <a:pt x="2576" y="1"/>
                    </a:moveTo>
                    <a:cubicBezTo>
                      <a:pt x="2057" y="1"/>
                      <a:pt x="1429" y="254"/>
                      <a:pt x="1035" y="541"/>
                    </a:cubicBezTo>
                    <a:cubicBezTo>
                      <a:pt x="690" y="770"/>
                      <a:pt x="1" y="1344"/>
                      <a:pt x="460" y="1689"/>
                    </a:cubicBezTo>
                    <a:cubicBezTo>
                      <a:pt x="843" y="1957"/>
                      <a:pt x="1188" y="2225"/>
                      <a:pt x="1532" y="2493"/>
                    </a:cubicBezTo>
                    <a:cubicBezTo>
                      <a:pt x="1647" y="2570"/>
                      <a:pt x="1762" y="2684"/>
                      <a:pt x="1915" y="2684"/>
                    </a:cubicBezTo>
                    <a:cubicBezTo>
                      <a:pt x="1945" y="2689"/>
                      <a:pt x="1975" y="2692"/>
                      <a:pt x="2004" y="2692"/>
                    </a:cubicBezTo>
                    <a:cubicBezTo>
                      <a:pt x="2195" y="2692"/>
                      <a:pt x="2361" y="2588"/>
                      <a:pt x="2528" y="2455"/>
                    </a:cubicBezTo>
                    <a:cubicBezTo>
                      <a:pt x="2872" y="2187"/>
                      <a:pt x="3178" y="1804"/>
                      <a:pt x="3370" y="1383"/>
                    </a:cubicBezTo>
                    <a:cubicBezTo>
                      <a:pt x="3485" y="1115"/>
                      <a:pt x="3600" y="770"/>
                      <a:pt x="3446" y="502"/>
                    </a:cubicBezTo>
                    <a:cubicBezTo>
                      <a:pt x="3332" y="196"/>
                      <a:pt x="2987" y="43"/>
                      <a:pt x="2681" y="5"/>
                    </a:cubicBezTo>
                    <a:cubicBezTo>
                      <a:pt x="2646" y="2"/>
                      <a:pt x="2611" y="1"/>
                      <a:pt x="2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9"/>
              <p:cNvSpPr/>
              <p:nvPr/>
            </p:nvSpPr>
            <p:spPr>
              <a:xfrm rot="10800000">
                <a:off x="255231" y="1282244"/>
                <a:ext cx="13425" cy="10000"/>
              </a:xfrm>
              <a:custGeom>
                <a:avLst/>
                <a:gdLst/>
                <a:ahLst/>
                <a:cxnLst/>
                <a:rect l="l" t="t" r="r" b="b"/>
                <a:pathLst>
                  <a:path w="537" h="400" extrusionOk="0">
                    <a:moveTo>
                      <a:pt x="308" y="1"/>
                    </a:moveTo>
                    <a:cubicBezTo>
                      <a:pt x="243" y="1"/>
                      <a:pt x="169" y="28"/>
                      <a:pt x="115" y="55"/>
                    </a:cubicBezTo>
                    <a:lnTo>
                      <a:pt x="77" y="93"/>
                    </a:lnTo>
                    <a:cubicBezTo>
                      <a:pt x="0" y="131"/>
                      <a:pt x="0" y="246"/>
                      <a:pt x="39" y="323"/>
                    </a:cubicBezTo>
                    <a:cubicBezTo>
                      <a:pt x="115" y="399"/>
                      <a:pt x="192" y="399"/>
                      <a:pt x="307" y="399"/>
                    </a:cubicBezTo>
                    <a:cubicBezTo>
                      <a:pt x="383" y="361"/>
                      <a:pt x="460" y="323"/>
                      <a:pt x="498" y="246"/>
                    </a:cubicBezTo>
                    <a:cubicBezTo>
                      <a:pt x="536" y="131"/>
                      <a:pt x="460" y="55"/>
                      <a:pt x="383" y="16"/>
                    </a:cubicBezTo>
                    <a:cubicBezTo>
                      <a:pt x="361" y="5"/>
                      <a:pt x="335" y="1"/>
                      <a:pt x="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9"/>
              <p:cNvSpPr/>
              <p:nvPr/>
            </p:nvSpPr>
            <p:spPr>
              <a:xfrm rot="10800000">
                <a:off x="216956" y="1293344"/>
                <a:ext cx="16300" cy="22300"/>
              </a:xfrm>
              <a:custGeom>
                <a:avLst/>
                <a:gdLst/>
                <a:ahLst/>
                <a:cxnLst/>
                <a:rect l="l" t="t" r="r" b="b"/>
                <a:pathLst>
                  <a:path w="652" h="892" extrusionOk="0">
                    <a:moveTo>
                      <a:pt x="328" y="1"/>
                    </a:moveTo>
                    <a:cubicBezTo>
                      <a:pt x="289" y="1"/>
                      <a:pt x="254" y="10"/>
                      <a:pt x="231" y="34"/>
                    </a:cubicBezTo>
                    <a:cubicBezTo>
                      <a:pt x="116" y="110"/>
                      <a:pt x="77" y="378"/>
                      <a:pt x="39" y="455"/>
                    </a:cubicBezTo>
                    <a:cubicBezTo>
                      <a:pt x="1" y="531"/>
                      <a:pt x="1" y="570"/>
                      <a:pt x="1" y="646"/>
                    </a:cubicBezTo>
                    <a:cubicBezTo>
                      <a:pt x="1" y="761"/>
                      <a:pt x="116" y="799"/>
                      <a:pt x="192" y="838"/>
                    </a:cubicBezTo>
                    <a:cubicBezTo>
                      <a:pt x="246" y="865"/>
                      <a:pt x="301" y="892"/>
                      <a:pt x="355" y="892"/>
                    </a:cubicBezTo>
                    <a:cubicBezTo>
                      <a:pt x="377" y="892"/>
                      <a:pt x="400" y="887"/>
                      <a:pt x="422" y="876"/>
                    </a:cubicBezTo>
                    <a:cubicBezTo>
                      <a:pt x="499" y="838"/>
                      <a:pt x="537" y="799"/>
                      <a:pt x="537" y="723"/>
                    </a:cubicBezTo>
                    <a:cubicBezTo>
                      <a:pt x="575" y="646"/>
                      <a:pt x="575" y="570"/>
                      <a:pt x="613" y="493"/>
                    </a:cubicBezTo>
                    <a:cubicBezTo>
                      <a:pt x="613" y="378"/>
                      <a:pt x="613" y="263"/>
                      <a:pt x="613" y="187"/>
                    </a:cubicBezTo>
                    <a:cubicBezTo>
                      <a:pt x="613" y="148"/>
                      <a:pt x="652" y="110"/>
                      <a:pt x="613" y="110"/>
                    </a:cubicBezTo>
                    <a:cubicBezTo>
                      <a:pt x="613" y="110"/>
                      <a:pt x="613" y="72"/>
                      <a:pt x="575" y="72"/>
                    </a:cubicBezTo>
                    <a:cubicBezTo>
                      <a:pt x="522" y="45"/>
                      <a:pt x="415" y="1"/>
                      <a:pt x="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9"/>
              <p:cNvSpPr/>
              <p:nvPr/>
            </p:nvSpPr>
            <p:spPr>
              <a:xfrm rot="10800000">
                <a:off x="148031" y="1258569"/>
                <a:ext cx="18225" cy="13075"/>
              </a:xfrm>
              <a:custGeom>
                <a:avLst/>
                <a:gdLst/>
                <a:ahLst/>
                <a:cxnLst/>
                <a:rect l="l" t="t" r="r" b="b"/>
                <a:pathLst>
                  <a:path w="729" h="523" extrusionOk="0">
                    <a:moveTo>
                      <a:pt x="508" y="0"/>
                    </a:moveTo>
                    <a:cubicBezTo>
                      <a:pt x="358" y="0"/>
                      <a:pt x="182" y="186"/>
                      <a:pt x="77" y="264"/>
                    </a:cubicBezTo>
                    <a:cubicBezTo>
                      <a:pt x="39" y="264"/>
                      <a:pt x="1" y="303"/>
                      <a:pt x="1" y="341"/>
                    </a:cubicBezTo>
                    <a:cubicBezTo>
                      <a:pt x="39" y="379"/>
                      <a:pt x="39" y="379"/>
                      <a:pt x="77" y="417"/>
                    </a:cubicBezTo>
                    <a:cubicBezTo>
                      <a:pt x="230" y="456"/>
                      <a:pt x="345" y="494"/>
                      <a:pt x="498" y="494"/>
                    </a:cubicBezTo>
                    <a:cubicBezTo>
                      <a:pt x="518" y="513"/>
                      <a:pt x="527" y="523"/>
                      <a:pt x="537" y="523"/>
                    </a:cubicBezTo>
                    <a:cubicBezTo>
                      <a:pt x="546" y="523"/>
                      <a:pt x="556" y="513"/>
                      <a:pt x="575" y="494"/>
                    </a:cubicBezTo>
                    <a:cubicBezTo>
                      <a:pt x="613" y="494"/>
                      <a:pt x="652" y="456"/>
                      <a:pt x="652" y="417"/>
                    </a:cubicBezTo>
                    <a:cubicBezTo>
                      <a:pt x="728" y="341"/>
                      <a:pt x="728" y="226"/>
                      <a:pt x="690" y="149"/>
                    </a:cubicBezTo>
                    <a:cubicBezTo>
                      <a:pt x="641" y="40"/>
                      <a:pt x="577" y="0"/>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9"/>
              <p:cNvSpPr/>
              <p:nvPr/>
            </p:nvSpPr>
            <p:spPr>
              <a:xfrm rot="10800000">
                <a:off x="101131" y="1267644"/>
                <a:ext cx="31625" cy="31425"/>
              </a:xfrm>
              <a:custGeom>
                <a:avLst/>
                <a:gdLst/>
                <a:ahLst/>
                <a:cxnLst/>
                <a:rect l="l" t="t" r="r" b="b"/>
                <a:pathLst>
                  <a:path w="1265" h="1257" extrusionOk="0">
                    <a:moveTo>
                      <a:pt x="706" y="1"/>
                    </a:moveTo>
                    <a:cubicBezTo>
                      <a:pt x="673" y="1"/>
                      <a:pt x="642" y="7"/>
                      <a:pt x="613" y="21"/>
                    </a:cubicBezTo>
                    <a:cubicBezTo>
                      <a:pt x="422" y="136"/>
                      <a:pt x="230" y="404"/>
                      <a:pt x="77" y="557"/>
                    </a:cubicBezTo>
                    <a:cubicBezTo>
                      <a:pt x="77" y="596"/>
                      <a:pt x="1" y="672"/>
                      <a:pt x="39" y="749"/>
                    </a:cubicBezTo>
                    <a:cubicBezTo>
                      <a:pt x="39" y="749"/>
                      <a:pt x="77" y="787"/>
                      <a:pt x="116" y="825"/>
                    </a:cubicBezTo>
                    <a:cubicBezTo>
                      <a:pt x="230" y="940"/>
                      <a:pt x="383" y="1055"/>
                      <a:pt x="537" y="1170"/>
                    </a:cubicBezTo>
                    <a:cubicBezTo>
                      <a:pt x="575" y="1208"/>
                      <a:pt x="613" y="1246"/>
                      <a:pt x="651" y="1246"/>
                    </a:cubicBezTo>
                    <a:cubicBezTo>
                      <a:pt x="673" y="1254"/>
                      <a:pt x="693" y="1257"/>
                      <a:pt x="710" y="1257"/>
                    </a:cubicBezTo>
                    <a:cubicBezTo>
                      <a:pt x="782" y="1257"/>
                      <a:pt x="819" y="1201"/>
                      <a:pt x="881" y="1170"/>
                    </a:cubicBezTo>
                    <a:cubicBezTo>
                      <a:pt x="958" y="1055"/>
                      <a:pt x="1034" y="979"/>
                      <a:pt x="1111" y="902"/>
                    </a:cubicBezTo>
                    <a:cubicBezTo>
                      <a:pt x="1187" y="787"/>
                      <a:pt x="1264" y="672"/>
                      <a:pt x="1264" y="519"/>
                    </a:cubicBezTo>
                    <a:cubicBezTo>
                      <a:pt x="1264" y="404"/>
                      <a:pt x="1187" y="289"/>
                      <a:pt x="1111" y="213"/>
                    </a:cubicBezTo>
                    <a:cubicBezTo>
                      <a:pt x="1018" y="119"/>
                      <a:pt x="848" y="1"/>
                      <a:pt x="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9"/>
              <p:cNvSpPr/>
              <p:nvPr/>
            </p:nvSpPr>
            <p:spPr>
              <a:xfrm rot="10800000">
                <a:off x="-19444" y="2567619"/>
                <a:ext cx="2126675" cy="470925"/>
              </a:xfrm>
              <a:custGeom>
                <a:avLst/>
                <a:gdLst/>
                <a:ahLst/>
                <a:cxnLst/>
                <a:rect l="l" t="t" r="r" b="b"/>
                <a:pathLst>
                  <a:path w="85067" h="18837" extrusionOk="0">
                    <a:moveTo>
                      <a:pt x="62556" y="1"/>
                    </a:moveTo>
                    <a:lnTo>
                      <a:pt x="41806" y="8078"/>
                    </a:lnTo>
                    <a:lnTo>
                      <a:pt x="0" y="8385"/>
                    </a:lnTo>
                    <a:lnTo>
                      <a:pt x="77" y="18836"/>
                    </a:lnTo>
                    <a:lnTo>
                      <a:pt x="43797" y="18492"/>
                    </a:lnTo>
                    <a:lnTo>
                      <a:pt x="64355" y="10414"/>
                    </a:lnTo>
                    <a:lnTo>
                      <a:pt x="80166" y="16195"/>
                    </a:lnTo>
                    <a:lnTo>
                      <a:pt x="85067" y="7045"/>
                    </a:lnTo>
                    <a:lnTo>
                      <a:pt x="62556" y="1"/>
                    </a:lnTo>
                    <a:close/>
                  </a:path>
                </a:pathLst>
              </a:custGeom>
              <a:solidFill>
                <a:srgbClr val="EE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9"/>
              <p:cNvSpPr/>
              <p:nvPr/>
            </p:nvSpPr>
            <p:spPr>
              <a:xfrm rot="10800000">
                <a:off x="1594206" y="2567619"/>
                <a:ext cx="513025" cy="265150"/>
              </a:xfrm>
              <a:custGeom>
                <a:avLst/>
                <a:gdLst/>
                <a:ahLst/>
                <a:cxnLst/>
                <a:rect l="l" t="t" r="r" b="b"/>
                <a:pathLst>
                  <a:path w="20521" h="10606" extrusionOk="0">
                    <a:moveTo>
                      <a:pt x="20444" y="1"/>
                    </a:moveTo>
                    <a:lnTo>
                      <a:pt x="0" y="154"/>
                    </a:lnTo>
                    <a:lnTo>
                      <a:pt x="77" y="10605"/>
                    </a:lnTo>
                    <a:lnTo>
                      <a:pt x="20520" y="10452"/>
                    </a:lnTo>
                    <a:lnTo>
                      <a:pt x="20444" y="1"/>
                    </a:lnTo>
                    <a:close/>
                  </a:path>
                </a:pathLst>
              </a:custGeom>
              <a:solidFill>
                <a:srgbClr val="DF84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9"/>
              <p:cNvSpPr/>
              <p:nvPr/>
            </p:nvSpPr>
            <p:spPr>
              <a:xfrm rot="10800000">
                <a:off x="1952156" y="2593469"/>
                <a:ext cx="106275" cy="105325"/>
              </a:xfrm>
              <a:custGeom>
                <a:avLst/>
                <a:gdLst/>
                <a:ahLst/>
                <a:cxnLst/>
                <a:rect l="l" t="t" r="r" b="b"/>
                <a:pathLst>
                  <a:path w="4251" h="4213" extrusionOk="0">
                    <a:moveTo>
                      <a:pt x="2173" y="0"/>
                    </a:moveTo>
                    <a:cubicBezTo>
                      <a:pt x="2151" y="0"/>
                      <a:pt x="2129" y="1"/>
                      <a:pt x="2106" y="1"/>
                    </a:cubicBezTo>
                    <a:cubicBezTo>
                      <a:pt x="920" y="1"/>
                      <a:pt x="1" y="958"/>
                      <a:pt x="1" y="2107"/>
                    </a:cubicBezTo>
                    <a:cubicBezTo>
                      <a:pt x="39" y="3255"/>
                      <a:pt x="958" y="4213"/>
                      <a:pt x="2145" y="4213"/>
                    </a:cubicBezTo>
                    <a:cubicBezTo>
                      <a:pt x="3293" y="4174"/>
                      <a:pt x="4250" y="3255"/>
                      <a:pt x="4212" y="2069"/>
                    </a:cubicBezTo>
                    <a:cubicBezTo>
                      <a:pt x="4212" y="942"/>
                      <a:pt x="3292" y="0"/>
                      <a:pt x="2173"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9"/>
              <p:cNvSpPr/>
              <p:nvPr/>
            </p:nvSpPr>
            <p:spPr>
              <a:xfrm rot="10800000">
                <a:off x="1851656" y="2758094"/>
                <a:ext cx="112975" cy="72750"/>
              </a:xfrm>
              <a:custGeom>
                <a:avLst/>
                <a:gdLst/>
                <a:ahLst/>
                <a:cxnLst/>
                <a:rect l="l" t="t" r="r" b="b"/>
                <a:pathLst>
                  <a:path w="4519" h="2910" extrusionOk="0">
                    <a:moveTo>
                      <a:pt x="4441" y="0"/>
                    </a:moveTo>
                    <a:lnTo>
                      <a:pt x="77" y="38"/>
                    </a:lnTo>
                    <a:cubicBezTo>
                      <a:pt x="39" y="230"/>
                      <a:pt x="1" y="460"/>
                      <a:pt x="1" y="651"/>
                    </a:cubicBezTo>
                    <a:cubicBezTo>
                      <a:pt x="1" y="1914"/>
                      <a:pt x="1034" y="2910"/>
                      <a:pt x="2298" y="2910"/>
                    </a:cubicBezTo>
                    <a:cubicBezTo>
                      <a:pt x="3523" y="2910"/>
                      <a:pt x="4518" y="1876"/>
                      <a:pt x="4518" y="613"/>
                    </a:cubicBezTo>
                    <a:cubicBezTo>
                      <a:pt x="4518" y="421"/>
                      <a:pt x="4480" y="192"/>
                      <a:pt x="4441"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9"/>
              <p:cNvSpPr/>
              <p:nvPr/>
            </p:nvSpPr>
            <p:spPr>
              <a:xfrm rot="10800000">
                <a:off x="1723406" y="2674819"/>
                <a:ext cx="61300" cy="60375"/>
              </a:xfrm>
              <a:custGeom>
                <a:avLst/>
                <a:gdLst/>
                <a:ahLst/>
                <a:cxnLst/>
                <a:rect l="l" t="t" r="r" b="b"/>
                <a:pathLst>
                  <a:path w="2452" h="2415" extrusionOk="0">
                    <a:moveTo>
                      <a:pt x="1288" y="1"/>
                    </a:moveTo>
                    <a:cubicBezTo>
                      <a:pt x="1267" y="1"/>
                      <a:pt x="1247" y="1"/>
                      <a:pt x="1226" y="3"/>
                    </a:cubicBezTo>
                    <a:cubicBezTo>
                      <a:pt x="537" y="3"/>
                      <a:pt x="1" y="538"/>
                      <a:pt x="1" y="1228"/>
                    </a:cubicBezTo>
                    <a:cubicBezTo>
                      <a:pt x="1" y="1878"/>
                      <a:pt x="575" y="2414"/>
                      <a:pt x="1226" y="2414"/>
                    </a:cubicBezTo>
                    <a:cubicBezTo>
                      <a:pt x="1915" y="2414"/>
                      <a:pt x="2451" y="1878"/>
                      <a:pt x="2451" y="1189"/>
                    </a:cubicBezTo>
                    <a:cubicBezTo>
                      <a:pt x="2451" y="559"/>
                      <a:pt x="1913" y="1"/>
                      <a:pt x="1288"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9"/>
              <p:cNvSpPr/>
              <p:nvPr/>
            </p:nvSpPr>
            <p:spPr>
              <a:xfrm rot="10800000">
                <a:off x="1839231" y="2647069"/>
                <a:ext cx="52650" cy="52725"/>
              </a:xfrm>
              <a:custGeom>
                <a:avLst/>
                <a:gdLst/>
                <a:ahLst/>
                <a:cxnLst/>
                <a:rect l="l" t="t" r="r" b="b"/>
                <a:pathLst>
                  <a:path w="2106" h="2109" extrusionOk="0">
                    <a:moveTo>
                      <a:pt x="1100" y="1"/>
                    </a:moveTo>
                    <a:cubicBezTo>
                      <a:pt x="1078" y="1"/>
                      <a:pt x="1056" y="2"/>
                      <a:pt x="1034" y="3"/>
                    </a:cubicBezTo>
                    <a:cubicBezTo>
                      <a:pt x="460" y="3"/>
                      <a:pt x="0" y="462"/>
                      <a:pt x="0" y="1037"/>
                    </a:cubicBezTo>
                    <a:cubicBezTo>
                      <a:pt x="0" y="1611"/>
                      <a:pt x="498" y="2109"/>
                      <a:pt x="1072" y="2109"/>
                    </a:cubicBezTo>
                    <a:cubicBezTo>
                      <a:pt x="1646" y="2070"/>
                      <a:pt x="2106" y="1611"/>
                      <a:pt x="2106" y="1037"/>
                    </a:cubicBezTo>
                    <a:cubicBezTo>
                      <a:pt x="2106" y="483"/>
                      <a:pt x="1679" y="1"/>
                      <a:pt x="1100"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9"/>
              <p:cNvSpPr/>
              <p:nvPr/>
            </p:nvSpPr>
            <p:spPr>
              <a:xfrm rot="10800000">
                <a:off x="1663131" y="2570494"/>
                <a:ext cx="144525" cy="53625"/>
              </a:xfrm>
              <a:custGeom>
                <a:avLst/>
                <a:gdLst/>
                <a:ahLst/>
                <a:cxnLst/>
                <a:rect l="l" t="t" r="r" b="b"/>
                <a:pathLst>
                  <a:path w="5781" h="2145" extrusionOk="0">
                    <a:moveTo>
                      <a:pt x="2871" y="0"/>
                    </a:moveTo>
                    <a:cubicBezTo>
                      <a:pt x="1531" y="0"/>
                      <a:pt x="383" y="919"/>
                      <a:pt x="0" y="2144"/>
                    </a:cubicBezTo>
                    <a:lnTo>
                      <a:pt x="5781" y="2106"/>
                    </a:lnTo>
                    <a:cubicBezTo>
                      <a:pt x="5398" y="881"/>
                      <a:pt x="4250" y="0"/>
                      <a:pt x="2871"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9"/>
              <p:cNvSpPr/>
              <p:nvPr/>
            </p:nvSpPr>
            <p:spPr>
              <a:xfrm rot="10800000">
                <a:off x="1632506" y="2781069"/>
                <a:ext cx="91900" cy="51700"/>
              </a:xfrm>
              <a:custGeom>
                <a:avLst/>
                <a:gdLst/>
                <a:ahLst/>
                <a:cxnLst/>
                <a:rect l="l" t="t" r="r" b="b"/>
                <a:pathLst>
                  <a:path w="3676" h="2068" extrusionOk="0">
                    <a:moveTo>
                      <a:pt x="3638" y="1"/>
                    </a:moveTo>
                    <a:lnTo>
                      <a:pt x="1" y="39"/>
                    </a:lnTo>
                    <a:cubicBezTo>
                      <a:pt x="1" y="115"/>
                      <a:pt x="1" y="154"/>
                      <a:pt x="1" y="230"/>
                    </a:cubicBezTo>
                    <a:cubicBezTo>
                      <a:pt x="1" y="1264"/>
                      <a:pt x="843" y="2068"/>
                      <a:pt x="1838" y="2068"/>
                    </a:cubicBezTo>
                    <a:cubicBezTo>
                      <a:pt x="2872" y="2030"/>
                      <a:pt x="3676" y="1226"/>
                      <a:pt x="3676" y="192"/>
                    </a:cubicBezTo>
                    <a:cubicBezTo>
                      <a:pt x="3676" y="154"/>
                      <a:pt x="3638" y="77"/>
                      <a:pt x="3638"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9"/>
              <p:cNvSpPr/>
              <p:nvPr/>
            </p:nvSpPr>
            <p:spPr>
              <a:xfrm rot="10800000">
                <a:off x="2073706" y="2687269"/>
                <a:ext cx="33525" cy="89025"/>
              </a:xfrm>
              <a:custGeom>
                <a:avLst/>
                <a:gdLst/>
                <a:ahLst/>
                <a:cxnLst/>
                <a:rect l="l" t="t" r="r" b="b"/>
                <a:pathLst>
                  <a:path w="1341" h="3561" extrusionOk="0">
                    <a:moveTo>
                      <a:pt x="0" y="0"/>
                    </a:moveTo>
                    <a:lnTo>
                      <a:pt x="39" y="3561"/>
                    </a:lnTo>
                    <a:cubicBezTo>
                      <a:pt x="804" y="3331"/>
                      <a:pt x="1340" y="2604"/>
                      <a:pt x="1340" y="1761"/>
                    </a:cubicBezTo>
                    <a:cubicBezTo>
                      <a:pt x="1340" y="919"/>
                      <a:pt x="766" y="230"/>
                      <a:pt x="0"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9"/>
              <p:cNvSpPr/>
              <p:nvPr/>
            </p:nvSpPr>
            <p:spPr>
              <a:xfrm rot="10800000">
                <a:off x="1594206" y="2609719"/>
                <a:ext cx="66075" cy="126375"/>
              </a:xfrm>
              <a:custGeom>
                <a:avLst/>
                <a:gdLst/>
                <a:ahLst/>
                <a:cxnLst/>
                <a:rect l="l" t="t" r="r" b="b"/>
                <a:pathLst>
                  <a:path w="2643" h="5055" extrusionOk="0">
                    <a:moveTo>
                      <a:pt x="2527" y="0"/>
                    </a:moveTo>
                    <a:cubicBezTo>
                      <a:pt x="1111" y="0"/>
                      <a:pt x="1" y="1149"/>
                      <a:pt x="1" y="2565"/>
                    </a:cubicBezTo>
                    <a:cubicBezTo>
                      <a:pt x="1" y="3921"/>
                      <a:pt x="1112" y="5055"/>
                      <a:pt x="2497" y="5055"/>
                    </a:cubicBezTo>
                    <a:cubicBezTo>
                      <a:pt x="2520" y="5055"/>
                      <a:pt x="2543" y="5054"/>
                      <a:pt x="2566" y="5054"/>
                    </a:cubicBezTo>
                    <a:lnTo>
                      <a:pt x="2642" y="5054"/>
                    </a:lnTo>
                    <a:lnTo>
                      <a:pt x="2604" y="0"/>
                    </a:ln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9"/>
              <p:cNvSpPr/>
              <p:nvPr/>
            </p:nvSpPr>
            <p:spPr>
              <a:xfrm rot="10800000">
                <a:off x="1792331" y="2767669"/>
                <a:ext cx="30650" cy="30650"/>
              </a:xfrm>
              <a:custGeom>
                <a:avLst/>
                <a:gdLst/>
                <a:ahLst/>
                <a:cxnLst/>
                <a:rect l="l" t="t" r="r" b="b"/>
                <a:pathLst>
                  <a:path w="1226" h="1226" extrusionOk="0">
                    <a:moveTo>
                      <a:pt x="613" y="1"/>
                    </a:moveTo>
                    <a:cubicBezTo>
                      <a:pt x="269" y="1"/>
                      <a:pt x="1" y="269"/>
                      <a:pt x="1" y="613"/>
                    </a:cubicBezTo>
                    <a:cubicBezTo>
                      <a:pt x="1" y="958"/>
                      <a:pt x="269" y="1226"/>
                      <a:pt x="613" y="1226"/>
                    </a:cubicBezTo>
                    <a:cubicBezTo>
                      <a:pt x="958" y="1226"/>
                      <a:pt x="1226" y="958"/>
                      <a:pt x="1226" y="613"/>
                    </a:cubicBezTo>
                    <a:cubicBezTo>
                      <a:pt x="1226" y="269"/>
                      <a:pt x="919" y="1"/>
                      <a:pt x="613"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9"/>
              <p:cNvSpPr/>
              <p:nvPr/>
            </p:nvSpPr>
            <p:spPr>
              <a:xfrm rot="10800000">
                <a:off x="1858356" y="2601119"/>
                <a:ext cx="6725" cy="5775"/>
              </a:xfrm>
              <a:custGeom>
                <a:avLst/>
                <a:gdLst/>
                <a:ahLst/>
                <a:cxnLst/>
                <a:rect l="l" t="t" r="r" b="b"/>
                <a:pathLst>
                  <a:path w="269" h="231" extrusionOk="0">
                    <a:moveTo>
                      <a:pt x="115" y="1"/>
                    </a:moveTo>
                    <a:cubicBezTo>
                      <a:pt x="77" y="1"/>
                      <a:pt x="0" y="39"/>
                      <a:pt x="0" y="115"/>
                    </a:cubicBezTo>
                    <a:cubicBezTo>
                      <a:pt x="0" y="192"/>
                      <a:pt x="77" y="230"/>
                      <a:pt x="115" y="230"/>
                    </a:cubicBezTo>
                    <a:cubicBezTo>
                      <a:pt x="191" y="230"/>
                      <a:pt x="268" y="192"/>
                      <a:pt x="268" y="115"/>
                    </a:cubicBezTo>
                    <a:cubicBezTo>
                      <a:pt x="268" y="39"/>
                      <a:pt x="191" y="1"/>
                      <a:pt x="115"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9"/>
              <p:cNvSpPr/>
              <p:nvPr/>
            </p:nvSpPr>
            <p:spPr>
              <a:xfrm rot="10800000">
                <a:off x="1933031" y="2712144"/>
                <a:ext cx="20125" cy="21075"/>
              </a:xfrm>
              <a:custGeom>
                <a:avLst/>
                <a:gdLst/>
                <a:ahLst/>
                <a:cxnLst/>
                <a:rect l="l" t="t" r="r" b="b"/>
                <a:pathLst>
                  <a:path w="805" h="843" extrusionOk="0">
                    <a:moveTo>
                      <a:pt x="384" y="0"/>
                    </a:moveTo>
                    <a:cubicBezTo>
                      <a:pt x="192" y="0"/>
                      <a:pt x="1" y="192"/>
                      <a:pt x="1" y="421"/>
                    </a:cubicBezTo>
                    <a:cubicBezTo>
                      <a:pt x="1" y="651"/>
                      <a:pt x="192" y="842"/>
                      <a:pt x="422" y="842"/>
                    </a:cubicBezTo>
                    <a:cubicBezTo>
                      <a:pt x="652" y="842"/>
                      <a:pt x="805" y="651"/>
                      <a:pt x="805" y="421"/>
                    </a:cubicBezTo>
                    <a:cubicBezTo>
                      <a:pt x="805" y="192"/>
                      <a:pt x="613" y="0"/>
                      <a:pt x="384"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9"/>
              <p:cNvSpPr/>
              <p:nvPr/>
            </p:nvSpPr>
            <p:spPr>
              <a:xfrm rot="10800000">
                <a:off x="2026806" y="2757144"/>
                <a:ext cx="22050" cy="22025"/>
              </a:xfrm>
              <a:custGeom>
                <a:avLst/>
                <a:gdLst/>
                <a:ahLst/>
                <a:cxnLst/>
                <a:rect l="l" t="t" r="r" b="b"/>
                <a:pathLst>
                  <a:path w="882" h="881" extrusionOk="0">
                    <a:moveTo>
                      <a:pt x="460" y="0"/>
                    </a:moveTo>
                    <a:cubicBezTo>
                      <a:pt x="192" y="0"/>
                      <a:pt x="1" y="230"/>
                      <a:pt x="1" y="460"/>
                    </a:cubicBezTo>
                    <a:cubicBezTo>
                      <a:pt x="1" y="690"/>
                      <a:pt x="230" y="881"/>
                      <a:pt x="460" y="881"/>
                    </a:cubicBezTo>
                    <a:cubicBezTo>
                      <a:pt x="690" y="881"/>
                      <a:pt x="881" y="690"/>
                      <a:pt x="881" y="460"/>
                    </a:cubicBezTo>
                    <a:cubicBezTo>
                      <a:pt x="881" y="192"/>
                      <a:pt x="690" y="0"/>
                      <a:pt x="460"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9"/>
              <p:cNvSpPr/>
              <p:nvPr/>
            </p:nvSpPr>
            <p:spPr>
              <a:xfrm rot="10800000">
                <a:off x="947206" y="2576244"/>
                <a:ext cx="96700" cy="143575"/>
              </a:xfrm>
              <a:custGeom>
                <a:avLst/>
                <a:gdLst/>
                <a:ahLst/>
                <a:cxnLst/>
                <a:rect l="l" t="t" r="r" b="b"/>
                <a:pathLst>
                  <a:path w="3868" h="5743" extrusionOk="0">
                    <a:moveTo>
                      <a:pt x="307" y="0"/>
                    </a:moveTo>
                    <a:lnTo>
                      <a:pt x="1" y="5743"/>
                    </a:lnTo>
                    <a:lnTo>
                      <a:pt x="1264" y="5743"/>
                    </a:lnTo>
                    <a:lnTo>
                      <a:pt x="3867" y="4709"/>
                    </a:lnTo>
                    <a:lnTo>
                      <a:pt x="3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9"/>
              <p:cNvSpPr/>
              <p:nvPr/>
            </p:nvSpPr>
            <p:spPr>
              <a:xfrm rot="10800000">
                <a:off x="506006" y="2916019"/>
                <a:ext cx="64150" cy="122525"/>
              </a:xfrm>
              <a:custGeom>
                <a:avLst/>
                <a:gdLst/>
                <a:ahLst/>
                <a:cxnLst/>
                <a:rect l="l" t="t" r="r" b="b"/>
                <a:pathLst>
                  <a:path w="2566" h="4901" extrusionOk="0">
                    <a:moveTo>
                      <a:pt x="1073" y="1"/>
                    </a:moveTo>
                    <a:lnTo>
                      <a:pt x="1" y="422"/>
                    </a:lnTo>
                    <a:lnTo>
                      <a:pt x="2566" y="4901"/>
                    </a:lnTo>
                    <a:lnTo>
                      <a:pt x="2528" y="460"/>
                    </a:lnTo>
                    <a:lnTo>
                      <a:pt x="1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9"/>
              <p:cNvSpPr/>
              <p:nvPr/>
            </p:nvSpPr>
            <p:spPr>
              <a:xfrm rot="10800000">
                <a:off x="996981" y="2491069"/>
                <a:ext cx="77075" cy="63025"/>
              </a:xfrm>
              <a:custGeom>
                <a:avLst/>
                <a:gdLst/>
                <a:ahLst/>
                <a:cxnLst/>
                <a:rect l="l" t="t" r="r" b="b"/>
                <a:pathLst>
                  <a:path w="3083" h="2521" extrusionOk="0">
                    <a:moveTo>
                      <a:pt x="2184" y="1"/>
                    </a:moveTo>
                    <a:cubicBezTo>
                      <a:pt x="1207" y="1"/>
                      <a:pt x="0" y="1024"/>
                      <a:pt x="1168" y="1793"/>
                    </a:cubicBezTo>
                    <a:lnTo>
                      <a:pt x="2125" y="2444"/>
                    </a:lnTo>
                    <a:cubicBezTo>
                      <a:pt x="2202" y="2483"/>
                      <a:pt x="2240" y="2521"/>
                      <a:pt x="2317" y="2521"/>
                    </a:cubicBezTo>
                    <a:cubicBezTo>
                      <a:pt x="2470" y="2521"/>
                      <a:pt x="2546" y="2406"/>
                      <a:pt x="2623" y="2291"/>
                    </a:cubicBezTo>
                    <a:cubicBezTo>
                      <a:pt x="2929" y="1832"/>
                      <a:pt x="3082" y="1258"/>
                      <a:pt x="3044" y="722"/>
                    </a:cubicBezTo>
                    <a:cubicBezTo>
                      <a:pt x="3044" y="607"/>
                      <a:pt x="3044" y="492"/>
                      <a:pt x="3006" y="415"/>
                    </a:cubicBezTo>
                    <a:cubicBezTo>
                      <a:pt x="2830" y="121"/>
                      <a:pt x="2521" y="1"/>
                      <a:pt x="21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9"/>
              <p:cNvSpPr/>
              <p:nvPr/>
            </p:nvSpPr>
            <p:spPr>
              <a:xfrm rot="10800000">
                <a:off x="974981" y="2559019"/>
                <a:ext cx="27775" cy="20125"/>
              </a:xfrm>
              <a:custGeom>
                <a:avLst/>
                <a:gdLst/>
                <a:ahLst/>
                <a:cxnLst/>
                <a:rect l="l" t="t" r="r" b="b"/>
                <a:pathLst>
                  <a:path w="1111" h="805" extrusionOk="0">
                    <a:moveTo>
                      <a:pt x="498" y="1"/>
                    </a:moveTo>
                    <a:cubicBezTo>
                      <a:pt x="307" y="77"/>
                      <a:pt x="154" y="192"/>
                      <a:pt x="39" y="345"/>
                    </a:cubicBezTo>
                    <a:cubicBezTo>
                      <a:pt x="39" y="345"/>
                      <a:pt x="1" y="384"/>
                      <a:pt x="1" y="422"/>
                    </a:cubicBezTo>
                    <a:cubicBezTo>
                      <a:pt x="39" y="460"/>
                      <a:pt x="39" y="460"/>
                      <a:pt x="77" y="460"/>
                    </a:cubicBezTo>
                    <a:cubicBezTo>
                      <a:pt x="230" y="575"/>
                      <a:pt x="384" y="652"/>
                      <a:pt x="537" y="728"/>
                    </a:cubicBezTo>
                    <a:cubicBezTo>
                      <a:pt x="537" y="766"/>
                      <a:pt x="575" y="766"/>
                      <a:pt x="613" y="805"/>
                    </a:cubicBezTo>
                    <a:cubicBezTo>
                      <a:pt x="652" y="805"/>
                      <a:pt x="728" y="766"/>
                      <a:pt x="766" y="766"/>
                    </a:cubicBezTo>
                    <a:cubicBezTo>
                      <a:pt x="920" y="652"/>
                      <a:pt x="1073" y="460"/>
                      <a:pt x="1111" y="230"/>
                    </a:cubicBezTo>
                    <a:cubicBezTo>
                      <a:pt x="1111" y="192"/>
                      <a:pt x="1111" y="116"/>
                      <a:pt x="1034" y="77"/>
                    </a:cubicBezTo>
                    <a:cubicBezTo>
                      <a:pt x="958" y="1"/>
                      <a:pt x="613"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9"/>
              <p:cNvSpPr/>
              <p:nvPr/>
            </p:nvSpPr>
            <p:spPr>
              <a:xfrm rot="10800000">
                <a:off x="947206" y="2561519"/>
                <a:ext cx="21100" cy="21550"/>
              </a:xfrm>
              <a:custGeom>
                <a:avLst/>
                <a:gdLst/>
                <a:ahLst/>
                <a:cxnLst/>
                <a:rect l="l" t="t" r="r" b="b"/>
                <a:pathLst>
                  <a:path w="844" h="862" extrusionOk="0">
                    <a:moveTo>
                      <a:pt x="497" y="1"/>
                    </a:moveTo>
                    <a:cubicBezTo>
                      <a:pt x="239" y="1"/>
                      <a:pt x="95" y="468"/>
                      <a:pt x="1" y="655"/>
                    </a:cubicBezTo>
                    <a:cubicBezTo>
                      <a:pt x="1" y="694"/>
                      <a:pt x="1" y="732"/>
                      <a:pt x="1" y="770"/>
                    </a:cubicBezTo>
                    <a:cubicBezTo>
                      <a:pt x="39" y="847"/>
                      <a:pt x="77" y="847"/>
                      <a:pt x="154" y="847"/>
                    </a:cubicBezTo>
                    <a:cubicBezTo>
                      <a:pt x="205" y="857"/>
                      <a:pt x="254" y="862"/>
                      <a:pt x="301" y="862"/>
                    </a:cubicBezTo>
                    <a:cubicBezTo>
                      <a:pt x="430" y="862"/>
                      <a:pt x="550" y="826"/>
                      <a:pt x="690" y="770"/>
                    </a:cubicBezTo>
                    <a:cubicBezTo>
                      <a:pt x="728" y="770"/>
                      <a:pt x="767" y="732"/>
                      <a:pt x="805" y="694"/>
                    </a:cubicBezTo>
                    <a:cubicBezTo>
                      <a:pt x="843" y="655"/>
                      <a:pt x="843" y="617"/>
                      <a:pt x="843" y="541"/>
                    </a:cubicBezTo>
                    <a:cubicBezTo>
                      <a:pt x="843" y="387"/>
                      <a:pt x="805" y="196"/>
                      <a:pt x="690" y="81"/>
                    </a:cubicBezTo>
                    <a:cubicBezTo>
                      <a:pt x="619" y="25"/>
                      <a:pt x="555" y="1"/>
                      <a:pt x="4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9"/>
              <p:cNvSpPr/>
              <p:nvPr/>
            </p:nvSpPr>
            <p:spPr>
              <a:xfrm rot="10800000">
                <a:off x="947206" y="2436119"/>
                <a:ext cx="49800" cy="50525"/>
              </a:xfrm>
              <a:custGeom>
                <a:avLst/>
                <a:gdLst/>
                <a:ahLst/>
                <a:cxnLst/>
                <a:rect l="l" t="t" r="r" b="b"/>
                <a:pathLst>
                  <a:path w="1992" h="2021" extrusionOk="0">
                    <a:moveTo>
                      <a:pt x="1311" y="0"/>
                    </a:moveTo>
                    <a:cubicBezTo>
                      <a:pt x="1257" y="0"/>
                      <a:pt x="1203" y="5"/>
                      <a:pt x="1149" y="14"/>
                    </a:cubicBezTo>
                    <a:cubicBezTo>
                      <a:pt x="919" y="53"/>
                      <a:pt x="690" y="167"/>
                      <a:pt x="498" y="321"/>
                    </a:cubicBezTo>
                    <a:cubicBezTo>
                      <a:pt x="345" y="474"/>
                      <a:pt x="0" y="818"/>
                      <a:pt x="39" y="1048"/>
                    </a:cubicBezTo>
                    <a:cubicBezTo>
                      <a:pt x="77" y="1125"/>
                      <a:pt x="115" y="1201"/>
                      <a:pt x="192" y="1239"/>
                    </a:cubicBezTo>
                    <a:cubicBezTo>
                      <a:pt x="345" y="1431"/>
                      <a:pt x="498" y="1622"/>
                      <a:pt x="690" y="1775"/>
                    </a:cubicBezTo>
                    <a:cubicBezTo>
                      <a:pt x="766" y="1890"/>
                      <a:pt x="843" y="1967"/>
                      <a:pt x="958" y="2005"/>
                    </a:cubicBezTo>
                    <a:cubicBezTo>
                      <a:pt x="991" y="2016"/>
                      <a:pt x="1022" y="2021"/>
                      <a:pt x="1050" y="2021"/>
                    </a:cubicBezTo>
                    <a:cubicBezTo>
                      <a:pt x="1120" y="2021"/>
                      <a:pt x="1183" y="1994"/>
                      <a:pt x="1264" y="1967"/>
                    </a:cubicBezTo>
                    <a:cubicBezTo>
                      <a:pt x="1608" y="1814"/>
                      <a:pt x="1800" y="1431"/>
                      <a:pt x="1876" y="1086"/>
                    </a:cubicBezTo>
                    <a:cubicBezTo>
                      <a:pt x="1953" y="780"/>
                      <a:pt x="1991" y="397"/>
                      <a:pt x="1761" y="167"/>
                    </a:cubicBezTo>
                    <a:cubicBezTo>
                      <a:pt x="1644" y="50"/>
                      <a:pt x="1483" y="0"/>
                      <a:pt x="13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9"/>
              <p:cNvSpPr/>
              <p:nvPr/>
            </p:nvSpPr>
            <p:spPr>
              <a:xfrm rot="10800000">
                <a:off x="536631" y="3046169"/>
                <a:ext cx="23950" cy="24575"/>
              </a:xfrm>
              <a:custGeom>
                <a:avLst/>
                <a:gdLst/>
                <a:ahLst/>
                <a:cxnLst/>
                <a:rect l="l" t="t" r="r" b="b"/>
                <a:pathLst>
                  <a:path w="958" h="983" extrusionOk="0">
                    <a:moveTo>
                      <a:pt x="587" y="0"/>
                    </a:moveTo>
                    <a:cubicBezTo>
                      <a:pt x="338" y="0"/>
                      <a:pt x="208" y="256"/>
                      <a:pt x="77" y="485"/>
                    </a:cubicBezTo>
                    <a:cubicBezTo>
                      <a:pt x="39" y="561"/>
                      <a:pt x="1" y="638"/>
                      <a:pt x="39" y="714"/>
                    </a:cubicBezTo>
                    <a:cubicBezTo>
                      <a:pt x="77" y="791"/>
                      <a:pt x="154" y="829"/>
                      <a:pt x="231" y="829"/>
                    </a:cubicBezTo>
                    <a:cubicBezTo>
                      <a:pt x="307" y="829"/>
                      <a:pt x="345" y="829"/>
                      <a:pt x="422" y="867"/>
                    </a:cubicBezTo>
                    <a:cubicBezTo>
                      <a:pt x="537" y="906"/>
                      <a:pt x="613" y="944"/>
                      <a:pt x="728" y="982"/>
                    </a:cubicBezTo>
                    <a:lnTo>
                      <a:pt x="843" y="982"/>
                    </a:lnTo>
                    <a:cubicBezTo>
                      <a:pt x="881" y="944"/>
                      <a:pt x="920" y="867"/>
                      <a:pt x="920" y="791"/>
                    </a:cubicBezTo>
                    <a:cubicBezTo>
                      <a:pt x="920" y="676"/>
                      <a:pt x="958" y="561"/>
                      <a:pt x="958" y="408"/>
                    </a:cubicBezTo>
                    <a:cubicBezTo>
                      <a:pt x="958" y="370"/>
                      <a:pt x="958" y="293"/>
                      <a:pt x="920" y="217"/>
                    </a:cubicBezTo>
                    <a:cubicBezTo>
                      <a:pt x="920" y="140"/>
                      <a:pt x="805" y="64"/>
                      <a:pt x="728" y="25"/>
                    </a:cubicBezTo>
                    <a:cubicBezTo>
                      <a:pt x="677" y="8"/>
                      <a:pt x="630" y="0"/>
                      <a:pt x="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9"/>
              <p:cNvSpPr/>
              <p:nvPr/>
            </p:nvSpPr>
            <p:spPr>
              <a:xfrm rot="10800000">
                <a:off x="490681" y="3065044"/>
                <a:ext cx="41175" cy="55275"/>
              </a:xfrm>
              <a:custGeom>
                <a:avLst/>
                <a:gdLst/>
                <a:ahLst/>
                <a:cxnLst/>
                <a:rect l="l" t="t" r="r" b="b"/>
                <a:pathLst>
                  <a:path w="1647" h="2211" extrusionOk="0">
                    <a:moveTo>
                      <a:pt x="852" y="1"/>
                    </a:moveTo>
                    <a:cubicBezTo>
                      <a:pt x="570" y="1"/>
                      <a:pt x="337" y="270"/>
                      <a:pt x="153" y="515"/>
                    </a:cubicBezTo>
                    <a:cubicBezTo>
                      <a:pt x="39" y="707"/>
                      <a:pt x="0" y="975"/>
                      <a:pt x="77" y="1204"/>
                    </a:cubicBezTo>
                    <a:cubicBezTo>
                      <a:pt x="153" y="1396"/>
                      <a:pt x="345" y="1511"/>
                      <a:pt x="421" y="1702"/>
                    </a:cubicBezTo>
                    <a:cubicBezTo>
                      <a:pt x="498" y="1817"/>
                      <a:pt x="498" y="1970"/>
                      <a:pt x="575" y="2123"/>
                    </a:cubicBezTo>
                    <a:cubicBezTo>
                      <a:pt x="613" y="2161"/>
                      <a:pt x="613" y="2200"/>
                      <a:pt x="689" y="2200"/>
                    </a:cubicBezTo>
                    <a:cubicBezTo>
                      <a:pt x="704" y="2207"/>
                      <a:pt x="719" y="2210"/>
                      <a:pt x="733" y="2210"/>
                    </a:cubicBezTo>
                    <a:cubicBezTo>
                      <a:pt x="794" y="2210"/>
                      <a:pt x="850" y="2154"/>
                      <a:pt x="881" y="2123"/>
                    </a:cubicBezTo>
                    <a:cubicBezTo>
                      <a:pt x="1264" y="1817"/>
                      <a:pt x="1493" y="1396"/>
                      <a:pt x="1608" y="975"/>
                    </a:cubicBezTo>
                    <a:cubicBezTo>
                      <a:pt x="1647" y="821"/>
                      <a:pt x="1647" y="668"/>
                      <a:pt x="1608" y="553"/>
                    </a:cubicBezTo>
                    <a:cubicBezTo>
                      <a:pt x="1570" y="439"/>
                      <a:pt x="1493" y="400"/>
                      <a:pt x="1417" y="324"/>
                    </a:cubicBezTo>
                    <a:cubicBezTo>
                      <a:pt x="1302" y="247"/>
                      <a:pt x="1187" y="132"/>
                      <a:pt x="1072" y="56"/>
                    </a:cubicBezTo>
                    <a:cubicBezTo>
                      <a:pt x="996" y="17"/>
                      <a:pt x="922" y="1"/>
                      <a:pt x="8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9"/>
              <p:cNvSpPr/>
              <p:nvPr/>
            </p:nvSpPr>
            <p:spPr>
              <a:xfrm rot="10800000">
                <a:off x="534706" y="3089819"/>
                <a:ext cx="25600" cy="23575"/>
              </a:xfrm>
              <a:custGeom>
                <a:avLst/>
                <a:gdLst/>
                <a:ahLst/>
                <a:cxnLst/>
                <a:rect l="l" t="t" r="r" b="b"/>
                <a:pathLst>
                  <a:path w="1024" h="943" extrusionOk="0">
                    <a:moveTo>
                      <a:pt x="674" y="0"/>
                    </a:moveTo>
                    <a:cubicBezTo>
                      <a:pt x="388" y="0"/>
                      <a:pt x="1" y="221"/>
                      <a:pt x="143" y="506"/>
                    </a:cubicBezTo>
                    <a:cubicBezTo>
                      <a:pt x="181" y="544"/>
                      <a:pt x="220" y="583"/>
                      <a:pt x="296" y="659"/>
                    </a:cubicBezTo>
                    <a:cubicBezTo>
                      <a:pt x="373" y="698"/>
                      <a:pt x="488" y="774"/>
                      <a:pt x="564" y="851"/>
                    </a:cubicBezTo>
                    <a:cubicBezTo>
                      <a:pt x="620" y="907"/>
                      <a:pt x="697" y="942"/>
                      <a:pt x="779" y="942"/>
                    </a:cubicBezTo>
                    <a:cubicBezTo>
                      <a:pt x="809" y="942"/>
                      <a:pt x="840" y="938"/>
                      <a:pt x="870" y="927"/>
                    </a:cubicBezTo>
                    <a:cubicBezTo>
                      <a:pt x="909" y="889"/>
                      <a:pt x="947" y="812"/>
                      <a:pt x="985" y="736"/>
                    </a:cubicBezTo>
                    <a:cubicBezTo>
                      <a:pt x="1023" y="583"/>
                      <a:pt x="1023" y="391"/>
                      <a:pt x="985" y="238"/>
                    </a:cubicBezTo>
                    <a:cubicBezTo>
                      <a:pt x="947" y="200"/>
                      <a:pt x="947" y="162"/>
                      <a:pt x="909" y="85"/>
                    </a:cubicBezTo>
                    <a:cubicBezTo>
                      <a:pt x="860" y="26"/>
                      <a:pt x="773" y="0"/>
                      <a:pt x="6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9"/>
              <p:cNvSpPr/>
              <p:nvPr/>
            </p:nvSpPr>
            <p:spPr>
              <a:xfrm rot="10800000">
                <a:off x="506006" y="3124094"/>
                <a:ext cx="62225" cy="44625"/>
              </a:xfrm>
              <a:custGeom>
                <a:avLst/>
                <a:gdLst/>
                <a:ahLst/>
                <a:cxnLst/>
                <a:rect l="l" t="t" r="r" b="b"/>
                <a:pathLst>
                  <a:path w="2489" h="1785" extrusionOk="0">
                    <a:moveTo>
                      <a:pt x="1915" y="1"/>
                    </a:moveTo>
                    <a:cubicBezTo>
                      <a:pt x="1800" y="1"/>
                      <a:pt x="1685" y="39"/>
                      <a:pt x="1570" y="78"/>
                    </a:cubicBezTo>
                    <a:cubicBezTo>
                      <a:pt x="1379" y="154"/>
                      <a:pt x="1149" y="192"/>
                      <a:pt x="958" y="269"/>
                    </a:cubicBezTo>
                    <a:cubicBezTo>
                      <a:pt x="766" y="307"/>
                      <a:pt x="460" y="307"/>
                      <a:pt x="307" y="422"/>
                    </a:cubicBezTo>
                    <a:cubicBezTo>
                      <a:pt x="39" y="575"/>
                      <a:pt x="1" y="1111"/>
                      <a:pt x="154" y="1379"/>
                    </a:cubicBezTo>
                    <a:cubicBezTo>
                      <a:pt x="269" y="1532"/>
                      <a:pt x="460" y="1647"/>
                      <a:pt x="651" y="1685"/>
                    </a:cubicBezTo>
                    <a:cubicBezTo>
                      <a:pt x="805" y="1762"/>
                      <a:pt x="996" y="1762"/>
                      <a:pt x="1187" y="1762"/>
                    </a:cubicBezTo>
                    <a:cubicBezTo>
                      <a:pt x="1271" y="1776"/>
                      <a:pt x="1361" y="1785"/>
                      <a:pt x="1449" y="1785"/>
                    </a:cubicBezTo>
                    <a:cubicBezTo>
                      <a:pt x="1603" y="1785"/>
                      <a:pt x="1755" y="1758"/>
                      <a:pt x="1876" y="1685"/>
                    </a:cubicBezTo>
                    <a:cubicBezTo>
                      <a:pt x="2183" y="1532"/>
                      <a:pt x="2298" y="1188"/>
                      <a:pt x="2412" y="843"/>
                    </a:cubicBezTo>
                    <a:cubicBezTo>
                      <a:pt x="2451" y="767"/>
                      <a:pt x="2489" y="652"/>
                      <a:pt x="2451" y="537"/>
                    </a:cubicBezTo>
                    <a:cubicBezTo>
                      <a:pt x="2451" y="422"/>
                      <a:pt x="2336" y="307"/>
                      <a:pt x="2259" y="231"/>
                    </a:cubicBezTo>
                    <a:cubicBezTo>
                      <a:pt x="2144" y="116"/>
                      <a:pt x="2030" y="39"/>
                      <a:pt x="19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9"/>
              <p:cNvSpPr/>
              <p:nvPr/>
            </p:nvSpPr>
            <p:spPr>
              <a:xfrm rot="10800000">
                <a:off x="550981" y="3075219"/>
                <a:ext cx="12475" cy="10225"/>
              </a:xfrm>
              <a:custGeom>
                <a:avLst/>
                <a:gdLst/>
                <a:ahLst/>
                <a:cxnLst/>
                <a:rect l="l" t="t" r="r" b="b"/>
                <a:pathLst>
                  <a:path w="499" h="409" extrusionOk="0">
                    <a:moveTo>
                      <a:pt x="384" y="1"/>
                    </a:moveTo>
                    <a:cubicBezTo>
                      <a:pt x="269" y="1"/>
                      <a:pt x="154" y="77"/>
                      <a:pt x="78" y="154"/>
                    </a:cubicBezTo>
                    <a:lnTo>
                      <a:pt x="78" y="116"/>
                    </a:lnTo>
                    <a:lnTo>
                      <a:pt x="78" y="116"/>
                    </a:lnTo>
                    <a:cubicBezTo>
                      <a:pt x="1" y="192"/>
                      <a:pt x="39" y="307"/>
                      <a:pt x="116" y="384"/>
                    </a:cubicBezTo>
                    <a:cubicBezTo>
                      <a:pt x="148" y="399"/>
                      <a:pt x="186" y="409"/>
                      <a:pt x="225" y="409"/>
                    </a:cubicBezTo>
                    <a:cubicBezTo>
                      <a:pt x="281" y="409"/>
                      <a:pt x="339" y="390"/>
                      <a:pt x="384" y="345"/>
                    </a:cubicBezTo>
                    <a:cubicBezTo>
                      <a:pt x="460" y="269"/>
                      <a:pt x="499" y="192"/>
                      <a:pt x="460" y="77"/>
                    </a:cubicBezTo>
                    <a:cubicBezTo>
                      <a:pt x="460" y="77"/>
                      <a:pt x="460" y="39"/>
                      <a:pt x="460" y="39"/>
                    </a:cubicBezTo>
                    <a:cubicBezTo>
                      <a:pt x="422" y="1"/>
                      <a:pt x="422" y="1"/>
                      <a:pt x="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9"/>
              <p:cNvSpPr/>
              <p:nvPr/>
            </p:nvSpPr>
            <p:spPr>
              <a:xfrm rot="10800000">
                <a:off x="511731" y="3038519"/>
                <a:ext cx="12475" cy="14375"/>
              </a:xfrm>
              <a:custGeom>
                <a:avLst/>
                <a:gdLst/>
                <a:ahLst/>
                <a:cxnLst/>
                <a:rect l="l" t="t" r="r" b="b"/>
                <a:pathLst>
                  <a:path w="499" h="575" extrusionOk="0">
                    <a:moveTo>
                      <a:pt x="77" y="0"/>
                    </a:moveTo>
                    <a:cubicBezTo>
                      <a:pt x="1" y="77"/>
                      <a:pt x="1" y="230"/>
                      <a:pt x="39" y="345"/>
                    </a:cubicBezTo>
                    <a:cubicBezTo>
                      <a:pt x="115" y="421"/>
                      <a:pt x="192" y="498"/>
                      <a:pt x="307" y="536"/>
                    </a:cubicBezTo>
                    <a:cubicBezTo>
                      <a:pt x="307" y="575"/>
                      <a:pt x="345" y="575"/>
                      <a:pt x="383" y="575"/>
                    </a:cubicBezTo>
                    <a:cubicBezTo>
                      <a:pt x="383" y="575"/>
                      <a:pt x="383" y="536"/>
                      <a:pt x="422" y="536"/>
                    </a:cubicBezTo>
                    <a:cubicBezTo>
                      <a:pt x="460" y="383"/>
                      <a:pt x="498" y="268"/>
                      <a:pt x="460" y="153"/>
                    </a:cubicBezTo>
                    <a:cubicBezTo>
                      <a:pt x="460" y="115"/>
                      <a:pt x="460" y="77"/>
                      <a:pt x="460" y="77"/>
                    </a:cubicBezTo>
                    <a:cubicBezTo>
                      <a:pt x="422" y="39"/>
                      <a:pt x="383" y="39"/>
                      <a:pt x="345" y="39"/>
                    </a:cubicBezTo>
                    <a:cubicBezTo>
                      <a:pt x="269" y="39"/>
                      <a:pt x="192" y="0"/>
                      <a:pt x="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9"/>
              <p:cNvSpPr/>
              <p:nvPr/>
            </p:nvSpPr>
            <p:spPr>
              <a:xfrm rot="10800000">
                <a:off x="621806" y="3068194"/>
                <a:ext cx="10550" cy="10550"/>
              </a:xfrm>
              <a:custGeom>
                <a:avLst/>
                <a:gdLst/>
                <a:ahLst/>
                <a:cxnLst/>
                <a:rect l="l" t="t" r="r" b="b"/>
                <a:pathLst>
                  <a:path w="422" h="422" extrusionOk="0">
                    <a:moveTo>
                      <a:pt x="154" y="1"/>
                    </a:moveTo>
                    <a:cubicBezTo>
                      <a:pt x="77" y="77"/>
                      <a:pt x="39" y="192"/>
                      <a:pt x="1" y="307"/>
                    </a:cubicBezTo>
                    <a:cubicBezTo>
                      <a:pt x="1" y="307"/>
                      <a:pt x="1" y="345"/>
                      <a:pt x="1" y="345"/>
                    </a:cubicBezTo>
                    <a:cubicBezTo>
                      <a:pt x="39" y="384"/>
                      <a:pt x="39" y="384"/>
                      <a:pt x="77" y="384"/>
                    </a:cubicBezTo>
                    <a:cubicBezTo>
                      <a:pt x="154" y="384"/>
                      <a:pt x="192" y="384"/>
                      <a:pt x="269" y="422"/>
                    </a:cubicBezTo>
                    <a:lnTo>
                      <a:pt x="307" y="422"/>
                    </a:lnTo>
                    <a:cubicBezTo>
                      <a:pt x="345" y="422"/>
                      <a:pt x="345" y="384"/>
                      <a:pt x="345" y="384"/>
                    </a:cubicBezTo>
                    <a:cubicBezTo>
                      <a:pt x="422" y="269"/>
                      <a:pt x="422" y="154"/>
                      <a:pt x="422" y="77"/>
                    </a:cubicBezTo>
                    <a:cubicBezTo>
                      <a:pt x="422" y="39"/>
                      <a:pt x="422" y="39"/>
                      <a:pt x="422" y="39"/>
                    </a:cubicBezTo>
                    <a:cubicBezTo>
                      <a:pt x="422" y="1"/>
                      <a:pt x="383" y="1"/>
                      <a:pt x="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9"/>
              <p:cNvSpPr/>
              <p:nvPr/>
            </p:nvSpPr>
            <p:spPr>
              <a:xfrm rot="10800000">
                <a:off x="603606" y="3151694"/>
                <a:ext cx="18225" cy="14850"/>
              </a:xfrm>
              <a:custGeom>
                <a:avLst/>
                <a:gdLst/>
                <a:ahLst/>
                <a:cxnLst/>
                <a:rect l="l" t="t" r="r" b="b"/>
                <a:pathLst>
                  <a:path w="729" h="594" extrusionOk="0">
                    <a:moveTo>
                      <a:pt x="383" y="0"/>
                    </a:moveTo>
                    <a:cubicBezTo>
                      <a:pt x="316" y="0"/>
                      <a:pt x="249" y="10"/>
                      <a:pt x="192" y="29"/>
                    </a:cubicBezTo>
                    <a:lnTo>
                      <a:pt x="154" y="29"/>
                    </a:lnTo>
                    <a:cubicBezTo>
                      <a:pt x="116" y="105"/>
                      <a:pt x="77" y="182"/>
                      <a:pt x="39" y="220"/>
                    </a:cubicBezTo>
                    <a:cubicBezTo>
                      <a:pt x="1" y="259"/>
                      <a:pt x="1" y="259"/>
                      <a:pt x="1" y="297"/>
                    </a:cubicBezTo>
                    <a:cubicBezTo>
                      <a:pt x="1" y="335"/>
                      <a:pt x="39" y="373"/>
                      <a:pt x="39" y="373"/>
                    </a:cubicBezTo>
                    <a:cubicBezTo>
                      <a:pt x="192" y="488"/>
                      <a:pt x="345" y="565"/>
                      <a:pt x="498" y="565"/>
                    </a:cubicBezTo>
                    <a:cubicBezTo>
                      <a:pt x="517" y="584"/>
                      <a:pt x="537" y="594"/>
                      <a:pt x="556" y="594"/>
                    </a:cubicBezTo>
                    <a:cubicBezTo>
                      <a:pt x="575" y="594"/>
                      <a:pt x="594" y="584"/>
                      <a:pt x="613" y="565"/>
                    </a:cubicBezTo>
                    <a:cubicBezTo>
                      <a:pt x="613" y="565"/>
                      <a:pt x="651" y="527"/>
                      <a:pt x="651" y="527"/>
                    </a:cubicBezTo>
                    <a:cubicBezTo>
                      <a:pt x="690" y="412"/>
                      <a:pt x="728" y="335"/>
                      <a:pt x="728" y="259"/>
                    </a:cubicBezTo>
                    <a:cubicBezTo>
                      <a:pt x="728" y="220"/>
                      <a:pt x="728" y="182"/>
                      <a:pt x="728" y="144"/>
                    </a:cubicBezTo>
                    <a:cubicBezTo>
                      <a:pt x="728" y="105"/>
                      <a:pt x="651" y="67"/>
                      <a:pt x="575" y="29"/>
                    </a:cubicBezTo>
                    <a:cubicBezTo>
                      <a:pt x="517" y="10"/>
                      <a:pt x="450" y="0"/>
                      <a:pt x="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9"/>
              <p:cNvSpPr/>
              <p:nvPr/>
            </p:nvSpPr>
            <p:spPr>
              <a:xfrm rot="10800000">
                <a:off x="709856" y="544344"/>
                <a:ext cx="1311250" cy="556075"/>
              </a:xfrm>
              <a:custGeom>
                <a:avLst/>
                <a:gdLst/>
                <a:ahLst/>
                <a:cxnLst/>
                <a:rect l="l" t="t" r="r" b="b"/>
                <a:pathLst>
                  <a:path w="52450" h="22243" extrusionOk="0">
                    <a:moveTo>
                      <a:pt x="50421" y="0"/>
                    </a:moveTo>
                    <a:lnTo>
                      <a:pt x="7543" y="8576"/>
                    </a:lnTo>
                    <a:lnTo>
                      <a:pt x="1" y="13323"/>
                    </a:lnTo>
                    <a:lnTo>
                      <a:pt x="3331" y="22243"/>
                    </a:lnTo>
                    <a:lnTo>
                      <a:pt x="11448" y="18453"/>
                    </a:lnTo>
                    <a:lnTo>
                      <a:pt x="52450" y="10222"/>
                    </a:lnTo>
                    <a:lnTo>
                      <a:pt x="50421" y="0"/>
                    </a:lnTo>
                    <a:close/>
                  </a:path>
                </a:pathLst>
              </a:custGeom>
              <a:solidFill>
                <a:srgbClr val="EE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9"/>
              <p:cNvSpPr/>
              <p:nvPr/>
            </p:nvSpPr>
            <p:spPr>
              <a:xfrm rot="10800000">
                <a:off x="709856" y="744369"/>
                <a:ext cx="553225" cy="356050"/>
              </a:xfrm>
              <a:custGeom>
                <a:avLst/>
                <a:gdLst/>
                <a:ahLst/>
                <a:cxnLst/>
                <a:rect l="l" t="t" r="r" b="b"/>
                <a:pathLst>
                  <a:path w="22129" h="14242" extrusionOk="0">
                    <a:moveTo>
                      <a:pt x="20100" y="0"/>
                    </a:moveTo>
                    <a:lnTo>
                      <a:pt x="1" y="4020"/>
                    </a:lnTo>
                    <a:lnTo>
                      <a:pt x="2068" y="14242"/>
                    </a:lnTo>
                    <a:lnTo>
                      <a:pt x="22129" y="10222"/>
                    </a:lnTo>
                    <a:lnTo>
                      <a:pt x="20100" y="0"/>
                    </a:lnTo>
                    <a:close/>
                  </a:path>
                </a:pathLst>
              </a:custGeom>
              <a:solidFill>
                <a:srgbClr val="DF84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9"/>
              <p:cNvSpPr/>
              <p:nvPr/>
            </p:nvSpPr>
            <p:spPr>
              <a:xfrm rot="10800000">
                <a:off x="786431" y="951994"/>
                <a:ext cx="114875" cy="105475"/>
              </a:xfrm>
              <a:custGeom>
                <a:avLst/>
                <a:gdLst/>
                <a:ahLst/>
                <a:cxnLst/>
                <a:rect l="l" t="t" r="r" b="b"/>
                <a:pathLst>
                  <a:path w="4595" h="4219" extrusionOk="0">
                    <a:moveTo>
                      <a:pt x="2289" y="1"/>
                    </a:moveTo>
                    <a:cubicBezTo>
                      <a:pt x="2153" y="1"/>
                      <a:pt x="2015" y="15"/>
                      <a:pt x="1877" y="43"/>
                    </a:cubicBezTo>
                    <a:cubicBezTo>
                      <a:pt x="728" y="273"/>
                      <a:pt x="1" y="1383"/>
                      <a:pt x="230" y="2532"/>
                    </a:cubicBezTo>
                    <a:cubicBezTo>
                      <a:pt x="433" y="3509"/>
                      <a:pt x="1316" y="4219"/>
                      <a:pt x="2282" y="4219"/>
                    </a:cubicBezTo>
                    <a:cubicBezTo>
                      <a:pt x="2414" y="4219"/>
                      <a:pt x="2547" y="4205"/>
                      <a:pt x="2681" y="4178"/>
                    </a:cubicBezTo>
                    <a:cubicBezTo>
                      <a:pt x="3829" y="3948"/>
                      <a:pt x="4595" y="2838"/>
                      <a:pt x="4365" y="1689"/>
                    </a:cubicBezTo>
                    <a:cubicBezTo>
                      <a:pt x="4130" y="684"/>
                      <a:pt x="3250" y="1"/>
                      <a:pt x="2289"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9"/>
              <p:cNvSpPr/>
              <p:nvPr/>
            </p:nvSpPr>
            <p:spPr>
              <a:xfrm rot="10800000">
                <a:off x="851506" y="795094"/>
                <a:ext cx="117750" cy="82400"/>
              </a:xfrm>
              <a:custGeom>
                <a:avLst/>
                <a:gdLst/>
                <a:ahLst/>
                <a:cxnLst/>
                <a:rect l="l" t="t" r="r" b="b"/>
                <a:pathLst>
                  <a:path w="4710" h="3296" extrusionOk="0">
                    <a:moveTo>
                      <a:pt x="2426" y="1"/>
                    </a:moveTo>
                    <a:cubicBezTo>
                      <a:pt x="2283" y="1"/>
                      <a:pt x="2137" y="14"/>
                      <a:pt x="1991" y="42"/>
                    </a:cubicBezTo>
                    <a:cubicBezTo>
                      <a:pt x="766" y="271"/>
                      <a:pt x="1" y="1458"/>
                      <a:pt x="230" y="2683"/>
                    </a:cubicBezTo>
                    <a:cubicBezTo>
                      <a:pt x="269" y="2913"/>
                      <a:pt x="345" y="3104"/>
                      <a:pt x="422" y="3296"/>
                    </a:cubicBezTo>
                    <a:lnTo>
                      <a:pt x="4710" y="2453"/>
                    </a:lnTo>
                    <a:cubicBezTo>
                      <a:pt x="4710" y="2224"/>
                      <a:pt x="4710" y="2032"/>
                      <a:pt x="4671" y="1803"/>
                    </a:cubicBezTo>
                    <a:cubicBezTo>
                      <a:pt x="4435" y="724"/>
                      <a:pt x="3486" y="1"/>
                      <a:pt x="2426"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9"/>
              <p:cNvSpPr/>
              <p:nvPr/>
            </p:nvSpPr>
            <p:spPr>
              <a:xfrm rot="10800000">
                <a:off x="1046756" y="869269"/>
                <a:ext cx="66050" cy="61275"/>
              </a:xfrm>
              <a:custGeom>
                <a:avLst/>
                <a:gdLst/>
                <a:ahLst/>
                <a:cxnLst/>
                <a:rect l="l" t="t" r="r" b="b"/>
                <a:pathLst>
                  <a:path w="2642" h="2451" extrusionOk="0">
                    <a:moveTo>
                      <a:pt x="1287" y="1"/>
                    </a:moveTo>
                    <a:cubicBezTo>
                      <a:pt x="1216" y="1"/>
                      <a:pt x="1144" y="7"/>
                      <a:pt x="1072" y="20"/>
                    </a:cubicBezTo>
                    <a:cubicBezTo>
                      <a:pt x="421" y="173"/>
                      <a:pt x="0" y="824"/>
                      <a:pt x="115" y="1474"/>
                    </a:cubicBezTo>
                    <a:cubicBezTo>
                      <a:pt x="217" y="2053"/>
                      <a:pt x="743" y="2450"/>
                      <a:pt x="1343" y="2450"/>
                    </a:cubicBezTo>
                    <a:cubicBezTo>
                      <a:pt x="1418" y="2450"/>
                      <a:pt x="1493" y="2444"/>
                      <a:pt x="1570" y="2432"/>
                    </a:cubicBezTo>
                    <a:cubicBezTo>
                      <a:pt x="2221" y="2278"/>
                      <a:pt x="2642" y="1666"/>
                      <a:pt x="2527" y="977"/>
                    </a:cubicBezTo>
                    <a:cubicBezTo>
                      <a:pt x="2391" y="398"/>
                      <a:pt x="1861" y="1"/>
                      <a:pt x="1287"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9"/>
              <p:cNvSpPr/>
              <p:nvPr/>
            </p:nvSpPr>
            <p:spPr>
              <a:xfrm rot="10800000">
                <a:off x="948181" y="924744"/>
                <a:ext cx="57450" cy="52775"/>
              </a:xfrm>
              <a:custGeom>
                <a:avLst/>
                <a:gdLst/>
                <a:ahLst/>
                <a:cxnLst/>
                <a:rect l="l" t="t" r="r" b="b"/>
                <a:pathLst>
                  <a:path w="2298" h="2111" extrusionOk="0">
                    <a:moveTo>
                      <a:pt x="1178" y="1"/>
                    </a:moveTo>
                    <a:cubicBezTo>
                      <a:pt x="1106" y="1"/>
                      <a:pt x="1032" y="8"/>
                      <a:pt x="958" y="23"/>
                    </a:cubicBezTo>
                    <a:cubicBezTo>
                      <a:pt x="384" y="138"/>
                      <a:pt x="1" y="674"/>
                      <a:pt x="116" y="1248"/>
                    </a:cubicBezTo>
                    <a:cubicBezTo>
                      <a:pt x="217" y="1753"/>
                      <a:pt x="674" y="2110"/>
                      <a:pt x="1173" y="2110"/>
                    </a:cubicBezTo>
                    <a:cubicBezTo>
                      <a:pt x="1241" y="2110"/>
                      <a:pt x="1310" y="2104"/>
                      <a:pt x="1379" y="2090"/>
                    </a:cubicBezTo>
                    <a:cubicBezTo>
                      <a:pt x="1953" y="1975"/>
                      <a:pt x="2298" y="1401"/>
                      <a:pt x="2183" y="827"/>
                    </a:cubicBezTo>
                    <a:cubicBezTo>
                      <a:pt x="2083" y="327"/>
                      <a:pt x="1664" y="1"/>
                      <a:pt x="1178"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9"/>
              <p:cNvSpPr/>
              <p:nvPr/>
            </p:nvSpPr>
            <p:spPr>
              <a:xfrm rot="10800000">
                <a:off x="1053456" y="974469"/>
                <a:ext cx="141675" cy="67575"/>
              </a:xfrm>
              <a:custGeom>
                <a:avLst/>
                <a:gdLst/>
                <a:ahLst/>
                <a:cxnLst/>
                <a:rect l="l" t="t" r="r" b="b"/>
                <a:pathLst>
                  <a:path w="5667" h="2703" extrusionOk="0">
                    <a:moveTo>
                      <a:pt x="5667" y="0"/>
                    </a:moveTo>
                    <a:lnTo>
                      <a:pt x="1" y="1111"/>
                    </a:lnTo>
                    <a:cubicBezTo>
                      <a:pt x="521" y="2086"/>
                      <a:pt x="1537" y="2702"/>
                      <a:pt x="2652" y="2702"/>
                    </a:cubicBezTo>
                    <a:cubicBezTo>
                      <a:pt x="2851" y="2702"/>
                      <a:pt x="3052" y="2683"/>
                      <a:pt x="3255" y="2642"/>
                    </a:cubicBezTo>
                    <a:cubicBezTo>
                      <a:pt x="4595" y="2374"/>
                      <a:pt x="5552" y="1264"/>
                      <a:pt x="5667"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9"/>
              <p:cNvSpPr/>
              <p:nvPr/>
            </p:nvSpPr>
            <p:spPr>
              <a:xfrm rot="10800000">
                <a:off x="1085031" y="752019"/>
                <a:ext cx="95750" cy="59250"/>
              </a:xfrm>
              <a:custGeom>
                <a:avLst/>
                <a:gdLst/>
                <a:ahLst/>
                <a:cxnLst/>
                <a:rect l="l" t="t" r="r" b="b"/>
                <a:pathLst>
                  <a:path w="3830" h="2370" extrusionOk="0">
                    <a:moveTo>
                      <a:pt x="1996" y="1"/>
                    </a:moveTo>
                    <a:cubicBezTo>
                      <a:pt x="1881" y="1"/>
                      <a:pt x="1764" y="12"/>
                      <a:pt x="1647" y="34"/>
                    </a:cubicBezTo>
                    <a:cubicBezTo>
                      <a:pt x="652" y="226"/>
                      <a:pt x="1" y="1183"/>
                      <a:pt x="192" y="2178"/>
                    </a:cubicBezTo>
                    <a:cubicBezTo>
                      <a:pt x="192" y="2255"/>
                      <a:pt x="231" y="2331"/>
                      <a:pt x="231" y="2369"/>
                    </a:cubicBezTo>
                    <a:lnTo>
                      <a:pt x="3829" y="1680"/>
                    </a:lnTo>
                    <a:cubicBezTo>
                      <a:pt x="3791" y="1604"/>
                      <a:pt x="3791" y="1527"/>
                      <a:pt x="3791" y="1489"/>
                    </a:cubicBezTo>
                    <a:cubicBezTo>
                      <a:pt x="3622" y="611"/>
                      <a:pt x="2857" y="1"/>
                      <a:pt x="1996"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9"/>
              <p:cNvSpPr/>
              <p:nvPr/>
            </p:nvSpPr>
            <p:spPr>
              <a:xfrm rot="10800000">
                <a:off x="720381" y="896544"/>
                <a:ext cx="45000" cy="87125"/>
              </a:xfrm>
              <a:custGeom>
                <a:avLst/>
                <a:gdLst/>
                <a:ahLst/>
                <a:cxnLst/>
                <a:rect l="l" t="t" r="r" b="b"/>
                <a:pathLst>
                  <a:path w="1800" h="3485" extrusionOk="0">
                    <a:moveTo>
                      <a:pt x="1110" y="1"/>
                    </a:moveTo>
                    <a:cubicBezTo>
                      <a:pt x="421" y="384"/>
                      <a:pt x="0" y="1188"/>
                      <a:pt x="153" y="1992"/>
                    </a:cubicBezTo>
                    <a:cubicBezTo>
                      <a:pt x="345" y="2834"/>
                      <a:pt x="1034" y="3408"/>
                      <a:pt x="1799" y="3485"/>
                    </a:cubicBezTo>
                    <a:lnTo>
                      <a:pt x="1110" y="1"/>
                    </a:ln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9"/>
              <p:cNvSpPr/>
              <p:nvPr/>
            </p:nvSpPr>
            <p:spPr>
              <a:xfrm rot="10800000">
                <a:off x="1172131" y="840069"/>
                <a:ext cx="83300" cy="124700"/>
              </a:xfrm>
              <a:custGeom>
                <a:avLst/>
                <a:gdLst/>
                <a:ahLst/>
                <a:cxnLst/>
                <a:rect l="l" t="t" r="r" b="b"/>
                <a:pathLst>
                  <a:path w="3332" h="4988" extrusionOk="0">
                    <a:moveTo>
                      <a:pt x="600" y="1"/>
                    </a:moveTo>
                    <a:cubicBezTo>
                      <a:pt x="440" y="1"/>
                      <a:pt x="278" y="16"/>
                      <a:pt x="116" y="49"/>
                    </a:cubicBezTo>
                    <a:lnTo>
                      <a:pt x="1" y="49"/>
                    </a:lnTo>
                    <a:lnTo>
                      <a:pt x="996" y="4987"/>
                    </a:lnTo>
                    <a:lnTo>
                      <a:pt x="1073" y="4987"/>
                    </a:lnTo>
                    <a:cubicBezTo>
                      <a:pt x="2451" y="4719"/>
                      <a:pt x="3331" y="3379"/>
                      <a:pt x="3063" y="2001"/>
                    </a:cubicBezTo>
                    <a:cubicBezTo>
                      <a:pt x="2828" y="823"/>
                      <a:pt x="1764" y="1"/>
                      <a:pt x="600"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9"/>
              <p:cNvSpPr/>
              <p:nvPr/>
            </p:nvSpPr>
            <p:spPr>
              <a:xfrm rot="10800000">
                <a:off x="996031" y="817944"/>
                <a:ext cx="32550" cy="30900"/>
              </a:xfrm>
              <a:custGeom>
                <a:avLst/>
                <a:gdLst/>
                <a:ahLst/>
                <a:cxnLst/>
                <a:rect l="l" t="t" r="r" b="b"/>
                <a:pathLst>
                  <a:path w="1302" h="1236" extrusionOk="0">
                    <a:moveTo>
                      <a:pt x="614" y="1"/>
                    </a:moveTo>
                    <a:cubicBezTo>
                      <a:pt x="588" y="1"/>
                      <a:pt x="562" y="3"/>
                      <a:pt x="536" y="6"/>
                    </a:cubicBezTo>
                    <a:cubicBezTo>
                      <a:pt x="191" y="82"/>
                      <a:pt x="0" y="427"/>
                      <a:pt x="38" y="733"/>
                    </a:cubicBezTo>
                    <a:cubicBezTo>
                      <a:pt x="108" y="1049"/>
                      <a:pt x="371" y="1236"/>
                      <a:pt x="679" y="1236"/>
                    </a:cubicBezTo>
                    <a:cubicBezTo>
                      <a:pt x="708" y="1236"/>
                      <a:pt x="737" y="1234"/>
                      <a:pt x="766" y="1231"/>
                    </a:cubicBezTo>
                    <a:cubicBezTo>
                      <a:pt x="1110" y="1154"/>
                      <a:pt x="1302" y="848"/>
                      <a:pt x="1263" y="503"/>
                    </a:cubicBezTo>
                    <a:cubicBezTo>
                      <a:pt x="1193" y="188"/>
                      <a:pt x="899" y="1"/>
                      <a:pt x="614"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9"/>
              <p:cNvSpPr/>
              <p:nvPr/>
            </p:nvSpPr>
            <p:spPr>
              <a:xfrm rot="10800000">
                <a:off x="989331" y="1016169"/>
                <a:ext cx="7675" cy="6150"/>
              </a:xfrm>
              <a:custGeom>
                <a:avLst/>
                <a:gdLst/>
                <a:ahLst/>
                <a:cxnLst/>
                <a:rect l="l" t="t" r="r" b="b"/>
                <a:pathLst>
                  <a:path w="307" h="246" extrusionOk="0">
                    <a:moveTo>
                      <a:pt x="175" y="0"/>
                    </a:moveTo>
                    <a:cubicBezTo>
                      <a:pt x="156" y="0"/>
                      <a:pt x="136" y="5"/>
                      <a:pt x="115" y="15"/>
                    </a:cubicBezTo>
                    <a:cubicBezTo>
                      <a:pt x="39" y="15"/>
                      <a:pt x="0" y="92"/>
                      <a:pt x="39" y="130"/>
                    </a:cubicBezTo>
                    <a:cubicBezTo>
                      <a:pt x="39" y="207"/>
                      <a:pt x="115" y="245"/>
                      <a:pt x="192" y="245"/>
                    </a:cubicBezTo>
                    <a:cubicBezTo>
                      <a:pt x="230" y="245"/>
                      <a:pt x="307" y="169"/>
                      <a:pt x="268" y="92"/>
                    </a:cubicBezTo>
                    <a:cubicBezTo>
                      <a:pt x="268" y="36"/>
                      <a:pt x="227" y="0"/>
                      <a:pt x="175"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9"/>
              <p:cNvSpPr/>
              <p:nvPr/>
            </p:nvSpPr>
            <p:spPr>
              <a:xfrm rot="10800000">
                <a:off x="880206" y="907869"/>
                <a:ext cx="22050" cy="20425"/>
              </a:xfrm>
              <a:custGeom>
                <a:avLst/>
                <a:gdLst/>
                <a:ahLst/>
                <a:cxnLst/>
                <a:rect l="l" t="t" r="r" b="b"/>
                <a:pathLst>
                  <a:path w="882" h="817" extrusionOk="0">
                    <a:moveTo>
                      <a:pt x="444" y="0"/>
                    </a:moveTo>
                    <a:cubicBezTo>
                      <a:pt x="424" y="0"/>
                      <a:pt x="403" y="2"/>
                      <a:pt x="383" y="6"/>
                    </a:cubicBezTo>
                    <a:cubicBezTo>
                      <a:pt x="154" y="45"/>
                      <a:pt x="1" y="274"/>
                      <a:pt x="39" y="504"/>
                    </a:cubicBezTo>
                    <a:cubicBezTo>
                      <a:pt x="73" y="675"/>
                      <a:pt x="261" y="816"/>
                      <a:pt x="465" y="816"/>
                    </a:cubicBezTo>
                    <a:cubicBezTo>
                      <a:pt x="489" y="816"/>
                      <a:pt x="513" y="814"/>
                      <a:pt x="536" y="810"/>
                    </a:cubicBezTo>
                    <a:cubicBezTo>
                      <a:pt x="728" y="772"/>
                      <a:pt x="881" y="542"/>
                      <a:pt x="843" y="312"/>
                    </a:cubicBezTo>
                    <a:cubicBezTo>
                      <a:pt x="808" y="141"/>
                      <a:pt x="621" y="0"/>
                      <a:pt x="444"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9"/>
              <p:cNvSpPr/>
              <p:nvPr/>
            </p:nvSpPr>
            <p:spPr>
              <a:xfrm rot="10800000">
                <a:off x="777806" y="881094"/>
                <a:ext cx="23000" cy="21350"/>
              </a:xfrm>
              <a:custGeom>
                <a:avLst/>
                <a:gdLst/>
                <a:ahLst/>
                <a:cxnLst/>
                <a:rect l="l" t="t" r="r" b="b"/>
                <a:pathLst>
                  <a:path w="920" h="854" extrusionOk="0">
                    <a:moveTo>
                      <a:pt x="417" y="0"/>
                    </a:moveTo>
                    <a:cubicBezTo>
                      <a:pt x="393" y="0"/>
                      <a:pt x="369" y="2"/>
                      <a:pt x="345" y="6"/>
                    </a:cubicBezTo>
                    <a:cubicBezTo>
                      <a:pt x="154" y="44"/>
                      <a:pt x="1" y="274"/>
                      <a:pt x="39" y="504"/>
                    </a:cubicBezTo>
                    <a:cubicBezTo>
                      <a:pt x="73" y="710"/>
                      <a:pt x="261" y="854"/>
                      <a:pt x="466" y="854"/>
                    </a:cubicBezTo>
                    <a:cubicBezTo>
                      <a:pt x="489" y="854"/>
                      <a:pt x="513" y="852"/>
                      <a:pt x="537" y="848"/>
                    </a:cubicBezTo>
                    <a:cubicBezTo>
                      <a:pt x="766" y="810"/>
                      <a:pt x="919" y="580"/>
                      <a:pt x="881" y="350"/>
                    </a:cubicBezTo>
                    <a:cubicBezTo>
                      <a:pt x="847" y="144"/>
                      <a:pt x="628" y="0"/>
                      <a:pt x="417"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9"/>
              <p:cNvSpPr/>
              <p:nvPr/>
            </p:nvSpPr>
            <p:spPr>
              <a:xfrm rot="10800000">
                <a:off x="1782756" y="750119"/>
                <a:ext cx="109125" cy="141650"/>
              </a:xfrm>
              <a:custGeom>
                <a:avLst/>
                <a:gdLst/>
                <a:ahLst/>
                <a:cxnLst/>
                <a:rect l="l" t="t" r="r" b="b"/>
                <a:pathLst>
                  <a:path w="4365" h="5666" extrusionOk="0">
                    <a:moveTo>
                      <a:pt x="3599" y="0"/>
                    </a:moveTo>
                    <a:lnTo>
                      <a:pt x="2374" y="230"/>
                    </a:lnTo>
                    <a:lnTo>
                      <a:pt x="0" y="1723"/>
                    </a:lnTo>
                    <a:lnTo>
                      <a:pt x="4364" y="5666"/>
                    </a:lnTo>
                    <a:lnTo>
                      <a:pt x="4364" y="5666"/>
                    </a:lnTo>
                    <a:lnTo>
                      <a:pt x="35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9"/>
              <p:cNvSpPr/>
              <p:nvPr/>
            </p:nvSpPr>
            <p:spPr>
              <a:xfrm rot="10800000">
                <a:off x="1778881" y="908394"/>
                <a:ext cx="79500" cy="61875"/>
              </a:xfrm>
              <a:custGeom>
                <a:avLst/>
                <a:gdLst/>
                <a:ahLst/>
                <a:cxnLst/>
                <a:rect l="l" t="t" r="r" b="b"/>
                <a:pathLst>
                  <a:path w="3180" h="2475" extrusionOk="0">
                    <a:moveTo>
                      <a:pt x="498" y="1"/>
                    </a:moveTo>
                    <a:cubicBezTo>
                      <a:pt x="383" y="39"/>
                      <a:pt x="306" y="154"/>
                      <a:pt x="268" y="269"/>
                    </a:cubicBezTo>
                    <a:cubicBezTo>
                      <a:pt x="38" y="805"/>
                      <a:pt x="0" y="1379"/>
                      <a:pt x="153" y="1915"/>
                    </a:cubicBezTo>
                    <a:cubicBezTo>
                      <a:pt x="153" y="1991"/>
                      <a:pt x="191" y="2106"/>
                      <a:pt x="230" y="2183"/>
                    </a:cubicBezTo>
                    <a:cubicBezTo>
                      <a:pt x="413" y="2389"/>
                      <a:pt x="653" y="2474"/>
                      <a:pt x="907" y="2474"/>
                    </a:cubicBezTo>
                    <a:cubicBezTo>
                      <a:pt x="1931" y="2474"/>
                      <a:pt x="3179" y="1081"/>
                      <a:pt x="1799" y="498"/>
                    </a:cubicBezTo>
                    <a:cubicBezTo>
                      <a:pt x="1455" y="345"/>
                      <a:pt x="1072" y="192"/>
                      <a:pt x="727" y="39"/>
                    </a:cubicBezTo>
                    <a:cubicBezTo>
                      <a:pt x="651" y="1"/>
                      <a:pt x="574"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9"/>
              <p:cNvSpPr/>
              <p:nvPr/>
            </p:nvSpPr>
            <p:spPr>
              <a:xfrm rot="10800000">
                <a:off x="1843056" y="877544"/>
                <a:ext cx="26825" cy="19975"/>
              </a:xfrm>
              <a:custGeom>
                <a:avLst/>
                <a:gdLst/>
                <a:ahLst/>
                <a:cxnLst/>
                <a:rect l="l" t="t" r="r" b="b"/>
                <a:pathLst>
                  <a:path w="1073" h="799" extrusionOk="0">
                    <a:moveTo>
                      <a:pt x="383" y="0"/>
                    </a:moveTo>
                    <a:cubicBezTo>
                      <a:pt x="307" y="0"/>
                      <a:pt x="269" y="0"/>
                      <a:pt x="230" y="39"/>
                    </a:cubicBezTo>
                    <a:cubicBezTo>
                      <a:pt x="77" y="192"/>
                      <a:pt x="1" y="421"/>
                      <a:pt x="1" y="613"/>
                    </a:cubicBezTo>
                    <a:cubicBezTo>
                      <a:pt x="1" y="689"/>
                      <a:pt x="39" y="728"/>
                      <a:pt x="77" y="766"/>
                    </a:cubicBezTo>
                    <a:cubicBezTo>
                      <a:pt x="113" y="790"/>
                      <a:pt x="171" y="799"/>
                      <a:pt x="237" y="799"/>
                    </a:cubicBezTo>
                    <a:cubicBezTo>
                      <a:pt x="384" y="799"/>
                      <a:pt x="572" y="754"/>
                      <a:pt x="651" y="728"/>
                    </a:cubicBezTo>
                    <a:cubicBezTo>
                      <a:pt x="805" y="651"/>
                      <a:pt x="919" y="460"/>
                      <a:pt x="1034" y="345"/>
                    </a:cubicBezTo>
                    <a:cubicBezTo>
                      <a:pt x="1034" y="307"/>
                      <a:pt x="1073" y="268"/>
                      <a:pt x="1034" y="230"/>
                    </a:cubicBezTo>
                    <a:cubicBezTo>
                      <a:pt x="1034" y="192"/>
                      <a:pt x="996" y="192"/>
                      <a:pt x="996" y="192"/>
                    </a:cubicBezTo>
                    <a:cubicBezTo>
                      <a:pt x="805" y="115"/>
                      <a:pt x="651" y="77"/>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9"/>
              <p:cNvSpPr/>
              <p:nvPr/>
            </p:nvSpPr>
            <p:spPr>
              <a:xfrm rot="10800000">
                <a:off x="1877506" y="868869"/>
                <a:ext cx="21075" cy="22900"/>
              </a:xfrm>
              <a:custGeom>
                <a:avLst/>
                <a:gdLst/>
                <a:ahLst/>
                <a:cxnLst/>
                <a:rect l="l" t="t" r="r" b="b"/>
                <a:pathLst>
                  <a:path w="843" h="916" extrusionOk="0">
                    <a:moveTo>
                      <a:pt x="651" y="0"/>
                    </a:moveTo>
                    <a:cubicBezTo>
                      <a:pt x="460" y="38"/>
                      <a:pt x="306" y="77"/>
                      <a:pt x="153" y="191"/>
                    </a:cubicBezTo>
                    <a:cubicBezTo>
                      <a:pt x="77" y="230"/>
                      <a:pt x="38" y="230"/>
                      <a:pt x="38" y="306"/>
                    </a:cubicBezTo>
                    <a:cubicBezTo>
                      <a:pt x="0" y="345"/>
                      <a:pt x="0" y="383"/>
                      <a:pt x="0" y="459"/>
                    </a:cubicBezTo>
                    <a:cubicBezTo>
                      <a:pt x="38" y="613"/>
                      <a:pt x="115" y="804"/>
                      <a:pt x="268" y="881"/>
                    </a:cubicBezTo>
                    <a:cubicBezTo>
                      <a:pt x="321" y="904"/>
                      <a:pt x="368" y="915"/>
                      <a:pt x="410" y="915"/>
                    </a:cubicBezTo>
                    <a:cubicBezTo>
                      <a:pt x="708" y="915"/>
                      <a:pt x="771" y="388"/>
                      <a:pt x="804" y="153"/>
                    </a:cubicBezTo>
                    <a:cubicBezTo>
                      <a:pt x="804" y="115"/>
                      <a:pt x="842" y="77"/>
                      <a:pt x="804" y="38"/>
                    </a:cubicBezTo>
                    <a:cubicBezTo>
                      <a:pt x="766" y="0"/>
                      <a:pt x="689"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9"/>
              <p:cNvSpPr/>
              <p:nvPr/>
            </p:nvSpPr>
            <p:spPr>
              <a:xfrm rot="10800000">
                <a:off x="1867931" y="964594"/>
                <a:ext cx="48850" cy="51600"/>
              </a:xfrm>
              <a:custGeom>
                <a:avLst/>
                <a:gdLst/>
                <a:ahLst/>
                <a:cxnLst/>
                <a:rect l="l" t="t" r="r" b="b"/>
                <a:pathLst>
                  <a:path w="1954" h="2064" extrusionOk="0">
                    <a:moveTo>
                      <a:pt x="766" y="0"/>
                    </a:moveTo>
                    <a:cubicBezTo>
                      <a:pt x="652" y="0"/>
                      <a:pt x="575" y="38"/>
                      <a:pt x="460" y="115"/>
                    </a:cubicBezTo>
                    <a:cubicBezTo>
                      <a:pt x="154" y="306"/>
                      <a:pt x="39" y="728"/>
                      <a:pt x="39" y="1110"/>
                    </a:cubicBezTo>
                    <a:cubicBezTo>
                      <a:pt x="1" y="1417"/>
                      <a:pt x="77" y="1799"/>
                      <a:pt x="345" y="1991"/>
                    </a:cubicBezTo>
                    <a:cubicBezTo>
                      <a:pt x="414" y="2043"/>
                      <a:pt x="499" y="2063"/>
                      <a:pt x="592" y="2063"/>
                    </a:cubicBezTo>
                    <a:cubicBezTo>
                      <a:pt x="706" y="2063"/>
                      <a:pt x="832" y="2033"/>
                      <a:pt x="958" y="1991"/>
                    </a:cubicBezTo>
                    <a:cubicBezTo>
                      <a:pt x="1149" y="1914"/>
                      <a:pt x="1379" y="1761"/>
                      <a:pt x="1532" y="1570"/>
                    </a:cubicBezTo>
                    <a:cubicBezTo>
                      <a:pt x="1647" y="1417"/>
                      <a:pt x="1953" y="995"/>
                      <a:pt x="1838" y="766"/>
                    </a:cubicBezTo>
                    <a:cubicBezTo>
                      <a:pt x="1800" y="689"/>
                      <a:pt x="1762" y="651"/>
                      <a:pt x="1685" y="613"/>
                    </a:cubicBezTo>
                    <a:lnTo>
                      <a:pt x="1073" y="153"/>
                    </a:lnTo>
                    <a:cubicBezTo>
                      <a:pt x="996" y="115"/>
                      <a:pt x="881" y="38"/>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9"/>
              <p:cNvSpPr/>
              <p:nvPr/>
            </p:nvSpPr>
            <p:spPr>
              <a:xfrm rot="10800000">
                <a:off x="1999056" y="527344"/>
                <a:ext cx="33525" cy="33900"/>
              </a:xfrm>
              <a:custGeom>
                <a:avLst/>
                <a:gdLst/>
                <a:ahLst/>
                <a:cxnLst/>
                <a:rect l="l" t="t" r="r" b="b"/>
                <a:pathLst>
                  <a:path w="1341" h="1356" extrusionOk="0">
                    <a:moveTo>
                      <a:pt x="617" y="0"/>
                    </a:moveTo>
                    <a:cubicBezTo>
                      <a:pt x="562" y="0"/>
                      <a:pt x="507" y="9"/>
                      <a:pt x="460" y="25"/>
                    </a:cubicBezTo>
                    <a:cubicBezTo>
                      <a:pt x="0" y="178"/>
                      <a:pt x="39" y="599"/>
                      <a:pt x="77" y="1021"/>
                    </a:cubicBezTo>
                    <a:cubicBezTo>
                      <a:pt x="115" y="1135"/>
                      <a:pt x="154" y="1250"/>
                      <a:pt x="268" y="1327"/>
                    </a:cubicBezTo>
                    <a:cubicBezTo>
                      <a:pt x="307" y="1346"/>
                      <a:pt x="345" y="1356"/>
                      <a:pt x="383" y="1356"/>
                    </a:cubicBezTo>
                    <a:cubicBezTo>
                      <a:pt x="422" y="1356"/>
                      <a:pt x="460" y="1346"/>
                      <a:pt x="498" y="1327"/>
                    </a:cubicBezTo>
                    <a:cubicBezTo>
                      <a:pt x="613" y="1289"/>
                      <a:pt x="689" y="1212"/>
                      <a:pt x="766" y="1174"/>
                    </a:cubicBezTo>
                    <a:cubicBezTo>
                      <a:pt x="881" y="1135"/>
                      <a:pt x="1072" y="1135"/>
                      <a:pt x="1187" y="1097"/>
                    </a:cubicBezTo>
                    <a:cubicBezTo>
                      <a:pt x="1225" y="1059"/>
                      <a:pt x="1264" y="1021"/>
                      <a:pt x="1302" y="982"/>
                    </a:cubicBezTo>
                    <a:cubicBezTo>
                      <a:pt x="1340" y="906"/>
                      <a:pt x="1302" y="829"/>
                      <a:pt x="1264" y="753"/>
                    </a:cubicBezTo>
                    <a:cubicBezTo>
                      <a:pt x="1187" y="599"/>
                      <a:pt x="1111" y="446"/>
                      <a:pt x="996" y="293"/>
                    </a:cubicBezTo>
                    <a:cubicBezTo>
                      <a:pt x="957" y="217"/>
                      <a:pt x="919" y="140"/>
                      <a:pt x="843" y="63"/>
                    </a:cubicBezTo>
                    <a:cubicBezTo>
                      <a:pt x="775" y="19"/>
                      <a:pt x="695" y="0"/>
                      <a:pt x="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9"/>
              <p:cNvSpPr/>
              <p:nvPr/>
            </p:nvSpPr>
            <p:spPr>
              <a:xfrm rot="10800000">
                <a:off x="1978956" y="576444"/>
                <a:ext cx="54575" cy="67200"/>
              </a:xfrm>
              <a:custGeom>
                <a:avLst/>
                <a:gdLst/>
                <a:ahLst/>
                <a:cxnLst/>
                <a:rect l="l" t="t" r="r" b="b"/>
                <a:pathLst>
                  <a:path w="2183" h="2688" extrusionOk="0">
                    <a:moveTo>
                      <a:pt x="938" y="0"/>
                    </a:moveTo>
                    <a:cubicBezTo>
                      <a:pt x="842" y="0"/>
                      <a:pt x="747" y="10"/>
                      <a:pt x="651" y="29"/>
                    </a:cubicBezTo>
                    <a:cubicBezTo>
                      <a:pt x="77" y="105"/>
                      <a:pt x="0" y="680"/>
                      <a:pt x="0" y="1216"/>
                    </a:cubicBezTo>
                    <a:cubicBezTo>
                      <a:pt x="0" y="1522"/>
                      <a:pt x="153" y="1866"/>
                      <a:pt x="421" y="2020"/>
                    </a:cubicBezTo>
                    <a:cubicBezTo>
                      <a:pt x="651" y="2173"/>
                      <a:pt x="957" y="2211"/>
                      <a:pt x="1187" y="2326"/>
                    </a:cubicBezTo>
                    <a:cubicBezTo>
                      <a:pt x="1340" y="2402"/>
                      <a:pt x="1493" y="2556"/>
                      <a:pt x="1685" y="2670"/>
                    </a:cubicBezTo>
                    <a:cubicBezTo>
                      <a:pt x="1710" y="2670"/>
                      <a:pt x="1753" y="2687"/>
                      <a:pt x="1801" y="2687"/>
                    </a:cubicBezTo>
                    <a:cubicBezTo>
                      <a:pt x="1825" y="2687"/>
                      <a:pt x="1850" y="2683"/>
                      <a:pt x="1876" y="2670"/>
                    </a:cubicBezTo>
                    <a:cubicBezTo>
                      <a:pt x="1991" y="2670"/>
                      <a:pt x="2029" y="2556"/>
                      <a:pt x="2029" y="2441"/>
                    </a:cubicBezTo>
                    <a:cubicBezTo>
                      <a:pt x="2182" y="1828"/>
                      <a:pt x="2144" y="1177"/>
                      <a:pt x="1953" y="603"/>
                    </a:cubicBezTo>
                    <a:cubicBezTo>
                      <a:pt x="1876" y="412"/>
                      <a:pt x="1761" y="220"/>
                      <a:pt x="1608" y="144"/>
                    </a:cubicBezTo>
                    <a:cubicBezTo>
                      <a:pt x="1493" y="67"/>
                      <a:pt x="1340" y="29"/>
                      <a:pt x="1225" y="29"/>
                    </a:cubicBezTo>
                    <a:cubicBezTo>
                      <a:pt x="1129" y="10"/>
                      <a:pt x="1034"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9"/>
              <p:cNvSpPr/>
              <p:nvPr/>
            </p:nvSpPr>
            <p:spPr>
              <a:xfrm rot="10800000">
                <a:off x="2031606" y="582619"/>
                <a:ext cx="41375" cy="28025"/>
              </a:xfrm>
              <a:custGeom>
                <a:avLst/>
                <a:gdLst/>
                <a:ahLst/>
                <a:cxnLst/>
                <a:rect l="l" t="t" r="r" b="b"/>
                <a:pathLst>
                  <a:path w="1655" h="1121" extrusionOk="0">
                    <a:moveTo>
                      <a:pt x="963" y="0"/>
                    </a:moveTo>
                    <a:cubicBezTo>
                      <a:pt x="546" y="0"/>
                      <a:pt x="0" y="792"/>
                      <a:pt x="468" y="1044"/>
                    </a:cubicBezTo>
                    <a:cubicBezTo>
                      <a:pt x="544" y="1121"/>
                      <a:pt x="659" y="1121"/>
                      <a:pt x="736" y="1121"/>
                    </a:cubicBezTo>
                    <a:lnTo>
                      <a:pt x="1195" y="1121"/>
                    </a:lnTo>
                    <a:cubicBezTo>
                      <a:pt x="1348" y="1121"/>
                      <a:pt x="1540" y="1121"/>
                      <a:pt x="1616" y="1006"/>
                    </a:cubicBezTo>
                    <a:cubicBezTo>
                      <a:pt x="1655" y="891"/>
                      <a:pt x="1616" y="776"/>
                      <a:pt x="1578" y="700"/>
                    </a:cubicBezTo>
                    <a:cubicBezTo>
                      <a:pt x="1502" y="470"/>
                      <a:pt x="1387" y="278"/>
                      <a:pt x="1195" y="125"/>
                    </a:cubicBezTo>
                    <a:cubicBezTo>
                      <a:pt x="1157" y="87"/>
                      <a:pt x="1119" y="49"/>
                      <a:pt x="1042" y="10"/>
                    </a:cubicBezTo>
                    <a:cubicBezTo>
                      <a:pt x="1017" y="3"/>
                      <a:pt x="990"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9"/>
              <p:cNvSpPr/>
              <p:nvPr/>
            </p:nvSpPr>
            <p:spPr>
              <a:xfrm rot="10800000">
                <a:off x="2028731" y="646844"/>
                <a:ext cx="78500" cy="74250"/>
              </a:xfrm>
              <a:custGeom>
                <a:avLst/>
                <a:gdLst/>
                <a:ahLst/>
                <a:cxnLst/>
                <a:rect l="l" t="t" r="r" b="b"/>
                <a:pathLst>
                  <a:path w="3140" h="2970" extrusionOk="0">
                    <a:moveTo>
                      <a:pt x="1947" y="1"/>
                    </a:moveTo>
                    <a:cubicBezTo>
                      <a:pt x="1839" y="1"/>
                      <a:pt x="1736" y="19"/>
                      <a:pt x="1646" y="64"/>
                    </a:cubicBezTo>
                    <a:cubicBezTo>
                      <a:pt x="1493" y="102"/>
                      <a:pt x="1417" y="255"/>
                      <a:pt x="1302" y="370"/>
                    </a:cubicBezTo>
                    <a:cubicBezTo>
                      <a:pt x="1149" y="600"/>
                      <a:pt x="957" y="830"/>
                      <a:pt x="766" y="1059"/>
                    </a:cubicBezTo>
                    <a:cubicBezTo>
                      <a:pt x="613" y="1251"/>
                      <a:pt x="268" y="1481"/>
                      <a:pt x="153" y="1710"/>
                    </a:cubicBezTo>
                    <a:cubicBezTo>
                      <a:pt x="0" y="2131"/>
                      <a:pt x="383" y="2744"/>
                      <a:pt x="766" y="2897"/>
                    </a:cubicBezTo>
                    <a:cubicBezTo>
                      <a:pt x="870" y="2949"/>
                      <a:pt x="981" y="2970"/>
                      <a:pt x="1097" y="2970"/>
                    </a:cubicBezTo>
                    <a:cubicBezTo>
                      <a:pt x="1238" y="2970"/>
                      <a:pt x="1385" y="2939"/>
                      <a:pt x="1532" y="2897"/>
                    </a:cubicBezTo>
                    <a:cubicBezTo>
                      <a:pt x="1761" y="2821"/>
                      <a:pt x="1991" y="2706"/>
                      <a:pt x="2221" y="2553"/>
                    </a:cubicBezTo>
                    <a:cubicBezTo>
                      <a:pt x="2489" y="2399"/>
                      <a:pt x="2757" y="2208"/>
                      <a:pt x="2910" y="1940"/>
                    </a:cubicBezTo>
                    <a:cubicBezTo>
                      <a:pt x="3140" y="1519"/>
                      <a:pt x="2986" y="1059"/>
                      <a:pt x="2872" y="600"/>
                    </a:cubicBezTo>
                    <a:cubicBezTo>
                      <a:pt x="2833" y="447"/>
                      <a:pt x="2795" y="294"/>
                      <a:pt x="2680" y="217"/>
                    </a:cubicBezTo>
                    <a:cubicBezTo>
                      <a:pt x="2527" y="102"/>
                      <a:pt x="2336" y="26"/>
                      <a:pt x="2182" y="26"/>
                    </a:cubicBezTo>
                    <a:cubicBezTo>
                      <a:pt x="2103" y="10"/>
                      <a:pt x="2024" y="1"/>
                      <a:pt x="1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9"/>
              <p:cNvSpPr/>
              <p:nvPr/>
            </p:nvSpPr>
            <p:spPr>
              <a:xfrm rot="10800000">
                <a:off x="2038306" y="553744"/>
                <a:ext cx="14275" cy="15500"/>
              </a:xfrm>
              <a:custGeom>
                <a:avLst/>
                <a:gdLst/>
                <a:ahLst/>
                <a:cxnLst/>
                <a:rect l="l" t="t" r="r" b="b"/>
                <a:pathLst>
                  <a:path w="571" h="620" extrusionOk="0">
                    <a:moveTo>
                      <a:pt x="303" y="1"/>
                    </a:moveTo>
                    <a:cubicBezTo>
                      <a:pt x="150" y="115"/>
                      <a:pt x="73" y="269"/>
                      <a:pt x="35" y="383"/>
                    </a:cubicBezTo>
                    <a:cubicBezTo>
                      <a:pt x="1" y="486"/>
                      <a:pt x="119" y="619"/>
                      <a:pt x="227" y="619"/>
                    </a:cubicBezTo>
                    <a:cubicBezTo>
                      <a:pt x="239" y="619"/>
                      <a:pt x="252" y="617"/>
                      <a:pt x="264" y="613"/>
                    </a:cubicBezTo>
                    <a:cubicBezTo>
                      <a:pt x="379" y="613"/>
                      <a:pt x="494" y="498"/>
                      <a:pt x="532" y="383"/>
                    </a:cubicBezTo>
                    <a:cubicBezTo>
                      <a:pt x="571" y="269"/>
                      <a:pt x="494" y="115"/>
                      <a:pt x="418" y="39"/>
                    </a:cubicBezTo>
                    <a:cubicBezTo>
                      <a:pt x="418" y="1"/>
                      <a:pt x="379" y="1"/>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9"/>
              <p:cNvSpPr/>
              <p:nvPr/>
            </p:nvSpPr>
            <p:spPr>
              <a:xfrm rot="10800000">
                <a:off x="445206" y="3661569"/>
                <a:ext cx="747525" cy="714000"/>
              </a:xfrm>
              <a:custGeom>
                <a:avLst/>
                <a:gdLst/>
                <a:ahLst/>
                <a:cxnLst/>
                <a:rect l="l" t="t" r="r" b="b"/>
                <a:pathLst>
                  <a:path w="29901" h="28560" extrusionOk="0">
                    <a:moveTo>
                      <a:pt x="7045" y="0"/>
                    </a:moveTo>
                    <a:lnTo>
                      <a:pt x="1" y="7734"/>
                    </a:lnTo>
                    <a:lnTo>
                      <a:pt x="22856" y="28560"/>
                    </a:lnTo>
                    <a:lnTo>
                      <a:pt x="29900" y="20865"/>
                    </a:lnTo>
                    <a:lnTo>
                      <a:pt x="7045" y="0"/>
                    </a:lnTo>
                    <a:close/>
                  </a:path>
                </a:pathLst>
              </a:custGeom>
              <a:solidFill>
                <a:srgbClr val="EE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9"/>
              <p:cNvSpPr/>
              <p:nvPr/>
            </p:nvSpPr>
            <p:spPr>
              <a:xfrm rot="10800000">
                <a:off x="1016606" y="4182219"/>
                <a:ext cx="257475" cy="244075"/>
              </a:xfrm>
              <a:custGeom>
                <a:avLst/>
                <a:gdLst/>
                <a:ahLst/>
                <a:cxnLst/>
                <a:rect l="l" t="t" r="r" b="b"/>
                <a:pathLst>
                  <a:path w="10299" h="9763" extrusionOk="0">
                    <a:moveTo>
                      <a:pt x="8079" y="0"/>
                    </a:moveTo>
                    <a:lnTo>
                      <a:pt x="1" y="6738"/>
                    </a:lnTo>
                    <a:lnTo>
                      <a:pt x="3293" y="9763"/>
                    </a:lnTo>
                    <a:lnTo>
                      <a:pt x="10299" y="2029"/>
                    </a:lnTo>
                    <a:lnTo>
                      <a:pt x="8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9"/>
              <p:cNvSpPr/>
              <p:nvPr/>
            </p:nvSpPr>
            <p:spPr>
              <a:xfrm rot="10800000">
                <a:off x="445206" y="3661569"/>
                <a:ext cx="554175" cy="536950"/>
              </a:xfrm>
              <a:custGeom>
                <a:avLst/>
                <a:gdLst/>
                <a:ahLst/>
                <a:cxnLst/>
                <a:rect l="l" t="t" r="r" b="b"/>
                <a:pathLst>
                  <a:path w="22167" h="21478" extrusionOk="0">
                    <a:moveTo>
                      <a:pt x="7044" y="1"/>
                    </a:moveTo>
                    <a:lnTo>
                      <a:pt x="0" y="7696"/>
                    </a:lnTo>
                    <a:lnTo>
                      <a:pt x="15122" y="21478"/>
                    </a:lnTo>
                    <a:lnTo>
                      <a:pt x="22166" y="13783"/>
                    </a:lnTo>
                    <a:lnTo>
                      <a:pt x="7044" y="1"/>
                    </a:lnTo>
                    <a:close/>
                  </a:path>
                </a:pathLst>
              </a:custGeom>
              <a:solidFill>
                <a:srgbClr val="DF84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9"/>
              <p:cNvSpPr/>
              <p:nvPr/>
            </p:nvSpPr>
            <p:spPr>
              <a:xfrm rot="10800000">
                <a:off x="513156" y="3811644"/>
                <a:ext cx="117750" cy="105175"/>
              </a:xfrm>
              <a:custGeom>
                <a:avLst/>
                <a:gdLst/>
                <a:ahLst/>
                <a:cxnLst/>
                <a:rect l="l" t="t" r="r" b="b"/>
                <a:pathLst>
                  <a:path w="4710" h="4207" extrusionOk="0">
                    <a:moveTo>
                      <a:pt x="2349" y="1"/>
                    </a:moveTo>
                    <a:cubicBezTo>
                      <a:pt x="1775" y="1"/>
                      <a:pt x="1209" y="232"/>
                      <a:pt x="804" y="677"/>
                    </a:cubicBezTo>
                    <a:cubicBezTo>
                      <a:pt x="0" y="1558"/>
                      <a:pt x="77" y="2860"/>
                      <a:pt x="919" y="3663"/>
                    </a:cubicBezTo>
                    <a:cubicBezTo>
                      <a:pt x="1334" y="4024"/>
                      <a:pt x="1850" y="4206"/>
                      <a:pt x="2361" y="4206"/>
                    </a:cubicBezTo>
                    <a:cubicBezTo>
                      <a:pt x="2934" y="4206"/>
                      <a:pt x="3500" y="3976"/>
                      <a:pt x="3905" y="3510"/>
                    </a:cubicBezTo>
                    <a:cubicBezTo>
                      <a:pt x="4709" y="2668"/>
                      <a:pt x="4633" y="1328"/>
                      <a:pt x="3790" y="562"/>
                    </a:cubicBezTo>
                    <a:cubicBezTo>
                      <a:pt x="3376" y="184"/>
                      <a:pt x="2859" y="1"/>
                      <a:pt x="2349"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9"/>
              <p:cNvSpPr/>
              <p:nvPr/>
            </p:nvSpPr>
            <p:spPr>
              <a:xfrm rot="10800000">
                <a:off x="695006" y="3759169"/>
                <a:ext cx="112975" cy="104675"/>
              </a:xfrm>
              <a:custGeom>
                <a:avLst/>
                <a:gdLst/>
                <a:ahLst/>
                <a:cxnLst/>
                <a:rect l="l" t="t" r="r" b="b"/>
                <a:pathLst>
                  <a:path w="4519" h="4187" extrusionOk="0">
                    <a:moveTo>
                      <a:pt x="2018" y="1"/>
                    </a:moveTo>
                    <a:cubicBezTo>
                      <a:pt x="1405" y="1"/>
                      <a:pt x="794" y="251"/>
                      <a:pt x="345" y="741"/>
                    </a:cubicBezTo>
                    <a:cubicBezTo>
                      <a:pt x="192" y="894"/>
                      <a:pt x="77" y="1085"/>
                      <a:pt x="1" y="1276"/>
                    </a:cubicBezTo>
                    <a:lnTo>
                      <a:pt x="3178" y="4186"/>
                    </a:lnTo>
                    <a:cubicBezTo>
                      <a:pt x="3370" y="4109"/>
                      <a:pt x="3523" y="3956"/>
                      <a:pt x="3676" y="3803"/>
                    </a:cubicBezTo>
                    <a:cubicBezTo>
                      <a:pt x="4518" y="2884"/>
                      <a:pt x="4442" y="1430"/>
                      <a:pt x="3523" y="587"/>
                    </a:cubicBezTo>
                    <a:cubicBezTo>
                      <a:pt x="3093" y="194"/>
                      <a:pt x="2555" y="1"/>
                      <a:pt x="2018"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9"/>
              <p:cNvSpPr/>
              <p:nvPr/>
            </p:nvSpPr>
            <p:spPr>
              <a:xfrm rot="10800000">
                <a:off x="762006" y="3961694"/>
                <a:ext cx="67975" cy="61100"/>
              </a:xfrm>
              <a:custGeom>
                <a:avLst/>
                <a:gdLst/>
                <a:ahLst/>
                <a:cxnLst/>
                <a:rect l="l" t="t" r="r" b="b"/>
                <a:pathLst>
                  <a:path w="2719" h="2444" extrusionOk="0">
                    <a:moveTo>
                      <a:pt x="1363" y="0"/>
                    </a:moveTo>
                    <a:cubicBezTo>
                      <a:pt x="1033" y="0"/>
                      <a:pt x="703" y="135"/>
                      <a:pt x="460" y="399"/>
                    </a:cubicBezTo>
                    <a:cubicBezTo>
                      <a:pt x="0" y="897"/>
                      <a:pt x="39" y="1662"/>
                      <a:pt x="536" y="2122"/>
                    </a:cubicBezTo>
                    <a:cubicBezTo>
                      <a:pt x="770" y="2338"/>
                      <a:pt x="1063" y="2444"/>
                      <a:pt x="1356" y="2444"/>
                    </a:cubicBezTo>
                    <a:cubicBezTo>
                      <a:pt x="1686" y="2444"/>
                      <a:pt x="2016" y="2309"/>
                      <a:pt x="2259" y="2045"/>
                    </a:cubicBezTo>
                    <a:cubicBezTo>
                      <a:pt x="2718" y="1547"/>
                      <a:pt x="2680" y="782"/>
                      <a:pt x="2183" y="322"/>
                    </a:cubicBezTo>
                    <a:cubicBezTo>
                      <a:pt x="1949" y="106"/>
                      <a:pt x="1655" y="0"/>
                      <a:pt x="1363"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9"/>
              <p:cNvSpPr/>
              <p:nvPr/>
            </p:nvSpPr>
            <p:spPr>
              <a:xfrm rot="10800000">
                <a:off x="663431" y="3913019"/>
                <a:ext cx="59350" cy="52700"/>
              </a:xfrm>
              <a:custGeom>
                <a:avLst/>
                <a:gdLst/>
                <a:ahLst/>
                <a:cxnLst/>
                <a:rect l="l" t="t" r="r" b="b"/>
                <a:pathLst>
                  <a:path w="2374" h="2108" extrusionOk="0">
                    <a:moveTo>
                      <a:pt x="1176" y="1"/>
                    </a:moveTo>
                    <a:cubicBezTo>
                      <a:pt x="895" y="1"/>
                      <a:pt x="621" y="116"/>
                      <a:pt x="421" y="336"/>
                    </a:cubicBezTo>
                    <a:cubicBezTo>
                      <a:pt x="0" y="757"/>
                      <a:pt x="38" y="1447"/>
                      <a:pt x="460" y="1829"/>
                    </a:cubicBezTo>
                    <a:cubicBezTo>
                      <a:pt x="679" y="2012"/>
                      <a:pt x="942" y="2108"/>
                      <a:pt x="1198" y="2108"/>
                    </a:cubicBezTo>
                    <a:cubicBezTo>
                      <a:pt x="1479" y="2108"/>
                      <a:pt x="1752" y="1993"/>
                      <a:pt x="1953" y="1753"/>
                    </a:cubicBezTo>
                    <a:cubicBezTo>
                      <a:pt x="2374" y="1332"/>
                      <a:pt x="2335" y="681"/>
                      <a:pt x="1914" y="298"/>
                    </a:cubicBezTo>
                    <a:cubicBezTo>
                      <a:pt x="1695" y="97"/>
                      <a:pt x="1432" y="1"/>
                      <a:pt x="1176"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9"/>
              <p:cNvSpPr/>
              <p:nvPr/>
            </p:nvSpPr>
            <p:spPr>
              <a:xfrm rot="10800000">
                <a:off x="665331" y="4044619"/>
                <a:ext cx="120625" cy="107950"/>
              </a:xfrm>
              <a:custGeom>
                <a:avLst/>
                <a:gdLst/>
                <a:ahLst/>
                <a:cxnLst/>
                <a:rect l="l" t="t" r="r" b="b"/>
                <a:pathLst>
                  <a:path w="4825" h="4318" extrusionOk="0">
                    <a:moveTo>
                      <a:pt x="536" y="0"/>
                    </a:moveTo>
                    <a:lnTo>
                      <a:pt x="536" y="0"/>
                    </a:lnTo>
                    <a:cubicBezTo>
                      <a:pt x="0" y="1187"/>
                      <a:pt x="230" y="2604"/>
                      <a:pt x="1264" y="3523"/>
                    </a:cubicBezTo>
                    <a:cubicBezTo>
                      <a:pt x="1841" y="4055"/>
                      <a:pt x="2571" y="4317"/>
                      <a:pt x="3300" y="4317"/>
                    </a:cubicBezTo>
                    <a:cubicBezTo>
                      <a:pt x="3829" y="4317"/>
                      <a:pt x="4357" y="4179"/>
                      <a:pt x="4824" y="3905"/>
                    </a:cubicBezTo>
                    <a:lnTo>
                      <a:pt x="536" y="0"/>
                    </a:ln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9"/>
              <p:cNvSpPr/>
              <p:nvPr/>
            </p:nvSpPr>
            <p:spPr>
              <a:xfrm rot="10800000">
                <a:off x="883556" y="3919969"/>
                <a:ext cx="88075" cy="79875"/>
              </a:xfrm>
              <a:custGeom>
                <a:avLst/>
                <a:gdLst/>
                <a:ahLst/>
                <a:cxnLst/>
                <a:rect l="l" t="t" r="r" b="b"/>
                <a:pathLst>
                  <a:path w="3523" h="3195" extrusionOk="0">
                    <a:moveTo>
                      <a:pt x="1498" y="0"/>
                    </a:moveTo>
                    <a:cubicBezTo>
                      <a:pt x="992" y="0"/>
                      <a:pt x="483" y="203"/>
                      <a:pt x="115" y="591"/>
                    </a:cubicBezTo>
                    <a:cubicBezTo>
                      <a:pt x="77" y="668"/>
                      <a:pt x="39" y="706"/>
                      <a:pt x="0" y="744"/>
                    </a:cubicBezTo>
                    <a:lnTo>
                      <a:pt x="2718" y="3194"/>
                    </a:lnTo>
                    <a:cubicBezTo>
                      <a:pt x="2757" y="3156"/>
                      <a:pt x="2795" y="3118"/>
                      <a:pt x="2833" y="3080"/>
                    </a:cubicBezTo>
                    <a:cubicBezTo>
                      <a:pt x="3522" y="2314"/>
                      <a:pt x="3484" y="1165"/>
                      <a:pt x="2718" y="476"/>
                    </a:cubicBezTo>
                    <a:cubicBezTo>
                      <a:pt x="2379" y="155"/>
                      <a:pt x="1940" y="0"/>
                      <a:pt x="1498"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9"/>
              <p:cNvSpPr/>
              <p:nvPr/>
            </p:nvSpPr>
            <p:spPr>
              <a:xfrm rot="10800000">
                <a:off x="525606" y="3699844"/>
                <a:ext cx="70850" cy="70575"/>
              </a:xfrm>
              <a:custGeom>
                <a:avLst/>
                <a:gdLst/>
                <a:ahLst/>
                <a:cxnLst/>
                <a:rect l="l" t="t" r="r" b="b"/>
                <a:pathLst>
                  <a:path w="2834" h="2823" extrusionOk="0">
                    <a:moveTo>
                      <a:pt x="2031" y="1"/>
                    </a:moveTo>
                    <a:cubicBezTo>
                      <a:pt x="1526" y="1"/>
                      <a:pt x="1024" y="205"/>
                      <a:pt x="651" y="602"/>
                    </a:cubicBezTo>
                    <a:cubicBezTo>
                      <a:pt x="77" y="1215"/>
                      <a:pt x="1" y="2134"/>
                      <a:pt x="422" y="2823"/>
                    </a:cubicBezTo>
                    <a:lnTo>
                      <a:pt x="2834" y="181"/>
                    </a:lnTo>
                    <a:cubicBezTo>
                      <a:pt x="2578" y="60"/>
                      <a:pt x="2304" y="1"/>
                      <a:pt x="2031"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9"/>
              <p:cNvSpPr/>
              <p:nvPr/>
            </p:nvSpPr>
            <p:spPr>
              <a:xfrm rot="10800000">
                <a:off x="818481" y="4059544"/>
                <a:ext cx="114875" cy="111200"/>
              </a:xfrm>
              <a:custGeom>
                <a:avLst/>
                <a:gdLst/>
                <a:ahLst/>
                <a:cxnLst/>
                <a:rect l="l" t="t" r="r" b="b"/>
                <a:pathLst>
                  <a:path w="4595" h="4448" extrusionOk="0">
                    <a:moveTo>
                      <a:pt x="3408" y="0"/>
                    </a:moveTo>
                    <a:lnTo>
                      <a:pt x="1" y="3714"/>
                    </a:lnTo>
                    <a:cubicBezTo>
                      <a:pt x="1" y="3752"/>
                      <a:pt x="39" y="3752"/>
                      <a:pt x="77" y="3790"/>
                    </a:cubicBezTo>
                    <a:cubicBezTo>
                      <a:pt x="569" y="4227"/>
                      <a:pt x="1181" y="4447"/>
                      <a:pt x="1792" y="4447"/>
                    </a:cubicBezTo>
                    <a:cubicBezTo>
                      <a:pt x="2465" y="4447"/>
                      <a:pt x="3136" y="4179"/>
                      <a:pt x="3638" y="3637"/>
                    </a:cubicBezTo>
                    <a:cubicBezTo>
                      <a:pt x="4595" y="2603"/>
                      <a:pt x="4518" y="995"/>
                      <a:pt x="3485" y="38"/>
                    </a:cubicBezTo>
                    <a:cubicBezTo>
                      <a:pt x="3446" y="38"/>
                      <a:pt x="3408" y="0"/>
                      <a:pt x="3408"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9"/>
              <p:cNvSpPr/>
              <p:nvPr/>
            </p:nvSpPr>
            <p:spPr>
              <a:xfrm rot="10800000">
                <a:off x="792631" y="3883244"/>
                <a:ext cx="34475" cy="30425"/>
              </a:xfrm>
              <a:custGeom>
                <a:avLst/>
                <a:gdLst/>
                <a:ahLst/>
                <a:cxnLst/>
                <a:rect l="l" t="t" r="r" b="b"/>
                <a:pathLst>
                  <a:path w="1379" h="1217" extrusionOk="0">
                    <a:moveTo>
                      <a:pt x="674" y="1"/>
                    </a:moveTo>
                    <a:cubicBezTo>
                      <a:pt x="510" y="1"/>
                      <a:pt x="349" y="68"/>
                      <a:pt x="230" y="207"/>
                    </a:cubicBezTo>
                    <a:cubicBezTo>
                      <a:pt x="0" y="436"/>
                      <a:pt x="38" y="819"/>
                      <a:pt x="268" y="1049"/>
                    </a:cubicBezTo>
                    <a:cubicBezTo>
                      <a:pt x="397" y="1159"/>
                      <a:pt x="552" y="1217"/>
                      <a:pt x="705" y="1217"/>
                    </a:cubicBezTo>
                    <a:cubicBezTo>
                      <a:pt x="869" y="1217"/>
                      <a:pt x="1029" y="1150"/>
                      <a:pt x="1149" y="1011"/>
                    </a:cubicBezTo>
                    <a:cubicBezTo>
                      <a:pt x="1378" y="781"/>
                      <a:pt x="1340" y="398"/>
                      <a:pt x="1110" y="169"/>
                    </a:cubicBezTo>
                    <a:cubicBezTo>
                      <a:pt x="982" y="58"/>
                      <a:pt x="826" y="1"/>
                      <a:pt x="674"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9"/>
              <p:cNvSpPr/>
              <p:nvPr/>
            </p:nvSpPr>
            <p:spPr>
              <a:xfrm rot="10800000">
                <a:off x="1126181" y="4603594"/>
                <a:ext cx="6725" cy="6175"/>
              </a:xfrm>
              <a:custGeom>
                <a:avLst/>
                <a:gdLst/>
                <a:ahLst/>
                <a:cxnLst/>
                <a:rect l="l" t="t" r="r" b="b"/>
                <a:pathLst>
                  <a:path w="269" h="247" extrusionOk="0">
                    <a:moveTo>
                      <a:pt x="154" y="1"/>
                    </a:moveTo>
                    <a:cubicBezTo>
                      <a:pt x="110" y="1"/>
                      <a:pt x="61" y="19"/>
                      <a:pt x="38" y="64"/>
                    </a:cubicBezTo>
                    <a:cubicBezTo>
                      <a:pt x="0" y="103"/>
                      <a:pt x="0" y="179"/>
                      <a:pt x="38" y="217"/>
                    </a:cubicBezTo>
                    <a:cubicBezTo>
                      <a:pt x="77" y="237"/>
                      <a:pt x="115" y="246"/>
                      <a:pt x="148" y="246"/>
                    </a:cubicBezTo>
                    <a:cubicBezTo>
                      <a:pt x="182" y="246"/>
                      <a:pt x="211" y="237"/>
                      <a:pt x="230" y="217"/>
                    </a:cubicBezTo>
                    <a:cubicBezTo>
                      <a:pt x="268" y="179"/>
                      <a:pt x="268" y="103"/>
                      <a:pt x="230" y="26"/>
                    </a:cubicBezTo>
                    <a:cubicBezTo>
                      <a:pt x="214" y="10"/>
                      <a:pt x="185" y="1"/>
                      <a:pt x="154"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9"/>
              <p:cNvSpPr/>
              <p:nvPr/>
            </p:nvSpPr>
            <p:spPr>
              <a:xfrm rot="10800000">
                <a:off x="657681" y="3840544"/>
                <a:ext cx="23000" cy="20625"/>
              </a:xfrm>
              <a:custGeom>
                <a:avLst/>
                <a:gdLst/>
                <a:ahLst/>
                <a:cxnLst/>
                <a:rect l="l" t="t" r="r" b="b"/>
                <a:pathLst>
                  <a:path w="920" h="825" extrusionOk="0">
                    <a:moveTo>
                      <a:pt x="464" y="0"/>
                    </a:moveTo>
                    <a:cubicBezTo>
                      <a:pt x="350" y="0"/>
                      <a:pt x="240" y="50"/>
                      <a:pt x="154" y="136"/>
                    </a:cubicBezTo>
                    <a:cubicBezTo>
                      <a:pt x="1" y="327"/>
                      <a:pt x="1" y="557"/>
                      <a:pt x="154" y="710"/>
                    </a:cubicBezTo>
                    <a:cubicBezTo>
                      <a:pt x="249" y="787"/>
                      <a:pt x="364" y="825"/>
                      <a:pt x="474" y="825"/>
                    </a:cubicBezTo>
                    <a:cubicBezTo>
                      <a:pt x="584" y="825"/>
                      <a:pt x="690" y="787"/>
                      <a:pt x="766" y="710"/>
                    </a:cubicBezTo>
                    <a:cubicBezTo>
                      <a:pt x="919" y="519"/>
                      <a:pt x="881" y="251"/>
                      <a:pt x="728" y="98"/>
                    </a:cubicBezTo>
                    <a:cubicBezTo>
                      <a:pt x="644" y="30"/>
                      <a:pt x="553" y="0"/>
                      <a:pt x="464"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9"/>
              <p:cNvSpPr/>
              <p:nvPr/>
            </p:nvSpPr>
            <p:spPr>
              <a:xfrm rot="10800000">
                <a:off x="619406" y="3742919"/>
                <a:ext cx="23000" cy="20950"/>
              </a:xfrm>
              <a:custGeom>
                <a:avLst/>
                <a:gdLst/>
                <a:ahLst/>
                <a:cxnLst/>
                <a:rect l="l" t="t" r="r" b="b"/>
                <a:pathLst>
                  <a:path w="920" h="838" extrusionOk="0">
                    <a:moveTo>
                      <a:pt x="459" y="0"/>
                    </a:moveTo>
                    <a:cubicBezTo>
                      <a:pt x="348" y="0"/>
                      <a:pt x="235" y="48"/>
                      <a:pt x="154" y="149"/>
                    </a:cubicBezTo>
                    <a:cubicBezTo>
                      <a:pt x="1" y="302"/>
                      <a:pt x="1" y="570"/>
                      <a:pt x="192" y="723"/>
                    </a:cubicBezTo>
                    <a:cubicBezTo>
                      <a:pt x="269" y="800"/>
                      <a:pt x="374" y="838"/>
                      <a:pt x="480" y="838"/>
                    </a:cubicBezTo>
                    <a:cubicBezTo>
                      <a:pt x="585" y="838"/>
                      <a:pt x="690" y="800"/>
                      <a:pt x="767" y="723"/>
                    </a:cubicBezTo>
                    <a:cubicBezTo>
                      <a:pt x="920" y="532"/>
                      <a:pt x="920" y="264"/>
                      <a:pt x="728" y="110"/>
                    </a:cubicBezTo>
                    <a:cubicBezTo>
                      <a:pt x="656" y="38"/>
                      <a:pt x="558" y="0"/>
                      <a:pt x="459"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9"/>
              <p:cNvSpPr/>
              <p:nvPr/>
            </p:nvSpPr>
            <p:spPr>
              <a:xfrm rot="10800000">
                <a:off x="1139106" y="4391319"/>
                <a:ext cx="115825" cy="105650"/>
              </a:xfrm>
              <a:custGeom>
                <a:avLst/>
                <a:gdLst/>
                <a:ahLst/>
                <a:cxnLst/>
                <a:rect l="l" t="t" r="r" b="b"/>
                <a:pathLst>
                  <a:path w="4633" h="4226" extrusionOk="0">
                    <a:moveTo>
                      <a:pt x="1968" y="1"/>
                    </a:moveTo>
                    <a:cubicBezTo>
                      <a:pt x="1732" y="1"/>
                      <a:pt x="1497" y="22"/>
                      <a:pt x="1264" y="71"/>
                    </a:cubicBezTo>
                    <a:cubicBezTo>
                      <a:pt x="536" y="224"/>
                      <a:pt x="268" y="951"/>
                      <a:pt x="77" y="1602"/>
                    </a:cubicBezTo>
                    <a:cubicBezTo>
                      <a:pt x="39" y="1832"/>
                      <a:pt x="0" y="2100"/>
                      <a:pt x="115" y="2330"/>
                    </a:cubicBezTo>
                    <a:cubicBezTo>
                      <a:pt x="192" y="2521"/>
                      <a:pt x="383" y="2636"/>
                      <a:pt x="575" y="2751"/>
                    </a:cubicBezTo>
                    <a:cubicBezTo>
                      <a:pt x="1225" y="3172"/>
                      <a:pt x="1876" y="3555"/>
                      <a:pt x="2565" y="3976"/>
                    </a:cubicBezTo>
                    <a:cubicBezTo>
                      <a:pt x="2753" y="4101"/>
                      <a:pt x="2966" y="4226"/>
                      <a:pt x="3184" y="4226"/>
                    </a:cubicBezTo>
                    <a:cubicBezTo>
                      <a:pt x="3233" y="4226"/>
                      <a:pt x="3282" y="4220"/>
                      <a:pt x="3331" y="4205"/>
                    </a:cubicBezTo>
                    <a:cubicBezTo>
                      <a:pt x="3599" y="4129"/>
                      <a:pt x="3752" y="3899"/>
                      <a:pt x="3867" y="3670"/>
                    </a:cubicBezTo>
                    <a:cubicBezTo>
                      <a:pt x="4212" y="2980"/>
                      <a:pt x="4441" y="2291"/>
                      <a:pt x="4556" y="1526"/>
                    </a:cubicBezTo>
                    <a:cubicBezTo>
                      <a:pt x="4633" y="1219"/>
                      <a:pt x="4633" y="837"/>
                      <a:pt x="4365" y="607"/>
                    </a:cubicBezTo>
                    <a:cubicBezTo>
                      <a:pt x="4288" y="530"/>
                      <a:pt x="4135" y="454"/>
                      <a:pt x="4020" y="415"/>
                    </a:cubicBezTo>
                    <a:cubicBezTo>
                      <a:pt x="3363" y="187"/>
                      <a:pt x="2663" y="1"/>
                      <a:pt x="1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9"/>
              <p:cNvSpPr/>
              <p:nvPr/>
            </p:nvSpPr>
            <p:spPr>
              <a:xfrm rot="10800000">
                <a:off x="1213756" y="4351619"/>
                <a:ext cx="26825" cy="29000"/>
              </a:xfrm>
              <a:custGeom>
                <a:avLst/>
                <a:gdLst/>
                <a:ahLst/>
                <a:cxnLst/>
                <a:rect l="l" t="t" r="r" b="b"/>
                <a:pathLst>
                  <a:path w="1073" h="1160" extrusionOk="0">
                    <a:moveTo>
                      <a:pt x="548" y="0"/>
                    </a:moveTo>
                    <a:cubicBezTo>
                      <a:pt x="126" y="0"/>
                      <a:pt x="1" y="322"/>
                      <a:pt x="1" y="738"/>
                    </a:cubicBezTo>
                    <a:cubicBezTo>
                      <a:pt x="1" y="853"/>
                      <a:pt x="39" y="930"/>
                      <a:pt x="115" y="1006"/>
                    </a:cubicBezTo>
                    <a:cubicBezTo>
                      <a:pt x="154" y="1083"/>
                      <a:pt x="269" y="1083"/>
                      <a:pt x="345" y="1121"/>
                    </a:cubicBezTo>
                    <a:cubicBezTo>
                      <a:pt x="460" y="1121"/>
                      <a:pt x="575" y="1159"/>
                      <a:pt x="690" y="1159"/>
                    </a:cubicBezTo>
                    <a:cubicBezTo>
                      <a:pt x="766" y="1159"/>
                      <a:pt x="881" y="1159"/>
                      <a:pt x="958" y="1083"/>
                    </a:cubicBezTo>
                    <a:cubicBezTo>
                      <a:pt x="996" y="1045"/>
                      <a:pt x="996" y="968"/>
                      <a:pt x="1034" y="891"/>
                    </a:cubicBezTo>
                    <a:cubicBezTo>
                      <a:pt x="1034" y="738"/>
                      <a:pt x="1073" y="547"/>
                      <a:pt x="1034" y="394"/>
                    </a:cubicBezTo>
                    <a:cubicBezTo>
                      <a:pt x="996" y="202"/>
                      <a:pt x="843" y="49"/>
                      <a:pt x="690" y="11"/>
                    </a:cubicBezTo>
                    <a:cubicBezTo>
                      <a:pt x="639" y="4"/>
                      <a:pt x="592" y="0"/>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9"/>
              <p:cNvSpPr/>
              <p:nvPr/>
            </p:nvSpPr>
            <p:spPr>
              <a:xfrm rot="10800000">
                <a:off x="1281706" y="4413944"/>
                <a:ext cx="53625" cy="48825"/>
              </a:xfrm>
              <a:custGeom>
                <a:avLst/>
                <a:gdLst/>
                <a:ahLst/>
                <a:cxnLst/>
                <a:rect l="l" t="t" r="r" b="b"/>
                <a:pathLst>
                  <a:path w="2145" h="1953" extrusionOk="0">
                    <a:moveTo>
                      <a:pt x="1516" y="1"/>
                    </a:moveTo>
                    <a:cubicBezTo>
                      <a:pt x="1015" y="1"/>
                      <a:pt x="343" y="808"/>
                      <a:pt x="77" y="1153"/>
                    </a:cubicBezTo>
                    <a:cubicBezTo>
                      <a:pt x="39" y="1230"/>
                      <a:pt x="1" y="1306"/>
                      <a:pt x="39" y="1344"/>
                    </a:cubicBezTo>
                    <a:cubicBezTo>
                      <a:pt x="77" y="1421"/>
                      <a:pt x="115" y="1421"/>
                      <a:pt x="154" y="1421"/>
                    </a:cubicBezTo>
                    <a:cubicBezTo>
                      <a:pt x="613" y="1574"/>
                      <a:pt x="1072" y="1727"/>
                      <a:pt x="1532" y="1880"/>
                    </a:cubicBezTo>
                    <a:cubicBezTo>
                      <a:pt x="1616" y="1922"/>
                      <a:pt x="1711" y="1953"/>
                      <a:pt x="1799" y="1953"/>
                    </a:cubicBezTo>
                    <a:cubicBezTo>
                      <a:pt x="1872" y="1953"/>
                      <a:pt x="1939" y="1932"/>
                      <a:pt x="1991" y="1880"/>
                    </a:cubicBezTo>
                    <a:cubicBezTo>
                      <a:pt x="2068" y="1804"/>
                      <a:pt x="2068" y="1689"/>
                      <a:pt x="2106" y="1612"/>
                    </a:cubicBezTo>
                    <a:cubicBezTo>
                      <a:pt x="2144" y="1268"/>
                      <a:pt x="2106" y="923"/>
                      <a:pt x="2030" y="579"/>
                    </a:cubicBezTo>
                    <a:cubicBezTo>
                      <a:pt x="1924" y="157"/>
                      <a:pt x="1736" y="1"/>
                      <a:pt x="15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9"/>
              <p:cNvSpPr/>
              <p:nvPr/>
            </p:nvSpPr>
            <p:spPr>
              <a:xfrm rot="10800000">
                <a:off x="1247256" y="4308144"/>
                <a:ext cx="29700" cy="18625"/>
              </a:xfrm>
              <a:custGeom>
                <a:avLst/>
                <a:gdLst/>
                <a:ahLst/>
                <a:cxnLst/>
                <a:rect l="l" t="t" r="r" b="b"/>
                <a:pathLst>
                  <a:path w="1188" h="745" extrusionOk="0">
                    <a:moveTo>
                      <a:pt x="843" y="1"/>
                    </a:moveTo>
                    <a:cubicBezTo>
                      <a:pt x="613" y="1"/>
                      <a:pt x="269" y="1"/>
                      <a:pt x="116" y="192"/>
                    </a:cubicBezTo>
                    <a:cubicBezTo>
                      <a:pt x="1" y="384"/>
                      <a:pt x="192" y="690"/>
                      <a:pt x="384" y="728"/>
                    </a:cubicBezTo>
                    <a:cubicBezTo>
                      <a:pt x="406" y="739"/>
                      <a:pt x="429" y="744"/>
                      <a:pt x="451" y="744"/>
                    </a:cubicBezTo>
                    <a:cubicBezTo>
                      <a:pt x="505" y="744"/>
                      <a:pt x="559" y="717"/>
                      <a:pt x="613" y="690"/>
                    </a:cubicBezTo>
                    <a:cubicBezTo>
                      <a:pt x="728" y="652"/>
                      <a:pt x="843" y="613"/>
                      <a:pt x="958" y="575"/>
                    </a:cubicBezTo>
                    <a:cubicBezTo>
                      <a:pt x="1073" y="498"/>
                      <a:pt x="1188" y="384"/>
                      <a:pt x="1188" y="269"/>
                    </a:cubicBezTo>
                    <a:cubicBezTo>
                      <a:pt x="1188" y="116"/>
                      <a:pt x="996" y="1"/>
                      <a:pt x="8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9"/>
              <p:cNvSpPr/>
              <p:nvPr/>
            </p:nvSpPr>
            <p:spPr>
              <a:xfrm rot="10800000">
                <a:off x="1194606" y="4534419"/>
                <a:ext cx="32575" cy="43525"/>
              </a:xfrm>
              <a:custGeom>
                <a:avLst/>
                <a:gdLst/>
                <a:ahLst/>
                <a:cxnLst/>
                <a:rect l="l" t="t" r="r" b="b"/>
                <a:pathLst>
                  <a:path w="1303" h="1741" extrusionOk="0">
                    <a:moveTo>
                      <a:pt x="920" y="1"/>
                    </a:moveTo>
                    <a:cubicBezTo>
                      <a:pt x="577" y="1"/>
                      <a:pt x="197" y="794"/>
                      <a:pt x="77" y="975"/>
                    </a:cubicBezTo>
                    <a:cubicBezTo>
                      <a:pt x="39" y="1013"/>
                      <a:pt x="1" y="1089"/>
                      <a:pt x="39" y="1166"/>
                    </a:cubicBezTo>
                    <a:cubicBezTo>
                      <a:pt x="39" y="1204"/>
                      <a:pt x="115" y="1243"/>
                      <a:pt x="154" y="1243"/>
                    </a:cubicBezTo>
                    <a:cubicBezTo>
                      <a:pt x="460" y="1396"/>
                      <a:pt x="728" y="1587"/>
                      <a:pt x="1034" y="1740"/>
                    </a:cubicBezTo>
                    <a:lnTo>
                      <a:pt x="1111" y="1740"/>
                    </a:lnTo>
                    <a:cubicBezTo>
                      <a:pt x="1149" y="1740"/>
                      <a:pt x="1149" y="1702"/>
                      <a:pt x="1149" y="1702"/>
                    </a:cubicBezTo>
                    <a:cubicBezTo>
                      <a:pt x="1264" y="1281"/>
                      <a:pt x="1302" y="821"/>
                      <a:pt x="1226" y="400"/>
                    </a:cubicBezTo>
                    <a:cubicBezTo>
                      <a:pt x="1226" y="324"/>
                      <a:pt x="1226" y="285"/>
                      <a:pt x="1187" y="209"/>
                    </a:cubicBezTo>
                    <a:cubicBezTo>
                      <a:pt x="1105" y="61"/>
                      <a:pt x="1014" y="1"/>
                      <a:pt x="9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9"/>
              <p:cNvSpPr/>
              <p:nvPr/>
            </p:nvSpPr>
            <p:spPr>
              <a:xfrm rot="10800000">
                <a:off x="1077556" y="4484419"/>
                <a:ext cx="29025" cy="25125"/>
              </a:xfrm>
              <a:custGeom>
                <a:avLst/>
                <a:gdLst/>
                <a:ahLst/>
                <a:cxnLst/>
                <a:rect l="l" t="t" r="r" b="b"/>
                <a:pathLst>
                  <a:path w="1161" h="1005" extrusionOk="0">
                    <a:moveTo>
                      <a:pt x="597" y="0"/>
                    </a:moveTo>
                    <a:cubicBezTo>
                      <a:pt x="345" y="0"/>
                      <a:pt x="74" y="183"/>
                      <a:pt x="39" y="536"/>
                    </a:cubicBezTo>
                    <a:cubicBezTo>
                      <a:pt x="0" y="689"/>
                      <a:pt x="115" y="804"/>
                      <a:pt x="230" y="880"/>
                    </a:cubicBezTo>
                    <a:cubicBezTo>
                      <a:pt x="383" y="957"/>
                      <a:pt x="536" y="995"/>
                      <a:pt x="651" y="995"/>
                    </a:cubicBezTo>
                    <a:cubicBezTo>
                      <a:pt x="689" y="995"/>
                      <a:pt x="737" y="1005"/>
                      <a:pt x="780" y="1005"/>
                    </a:cubicBezTo>
                    <a:cubicBezTo>
                      <a:pt x="823" y="1005"/>
                      <a:pt x="862" y="995"/>
                      <a:pt x="881" y="957"/>
                    </a:cubicBezTo>
                    <a:cubicBezTo>
                      <a:pt x="957" y="918"/>
                      <a:pt x="996" y="842"/>
                      <a:pt x="996" y="765"/>
                    </a:cubicBezTo>
                    <a:cubicBezTo>
                      <a:pt x="1161" y="249"/>
                      <a:pt x="892" y="0"/>
                      <a:pt x="597" y="0"/>
                    </a:cubicBezTo>
                    <a:close/>
                  </a:path>
                </a:pathLst>
              </a:custGeom>
              <a:solidFill>
                <a:srgbClr val="3C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9"/>
              <p:cNvSpPr/>
              <p:nvPr/>
            </p:nvSpPr>
            <p:spPr>
              <a:xfrm rot="10800000">
                <a:off x="1294156" y="4584194"/>
                <a:ext cx="43100" cy="32950"/>
              </a:xfrm>
              <a:custGeom>
                <a:avLst/>
                <a:gdLst/>
                <a:ahLst/>
                <a:cxnLst/>
                <a:rect l="l" t="t" r="r" b="b"/>
                <a:pathLst>
                  <a:path w="1724" h="1318" extrusionOk="0">
                    <a:moveTo>
                      <a:pt x="943" y="1"/>
                    </a:moveTo>
                    <a:cubicBezTo>
                      <a:pt x="565" y="1"/>
                      <a:pt x="227" y="86"/>
                      <a:pt x="78" y="475"/>
                    </a:cubicBezTo>
                    <a:cubicBezTo>
                      <a:pt x="1" y="590"/>
                      <a:pt x="1" y="743"/>
                      <a:pt x="39" y="896"/>
                    </a:cubicBezTo>
                    <a:cubicBezTo>
                      <a:pt x="154" y="1049"/>
                      <a:pt x="384" y="1126"/>
                      <a:pt x="575" y="1164"/>
                    </a:cubicBezTo>
                    <a:cubicBezTo>
                      <a:pt x="728" y="1203"/>
                      <a:pt x="920" y="1241"/>
                      <a:pt x="1073" y="1279"/>
                    </a:cubicBezTo>
                    <a:cubicBezTo>
                      <a:pt x="1111" y="1317"/>
                      <a:pt x="1188" y="1317"/>
                      <a:pt x="1226" y="1317"/>
                    </a:cubicBezTo>
                    <a:cubicBezTo>
                      <a:pt x="1341" y="1279"/>
                      <a:pt x="1417" y="1203"/>
                      <a:pt x="1494" y="1126"/>
                    </a:cubicBezTo>
                    <a:cubicBezTo>
                      <a:pt x="1609" y="896"/>
                      <a:pt x="1685" y="667"/>
                      <a:pt x="1685" y="399"/>
                    </a:cubicBezTo>
                    <a:cubicBezTo>
                      <a:pt x="1724" y="322"/>
                      <a:pt x="1724" y="246"/>
                      <a:pt x="1685" y="169"/>
                    </a:cubicBezTo>
                    <a:cubicBezTo>
                      <a:pt x="1609" y="54"/>
                      <a:pt x="1417" y="16"/>
                      <a:pt x="1264" y="16"/>
                    </a:cubicBezTo>
                    <a:cubicBezTo>
                      <a:pt x="1156" y="8"/>
                      <a:pt x="1048" y="1"/>
                      <a:pt x="9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77" name="Google Shape;1277;p19"/>
          <p:cNvSpPr txBox="1">
            <a:spLocks noGrp="1"/>
          </p:cNvSpPr>
          <p:nvPr>
            <p:ph type="title"/>
          </p:nvPr>
        </p:nvSpPr>
        <p:spPr>
          <a:xfrm>
            <a:off x="1388100" y="1304400"/>
            <a:ext cx="6367800" cy="2534700"/>
          </a:xfrm>
          <a:prstGeom prst="rect">
            <a:avLst/>
          </a:prstGeom>
        </p:spPr>
        <p:txBody>
          <a:bodyPr spcFirstLastPara="1" wrap="square" lIns="91425" tIns="91425" rIns="91425" bIns="91425" anchor="ctr"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14">
    <p:bg>
      <p:bgPr>
        <a:solidFill>
          <a:schemeClr val="lt2"/>
        </a:solidFill>
        <a:effectLst/>
      </p:bgPr>
    </p:bg>
    <p:spTree>
      <p:nvGrpSpPr>
        <p:cNvPr id="1" name="Shape 1547"/>
        <p:cNvGrpSpPr/>
        <p:nvPr/>
      </p:nvGrpSpPr>
      <p:grpSpPr>
        <a:xfrm>
          <a:off x="0" y="0"/>
          <a:ext cx="0" cy="0"/>
          <a:chOff x="0" y="0"/>
          <a:chExt cx="0" cy="0"/>
        </a:xfrm>
      </p:grpSpPr>
      <p:sp>
        <p:nvSpPr>
          <p:cNvPr id="1548" name="Google Shape;1548;p26"/>
          <p:cNvSpPr/>
          <p:nvPr/>
        </p:nvSpPr>
        <p:spPr>
          <a:xfrm rot="10800000">
            <a:off x="6" y="3600449"/>
            <a:ext cx="2799846" cy="1543051"/>
          </a:xfrm>
          <a:custGeom>
            <a:avLst/>
            <a:gdLst/>
            <a:ahLst/>
            <a:cxnLst/>
            <a:rect l="l" t="t" r="r" b="b"/>
            <a:pathLst>
              <a:path w="28933" h="18408" extrusionOk="0">
                <a:moveTo>
                  <a:pt x="1" y="1"/>
                </a:moveTo>
                <a:cubicBezTo>
                  <a:pt x="36" y="477"/>
                  <a:pt x="132" y="953"/>
                  <a:pt x="298" y="1418"/>
                </a:cubicBezTo>
                <a:cubicBezTo>
                  <a:pt x="965" y="3335"/>
                  <a:pt x="2477" y="4847"/>
                  <a:pt x="4180" y="5954"/>
                </a:cubicBezTo>
                <a:cubicBezTo>
                  <a:pt x="7061" y="7823"/>
                  <a:pt x="10490" y="8680"/>
                  <a:pt x="13836" y="9431"/>
                </a:cubicBezTo>
                <a:cubicBezTo>
                  <a:pt x="17205" y="10193"/>
                  <a:pt x="20622" y="10931"/>
                  <a:pt x="23611" y="12633"/>
                </a:cubicBezTo>
                <a:cubicBezTo>
                  <a:pt x="25921" y="13955"/>
                  <a:pt x="27957" y="15979"/>
                  <a:pt x="28933" y="18408"/>
                </a:cubicBezTo>
                <a:lnTo>
                  <a:pt x="289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6"/>
          <p:cNvSpPr/>
          <p:nvPr/>
        </p:nvSpPr>
        <p:spPr>
          <a:xfrm>
            <a:off x="8229588" y="7"/>
            <a:ext cx="914406" cy="4146381"/>
          </a:xfrm>
          <a:custGeom>
            <a:avLst/>
            <a:gdLst/>
            <a:ahLst/>
            <a:cxnLst/>
            <a:rect l="l" t="t" r="r" b="b"/>
            <a:pathLst>
              <a:path w="11312" h="25183" extrusionOk="0">
                <a:moveTo>
                  <a:pt x="11300" y="1"/>
                </a:moveTo>
                <a:lnTo>
                  <a:pt x="11300" y="35"/>
                </a:lnTo>
                <a:lnTo>
                  <a:pt x="11300" y="35"/>
                </a:lnTo>
                <a:cubicBezTo>
                  <a:pt x="11304" y="23"/>
                  <a:pt x="11308" y="12"/>
                  <a:pt x="11312" y="1"/>
                </a:cubicBezTo>
                <a:close/>
                <a:moveTo>
                  <a:pt x="11300" y="35"/>
                </a:moveTo>
                <a:lnTo>
                  <a:pt x="11300" y="35"/>
                </a:lnTo>
                <a:cubicBezTo>
                  <a:pt x="10666" y="1831"/>
                  <a:pt x="9492" y="3437"/>
                  <a:pt x="7954" y="4561"/>
                </a:cubicBezTo>
                <a:cubicBezTo>
                  <a:pt x="6395" y="5704"/>
                  <a:pt x="4502" y="6347"/>
                  <a:pt x="2906" y="7478"/>
                </a:cubicBezTo>
                <a:cubicBezTo>
                  <a:pt x="1311" y="8609"/>
                  <a:pt x="1" y="10466"/>
                  <a:pt x="418" y="12371"/>
                </a:cubicBezTo>
                <a:cubicBezTo>
                  <a:pt x="703" y="13633"/>
                  <a:pt x="1715" y="14634"/>
                  <a:pt x="2799" y="15348"/>
                </a:cubicBezTo>
                <a:cubicBezTo>
                  <a:pt x="3894" y="16062"/>
                  <a:pt x="5109" y="16562"/>
                  <a:pt x="6168" y="17324"/>
                </a:cubicBezTo>
                <a:cubicBezTo>
                  <a:pt x="7788" y="18491"/>
                  <a:pt x="8990" y="20241"/>
                  <a:pt x="9490" y="22182"/>
                </a:cubicBezTo>
                <a:cubicBezTo>
                  <a:pt x="9645" y="22801"/>
                  <a:pt x="9740" y="23444"/>
                  <a:pt x="10002" y="24028"/>
                </a:cubicBezTo>
                <a:cubicBezTo>
                  <a:pt x="10264" y="24563"/>
                  <a:pt x="10717" y="25063"/>
                  <a:pt x="11300" y="25182"/>
                </a:cubicBezTo>
                <a:lnTo>
                  <a:pt x="11300" y="3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6"/>
          <p:cNvSpPr txBox="1">
            <a:spLocks noGrp="1"/>
          </p:cNvSpPr>
          <p:nvPr>
            <p:ph type="subTitle" idx="1"/>
          </p:nvPr>
        </p:nvSpPr>
        <p:spPr>
          <a:xfrm flipH="1">
            <a:off x="1502670" y="3562325"/>
            <a:ext cx="2044500" cy="308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000"/>
              <a:buFont typeface="Denk One"/>
              <a:buNone/>
              <a:defRPr sz="2200" b="1">
                <a:solidFill>
                  <a:schemeClr val="accent4"/>
                </a:solidFill>
                <a:latin typeface="Denk One"/>
                <a:ea typeface="Denk One"/>
                <a:cs typeface="Denk One"/>
                <a:sym typeface="Denk One"/>
              </a:defRPr>
            </a:lvl1pPr>
            <a:lvl2pPr lvl="1"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2pPr>
            <a:lvl3pPr lvl="2"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3pPr>
            <a:lvl4pPr lvl="3"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4pPr>
            <a:lvl5pPr lvl="4"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5pPr>
            <a:lvl6pPr lvl="5"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6pPr>
            <a:lvl7pPr lvl="6"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7pPr>
            <a:lvl8pPr lvl="7"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8pPr>
            <a:lvl9pPr lvl="8"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9pPr>
          </a:lstStyle>
          <a:p>
            <a:endParaRPr/>
          </a:p>
        </p:txBody>
      </p:sp>
      <p:sp>
        <p:nvSpPr>
          <p:cNvPr id="1551" name="Google Shape;1551;p26"/>
          <p:cNvSpPr txBox="1">
            <a:spLocks noGrp="1"/>
          </p:cNvSpPr>
          <p:nvPr>
            <p:ph type="subTitle" idx="2"/>
          </p:nvPr>
        </p:nvSpPr>
        <p:spPr>
          <a:xfrm flipH="1">
            <a:off x="1502737" y="3793175"/>
            <a:ext cx="2044500" cy="650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52" name="Google Shape;1552;p26"/>
          <p:cNvSpPr txBox="1">
            <a:spLocks noGrp="1"/>
          </p:cNvSpPr>
          <p:nvPr>
            <p:ph type="subTitle" idx="3"/>
          </p:nvPr>
        </p:nvSpPr>
        <p:spPr>
          <a:xfrm flipH="1">
            <a:off x="1502670" y="2441513"/>
            <a:ext cx="2044500" cy="308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000"/>
              <a:buFont typeface="Denk One"/>
              <a:buNone/>
              <a:defRPr sz="2200" b="1">
                <a:solidFill>
                  <a:schemeClr val="accent4"/>
                </a:solidFill>
                <a:latin typeface="Denk One"/>
                <a:ea typeface="Denk One"/>
                <a:cs typeface="Denk One"/>
                <a:sym typeface="Denk One"/>
              </a:defRPr>
            </a:lvl1pPr>
            <a:lvl2pPr lvl="1"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2pPr>
            <a:lvl3pPr lvl="2"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3pPr>
            <a:lvl4pPr lvl="3"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4pPr>
            <a:lvl5pPr lvl="4"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5pPr>
            <a:lvl6pPr lvl="5"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6pPr>
            <a:lvl7pPr lvl="6"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7pPr>
            <a:lvl8pPr lvl="7"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8pPr>
            <a:lvl9pPr lvl="8"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9pPr>
          </a:lstStyle>
          <a:p>
            <a:endParaRPr/>
          </a:p>
        </p:txBody>
      </p:sp>
      <p:sp>
        <p:nvSpPr>
          <p:cNvPr id="1553" name="Google Shape;1553;p26"/>
          <p:cNvSpPr txBox="1">
            <a:spLocks noGrp="1"/>
          </p:cNvSpPr>
          <p:nvPr>
            <p:ph type="subTitle" idx="4"/>
          </p:nvPr>
        </p:nvSpPr>
        <p:spPr>
          <a:xfrm flipH="1">
            <a:off x="1502737" y="2668900"/>
            <a:ext cx="2044500" cy="650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54" name="Google Shape;1554;p26"/>
          <p:cNvSpPr txBox="1">
            <a:spLocks noGrp="1"/>
          </p:cNvSpPr>
          <p:nvPr>
            <p:ph type="subTitle" idx="5"/>
          </p:nvPr>
        </p:nvSpPr>
        <p:spPr>
          <a:xfrm flipH="1">
            <a:off x="1502670" y="1320700"/>
            <a:ext cx="2044500" cy="308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000"/>
              <a:buFont typeface="Denk One"/>
              <a:buNone/>
              <a:defRPr sz="2200" b="1">
                <a:solidFill>
                  <a:schemeClr val="accent4"/>
                </a:solidFill>
                <a:latin typeface="Denk One"/>
                <a:ea typeface="Denk One"/>
                <a:cs typeface="Denk One"/>
                <a:sym typeface="Denk One"/>
              </a:defRPr>
            </a:lvl1pPr>
            <a:lvl2pPr lvl="1"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2pPr>
            <a:lvl3pPr lvl="2"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3pPr>
            <a:lvl4pPr lvl="3"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4pPr>
            <a:lvl5pPr lvl="4"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5pPr>
            <a:lvl6pPr lvl="5"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6pPr>
            <a:lvl7pPr lvl="6"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7pPr>
            <a:lvl8pPr lvl="7"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8pPr>
            <a:lvl9pPr lvl="8"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9pPr>
          </a:lstStyle>
          <a:p>
            <a:endParaRPr/>
          </a:p>
        </p:txBody>
      </p:sp>
      <p:sp>
        <p:nvSpPr>
          <p:cNvPr id="1555" name="Google Shape;1555;p26"/>
          <p:cNvSpPr txBox="1">
            <a:spLocks noGrp="1"/>
          </p:cNvSpPr>
          <p:nvPr>
            <p:ph type="subTitle" idx="6"/>
          </p:nvPr>
        </p:nvSpPr>
        <p:spPr>
          <a:xfrm flipH="1">
            <a:off x="1502737" y="1544625"/>
            <a:ext cx="2044500" cy="650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56" name="Google Shape;1556;p26"/>
          <p:cNvSpPr txBox="1">
            <a:spLocks noGrp="1"/>
          </p:cNvSpPr>
          <p:nvPr>
            <p:ph type="title"/>
          </p:nvPr>
        </p:nvSpPr>
        <p:spPr>
          <a:xfrm>
            <a:off x="717750" y="403350"/>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Baloo Tamma 2"/>
                <a:ea typeface="Baloo Tamma 2"/>
                <a:cs typeface="Baloo Tamma 2"/>
                <a:sym typeface="Baloo Tamma 2"/>
              </a:defRPr>
            </a:lvl2pPr>
            <a:lvl3pPr lvl="2" rtl="0">
              <a:spcBef>
                <a:spcPts val="0"/>
              </a:spcBef>
              <a:spcAft>
                <a:spcPts val="0"/>
              </a:spcAft>
              <a:buSzPts val="3000"/>
              <a:buNone/>
              <a:defRPr>
                <a:latin typeface="Baloo Tamma 2"/>
                <a:ea typeface="Baloo Tamma 2"/>
                <a:cs typeface="Baloo Tamma 2"/>
                <a:sym typeface="Baloo Tamma 2"/>
              </a:defRPr>
            </a:lvl3pPr>
            <a:lvl4pPr lvl="3" rtl="0">
              <a:spcBef>
                <a:spcPts val="0"/>
              </a:spcBef>
              <a:spcAft>
                <a:spcPts val="0"/>
              </a:spcAft>
              <a:buSzPts val="3000"/>
              <a:buNone/>
              <a:defRPr>
                <a:latin typeface="Baloo Tamma 2"/>
                <a:ea typeface="Baloo Tamma 2"/>
                <a:cs typeface="Baloo Tamma 2"/>
                <a:sym typeface="Baloo Tamma 2"/>
              </a:defRPr>
            </a:lvl4pPr>
            <a:lvl5pPr lvl="4" rtl="0">
              <a:spcBef>
                <a:spcPts val="0"/>
              </a:spcBef>
              <a:spcAft>
                <a:spcPts val="0"/>
              </a:spcAft>
              <a:buSzPts val="3000"/>
              <a:buNone/>
              <a:defRPr>
                <a:latin typeface="Baloo Tamma 2"/>
                <a:ea typeface="Baloo Tamma 2"/>
                <a:cs typeface="Baloo Tamma 2"/>
                <a:sym typeface="Baloo Tamma 2"/>
              </a:defRPr>
            </a:lvl5pPr>
            <a:lvl6pPr lvl="5" rtl="0">
              <a:spcBef>
                <a:spcPts val="0"/>
              </a:spcBef>
              <a:spcAft>
                <a:spcPts val="0"/>
              </a:spcAft>
              <a:buSzPts val="3000"/>
              <a:buNone/>
              <a:defRPr>
                <a:latin typeface="Baloo Tamma 2"/>
                <a:ea typeface="Baloo Tamma 2"/>
                <a:cs typeface="Baloo Tamma 2"/>
                <a:sym typeface="Baloo Tamma 2"/>
              </a:defRPr>
            </a:lvl6pPr>
            <a:lvl7pPr lvl="6" rtl="0">
              <a:spcBef>
                <a:spcPts val="0"/>
              </a:spcBef>
              <a:spcAft>
                <a:spcPts val="0"/>
              </a:spcAft>
              <a:buSzPts val="3000"/>
              <a:buNone/>
              <a:defRPr>
                <a:latin typeface="Baloo Tamma 2"/>
                <a:ea typeface="Baloo Tamma 2"/>
                <a:cs typeface="Baloo Tamma 2"/>
                <a:sym typeface="Baloo Tamma 2"/>
              </a:defRPr>
            </a:lvl7pPr>
            <a:lvl8pPr lvl="7" rtl="0">
              <a:spcBef>
                <a:spcPts val="0"/>
              </a:spcBef>
              <a:spcAft>
                <a:spcPts val="0"/>
              </a:spcAft>
              <a:buSzPts val="3000"/>
              <a:buNone/>
              <a:defRPr>
                <a:latin typeface="Baloo Tamma 2"/>
                <a:ea typeface="Baloo Tamma 2"/>
                <a:cs typeface="Baloo Tamma 2"/>
                <a:sym typeface="Baloo Tamma 2"/>
              </a:defRPr>
            </a:lvl8pPr>
            <a:lvl9pPr lvl="8" rtl="0">
              <a:spcBef>
                <a:spcPts val="0"/>
              </a:spcBef>
              <a:spcAft>
                <a:spcPts val="0"/>
              </a:spcAft>
              <a:buSzPts val="3000"/>
              <a:buNone/>
              <a:defRPr>
                <a:latin typeface="Baloo Tamma 2"/>
                <a:ea typeface="Baloo Tamma 2"/>
                <a:cs typeface="Baloo Tamma 2"/>
                <a:sym typeface="Baloo Tamma 2"/>
              </a:defRPr>
            </a:lvl9pPr>
          </a:lstStyle>
          <a:p>
            <a:endParaRPr/>
          </a:p>
        </p:txBody>
      </p:sp>
      <p:grpSp>
        <p:nvGrpSpPr>
          <p:cNvPr id="1557" name="Google Shape;1557;p26"/>
          <p:cNvGrpSpPr/>
          <p:nvPr/>
        </p:nvGrpSpPr>
        <p:grpSpPr>
          <a:xfrm>
            <a:off x="-90855" y="98225"/>
            <a:ext cx="9165262" cy="4973644"/>
            <a:chOff x="-90855" y="98225"/>
            <a:chExt cx="9165262" cy="4973644"/>
          </a:xfrm>
        </p:grpSpPr>
        <p:grpSp>
          <p:nvGrpSpPr>
            <p:cNvPr id="1558" name="Google Shape;1558;p26"/>
            <p:cNvGrpSpPr/>
            <p:nvPr/>
          </p:nvGrpSpPr>
          <p:grpSpPr>
            <a:xfrm>
              <a:off x="7168846" y="3894594"/>
              <a:ext cx="1905561" cy="1177276"/>
              <a:chOff x="273471" y="527344"/>
              <a:chExt cx="1905561" cy="1177276"/>
            </a:xfrm>
          </p:grpSpPr>
          <p:sp>
            <p:nvSpPr>
              <p:cNvPr id="1559" name="Google Shape;1559;p26"/>
              <p:cNvSpPr/>
              <p:nvPr/>
            </p:nvSpPr>
            <p:spPr>
              <a:xfrm rot="-4500040">
                <a:off x="278554" y="1523414"/>
                <a:ext cx="106272" cy="92072"/>
              </a:xfrm>
              <a:custGeom>
                <a:avLst/>
                <a:gdLst/>
                <a:ahLst/>
                <a:cxnLst/>
                <a:rect l="l" t="t" r="r" b="b"/>
                <a:pathLst>
                  <a:path w="4251" h="3683" extrusionOk="0">
                    <a:moveTo>
                      <a:pt x="1832" y="1"/>
                    </a:moveTo>
                    <a:cubicBezTo>
                      <a:pt x="1120" y="1"/>
                      <a:pt x="415" y="894"/>
                      <a:pt x="77" y="1457"/>
                    </a:cubicBezTo>
                    <a:cubicBezTo>
                      <a:pt x="39" y="1533"/>
                      <a:pt x="1" y="1648"/>
                      <a:pt x="1" y="1763"/>
                    </a:cubicBezTo>
                    <a:cubicBezTo>
                      <a:pt x="39" y="1878"/>
                      <a:pt x="77" y="1954"/>
                      <a:pt x="154" y="1993"/>
                    </a:cubicBezTo>
                    <a:cubicBezTo>
                      <a:pt x="651" y="2529"/>
                      <a:pt x="1149" y="2988"/>
                      <a:pt x="1723" y="3409"/>
                    </a:cubicBezTo>
                    <a:cubicBezTo>
                      <a:pt x="1876" y="3524"/>
                      <a:pt x="2030" y="3639"/>
                      <a:pt x="2221" y="3677"/>
                    </a:cubicBezTo>
                    <a:cubicBezTo>
                      <a:pt x="2244" y="3681"/>
                      <a:pt x="2267" y="3682"/>
                      <a:pt x="2291" y="3682"/>
                    </a:cubicBezTo>
                    <a:cubicBezTo>
                      <a:pt x="2535" y="3682"/>
                      <a:pt x="2777" y="3504"/>
                      <a:pt x="2987" y="3294"/>
                    </a:cubicBezTo>
                    <a:cubicBezTo>
                      <a:pt x="3370" y="2950"/>
                      <a:pt x="3752" y="2529"/>
                      <a:pt x="4059" y="2108"/>
                    </a:cubicBezTo>
                    <a:cubicBezTo>
                      <a:pt x="4135" y="2031"/>
                      <a:pt x="4212" y="1916"/>
                      <a:pt x="4212" y="1801"/>
                    </a:cubicBezTo>
                    <a:cubicBezTo>
                      <a:pt x="4250" y="1610"/>
                      <a:pt x="4097" y="1380"/>
                      <a:pt x="3944" y="1227"/>
                    </a:cubicBezTo>
                    <a:cubicBezTo>
                      <a:pt x="3599" y="921"/>
                      <a:pt x="3178" y="614"/>
                      <a:pt x="2757" y="347"/>
                    </a:cubicBezTo>
                    <a:cubicBezTo>
                      <a:pt x="2489" y="193"/>
                      <a:pt x="2183" y="40"/>
                      <a:pt x="1876" y="2"/>
                    </a:cubicBezTo>
                    <a:cubicBezTo>
                      <a:pt x="1862" y="1"/>
                      <a:pt x="1847"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6"/>
              <p:cNvSpPr/>
              <p:nvPr/>
            </p:nvSpPr>
            <p:spPr>
              <a:xfrm rot="-4500040">
                <a:off x="357820" y="1616098"/>
                <a:ext cx="22024" cy="21749"/>
              </a:xfrm>
              <a:custGeom>
                <a:avLst/>
                <a:gdLst/>
                <a:ahLst/>
                <a:cxnLst/>
                <a:rect l="l" t="t" r="r" b="b"/>
                <a:pathLst>
                  <a:path w="881" h="870" extrusionOk="0">
                    <a:moveTo>
                      <a:pt x="448" y="1"/>
                    </a:moveTo>
                    <a:cubicBezTo>
                      <a:pt x="279" y="1"/>
                      <a:pt x="136" y="151"/>
                      <a:pt x="39" y="393"/>
                    </a:cubicBezTo>
                    <a:cubicBezTo>
                      <a:pt x="0" y="432"/>
                      <a:pt x="0" y="470"/>
                      <a:pt x="0" y="508"/>
                    </a:cubicBezTo>
                    <a:cubicBezTo>
                      <a:pt x="0" y="546"/>
                      <a:pt x="77" y="585"/>
                      <a:pt x="115" y="623"/>
                    </a:cubicBezTo>
                    <a:cubicBezTo>
                      <a:pt x="230" y="700"/>
                      <a:pt x="383" y="776"/>
                      <a:pt x="536" y="853"/>
                    </a:cubicBezTo>
                    <a:cubicBezTo>
                      <a:pt x="536" y="853"/>
                      <a:pt x="553" y="870"/>
                      <a:pt x="576" y="870"/>
                    </a:cubicBezTo>
                    <a:cubicBezTo>
                      <a:pt x="587" y="870"/>
                      <a:pt x="600" y="865"/>
                      <a:pt x="613" y="853"/>
                    </a:cubicBezTo>
                    <a:cubicBezTo>
                      <a:pt x="613" y="853"/>
                      <a:pt x="651" y="853"/>
                      <a:pt x="651" y="814"/>
                    </a:cubicBezTo>
                    <a:cubicBezTo>
                      <a:pt x="766" y="700"/>
                      <a:pt x="843" y="546"/>
                      <a:pt x="881" y="355"/>
                    </a:cubicBezTo>
                    <a:cubicBezTo>
                      <a:pt x="881" y="317"/>
                      <a:pt x="881" y="278"/>
                      <a:pt x="843" y="240"/>
                    </a:cubicBezTo>
                    <a:cubicBezTo>
                      <a:pt x="843" y="240"/>
                      <a:pt x="804" y="202"/>
                      <a:pt x="766" y="164"/>
                    </a:cubicBezTo>
                    <a:cubicBezTo>
                      <a:pt x="654" y="51"/>
                      <a:pt x="546" y="1"/>
                      <a:pt x="4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6"/>
              <p:cNvSpPr/>
              <p:nvPr/>
            </p:nvSpPr>
            <p:spPr>
              <a:xfrm rot="-4500040">
                <a:off x="381323" y="1580072"/>
                <a:ext cx="53623" cy="42499"/>
              </a:xfrm>
              <a:custGeom>
                <a:avLst/>
                <a:gdLst/>
                <a:ahLst/>
                <a:cxnLst/>
                <a:rect l="l" t="t" r="r" b="b"/>
                <a:pathLst>
                  <a:path w="2145" h="1700" extrusionOk="0">
                    <a:moveTo>
                      <a:pt x="1202" y="1"/>
                    </a:moveTo>
                    <a:cubicBezTo>
                      <a:pt x="972" y="1"/>
                      <a:pt x="754" y="65"/>
                      <a:pt x="613" y="206"/>
                    </a:cubicBezTo>
                    <a:cubicBezTo>
                      <a:pt x="0" y="780"/>
                      <a:pt x="613" y="1316"/>
                      <a:pt x="1149" y="1623"/>
                    </a:cubicBezTo>
                    <a:cubicBezTo>
                      <a:pt x="1187" y="1661"/>
                      <a:pt x="1263" y="1699"/>
                      <a:pt x="1340" y="1699"/>
                    </a:cubicBezTo>
                    <a:cubicBezTo>
                      <a:pt x="1455" y="1699"/>
                      <a:pt x="1570" y="1623"/>
                      <a:pt x="1646" y="1508"/>
                    </a:cubicBezTo>
                    <a:cubicBezTo>
                      <a:pt x="1876" y="1278"/>
                      <a:pt x="2029" y="972"/>
                      <a:pt x="2144" y="666"/>
                    </a:cubicBezTo>
                    <a:cubicBezTo>
                      <a:pt x="2144" y="627"/>
                      <a:pt x="2144" y="551"/>
                      <a:pt x="2144" y="512"/>
                    </a:cubicBezTo>
                    <a:cubicBezTo>
                      <a:pt x="2144" y="436"/>
                      <a:pt x="2106" y="398"/>
                      <a:pt x="2067" y="359"/>
                    </a:cubicBezTo>
                    <a:cubicBezTo>
                      <a:pt x="1887" y="133"/>
                      <a:pt x="1533" y="1"/>
                      <a:pt x="1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6"/>
              <p:cNvSpPr/>
              <p:nvPr/>
            </p:nvSpPr>
            <p:spPr>
              <a:xfrm rot="-4500040">
                <a:off x="299829" y="1678067"/>
                <a:ext cx="27774" cy="20874"/>
              </a:xfrm>
              <a:custGeom>
                <a:avLst/>
                <a:gdLst/>
                <a:ahLst/>
                <a:cxnLst/>
                <a:rect l="l" t="t" r="r" b="b"/>
                <a:pathLst>
                  <a:path w="1111" h="835" extrusionOk="0">
                    <a:moveTo>
                      <a:pt x="883" y="0"/>
                    </a:moveTo>
                    <a:cubicBezTo>
                      <a:pt x="804" y="0"/>
                      <a:pt x="711" y="27"/>
                      <a:pt x="613" y="69"/>
                    </a:cubicBezTo>
                    <a:cubicBezTo>
                      <a:pt x="384" y="184"/>
                      <a:pt x="116" y="375"/>
                      <a:pt x="39" y="452"/>
                    </a:cubicBezTo>
                    <a:cubicBezTo>
                      <a:pt x="1" y="490"/>
                      <a:pt x="1" y="528"/>
                      <a:pt x="1" y="567"/>
                    </a:cubicBezTo>
                    <a:cubicBezTo>
                      <a:pt x="1" y="605"/>
                      <a:pt x="39" y="605"/>
                      <a:pt x="77" y="605"/>
                    </a:cubicBezTo>
                    <a:cubicBezTo>
                      <a:pt x="307" y="682"/>
                      <a:pt x="498" y="758"/>
                      <a:pt x="728" y="835"/>
                    </a:cubicBezTo>
                    <a:lnTo>
                      <a:pt x="805" y="835"/>
                    </a:lnTo>
                    <a:cubicBezTo>
                      <a:pt x="805" y="835"/>
                      <a:pt x="843" y="796"/>
                      <a:pt x="843" y="796"/>
                    </a:cubicBezTo>
                    <a:cubicBezTo>
                      <a:pt x="920" y="720"/>
                      <a:pt x="996" y="643"/>
                      <a:pt x="1034" y="528"/>
                    </a:cubicBezTo>
                    <a:cubicBezTo>
                      <a:pt x="1073" y="452"/>
                      <a:pt x="1111" y="375"/>
                      <a:pt x="1111" y="299"/>
                    </a:cubicBezTo>
                    <a:cubicBezTo>
                      <a:pt x="1111" y="80"/>
                      <a:pt x="1019"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6"/>
              <p:cNvSpPr/>
              <p:nvPr/>
            </p:nvSpPr>
            <p:spPr>
              <a:xfrm rot="-4500040">
                <a:off x="383965" y="1656958"/>
                <a:ext cx="36399" cy="32199"/>
              </a:xfrm>
              <a:custGeom>
                <a:avLst/>
                <a:gdLst/>
                <a:ahLst/>
                <a:cxnLst/>
                <a:rect l="l" t="t" r="r" b="b"/>
                <a:pathLst>
                  <a:path w="1456" h="1288" extrusionOk="0">
                    <a:moveTo>
                      <a:pt x="658" y="0"/>
                    </a:moveTo>
                    <a:cubicBezTo>
                      <a:pt x="551" y="0"/>
                      <a:pt x="445" y="29"/>
                      <a:pt x="345" y="101"/>
                    </a:cubicBezTo>
                    <a:cubicBezTo>
                      <a:pt x="77" y="292"/>
                      <a:pt x="1" y="675"/>
                      <a:pt x="192" y="943"/>
                    </a:cubicBezTo>
                    <a:cubicBezTo>
                      <a:pt x="269" y="1020"/>
                      <a:pt x="345" y="1096"/>
                      <a:pt x="422" y="1134"/>
                    </a:cubicBezTo>
                    <a:cubicBezTo>
                      <a:pt x="575" y="1249"/>
                      <a:pt x="728" y="1287"/>
                      <a:pt x="881" y="1287"/>
                    </a:cubicBezTo>
                    <a:cubicBezTo>
                      <a:pt x="1111" y="1249"/>
                      <a:pt x="1226" y="1020"/>
                      <a:pt x="1341" y="828"/>
                    </a:cubicBezTo>
                    <a:cubicBezTo>
                      <a:pt x="1417" y="752"/>
                      <a:pt x="1455" y="675"/>
                      <a:pt x="1455" y="560"/>
                    </a:cubicBezTo>
                    <a:cubicBezTo>
                      <a:pt x="1455" y="407"/>
                      <a:pt x="1341" y="254"/>
                      <a:pt x="1187" y="177"/>
                    </a:cubicBezTo>
                    <a:cubicBezTo>
                      <a:pt x="1020" y="81"/>
                      <a:pt x="837"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6"/>
              <p:cNvSpPr/>
              <p:nvPr/>
            </p:nvSpPr>
            <p:spPr>
              <a:xfrm rot="-4500040">
                <a:off x="530509" y="1214942"/>
                <a:ext cx="66048" cy="74273"/>
              </a:xfrm>
              <a:custGeom>
                <a:avLst/>
                <a:gdLst/>
                <a:ahLst/>
                <a:cxnLst/>
                <a:rect l="l" t="t" r="r" b="b"/>
                <a:pathLst>
                  <a:path w="2642" h="2971" extrusionOk="0">
                    <a:moveTo>
                      <a:pt x="2014" y="1"/>
                    </a:moveTo>
                    <a:cubicBezTo>
                      <a:pt x="1888" y="1"/>
                      <a:pt x="1779" y="92"/>
                      <a:pt x="1608" y="214"/>
                    </a:cubicBezTo>
                    <a:cubicBezTo>
                      <a:pt x="1110" y="559"/>
                      <a:pt x="689" y="942"/>
                      <a:pt x="268" y="1401"/>
                    </a:cubicBezTo>
                    <a:cubicBezTo>
                      <a:pt x="153" y="1554"/>
                      <a:pt x="0" y="1746"/>
                      <a:pt x="77" y="1937"/>
                    </a:cubicBezTo>
                    <a:cubicBezTo>
                      <a:pt x="115" y="2014"/>
                      <a:pt x="192" y="2090"/>
                      <a:pt x="268" y="2128"/>
                    </a:cubicBezTo>
                    <a:cubicBezTo>
                      <a:pt x="651" y="2358"/>
                      <a:pt x="996" y="2626"/>
                      <a:pt x="1340" y="2856"/>
                    </a:cubicBezTo>
                    <a:cubicBezTo>
                      <a:pt x="1417" y="2932"/>
                      <a:pt x="1532" y="2971"/>
                      <a:pt x="1646" y="2971"/>
                    </a:cubicBezTo>
                    <a:cubicBezTo>
                      <a:pt x="1685" y="2932"/>
                      <a:pt x="1761" y="2894"/>
                      <a:pt x="1800" y="2856"/>
                    </a:cubicBezTo>
                    <a:cubicBezTo>
                      <a:pt x="2106" y="2511"/>
                      <a:pt x="2297" y="2128"/>
                      <a:pt x="2450" y="1707"/>
                    </a:cubicBezTo>
                    <a:cubicBezTo>
                      <a:pt x="2565" y="1401"/>
                      <a:pt x="2642" y="1056"/>
                      <a:pt x="2604" y="712"/>
                    </a:cubicBezTo>
                    <a:cubicBezTo>
                      <a:pt x="2565" y="482"/>
                      <a:pt x="2450" y="252"/>
                      <a:pt x="2259" y="99"/>
                    </a:cubicBezTo>
                    <a:cubicBezTo>
                      <a:pt x="2162" y="30"/>
                      <a:pt x="2085" y="1"/>
                      <a:pt x="2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6"/>
              <p:cNvSpPr/>
              <p:nvPr/>
            </p:nvSpPr>
            <p:spPr>
              <a:xfrm rot="-4500040">
                <a:off x="543550" y="1166855"/>
                <a:ext cx="32449" cy="42699"/>
              </a:xfrm>
              <a:custGeom>
                <a:avLst/>
                <a:gdLst/>
                <a:ahLst/>
                <a:cxnLst/>
                <a:rect l="l" t="t" r="r" b="b"/>
                <a:pathLst>
                  <a:path w="1298" h="1708" extrusionOk="0">
                    <a:moveTo>
                      <a:pt x="806" y="0"/>
                    </a:moveTo>
                    <a:cubicBezTo>
                      <a:pt x="781" y="0"/>
                      <a:pt x="755" y="2"/>
                      <a:pt x="728" y="6"/>
                    </a:cubicBezTo>
                    <a:cubicBezTo>
                      <a:pt x="306" y="45"/>
                      <a:pt x="192" y="810"/>
                      <a:pt x="77" y="1117"/>
                    </a:cubicBezTo>
                    <a:cubicBezTo>
                      <a:pt x="38" y="1193"/>
                      <a:pt x="0" y="1308"/>
                      <a:pt x="38" y="1385"/>
                    </a:cubicBezTo>
                    <a:cubicBezTo>
                      <a:pt x="77" y="1461"/>
                      <a:pt x="153" y="1499"/>
                      <a:pt x="230" y="1538"/>
                    </a:cubicBezTo>
                    <a:cubicBezTo>
                      <a:pt x="383" y="1576"/>
                      <a:pt x="498" y="1653"/>
                      <a:pt x="651" y="1691"/>
                    </a:cubicBezTo>
                    <a:cubicBezTo>
                      <a:pt x="702" y="1691"/>
                      <a:pt x="753" y="1708"/>
                      <a:pt x="793" y="1708"/>
                    </a:cubicBezTo>
                    <a:cubicBezTo>
                      <a:pt x="813" y="1708"/>
                      <a:pt x="830" y="1704"/>
                      <a:pt x="842" y="1691"/>
                    </a:cubicBezTo>
                    <a:cubicBezTo>
                      <a:pt x="881" y="1653"/>
                      <a:pt x="919" y="1614"/>
                      <a:pt x="957" y="1576"/>
                    </a:cubicBezTo>
                    <a:cubicBezTo>
                      <a:pt x="1072" y="1385"/>
                      <a:pt x="1187" y="1155"/>
                      <a:pt x="1225" y="925"/>
                    </a:cubicBezTo>
                    <a:cubicBezTo>
                      <a:pt x="1298" y="599"/>
                      <a:pt x="1233" y="0"/>
                      <a:pt x="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6"/>
              <p:cNvSpPr/>
              <p:nvPr/>
            </p:nvSpPr>
            <p:spPr>
              <a:xfrm rot="-4500040">
                <a:off x="443110" y="1159087"/>
                <a:ext cx="89997" cy="67298"/>
              </a:xfrm>
              <a:custGeom>
                <a:avLst/>
                <a:gdLst/>
                <a:ahLst/>
                <a:cxnLst/>
                <a:rect l="l" t="t" r="r" b="b"/>
                <a:pathLst>
                  <a:path w="3600" h="2692" extrusionOk="0">
                    <a:moveTo>
                      <a:pt x="2576" y="1"/>
                    </a:moveTo>
                    <a:cubicBezTo>
                      <a:pt x="2057" y="1"/>
                      <a:pt x="1429" y="254"/>
                      <a:pt x="1035" y="541"/>
                    </a:cubicBezTo>
                    <a:cubicBezTo>
                      <a:pt x="690" y="770"/>
                      <a:pt x="1" y="1344"/>
                      <a:pt x="460" y="1689"/>
                    </a:cubicBezTo>
                    <a:cubicBezTo>
                      <a:pt x="843" y="1957"/>
                      <a:pt x="1188" y="2225"/>
                      <a:pt x="1532" y="2493"/>
                    </a:cubicBezTo>
                    <a:cubicBezTo>
                      <a:pt x="1647" y="2570"/>
                      <a:pt x="1762" y="2684"/>
                      <a:pt x="1915" y="2684"/>
                    </a:cubicBezTo>
                    <a:cubicBezTo>
                      <a:pt x="1945" y="2689"/>
                      <a:pt x="1975" y="2692"/>
                      <a:pt x="2004" y="2692"/>
                    </a:cubicBezTo>
                    <a:cubicBezTo>
                      <a:pt x="2195" y="2692"/>
                      <a:pt x="2361" y="2588"/>
                      <a:pt x="2528" y="2455"/>
                    </a:cubicBezTo>
                    <a:cubicBezTo>
                      <a:pt x="2872" y="2187"/>
                      <a:pt x="3178" y="1804"/>
                      <a:pt x="3370" y="1383"/>
                    </a:cubicBezTo>
                    <a:cubicBezTo>
                      <a:pt x="3485" y="1115"/>
                      <a:pt x="3600" y="770"/>
                      <a:pt x="3446" y="502"/>
                    </a:cubicBezTo>
                    <a:cubicBezTo>
                      <a:pt x="3332" y="196"/>
                      <a:pt x="2987" y="43"/>
                      <a:pt x="2681" y="5"/>
                    </a:cubicBezTo>
                    <a:cubicBezTo>
                      <a:pt x="2646" y="2"/>
                      <a:pt x="2611" y="1"/>
                      <a:pt x="2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6"/>
              <p:cNvSpPr/>
              <p:nvPr/>
            </p:nvSpPr>
            <p:spPr>
              <a:xfrm rot="-4500040">
                <a:off x="582819" y="1204002"/>
                <a:ext cx="13425" cy="10000"/>
              </a:xfrm>
              <a:custGeom>
                <a:avLst/>
                <a:gdLst/>
                <a:ahLst/>
                <a:cxnLst/>
                <a:rect l="l" t="t" r="r" b="b"/>
                <a:pathLst>
                  <a:path w="537" h="400" extrusionOk="0">
                    <a:moveTo>
                      <a:pt x="308" y="1"/>
                    </a:moveTo>
                    <a:cubicBezTo>
                      <a:pt x="243" y="1"/>
                      <a:pt x="169" y="28"/>
                      <a:pt x="115" y="55"/>
                    </a:cubicBezTo>
                    <a:lnTo>
                      <a:pt x="77" y="93"/>
                    </a:lnTo>
                    <a:cubicBezTo>
                      <a:pt x="0" y="131"/>
                      <a:pt x="0" y="246"/>
                      <a:pt x="39" y="323"/>
                    </a:cubicBezTo>
                    <a:cubicBezTo>
                      <a:pt x="115" y="399"/>
                      <a:pt x="192" y="399"/>
                      <a:pt x="307" y="399"/>
                    </a:cubicBezTo>
                    <a:cubicBezTo>
                      <a:pt x="383" y="361"/>
                      <a:pt x="460" y="323"/>
                      <a:pt x="498" y="246"/>
                    </a:cubicBezTo>
                    <a:cubicBezTo>
                      <a:pt x="536" y="131"/>
                      <a:pt x="460" y="55"/>
                      <a:pt x="383" y="16"/>
                    </a:cubicBezTo>
                    <a:cubicBezTo>
                      <a:pt x="361" y="5"/>
                      <a:pt x="335" y="1"/>
                      <a:pt x="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6"/>
              <p:cNvSpPr/>
              <p:nvPr/>
            </p:nvSpPr>
            <p:spPr>
              <a:xfrm rot="-4500040">
                <a:off x="574253" y="1157805"/>
                <a:ext cx="16300" cy="22299"/>
              </a:xfrm>
              <a:custGeom>
                <a:avLst/>
                <a:gdLst/>
                <a:ahLst/>
                <a:cxnLst/>
                <a:rect l="l" t="t" r="r" b="b"/>
                <a:pathLst>
                  <a:path w="652" h="892" extrusionOk="0">
                    <a:moveTo>
                      <a:pt x="328" y="1"/>
                    </a:moveTo>
                    <a:cubicBezTo>
                      <a:pt x="289" y="1"/>
                      <a:pt x="254" y="10"/>
                      <a:pt x="231" y="34"/>
                    </a:cubicBezTo>
                    <a:cubicBezTo>
                      <a:pt x="116" y="110"/>
                      <a:pt x="77" y="378"/>
                      <a:pt x="39" y="455"/>
                    </a:cubicBezTo>
                    <a:cubicBezTo>
                      <a:pt x="1" y="531"/>
                      <a:pt x="1" y="570"/>
                      <a:pt x="1" y="646"/>
                    </a:cubicBezTo>
                    <a:cubicBezTo>
                      <a:pt x="1" y="761"/>
                      <a:pt x="116" y="799"/>
                      <a:pt x="192" y="838"/>
                    </a:cubicBezTo>
                    <a:cubicBezTo>
                      <a:pt x="246" y="865"/>
                      <a:pt x="301" y="892"/>
                      <a:pt x="355" y="892"/>
                    </a:cubicBezTo>
                    <a:cubicBezTo>
                      <a:pt x="377" y="892"/>
                      <a:pt x="400" y="887"/>
                      <a:pt x="422" y="876"/>
                    </a:cubicBezTo>
                    <a:cubicBezTo>
                      <a:pt x="499" y="838"/>
                      <a:pt x="537" y="799"/>
                      <a:pt x="537" y="723"/>
                    </a:cubicBezTo>
                    <a:cubicBezTo>
                      <a:pt x="575" y="646"/>
                      <a:pt x="575" y="570"/>
                      <a:pt x="613" y="493"/>
                    </a:cubicBezTo>
                    <a:cubicBezTo>
                      <a:pt x="613" y="378"/>
                      <a:pt x="613" y="263"/>
                      <a:pt x="613" y="187"/>
                    </a:cubicBezTo>
                    <a:cubicBezTo>
                      <a:pt x="613" y="148"/>
                      <a:pt x="652" y="110"/>
                      <a:pt x="613" y="110"/>
                    </a:cubicBezTo>
                    <a:cubicBezTo>
                      <a:pt x="613" y="110"/>
                      <a:pt x="613" y="72"/>
                      <a:pt x="575" y="72"/>
                    </a:cubicBezTo>
                    <a:cubicBezTo>
                      <a:pt x="522" y="45"/>
                      <a:pt x="415" y="1"/>
                      <a:pt x="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6"/>
              <p:cNvSpPr/>
              <p:nvPr/>
            </p:nvSpPr>
            <p:spPr>
              <a:xfrm rot="-4500040">
                <a:off x="628926" y="1106965"/>
                <a:ext cx="18224" cy="13075"/>
              </a:xfrm>
              <a:custGeom>
                <a:avLst/>
                <a:gdLst/>
                <a:ahLst/>
                <a:cxnLst/>
                <a:rect l="l" t="t" r="r" b="b"/>
                <a:pathLst>
                  <a:path w="729" h="523" extrusionOk="0">
                    <a:moveTo>
                      <a:pt x="508" y="0"/>
                    </a:moveTo>
                    <a:cubicBezTo>
                      <a:pt x="358" y="0"/>
                      <a:pt x="182" y="186"/>
                      <a:pt x="77" y="264"/>
                    </a:cubicBezTo>
                    <a:cubicBezTo>
                      <a:pt x="39" y="264"/>
                      <a:pt x="1" y="303"/>
                      <a:pt x="1" y="341"/>
                    </a:cubicBezTo>
                    <a:cubicBezTo>
                      <a:pt x="39" y="379"/>
                      <a:pt x="39" y="379"/>
                      <a:pt x="77" y="417"/>
                    </a:cubicBezTo>
                    <a:cubicBezTo>
                      <a:pt x="230" y="456"/>
                      <a:pt x="345" y="494"/>
                      <a:pt x="498" y="494"/>
                    </a:cubicBezTo>
                    <a:cubicBezTo>
                      <a:pt x="518" y="513"/>
                      <a:pt x="527" y="523"/>
                      <a:pt x="537" y="523"/>
                    </a:cubicBezTo>
                    <a:cubicBezTo>
                      <a:pt x="546" y="523"/>
                      <a:pt x="556" y="513"/>
                      <a:pt x="575" y="494"/>
                    </a:cubicBezTo>
                    <a:cubicBezTo>
                      <a:pt x="613" y="494"/>
                      <a:pt x="652" y="456"/>
                      <a:pt x="652" y="417"/>
                    </a:cubicBezTo>
                    <a:cubicBezTo>
                      <a:pt x="728" y="341"/>
                      <a:pt x="728" y="226"/>
                      <a:pt x="690" y="149"/>
                    </a:cubicBezTo>
                    <a:cubicBezTo>
                      <a:pt x="641" y="40"/>
                      <a:pt x="577" y="0"/>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6"/>
              <p:cNvSpPr/>
              <p:nvPr/>
            </p:nvSpPr>
            <p:spPr>
              <a:xfrm rot="-4500040">
                <a:off x="615003" y="1054237"/>
                <a:ext cx="31624" cy="31424"/>
              </a:xfrm>
              <a:custGeom>
                <a:avLst/>
                <a:gdLst/>
                <a:ahLst/>
                <a:cxnLst/>
                <a:rect l="l" t="t" r="r" b="b"/>
                <a:pathLst>
                  <a:path w="1265" h="1257" extrusionOk="0">
                    <a:moveTo>
                      <a:pt x="706" y="1"/>
                    </a:moveTo>
                    <a:cubicBezTo>
                      <a:pt x="673" y="1"/>
                      <a:pt x="642" y="7"/>
                      <a:pt x="613" y="21"/>
                    </a:cubicBezTo>
                    <a:cubicBezTo>
                      <a:pt x="422" y="136"/>
                      <a:pt x="230" y="404"/>
                      <a:pt x="77" y="557"/>
                    </a:cubicBezTo>
                    <a:cubicBezTo>
                      <a:pt x="77" y="596"/>
                      <a:pt x="1" y="672"/>
                      <a:pt x="39" y="749"/>
                    </a:cubicBezTo>
                    <a:cubicBezTo>
                      <a:pt x="39" y="749"/>
                      <a:pt x="77" y="787"/>
                      <a:pt x="116" y="825"/>
                    </a:cubicBezTo>
                    <a:cubicBezTo>
                      <a:pt x="230" y="940"/>
                      <a:pt x="383" y="1055"/>
                      <a:pt x="537" y="1170"/>
                    </a:cubicBezTo>
                    <a:cubicBezTo>
                      <a:pt x="575" y="1208"/>
                      <a:pt x="613" y="1246"/>
                      <a:pt x="651" y="1246"/>
                    </a:cubicBezTo>
                    <a:cubicBezTo>
                      <a:pt x="673" y="1254"/>
                      <a:pt x="693" y="1257"/>
                      <a:pt x="710" y="1257"/>
                    </a:cubicBezTo>
                    <a:cubicBezTo>
                      <a:pt x="782" y="1257"/>
                      <a:pt x="819" y="1201"/>
                      <a:pt x="881" y="1170"/>
                    </a:cubicBezTo>
                    <a:cubicBezTo>
                      <a:pt x="958" y="1055"/>
                      <a:pt x="1034" y="979"/>
                      <a:pt x="1111" y="902"/>
                    </a:cubicBezTo>
                    <a:cubicBezTo>
                      <a:pt x="1187" y="787"/>
                      <a:pt x="1264" y="672"/>
                      <a:pt x="1264" y="519"/>
                    </a:cubicBezTo>
                    <a:cubicBezTo>
                      <a:pt x="1264" y="404"/>
                      <a:pt x="1187" y="289"/>
                      <a:pt x="1111" y="213"/>
                    </a:cubicBezTo>
                    <a:cubicBezTo>
                      <a:pt x="1018" y="119"/>
                      <a:pt x="848" y="1"/>
                      <a:pt x="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6"/>
              <p:cNvSpPr/>
              <p:nvPr/>
            </p:nvSpPr>
            <p:spPr>
              <a:xfrm rot="10800000">
                <a:off x="1778881" y="908394"/>
                <a:ext cx="79500" cy="61875"/>
              </a:xfrm>
              <a:custGeom>
                <a:avLst/>
                <a:gdLst/>
                <a:ahLst/>
                <a:cxnLst/>
                <a:rect l="l" t="t" r="r" b="b"/>
                <a:pathLst>
                  <a:path w="3180" h="2475" extrusionOk="0">
                    <a:moveTo>
                      <a:pt x="498" y="1"/>
                    </a:moveTo>
                    <a:cubicBezTo>
                      <a:pt x="383" y="39"/>
                      <a:pt x="306" y="154"/>
                      <a:pt x="268" y="269"/>
                    </a:cubicBezTo>
                    <a:cubicBezTo>
                      <a:pt x="38" y="805"/>
                      <a:pt x="0" y="1379"/>
                      <a:pt x="153" y="1915"/>
                    </a:cubicBezTo>
                    <a:cubicBezTo>
                      <a:pt x="153" y="1991"/>
                      <a:pt x="191" y="2106"/>
                      <a:pt x="230" y="2183"/>
                    </a:cubicBezTo>
                    <a:cubicBezTo>
                      <a:pt x="413" y="2389"/>
                      <a:pt x="653" y="2474"/>
                      <a:pt x="907" y="2474"/>
                    </a:cubicBezTo>
                    <a:cubicBezTo>
                      <a:pt x="1931" y="2474"/>
                      <a:pt x="3179" y="1081"/>
                      <a:pt x="1799" y="498"/>
                    </a:cubicBezTo>
                    <a:cubicBezTo>
                      <a:pt x="1455" y="345"/>
                      <a:pt x="1072" y="192"/>
                      <a:pt x="727" y="39"/>
                    </a:cubicBezTo>
                    <a:cubicBezTo>
                      <a:pt x="651" y="1"/>
                      <a:pt x="574"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6"/>
              <p:cNvSpPr/>
              <p:nvPr/>
            </p:nvSpPr>
            <p:spPr>
              <a:xfrm rot="10800000">
                <a:off x="1843056" y="877544"/>
                <a:ext cx="26825" cy="19975"/>
              </a:xfrm>
              <a:custGeom>
                <a:avLst/>
                <a:gdLst/>
                <a:ahLst/>
                <a:cxnLst/>
                <a:rect l="l" t="t" r="r" b="b"/>
                <a:pathLst>
                  <a:path w="1073" h="799" extrusionOk="0">
                    <a:moveTo>
                      <a:pt x="383" y="0"/>
                    </a:moveTo>
                    <a:cubicBezTo>
                      <a:pt x="307" y="0"/>
                      <a:pt x="269" y="0"/>
                      <a:pt x="230" y="39"/>
                    </a:cubicBezTo>
                    <a:cubicBezTo>
                      <a:pt x="77" y="192"/>
                      <a:pt x="1" y="421"/>
                      <a:pt x="1" y="613"/>
                    </a:cubicBezTo>
                    <a:cubicBezTo>
                      <a:pt x="1" y="689"/>
                      <a:pt x="39" y="728"/>
                      <a:pt x="77" y="766"/>
                    </a:cubicBezTo>
                    <a:cubicBezTo>
                      <a:pt x="113" y="790"/>
                      <a:pt x="171" y="799"/>
                      <a:pt x="237" y="799"/>
                    </a:cubicBezTo>
                    <a:cubicBezTo>
                      <a:pt x="384" y="799"/>
                      <a:pt x="572" y="754"/>
                      <a:pt x="651" y="728"/>
                    </a:cubicBezTo>
                    <a:cubicBezTo>
                      <a:pt x="805" y="651"/>
                      <a:pt x="919" y="460"/>
                      <a:pt x="1034" y="345"/>
                    </a:cubicBezTo>
                    <a:cubicBezTo>
                      <a:pt x="1034" y="307"/>
                      <a:pt x="1073" y="268"/>
                      <a:pt x="1034" y="230"/>
                    </a:cubicBezTo>
                    <a:cubicBezTo>
                      <a:pt x="1034" y="192"/>
                      <a:pt x="996" y="192"/>
                      <a:pt x="996" y="192"/>
                    </a:cubicBezTo>
                    <a:cubicBezTo>
                      <a:pt x="805" y="115"/>
                      <a:pt x="651" y="77"/>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6"/>
              <p:cNvSpPr/>
              <p:nvPr/>
            </p:nvSpPr>
            <p:spPr>
              <a:xfrm rot="10800000">
                <a:off x="1877506" y="868869"/>
                <a:ext cx="21075" cy="22900"/>
              </a:xfrm>
              <a:custGeom>
                <a:avLst/>
                <a:gdLst/>
                <a:ahLst/>
                <a:cxnLst/>
                <a:rect l="l" t="t" r="r" b="b"/>
                <a:pathLst>
                  <a:path w="843" h="916" extrusionOk="0">
                    <a:moveTo>
                      <a:pt x="651" y="0"/>
                    </a:moveTo>
                    <a:cubicBezTo>
                      <a:pt x="460" y="38"/>
                      <a:pt x="306" y="77"/>
                      <a:pt x="153" y="191"/>
                    </a:cubicBezTo>
                    <a:cubicBezTo>
                      <a:pt x="77" y="230"/>
                      <a:pt x="38" y="230"/>
                      <a:pt x="38" y="306"/>
                    </a:cubicBezTo>
                    <a:cubicBezTo>
                      <a:pt x="0" y="345"/>
                      <a:pt x="0" y="383"/>
                      <a:pt x="0" y="459"/>
                    </a:cubicBezTo>
                    <a:cubicBezTo>
                      <a:pt x="38" y="613"/>
                      <a:pt x="115" y="804"/>
                      <a:pt x="268" y="881"/>
                    </a:cubicBezTo>
                    <a:cubicBezTo>
                      <a:pt x="321" y="904"/>
                      <a:pt x="368" y="915"/>
                      <a:pt x="410" y="915"/>
                    </a:cubicBezTo>
                    <a:cubicBezTo>
                      <a:pt x="708" y="915"/>
                      <a:pt x="771" y="388"/>
                      <a:pt x="804" y="153"/>
                    </a:cubicBezTo>
                    <a:cubicBezTo>
                      <a:pt x="804" y="115"/>
                      <a:pt x="842" y="77"/>
                      <a:pt x="804" y="38"/>
                    </a:cubicBezTo>
                    <a:cubicBezTo>
                      <a:pt x="766" y="0"/>
                      <a:pt x="689"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6"/>
              <p:cNvSpPr/>
              <p:nvPr/>
            </p:nvSpPr>
            <p:spPr>
              <a:xfrm rot="10800000">
                <a:off x="1867931" y="964594"/>
                <a:ext cx="48850" cy="51600"/>
              </a:xfrm>
              <a:custGeom>
                <a:avLst/>
                <a:gdLst/>
                <a:ahLst/>
                <a:cxnLst/>
                <a:rect l="l" t="t" r="r" b="b"/>
                <a:pathLst>
                  <a:path w="1954" h="2064" extrusionOk="0">
                    <a:moveTo>
                      <a:pt x="766" y="0"/>
                    </a:moveTo>
                    <a:cubicBezTo>
                      <a:pt x="652" y="0"/>
                      <a:pt x="575" y="38"/>
                      <a:pt x="460" y="115"/>
                    </a:cubicBezTo>
                    <a:cubicBezTo>
                      <a:pt x="154" y="306"/>
                      <a:pt x="39" y="728"/>
                      <a:pt x="39" y="1110"/>
                    </a:cubicBezTo>
                    <a:cubicBezTo>
                      <a:pt x="1" y="1417"/>
                      <a:pt x="77" y="1799"/>
                      <a:pt x="345" y="1991"/>
                    </a:cubicBezTo>
                    <a:cubicBezTo>
                      <a:pt x="414" y="2043"/>
                      <a:pt x="499" y="2063"/>
                      <a:pt x="592" y="2063"/>
                    </a:cubicBezTo>
                    <a:cubicBezTo>
                      <a:pt x="706" y="2063"/>
                      <a:pt x="832" y="2033"/>
                      <a:pt x="958" y="1991"/>
                    </a:cubicBezTo>
                    <a:cubicBezTo>
                      <a:pt x="1149" y="1914"/>
                      <a:pt x="1379" y="1761"/>
                      <a:pt x="1532" y="1570"/>
                    </a:cubicBezTo>
                    <a:cubicBezTo>
                      <a:pt x="1647" y="1417"/>
                      <a:pt x="1953" y="995"/>
                      <a:pt x="1838" y="766"/>
                    </a:cubicBezTo>
                    <a:cubicBezTo>
                      <a:pt x="1800" y="689"/>
                      <a:pt x="1762" y="651"/>
                      <a:pt x="1685" y="613"/>
                    </a:cubicBezTo>
                    <a:lnTo>
                      <a:pt x="1073" y="153"/>
                    </a:lnTo>
                    <a:cubicBezTo>
                      <a:pt x="996" y="115"/>
                      <a:pt x="881" y="38"/>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6"/>
              <p:cNvSpPr/>
              <p:nvPr/>
            </p:nvSpPr>
            <p:spPr>
              <a:xfrm rot="10800000">
                <a:off x="1999056" y="527344"/>
                <a:ext cx="33525" cy="33900"/>
              </a:xfrm>
              <a:custGeom>
                <a:avLst/>
                <a:gdLst/>
                <a:ahLst/>
                <a:cxnLst/>
                <a:rect l="l" t="t" r="r" b="b"/>
                <a:pathLst>
                  <a:path w="1341" h="1356" extrusionOk="0">
                    <a:moveTo>
                      <a:pt x="617" y="0"/>
                    </a:moveTo>
                    <a:cubicBezTo>
                      <a:pt x="562" y="0"/>
                      <a:pt x="507" y="9"/>
                      <a:pt x="460" y="25"/>
                    </a:cubicBezTo>
                    <a:cubicBezTo>
                      <a:pt x="0" y="178"/>
                      <a:pt x="39" y="599"/>
                      <a:pt x="77" y="1021"/>
                    </a:cubicBezTo>
                    <a:cubicBezTo>
                      <a:pt x="115" y="1135"/>
                      <a:pt x="154" y="1250"/>
                      <a:pt x="268" y="1327"/>
                    </a:cubicBezTo>
                    <a:cubicBezTo>
                      <a:pt x="307" y="1346"/>
                      <a:pt x="345" y="1356"/>
                      <a:pt x="383" y="1356"/>
                    </a:cubicBezTo>
                    <a:cubicBezTo>
                      <a:pt x="422" y="1356"/>
                      <a:pt x="460" y="1346"/>
                      <a:pt x="498" y="1327"/>
                    </a:cubicBezTo>
                    <a:cubicBezTo>
                      <a:pt x="613" y="1289"/>
                      <a:pt x="689" y="1212"/>
                      <a:pt x="766" y="1174"/>
                    </a:cubicBezTo>
                    <a:cubicBezTo>
                      <a:pt x="881" y="1135"/>
                      <a:pt x="1072" y="1135"/>
                      <a:pt x="1187" y="1097"/>
                    </a:cubicBezTo>
                    <a:cubicBezTo>
                      <a:pt x="1225" y="1059"/>
                      <a:pt x="1264" y="1021"/>
                      <a:pt x="1302" y="982"/>
                    </a:cubicBezTo>
                    <a:cubicBezTo>
                      <a:pt x="1340" y="906"/>
                      <a:pt x="1302" y="829"/>
                      <a:pt x="1264" y="753"/>
                    </a:cubicBezTo>
                    <a:cubicBezTo>
                      <a:pt x="1187" y="599"/>
                      <a:pt x="1111" y="446"/>
                      <a:pt x="996" y="293"/>
                    </a:cubicBezTo>
                    <a:cubicBezTo>
                      <a:pt x="957" y="217"/>
                      <a:pt x="919" y="140"/>
                      <a:pt x="843" y="63"/>
                    </a:cubicBezTo>
                    <a:cubicBezTo>
                      <a:pt x="775" y="19"/>
                      <a:pt x="695" y="0"/>
                      <a:pt x="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6"/>
              <p:cNvSpPr/>
              <p:nvPr/>
            </p:nvSpPr>
            <p:spPr>
              <a:xfrm rot="10800000">
                <a:off x="1978956" y="576444"/>
                <a:ext cx="54575" cy="67200"/>
              </a:xfrm>
              <a:custGeom>
                <a:avLst/>
                <a:gdLst/>
                <a:ahLst/>
                <a:cxnLst/>
                <a:rect l="l" t="t" r="r" b="b"/>
                <a:pathLst>
                  <a:path w="2183" h="2688" extrusionOk="0">
                    <a:moveTo>
                      <a:pt x="938" y="0"/>
                    </a:moveTo>
                    <a:cubicBezTo>
                      <a:pt x="842" y="0"/>
                      <a:pt x="747" y="10"/>
                      <a:pt x="651" y="29"/>
                    </a:cubicBezTo>
                    <a:cubicBezTo>
                      <a:pt x="77" y="105"/>
                      <a:pt x="0" y="680"/>
                      <a:pt x="0" y="1216"/>
                    </a:cubicBezTo>
                    <a:cubicBezTo>
                      <a:pt x="0" y="1522"/>
                      <a:pt x="153" y="1866"/>
                      <a:pt x="421" y="2020"/>
                    </a:cubicBezTo>
                    <a:cubicBezTo>
                      <a:pt x="651" y="2173"/>
                      <a:pt x="957" y="2211"/>
                      <a:pt x="1187" y="2326"/>
                    </a:cubicBezTo>
                    <a:cubicBezTo>
                      <a:pt x="1340" y="2402"/>
                      <a:pt x="1493" y="2556"/>
                      <a:pt x="1685" y="2670"/>
                    </a:cubicBezTo>
                    <a:cubicBezTo>
                      <a:pt x="1710" y="2670"/>
                      <a:pt x="1753" y="2687"/>
                      <a:pt x="1801" y="2687"/>
                    </a:cubicBezTo>
                    <a:cubicBezTo>
                      <a:pt x="1825" y="2687"/>
                      <a:pt x="1850" y="2683"/>
                      <a:pt x="1876" y="2670"/>
                    </a:cubicBezTo>
                    <a:cubicBezTo>
                      <a:pt x="1991" y="2670"/>
                      <a:pt x="2029" y="2556"/>
                      <a:pt x="2029" y="2441"/>
                    </a:cubicBezTo>
                    <a:cubicBezTo>
                      <a:pt x="2182" y="1828"/>
                      <a:pt x="2144" y="1177"/>
                      <a:pt x="1953" y="603"/>
                    </a:cubicBezTo>
                    <a:cubicBezTo>
                      <a:pt x="1876" y="412"/>
                      <a:pt x="1761" y="220"/>
                      <a:pt x="1608" y="144"/>
                    </a:cubicBezTo>
                    <a:cubicBezTo>
                      <a:pt x="1493" y="67"/>
                      <a:pt x="1340" y="29"/>
                      <a:pt x="1225" y="29"/>
                    </a:cubicBezTo>
                    <a:cubicBezTo>
                      <a:pt x="1129" y="10"/>
                      <a:pt x="1034"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6"/>
              <p:cNvSpPr/>
              <p:nvPr/>
            </p:nvSpPr>
            <p:spPr>
              <a:xfrm rot="10800000">
                <a:off x="2031606" y="582619"/>
                <a:ext cx="41375" cy="28025"/>
              </a:xfrm>
              <a:custGeom>
                <a:avLst/>
                <a:gdLst/>
                <a:ahLst/>
                <a:cxnLst/>
                <a:rect l="l" t="t" r="r" b="b"/>
                <a:pathLst>
                  <a:path w="1655" h="1121" extrusionOk="0">
                    <a:moveTo>
                      <a:pt x="963" y="0"/>
                    </a:moveTo>
                    <a:cubicBezTo>
                      <a:pt x="546" y="0"/>
                      <a:pt x="0" y="792"/>
                      <a:pt x="468" y="1044"/>
                    </a:cubicBezTo>
                    <a:cubicBezTo>
                      <a:pt x="544" y="1121"/>
                      <a:pt x="659" y="1121"/>
                      <a:pt x="736" y="1121"/>
                    </a:cubicBezTo>
                    <a:lnTo>
                      <a:pt x="1195" y="1121"/>
                    </a:lnTo>
                    <a:cubicBezTo>
                      <a:pt x="1348" y="1121"/>
                      <a:pt x="1540" y="1121"/>
                      <a:pt x="1616" y="1006"/>
                    </a:cubicBezTo>
                    <a:cubicBezTo>
                      <a:pt x="1655" y="891"/>
                      <a:pt x="1616" y="776"/>
                      <a:pt x="1578" y="700"/>
                    </a:cubicBezTo>
                    <a:cubicBezTo>
                      <a:pt x="1502" y="470"/>
                      <a:pt x="1387" y="278"/>
                      <a:pt x="1195" y="125"/>
                    </a:cubicBezTo>
                    <a:cubicBezTo>
                      <a:pt x="1157" y="87"/>
                      <a:pt x="1119" y="49"/>
                      <a:pt x="1042" y="10"/>
                    </a:cubicBezTo>
                    <a:cubicBezTo>
                      <a:pt x="1017" y="3"/>
                      <a:pt x="990"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6"/>
              <p:cNvSpPr/>
              <p:nvPr/>
            </p:nvSpPr>
            <p:spPr>
              <a:xfrm rot="10800000">
                <a:off x="2028731" y="646844"/>
                <a:ext cx="78500" cy="74250"/>
              </a:xfrm>
              <a:custGeom>
                <a:avLst/>
                <a:gdLst/>
                <a:ahLst/>
                <a:cxnLst/>
                <a:rect l="l" t="t" r="r" b="b"/>
                <a:pathLst>
                  <a:path w="3140" h="2970" extrusionOk="0">
                    <a:moveTo>
                      <a:pt x="1947" y="1"/>
                    </a:moveTo>
                    <a:cubicBezTo>
                      <a:pt x="1839" y="1"/>
                      <a:pt x="1736" y="19"/>
                      <a:pt x="1646" y="64"/>
                    </a:cubicBezTo>
                    <a:cubicBezTo>
                      <a:pt x="1493" y="102"/>
                      <a:pt x="1417" y="255"/>
                      <a:pt x="1302" y="370"/>
                    </a:cubicBezTo>
                    <a:cubicBezTo>
                      <a:pt x="1149" y="600"/>
                      <a:pt x="957" y="830"/>
                      <a:pt x="766" y="1059"/>
                    </a:cubicBezTo>
                    <a:cubicBezTo>
                      <a:pt x="613" y="1251"/>
                      <a:pt x="268" y="1481"/>
                      <a:pt x="153" y="1710"/>
                    </a:cubicBezTo>
                    <a:cubicBezTo>
                      <a:pt x="0" y="2131"/>
                      <a:pt x="383" y="2744"/>
                      <a:pt x="766" y="2897"/>
                    </a:cubicBezTo>
                    <a:cubicBezTo>
                      <a:pt x="870" y="2949"/>
                      <a:pt x="981" y="2970"/>
                      <a:pt x="1097" y="2970"/>
                    </a:cubicBezTo>
                    <a:cubicBezTo>
                      <a:pt x="1238" y="2970"/>
                      <a:pt x="1385" y="2939"/>
                      <a:pt x="1532" y="2897"/>
                    </a:cubicBezTo>
                    <a:cubicBezTo>
                      <a:pt x="1761" y="2821"/>
                      <a:pt x="1991" y="2706"/>
                      <a:pt x="2221" y="2553"/>
                    </a:cubicBezTo>
                    <a:cubicBezTo>
                      <a:pt x="2489" y="2399"/>
                      <a:pt x="2757" y="2208"/>
                      <a:pt x="2910" y="1940"/>
                    </a:cubicBezTo>
                    <a:cubicBezTo>
                      <a:pt x="3140" y="1519"/>
                      <a:pt x="2986" y="1059"/>
                      <a:pt x="2872" y="600"/>
                    </a:cubicBezTo>
                    <a:cubicBezTo>
                      <a:pt x="2833" y="447"/>
                      <a:pt x="2795" y="294"/>
                      <a:pt x="2680" y="217"/>
                    </a:cubicBezTo>
                    <a:cubicBezTo>
                      <a:pt x="2527" y="102"/>
                      <a:pt x="2336" y="26"/>
                      <a:pt x="2182" y="26"/>
                    </a:cubicBezTo>
                    <a:cubicBezTo>
                      <a:pt x="2103" y="10"/>
                      <a:pt x="2024" y="1"/>
                      <a:pt x="1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6"/>
              <p:cNvSpPr/>
              <p:nvPr/>
            </p:nvSpPr>
            <p:spPr>
              <a:xfrm rot="10800000">
                <a:off x="2038306" y="553744"/>
                <a:ext cx="14275" cy="15500"/>
              </a:xfrm>
              <a:custGeom>
                <a:avLst/>
                <a:gdLst/>
                <a:ahLst/>
                <a:cxnLst/>
                <a:rect l="l" t="t" r="r" b="b"/>
                <a:pathLst>
                  <a:path w="571" h="620" extrusionOk="0">
                    <a:moveTo>
                      <a:pt x="303" y="1"/>
                    </a:moveTo>
                    <a:cubicBezTo>
                      <a:pt x="150" y="115"/>
                      <a:pt x="73" y="269"/>
                      <a:pt x="35" y="383"/>
                    </a:cubicBezTo>
                    <a:cubicBezTo>
                      <a:pt x="1" y="486"/>
                      <a:pt x="119" y="619"/>
                      <a:pt x="227" y="619"/>
                    </a:cubicBezTo>
                    <a:cubicBezTo>
                      <a:pt x="239" y="619"/>
                      <a:pt x="252" y="617"/>
                      <a:pt x="264" y="613"/>
                    </a:cubicBezTo>
                    <a:cubicBezTo>
                      <a:pt x="379" y="613"/>
                      <a:pt x="494" y="498"/>
                      <a:pt x="532" y="383"/>
                    </a:cubicBezTo>
                    <a:cubicBezTo>
                      <a:pt x="571" y="269"/>
                      <a:pt x="494" y="115"/>
                      <a:pt x="418" y="39"/>
                    </a:cubicBezTo>
                    <a:cubicBezTo>
                      <a:pt x="418" y="1"/>
                      <a:pt x="379" y="1"/>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6"/>
              <p:cNvSpPr/>
              <p:nvPr/>
            </p:nvSpPr>
            <p:spPr>
              <a:xfrm rot="10800000">
                <a:off x="2156031" y="597569"/>
                <a:ext cx="23000" cy="20250"/>
              </a:xfrm>
              <a:custGeom>
                <a:avLst/>
                <a:gdLst/>
                <a:ahLst/>
                <a:cxnLst/>
                <a:rect l="l" t="t" r="r" b="b"/>
                <a:pathLst>
                  <a:path w="920" h="810" extrusionOk="0">
                    <a:moveTo>
                      <a:pt x="628" y="1"/>
                    </a:moveTo>
                    <a:cubicBezTo>
                      <a:pt x="585" y="1"/>
                      <a:pt x="537" y="10"/>
                      <a:pt x="499" y="29"/>
                    </a:cubicBezTo>
                    <a:cubicBezTo>
                      <a:pt x="307" y="68"/>
                      <a:pt x="154" y="183"/>
                      <a:pt x="39" y="336"/>
                    </a:cubicBezTo>
                    <a:lnTo>
                      <a:pt x="1" y="336"/>
                    </a:lnTo>
                    <a:cubicBezTo>
                      <a:pt x="1" y="451"/>
                      <a:pt x="1" y="565"/>
                      <a:pt x="1" y="642"/>
                    </a:cubicBezTo>
                    <a:cubicBezTo>
                      <a:pt x="1" y="680"/>
                      <a:pt x="1" y="719"/>
                      <a:pt x="39" y="757"/>
                    </a:cubicBezTo>
                    <a:cubicBezTo>
                      <a:pt x="39" y="795"/>
                      <a:pt x="116" y="795"/>
                      <a:pt x="154" y="795"/>
                    </a:cubicBezTo>
                    <a:cubicBezTo>
                      <a:pt x="212" y="805"/>
                      <a:pt x="269" y="809"/>
                      <a:pt x="326" y="809"/>
                    </a:cubicBezTo>
                    <a:cubicBezTo>
                      <a:pt x="496" y="809"/>
                      <a:pt x="661" y="766"/>
                      <a:pt x="805" y="680"/>
                    </a:cubicBezTo>
                    <a:cubicBezTo>
                      <a:pt x="843" y="680"/>
                      <a:pt x="881" y="642"/>
                      <a:pt x="920" y="604"/>
                    </a:cubicBezTo>
                    <a:cubicBezTo>
                      <a:pt x="920" y="565"/>
                      <a:pt x="920" y="527"/>
                      <a:pt x="920" y="489"/>
                    </a:cubicBezTo>
                    <a:cubicBezTo>
                      <a:pt x="881" y="374"/>
                      <a:pt x="843" y="259"/>
                      <a:pt x="805" y="144"/>
                    </a:cubicBezTo>
                    <a:cubicBezTo>
                      <a:pt x="805" y="106"/>
                      <a:pt x="767" y="68"/>
                      <a:pt x="728" y="29"/>
                    </a:cubicBezTo>
                    <a:cubicBezTo>
                      <a:pt x="709" y="10"/>
                      <a:pt x="671"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1" name="Google Shape;1581;p26"/>
            <p:cNvGrpSpPr/>
            <p:nvPr/>
          </p:nvGrpSpPr>
          <p:grpSpPr>
            <a:xfrm rot="-5732613">
              <a:off x="-365704" y="514766"/>
              <a:ext cx="1905516" cy="1177249"/>
              <a:chOff x="273471" y="527344"/>
              <a:chExt cx="1905561" cy="1177276"/>
            </a:xfrm>
          </p:grpSpPr>
          <p:sp>
            <p:nvSpPr>
              <p:cNvPr id="1582" name="Google Shape;1582;p26"/>
              <p:cNvSpPr/>
              <p:nvPr/>
            </p:nvSpPr>
            <p:spPr>
              <a:xfrm rot="-4500040">
                <a:off x="278554" y="1523414"/>
                <a:ext cx="106272" cy="92072"/>
              </a:xfrm>
              <a:custGeom>
                <a:avLst/>
                <a:gdLst/>
                <a:ahLst/>
                <a:cxnLst/>
                <a:rect l="l" t="t" r="r" b="b"/>
                <a:pathLst>
                  <a:path w="4251" h="3683" extrusionOk="0">
                    <a:moveTo>
                      <a:pt x="1832" y="1"/>
                    </a:moveTo>
                    <a:cubicBezTo>
                      <a:pt x="1120" y="1"/>
                      <a:pt x="415" y="894"/>
                      <a:pt x="77" y="1457"/>
                    </a:cubicBezTo>
                    <a:cubicBezTo>
                      <a:pt x="39" y="1533"/>
                      <a:pt x="1" y="1648"/>
                      <a:pt x="1" y="1763"/>
                    </a:cubicBezTo>
                    <a:cubicBezTo>
                      <a:pt x="39" y="1878"/>
                      <a:pt x="77" y="1954"/>
                      <a:pt x="154" y="1993"/>
                    </a:cubicBezTo>
                    <a:cubicBezTo>
                      <a:pt x="651" y="2529"/>
                      <a:pt x="1149" y="2988"/>
                      <a:pt x="1723" y="3409"/>
                    </a:cubicBezTo>
                    <a:cubicBezTo>
                      <a:pt x="1876" y="3524"/>
                      <a:pt x="2030" y="3639"/>
                      <a:pt x="2221" y="3677"/>
                    </a:cubicBezTo>
                    <a:cubicBezTo>
                      <a:pt x="2244" y="3681"/>
                      <a:pt x="2267" y="3682"/>
                      <a:pt x="2291" y="3682"/>
                    </a:cubicBezTo>
                    <a:cubicBezTo>
                      <a:pt x="2535" y="3682"/>
                      <a:pt x="2777" y="3504"/>
                      <a:pt x="2987" y="3294"/>
                    </a:cubicBezTo>
                    <a:cubicBezTo>
                      <a:pt x="3370" y="2950"/>
                      <a:pt x="3752" y="2529"/>
                      <a:pt x="4059" y="2108"/>
                    </a:cubicBezTo>
                    <a:cubicBezTo>
                      <a:pt x="4135" y="2031"/>
                      <a:pt x="4212" y="1916"/>
                      <a:pt x="4212" y="1801"/>
                    </a:cubicBezTo>
                    <a:cubicBezTo>
                      <a:pt x="4250" y="1610"/>
                      <a:pt x="4097" y="1380"/>
                      <a:pt x="3944" y="1227"/>
                    </a:cubicBezTo>
                    <a:cubicBezTo>
                      <a:pt x="3599" y="921"/>
                      <a:pt x="3178" y="614"/>
                      <a:pt x="2757" y="347"/>
                    </a:cubicBezTo>
                    <a:cubicBezTo>
                      <a:pt x="2489" y="193"/>
                      <a:pt x="2183" y="40"/>
                      <a:pt x="1876" y="2"/>
                    </a:cubicBezTo>
                    <a:cubicBezTo>
                      <a:pt x="1862" y="1"/>
                      <a:pt x="1847"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6"/>
              <p:cNvSpPr/>
              <p:nvPr/>
            </p:nvSpPr>
            <p:spPr>
              <a:xfrm rot="-4500040">
                <a:off x="357820" y="1616098"/>
                <a:ext cx="22024" cy="21749"/>
              </a:xfrm>
              <a:custGeom>
                <a:avLst/>
                <a:gdLst/>
                <a:ahLst/>
                <a:cxnLst/>
                <a:rect l="l" t="t" r="r" b="b"/>
                <a:pathLst>
                  <a:path w="881" h="870" extrusionOk="0">
                    <a:moveTo>
                      <a:pt x="448" y="1"/>
                    </a:moveTo>
                    <a:cubicBezTo>
                      <a:pt x="279" y="1"/>
                      <a:pt x="136" y="151"/>
                      <a:pt x="39" y="393"/>
                    </a:cubicBezTo>
                    <a:cubicBezTo>
                      <a:pt x="0" y="432"/>
                      <a:pt x="0" y="470"/>
                      <a:pt x="0" y="508"/>
                    </a:cubicBezTo>
                    <a:cubicBezTo>
                      <a:pt x="0" y="546"/>
                      <a:pt x="77" y="585"/>
                      <a:pt x="115" y="623"/>
                    </a:cubicBezTo>
                    <a:cubicBezTo>
                      <a:pt x="230" y="700"/>
                      <a:pt x="383" y="776"/>
                      <a:pt x="536" y="853"/>
                    </a:cubicBezTo>
                    <a:cubicBezTo>
                      <a:pt x="536" y="853"/>
                      <a:pt x="553" y="870"/>
                      <a:pt x="576" y="870"/>
                    </a:cubicBezTo>
                    <a:cubicBezTo>
                      <a:pt x="587" y="870"/>
                      <a:pt x="600" y="865"/>
                      <a:pt x="613" y="853"/>
                    </a:cubicBezTo>
                    <a:cubicBezTo>
                      <a:pt x="613" y="853"/>
                      <a:pt x="651" y="853"/>
                      <a:pt x="651" y="814"/>
                    </a:cubicBezTo>
                    <a:cubicBezTo>
                      <a:pt x="766" y="700"/>
                      <a:pt x="843" y="546"/>
                      <a:pt x="881" y="355"/>
                    </a:cubicBezTo>
                    <a:cubicBezTo>
                      <a:pt x="881" y="317"/>
                      <a:pt x="881" y="278"/>
                      <a:pt x="843" y="240"/>
                    </a:cubicBezTo>
                    <a:cubicBezTo>
                      <a:pt x="843" y="240"/>
                      <a:pt x="804" y="202"/>
                      <a:pt x="766" y="164"/>
                    </a:cubicBezTo>
                    <a:cubicBezTo>
                      <a:pt x="654" y="51"/>
                      <a:pt x="546" y="1"/>
                      <a:pt x="4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6"/>
              <p:cNvSpPr/>
              <p:nvPr/>
            </p:nvSpPr>
            <p:spPr>
              <a:xfrm rot="-4500040">
                <a:off x="381323" y="1580072"/>
                <a:ext cx="53623" cy="42499"/>
              </a:xfrm>
              <a:custGeom>
                <a:avLst/>
                <a:gdLst/>
                <a:ahLst/>
                <a:cxnLst/>
                <a:rect l="l" t="t" r="r" b="b"/>
                <a:pathLst>
                  <a:path w="2145" h="1700" extrusionOk="0">
                    <a:moveTo>
                      <a:pt x="1202" y="1"/>
                    </a:moveTo>
                    <a:cubicBezTo>
                      <a:pt x="972" y="1"/>
                      <a:pt x="754" y="65"/>
                      <a:pt x="613" y="206"/>
                    </a:cubicBezTo>
                    <a:cubicBezTo>
                      <a:pt x="0" y="780"/>
                      <a:pt x="613" y="1316"/>
                      <a:pt x="1149" y="1623"/>
                    </a:cubicBezTo>
                    <a:cubicBezTo>
                      <a:pt x="1187" y="1661"/>
                      <a:pt x="1263" y="1699"/>
                      <a:pt x="1340" y="1699"/>
                    </a:cubicBezTo>
                    <a:cubicBezTo>
                      <a:pt x="1455" y="1699"/>
                      <a:pt x="1570" y="1623"/>
                      <a:pt x="1646" y="1508"/>
                    </a:cubicBezTo>
                    <a:cubicBezTo>
                      <a:pt x="1876" y="1278"/>
                      <a:pt x="2029" y="972"/>
                      <a:pt x="2144" y="666"/>
                    </a:cubicBezTo>
                    <a:cubicBezTo>
                      <a:pt x="2144" y="627"/>
                      <a:pt x="2144" y="551"/>
                      <a:pt x="2144" y="512"/>
                    </a:cubicBezTo>
                    <a:cubicBezTo>
                      <a:pt x="2144" y="436"/>
                      <a:pt x="2106" y="398"/>
                      <a:pt x="2067" y="359"/>
                    </a:cubicBezTo>
                    <a:cubicBezTo>
                      <a:pt x="1887" y="133"/>
                      <a:pt x="1533" y="1"/>
                      <a:pt x="1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6"/>
              <p:cNvSpPr/>
              <p:nvPr/>
            </p:nvSpPr>
            <p:spPr>
              <a:xfrm rot="-4500040">
                <a:off x="299829" y="1678067"/>
                <a:ext cx="27774" cy="20874"/>
              </a:xfrm>
              <a:custGeom>
                <a:avLst/>
                <a:gdLst/>
                <a:ahLst/>
                <a:cxnLst/>
                <a:rect l="l" t="t" r="r" b="b"/>
                <a:pathLst>
                  <a:path w="1111" h="835" extrusionOk="0">
                    <a:moveTo>
                      <a:pt x="883" y="0"/>
                    </a:moveTo>
                    <a:cubicBezTo>
                      <a:pt x="804" y="0"/>
                      <a:pt x="711" y="27"/>
                      <a:pt x="613" y="69"/>
                    </a:cubicBezTo>
                    <a:cubicBezTo>
                      <a:pt x="384" y="184"/>
                      <a:pt x="116" y="375"/>
                      <a:pt x="39" y="452"/>
                    </a:cubicBezTo>
                    <a:cubicBezTo>
                      <a:pt x="1" y="490"/>
                      <a:pt x="1" y="528"/>
                      <a:pt x="1" y="567"/>
                    </a:cubicBezTo>
                    <a:cubicBezTo>
                      <a:pt x="1" y="605"/>
                      <a:pt x="39" y="605"/>
                      <a:pt x="77" y="605"/>
                    </a:cubicBezTo>
                    <a:cubicBezTo>
                      <a:pt x="307" y="682"/>
                      <a:pt x="498" y="758"/>
                      <a:pt x="728" y="835"/>
                    </a:cubicBezTo>
                    <a:lnTo>
                      <a:pt x="805" y="835"/>
                    </a:lnTo>
                    <a:cubicBezTo>
                      <a:pt x="805" y="835"/>
                      <a:pt x="843" y="796"/>
                      <a:pt x="843" y="796"/>
                    </a:cubicBezTo>
                    <a:cubicBezTo>
                      <a:pt x="920" y="720"/>
                      <a:pt x="996" y="643"/>
                      <a:pt x="1034" y="528"/>
                    </a:cubicBezTo>
                    <a:cubicBezTo>
                      <a:pt x="1073" y="452"/>
                      <a:pt x="1111" y="375"/>
                      <a:pt x="1111" y="299"/>
                    </a:cubicBezTo>
                    <a:cubicBezTo>
                      <a:pt x="1111" y="80"/>
                      <a:pt x="1019"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6"/>
              <p:cNvSpPr/>
              <p:nvPr/>
            </p:nvSpPr>
            <p:spPr>
              <a:xfrm rot="-4500040">
                <a:off x="383965" y="1656958"/>
                <a:ext cx="36399" cy="32199"/>
              </a:xfrm>
              <a:custGeom>
                <a:avLst/>
                <a:gdLst/>
                <a:ahLst/>
                <a:cxnLst/>
                <a:rect l="l" t="t" r="r" b="b"/>
                <a:pathLst>
                  <a:path w="1456" h="1288" extrusionOk="0">
                    <a:moveTo>
                      <a:pt x="658" y="0"/>
                    </a:moveTo>
                    <a:cubicBezTo>
                      <a:pt x="551" y="0"/>
                      <a:pt x="445" y="29"/>
                      <a:pt x="345" y="101"/>
                    </a:cubicBezTo>
                    <a:cubicBezTo>
                      <a:pt x="77" y="292"/>
                      <a:pt x="1" y="675"/>
                      <a:pt x="192" y="943"/>
                    </a:cubicBezTo>
                    <a:cubicBezTo>
                      <a:pt x="269" y="1020"/>
                      <a:pt x="345" y="1096"/>
                      <a:pt x="422" y="1134"/>
                    </a:cubicBezTo>
                    <a:cubicBezTo>
                      <a:pt x="575" y="1249"/>
                      <a:pt x="728" y="1287"/>
                      <a:pt x="881" y="1287"/>
                    </a:cubicBezTo>
                    <a:cubicBezTo>
                      <a:pt x="1111" y="1249"/>
                      <a:pt x="1226" y="1020"/>
                      <a:pt x="1341" y="828"/>
                    </a:cubicBezTo>
                    <a:cubicBezTo>
                      <a:pt x="1417" y="752"/>
                      <a:pt x="1455" y="675"/>
                      <a:pt x="1455" y="560"/>
                    </a:cubicBezTo>
                    <a:cubicBezTo>
                      <a:pt x="1455" y="407"/>
                      <a:pt x="1341" y="254"/>
                      <a:pt x="1187" y="177"/>
                    </a:cubicBezTo>
                    <a:cubicBezTo>
                      <a:pt x="1020" y="81"/>
                      <a:pt x="837"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6"/>
              <p:cNvSpPr/>
              <p:nvPr/>
            </p:nvSpPr>
            <p:spPr>
              <a:xfrm rot="-4500040">
                <a:off x="530509" y="1214942"/>
                <a:ext cx="66048" cy="74273"/>
              </a:xfrm>
              <a:custGeom>
                <a:avLst/>
                <a:gdLst/>
                <a:ahLst/>
                <a:cxnLst/>
                <a:rect l="l" t="t" r="r" b="b"/>
                <a:pathLst>
                  <a:path w="2642" h="2971" extrusionOk="0">
                    <a:moveTo>
                      <a:pt x="2014" y="1"/>
                    </a:moveTo>
                    <a:cubicBezTo>
                      <a:pt x="1888" y="1"/>
                      <a:pt x="1779" y="92"/>
                      <a:pt x="1608" y="214"/>
                    </a:cubicBezTo>
                    <a:cubicBezTo>
                      <a:pt x="1110" y="559"/>
                      <a:pt x="689" y="942"/>
                      <a:pt x="268" y="1401"/>
                    </a:cubicBezTo>
                    <a:cubicBezTo>
                      <a:pt x="153" y="1554"/>
                      <a:pt x="0" y="1746"/>
                      <a:pt x="77" y="1937"/>
                    </a:cubicBezTo>
                    <a:cubicBezTo>
                      <a:pt x="115" y="2014"/>
                      <a:pt x="192" y="2090"/>
                      <a:pt x="268" y="2128"/>
                    </a:cubicBezTo>
                    <a:cubicBezTo>
                      <a:pt x="651" y="2358"/>
                      <a:pt x="996" y="2626"/>
                      <a:pt x="1340" y="2856"/>
                    </a:cubicBezTo>
                    <a:cubicBezTo>
                      <a:pt x="1417" y="2932"/>
                      <a:pt x="1532" y="2971"/>
                      <a:pt x="1646" y="2971"/>
                    </a:cubicBezTo>
                    <a:cubicBezTo>
                      <a:pt x="1685" y="2932"/>
                      <a:pt x="1761" y="2894"/>
                      <a:pt x="1800" y="2856"/>
                    </a:cubicBezTo>
                    <a:cubicBezTo>
                      <a:pt x="2106" y="2511"/>
                      <a:pt x="2297" y="2128"/>
                      <a:pt x="2450" y="1707"/>
                    </a:cubicBezTo>
                    <a:cubicBezTo>
                      <a:pt x="2565" y="1401"/>
                      <a:pt x="2642" y="1056"/>
                      <a:pt x="2604" y="712"/>
                    </a:cubicBezTo>
                    <a:cubicBezTo>
                      <a:pt x="2565" y="482"/>
                      <a:pt x="2450" y="252"/>
                      <a:pt x="2259" y="99"/>
                    </a:cubicBezTo>
                    <a:cubicBezTo>
                      <a:pt x="2162" y="30"/>
                      <a:pt x="2085" y="1"/>
                      <a:pt x="2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6"/>
              <p:cNvSpPr/>
              <p:nvPr/>
            </p:nvSpPr>
            <p:spPr>
              <a:xfrm rot="-4500040">
                <a:off x="543550" y="1166855"/>
                <a:ext cx="32449" cy="42699"/>
              </a:xfrm>
              <a:custGeom>
                <a:avLst/>
                <a:gdLst/>
                <a:ahLst/>
                <a:cxnLst/>
                <a:rect l="l" t="t" r="r" b="b"/>
                <a:pathLst>
                  <a:path w="1298" h="1708" extrusionOk="0">
                    <a:moveTo>
                      <a:pt x="806" y="0"/>
                    </a:moveTo>
                    <a:cubicBezTo>
                      <a:pt x="781" y="0"/>
                      <a:pt x="755" y="2"/>
                      <a:pt x="728" y="6"/>
                    </a:cubicBezTo>
                    <a:cubicBezTo>
                      <a:pt x="306" y="45"/>
                      <a:pt x="192" y="810"/>
                      <a:pt x="77" y="1117"/>
                    </a:cubicBezTo>
                    <a:cubicBezTo>
                      <a:pt x="38" y="1193"/>
                      <a:pt x="0" y="1308"/>
                      <a:pt x="38" y="1385"/>
                    </a:cubicBezTo>
                    <a:cubicBezTo>
                      <a:pt x="77" y="1461"/>
                      <a:pt x="153" y="1499"/>
                      <a:pt x="230" y="1538"/>
                    </a:cubicBezTo>
                    <a:cubicBezTo>
                      <a:pt x="383" y="1576"/>
                      <a:pt x="498" y="1653"/>
                      <a:pt x="651" y="1691"/>
                    </a:cubicBezTo>
                    <a:cubicBezTo>
                      <a:pt x="702" y="1691"/>
                      <a:pt x="753" y="1708"/>
                      <a:pt x="793" y="1708"/>
                    </a:cubicBezTo>
                    <a:cubicBezTo>
                      <a:pt x="813" y="1708"/>
                      <a:pt x="830" y="1704"/>
                      <a:pt x="842" y="1691"/>
                    </a:cubicBezTo>
                    <a:cubicBezTo>
                      <a:pt x="881" y="1653"/>
                      <a:pt x="919" y="1614"/>
                      <a:pt x="957" y="1576"/>
                    </a:cubicBezTo>
                    <a:cubicBezTo>
                      <a:pt x="1072" y="1385"/>
                      <a:pt x="1187" y="1155"/>
                      <a:pt x="1225" y="925"/>
                    </a:cubicBezTo>
                    <a:cubicBezTo>
                      <a:pt x="1298" y="599"/>
                      <a:pt x="1233" y="0"/>
                      <a:pt x="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6"/>
              <p:cNvSpPr/>
              <p:nvPr/>
            </p:nvSpPr>
            <p:spPr>
              <a:xfrm rot="-4500040">
                <a:off x="443110" y="1159087"/>
                <a:ext cx="89997" cy="67298"/>
              </a:xfrm>
              <a:custGeom>
                <a:avLst/>
                <a:gdLst/>
                <a:ahLst/>
                <a:cxnLst/>
                <a:rect l="l" t="t" r="r" b="b"/>
                <a:pathLst>
                  <a:path w="3600" h="2692" extrusionOk="0">
                    <a:moveTo>
                      <a:pt x="2576" y="1"/>
                    </a:moveTo>
                    <a:cubicBezTo>
                      <a:pt x="2057" y="1"/>
                      <a:pt x="1429" y="254"/>
                      <a:pt x="1035" y="541"/>
                    </a:cubicBezTo>
                    <a:cubicBezTo>
                      <a:pt x="690" y="770"/>
                      <a:pt x="1" y="1344"/>
                      <a:pt x="460" y="1689"/>
                    </a:cubicBezTo>
                    <a:cubicBezTo>
                      <a:pt x="843" y="1957"/>
                      <a:pt x="1188" y="2225"/>
                      <a:pt x="1532" y="2493"/>
                    </a:cubicBezTo>
                    <a:cubicBezTo>
                      <a:pt x="1647" y="2570"/>
                      <a:pt x="1762" y="2684"/>
                      <a:pt x="1915" y="2684"/>
                    </a:cubicBezTo>
                    <a:cubicBezTo>
                      <a:pt x="1945" y="2689"/>
                      <a:pt x="1975" y="2692"/>
                      <a:pt x="2004" y="2692"/>
                    </a:cubicBezTo>
                    <a:cubicBezTo>
                      <a:pt x="2195" y="2692"/>
                      <a:pt x="2361" y="2588"/>
                      <a:pt x="2528" y="2455"/>
                    </a:cubicBezTo>
                    <a:cubicBezTo>
                      <a:pt x="2872" y="2187"/>
                      <a:pt x="3178" y="1804"/>
                      <a:pt x="3370" y="1383"/>
                    </a:cubicBezTo>
                    <a:cubicBezTo>
                      <a:pt x="3485" y="1115"/>
                      <a:pt x="3600" y="770"/>
                      <a:pt x="3446" y="502"/>
                    </a:cubicBezTo>
                    <a:cubicBezTo>
                      <a:pt x="3332" y="196"/>
                      <a:pt x="2987" y="43"/>
                      <a:pt x="2681" y="5"/>
                    </a:cubicBezTo>
                    <a:cubicBezTo>
                      <a:pt x="2646" y="2"/>
                      <a:pt x="2611" y="1"/>
                      <a:pt x="2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6"/>
              <p:cNvSpPr/>
              <p:nvPr/>
            </p:nvSpPr>
            <p:spPr>
              <a:xfrm rot="-4500040">
                <a:off x="582819" y="1204002"/>
                <a:ext cx="13425" cy="10000"/>
              </a:xfrm>
              <a:custGeom>
                <a:avLst/>
                <a:gdLst/>
                <a:ahLst/>
                <a:cxnLst/>
                <a:rect l="l" t="t" r="r" b="b"/>
                <a:pathLst>
                  <a:path w="537" h="400" extrusionOk="0">
                    <a:moveTo>
                      <a:pt x="308" y="1"/>
                    </a:moveTo>
                    <a:cubicBezTo>
                      <a:pt x="243" y="1"/>
                      <a:pt x="169" y="28"/>
                      <a:pt x="115" y="55"/>
                    </a:cubicBezTo>
                    <a:lnTo>
                      <a:pt x="77" y="93"/>
                    </a:lnTo>
                    <a:cubicBezTo>
                      <a:pt x="0" y="131"/>
                      <a:pt x="0" y="246"/>
                      <a:pt x="39" y="323"/>
                    </a:cubicBezTo>
                    <a:cubicBezTo>
                      <a:pt x="115" y="399"/>
                      <a:pt x="192" y="399"/>
                      <a:pt x="307" y="399"/>
                    </a:cubicBezTo>
                    <a:cubicBezTo>
                      <a:pt x="383" y="361"/>
                      <a:pt x="460" y="323"/>
                      <a:pt x="498" y="246"/>
                    </a:cubicBezTo>
                    <a:cubicBezTo>
                      <a:pt x="536" y="131"/>
                      <a:pt x="460" y="55"/>
                      <a:pt x="383" y="16"/>
                    </a:cubicBezTo>
                    <a:cubicBezTo>
                      <a:pt x="361" y="5"/>
                      <a:pt x="335" y="1"/>
                      <a:pt x="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6"/>
              <p:cNvSpPr/>
              <p:nvPr/>
            </p:nvSpPr>
            <p:spPr>
              <a:xfrm rot="-4500040">
                <a:off x="574253" y="1157805"/>
                <a:ext cx="16300" cy="22299"/>
              </a:xfrm>
              <a:custGeom>
                <a:avLst/>
                <a:gdLst/>
                <a:ahLst/>
                <a:cxnLst/>
                <a:rect l="l" t="t" r="r" b="b"/>
                <a:pathLst>
                  <a:path w="652" h="892" extrusionOk="0">
                    <a:moveTo>
                      <a:pt x="328" y="1"/>
                    </a:moveTo>
                    <a:cubicBezTo>
                      <a:pt x="289" y="1"/>
                      <a:pt x="254" y="10"/>
                      <a:pt x="231" y="34"/>
                    </a:cubicBezTo>
                    <a:cubicBezTo>
                      <a:pt x="116" y="110"/>
                      <a:pt x="77" y="378"/>
                      <a:pt x="39" y="455"/>
                    </a:cubicBezTo>
                    <a:cubicBezTo>
                      <a:pt x="1" y="531"/>
                      <a:pt x="1" y="570"/>
                      <a:pt x="1" y="646"/>
                    </a:cubicBezTo>
                    <a:cubicBezTo>
                      <a:pt x="1" y="761"/>
                      <a:pt x="116" y="799"/>
                      <a:pt x="192" y="838"/>
                    </a:cubicBezTo>
                    <a:cubicBezTo>
                      <a:pt x="246" y="865"/>
                      <a:pt x="301" y="892"/>
                      <a:pt x="355" y="892"/>
                    </a:cubicBezTo>
                    <a:cubicBezTo>
                      <a:pt x="377" y="892"/>
                      <a:pt x="400" y="887"/>
                      <a:pt x="422" y="876"/>
                    </a:cubicBezTo>
                    <a:cubicBezTo>
                      <a:pt x="499" y="838"/>
                      <a:pt x="537" y="799"/>
                      <a:pt x="537" y="723"/>
                    </a:cubicBezTo>
                    <a:cubicBezTo>
                      <a:pt x="575" y="646"/>
                      <a:pt x="575" y="570"/>
                      <a:pt x="613" y="493"/>
                    </a:cubicBezTo>
                    <a:cubicBezTo>
                      <a:pt x="613" y="378"/>
                      <a:pt x="613" y="263"/>
                      <a:pt x="613" y="187"/>
                    </a:cubicBezTo>
                    <a:cubicBezTo>
                      <a:pt x="613" y="148"/>
                      <a:pt x="652" y="110"/>
                      <a:pt x="613" y="110"/>
                    </a:cubicBezTo>
                    <a:cubicBezTo>
                      <a:pt x="613" y="110"/>
                      <a:pt x="613" y="72"/>
                      <a:pt x="575" y="72"/>
                    </a:cubicBezTo>
                    <a:cubicBezTo>
                      <a:pt x="522" y="45"/>
                      <a:pt x="415" y="1"/>
                      <a:pt x="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6"/>
              <p:cNvSpPr/>
              <p:nvPr/>
            </p:nvSpPr>
            <p:spPr>
              <a:xfrm rot="-4500040">
                <a:off x="628926" y="1106965"/>
                <a:ext cx="18224" cy="13075"/>
              </a:xfrm>
              <a:custGeom>
                <a:avLst/>
                <a:gdLst/>
                <a:ahLst/>
                <a:cxnLst/>
                <a:rect l="l" t="t" r="r" b="b"/>
                <a:pathLst>
                  <a:path w="729" h="523" extrusionOk="0">
                    <a:moveTo>
                      <a:pt x="508" y="0"/>
                    </a:moveTo>
                    <a:cubicBezTo>
                      <a:pt x="358" y="0"/>
                      <a:pt x="182" y="186"/>
                      <a:pt x="77" y="264"/>
                    </a:cubicBezTo>
                    <a:cubicBezTo>
                      <a:pt x="39" y="264"/>
                      <a:pt x="1" y="303"/>
                      <a:pt x="1" y="341"/>
                    </a:cubicBezTo>
                    <a:cubicBezTo>
                      <a:pt x="39" y="379"/>
                      <a:pt x="39" y="379"/>
                      <a:pt x="77" y="417"/>
                    </a:cubicBezTo>
                    <a:cubicBezTo>
                      <a:pt x="230" y="456"/>
                      <a:pt x="345" y="494"/>
                      <a:pt x="498" y="494"/>
                    </a:cubicBezTo>
                    <a:cubicBezTo>
                      <a:pt x="518" y="513"/>
                      <a:pt x="527" y="523"/>
                      <a:pt x="537" y="523"/>
                    </a:cubicBezTo>
                    <a:cubicBezTo>
                      <a:pt x="546" y="523"/>
                      <a:pt x="556" y="513"/>
                      <a:pt x="575" y="494"/>
                    </a:cubicBezTo>
                    <a:cubicBezTo>
                      <a:pt x="613" y="494"/>
                      <a:pt x="652" y="456"/>
                      <a:pt x="652" y="417"/>
                    </a:cubicBezTo>
                    <a:cubicBezTo>
                      <a:pt x="728" y="341"/>
                      <a:pt x="728" y="226"/>
                      <a:pt x="690" y="149"/>
                    </a:cubicBezTo>
                    <a:cubicBezTo>
                      <a:pt x="641" y="40"/>
                      <a:pt x="577" y="0"/>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6"/>
              <p:cNvSpPr/>
              <p:nvPr/>
            </p:nvSpPr>
            <p:spPr>
              <a:xfrm rot="-4500040">
                <a:off x="615003" y="1054237"/>
                <a:ext cx="31624" cy="31424"/>
              </a:xfrm>
              <a:custGeom>
                <a:avLst/>
                <a:gdLst/>
                <a:ahLst/>
                <a:cxnLst/>
                <a:rect l="l" t="t" r="r" b="b"/>
                <a:pathLst>
                  <a:path w="1265" h="1257" extrusionOk="0">
                    <a:moveTo>
                      <a:pt x="706" y="1"/>
                    </a:moveTo>
                    <a:cubicBezTo>
                      <a:pt x="673" y="1"/>
                      <a:pt x="642" y="7"/>
                      <a:pt x="613" y="21"/>
                    </a:cubicBezTo>
                    <a:cubicBezTo>
                      <a:pt x="422" y="136"/>
                      <a:pt x="230" y="404"/>
                      <a:pt x="77" y="557"/>
                    </a:cubicBezTo>
                    <a:cubicBezTo>
                      <a:pt x="77" y="596"/>
                      <a:pt x="1" y="672"/>
                      <a:pt x="39" y="749"/>
                    </a:cubicBezTo>
                    <a:cubicBezTo>
                      <a:pt x="39" y="749"/>
                      <a:pt x="77" y="787"/>
                      <a:pt x="116" y="825"/>
                    </a:cubicBezTo>
                    <a:cubicBezTo>
                      <a:pt x="230" y="940"/>
                      <a:pt x="383" y="1055"/>
                      <a:pt x="537" y="1170"/>
                    </a:cubicBezTo>
                    <a:cubicBezTo>
                      <a:pt x="575" y="1208"/>
                      <a:pt x="613" y="1246"/>
                      <a:pt x="651" y="1246"/>
                    </a:cubicBezTo>
                    <a:cubicBezTo>
                      <a:pt x="673" y="1254"/>
                      <a:pt x="693" y="1257"/>
                      <a:pt x="710" y="1257"/>
                    </a:cubicBezTo>
                    <a:cubicBezTo>
                      <a:pt x="782" y="1257"/>
                      <a:pt x="819" y="1201"/>
                      <a:pt x="881" y="1170"/>
                    </a:cubicBezTo>
                    <a:cubicBezTo>
                      <a:pt x="958" y="1055"/>
                      <a:pt x="1034" y="979"/>
                      <a:pt x="1111" y="902"/>
                    </a:cubicBezTo>
                    <a:cubicBezTo>
                      <a:pt x="1187" y="787"/>
                      <a:pt x="1264" y="672"/>
                      <a:pt x="1264" y="519"/>
                    </a:cubicBezTo>
                    <a:cubicBezTo>
                      <a:pt x="1264" y="404"/>
                      <a:pt x="1187" y="289"/>
                      <a:pt x="1111" y="213"/>
                    </a:cubicBezTo>
                    <a:cubicBezTo>
                      <a:pt x="1018" y="119"/>
                      <a:pt x="848" y="1"/>
                      <a:pt x="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6"/>
              <p:cNvSpPr/>
              <p:nvPr/>
            </p:nvSpPr>
            <p:spPr>
              <a:xfrm rot="10800000">
                <a:off x="1778881" y="908394"/>
                <a:ext cx="79500" cy="61875"/>
              </a:xfrm>
              <a:custGeom>
                <a:avLst/>
                <a:gdLst/>
                <a:ahLst/>
                <a:cxnLst/>
                <a:rect l="l" t="t" r="r" b="b"/>
                <a:pathLst>
                  <a:path w="3180" h="2475" extrusionOk="0">
                    <a:moveTo>
                      <a:pt x="498" y="1"/>
                    </a:moveTo>
                    <a:cubicBezTo>
                      <a:pt x="383" y="39"/>
                      <a:pt x="306" y="154"/>
                      <a:pt x="268" y="269"/>
                    </a:cubicBezTo>
                    <a:cubicBezTo>
                      <a:pt x="38" y="805"/>
                      <a:pt x="0" y="1379"/>
                      <a:pt x="153" y="1915"/>
                    </a:cubicBezTo>
                    <a:cubicBezTo>
                      <a:pt x="153" y="1991"/>
                      <a:pt x="191" y="2106"/>
                      <a:pt x="230" y="2183"/>
                    </a:cubicBezTo>
                    <a:cubicBezTo>
                      <a:pt x="413" y="2389"/>
                      <a:pt x="653" y="2474"/>
                      <a:pt x="907" y="2474"/>
                    </a:cubicBezTo>
                    <a:cubicBezTo>
                      <a:pt x="1931" y="2474"/>
                      <a:pt x="3179" y="1081"/>
                      <a:pt x="1799" y="498"/>
                    </a:cubicBezTo>
                    <a:cubicBezTo>
                      <a:pt x="1455" y="345"/>
                      <a:pt x="1072" y="192"/>
                      <a:pt x="727" y="39"/>
                    </a:cubicBezTo>
                    <a:cubicBezTo>
                      <a:pt x="651" y="1"/>
                      <a:pt x="574"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6"/>
              <p:cNvSpPr/>
              <p:nvPr/>
            </p:nvSpPr>
            <p:spPr>
              <a:xfrm rot="10800000">
                <a:off x="1843056" y="877544"/>
                <a:ext cx="26825" cy="19975"/>
              </a:xfrm>
              <a:custGeom>
                <a:avLst/>
                <a:gdLst/>
                <a:ahLst/>
                <a:cxnLst/>
                <a:rect l="l" t="t" r="r" b="b"/>
                <a:pathLst>
                  <a:path w="1073" h="799" extrusionOk="0">
                    <a:moveTo>
                      <a:pt x="383" y="0"/>
                    </a:moveTo>
                    <a:cubicBezTo>
                      <a:pt x="307" y="0"/>
                      <a:pt x="269" y="0"/>
                      <a:pt x="230" y="39"/>
                    </a:cubicBezTo>
                    <a:cubicBezTo>
                      <a:pt x="77" y="192"/>
                      <a:pt x="1" y="421"/>
                      <a:pt x="1" y="613"/>
                    </a:cubicBezTo>
                    <a:cubicBezTo>
                      <a:pt x="1" y="689"/>
                      <a:pt x="39" y="728"/>
                      <a:pt x="77" y="766"/>
                    </a:cubicBezTo>
                    <a:cubicBezTo>
                      <a:pt x="113" y="790"/>
                      <a:pt x="171" y="799"/>
                      <a:pt x="237" y="799"/>
                    </a:cubicBezTo>
                    <a:cubicBezTo>
                      <a:pt x="384" y="799"/>
                      <a:pt x="572" y="754"/>
                      <a:pt x="651" y="728"/>
                    </a:cubicBezTo>
                    <a:cubicBezTo>
                      <a:pt x="805" y="651"/>
                      <a:pt x="919" y="460"/>
                      <a:pt x="1034" y="345"/>
                    </a:cubicBezTo>
                    <a:cubicBezTo>
                      <a:pt x="1034" y="307"/>
                      <a:pt x="1073" y="268"/>
                      <a:pt x="1034" y="230"/>
                    </a:cubicBezTo>
                    <a:cubicBezTo>
                      <a:pt x="1034" y="192"/>
                      <a:pt x="996" y="192"/>
                      <a:pt x="996" y="192"/>
                    </a:cubicBezTo>
                    <a:cubicBezTo>
                      <a:pt x="805" y="115"/>
                      <a:pt x="651" y="77"/>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6"/>
              <p:cNvSpPr/>
              <p:nvPr/>
            </p:nvSpPr>
            <p:spPr>
              <a:xfrm rot="10800000">
                <a:off x="1877506" y="868869"/>
                <a:ext cx="21075" cy="22900"/>
              </a:xfrm>
              <a:custGeom>
                <a:avLst/>
                <a:gdLst/>
                <a:ahLst/>
                <a:cxnLst/>
                <a:rect l="l" t="t" r="r" b="b"/>
                <a:pathLst>
                  <a:path w="843" h="916" extrusionOk="0">
                    <a:moveTo>
                      <a:pt x="651" y="0"/>
                    </a:moveTo>
                    <a:cubicBezTo>
                      <a:pt x="460" y="38"/>
                      <a:pt x="306" y="77"/>
                      <a:pt x="153" y="191"/>
                    </a:cubicBezTo>
                    <a:cubicBezTo>
                      <a:pt x="77" y="230"/>
                      <a:pt x="38" y="230"/>
                      <a:pt x="38" y="306"/>
                    </a:cubicBezTo>
                    <a:cubicBezTo>
                      <a:pt x="0" y="345"/>
                      <a:pt x="0" y="383"/>
                      <a:pt x="0" y="459"/>
                    </a:cubicBezTo>
                    <a:cubicBezTo>
                      <a:pt x="38" y="613"/>
                      <a:pt x="115" y="804"/>
                      <a:pt x="268" y="881"/>
                    </a:cubicBezTo>
                    <a:cubicBezTo>
                      <a:pt x="321" y="904"/>
                      <a:pt x="368" y="915"/>
                      <a:pt x="410" y="915"/>
                    </a:cubicBezTo>
                    <a:cubicBezTo>
                      <a:pt x="708" y="915"/>
                      <a:pt x="771" y="388"/>
                      <a:pt x="804" y="153"/>
                    </a:cubicBezTo>
                    <a:cubicBezTo>
                      <a:pt x="804" y="115"/>
                      <a:pt x="842" y="77"/>
                      <a:pt x="804" y="38"/>
                    </a:cubicBezTo>
                    <a:cubicBezTo>
                      <a:pt x="766" y="0"/>
                      <a:pt x="689"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6"/>
              <p:cNvSpPr/>
              <p:nvPr/>
            </p:nvSpPr>
            <p:spPr>
              <a:xfrm rot="10800000">
                <a:off x="1867931" y="964594"/>
                <a:ext cx="48850" cy="51600"/>
              </a:xfrm>
              <a:custGeom>
                <a:avLst/>
                <a:gdLst/>
                <a:ahLst/>
                <a:cxnLst/>
                <a:rect l="l" t="t" r="r" b="b"/>
                <a:pathLst>
                  <a:path w="1954" h="2064" extrusionOk="0">
                    <a:moveTo>
                      <a:pt x="766" y="0"/>
                    </a:moveTo>
                    <a:cubicBezTo>
                      <a:pt x="652" y="0"/>
                      <a:pt x="575" y="38"/>
                      <a:pt x="460" y="115"/>
                    </a:cubicBezTo>
                    <a:cubicBezTo>
                      <a:pt x="154" y="306"/>
                      <a:pt x="39" y="728"/>
                      <a:pt x="39" y="1110"/>
                    </a:cubicBezTo>
                    <a:cubicBezTo>
                      <a:pt x="1" y="1417"/>
                      <a:pt x="77" y="1799"/>
                      <a:pt x="345" y="1991"/>
                    </a:cubicBezTo>
                    <a:cubicBezTo>
                      <a:pt x="414" y="2043"/>
                      <a:pt x="499" y="2063"/>
                      <a:pt x="592" y="2063"/>
                    </a:cubicBezTo>
                    <a:cubicBezTo>
                      <a:pt x="706" y="2063"/>
                      <a:pt x="832" y="2033"/>
                      <a:pt x="958" y="1991"/>
                    </a:cubicBezTo>
                    <a:cubicBezTo>
                      <a:pt x="1149" y="1914"/>
                      <a:pt x="1379" y="1761"/>
                      <a:pt x="1532" y="1570"/>
                    </a:cubicBezTo>
                    <a:cubicBezTo>
                      <a:pt x="1647" y="1417"/>
                      <a:pt x="1953" y="995"/>
                      <a:pt x="1838" y="766"/>
                    </a:cubicBezTo>
                    <a:cubicBezTo>
                      <a:pt x="1800" y="689"/>
                      <a:pt x="1762" y="651"/>
                      <a:pt x="1685" y="613"/>
                    </a:cubicBezTo>
                    <a:lnTo>
                      <a:pt x="1073" y="153"/>
                    </a:lnTo>
                    <a:cubicBezTo>
                      <a:pt x="996" y="115"/>
                      <a:pt x="881" y="38"/>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6"/>
              <p:cNvSpPr/>
              <p:nvPr/>
            </p:nvSpPr>
            <p:spPr>
              <a:xfrm rot="10800000">
                <a:off x="1999056" y="527344"/>
                <a:ext cx="33525" cy="33900"/>
              </a:xfrm>
              <a:custGeom>
                <a:avLst/>
                <a:gdLst/>
                <a:ahLst/>
                <a:cxnLst/>
                <a:rect l="l" t="t" r="r" b="b"/>
                <a:pathLst>
                  <a:path w="1341" h="1356" extrusionOk="0">
                    <a:moveTo>
                      <a:pt x="617" y="0"/>
                    </a:moveTo>
                    <a:cubicBezTo>
                      <a:pt x="562" y="0"/>
                      <a:pt x="507" y="9"/>
                      <a:pt x="460" y="25"/>
                    </a:cubicBezTo>
                    <a:cubicBezTo>
                      <a:pt x="0" y="178"/>
                      <a:pt x="39" y="599"/>
                      <a:pt x="77" y="1021"/>
                    </a:cubicBezTo>
                    <a:cubicBezTo>
                      <a:pt x="115" y="1135"/>
                      <a:pt x="154" y="1250"/>
                      <a:pt x="268" y="1327"/>
                    </a:cubicBezTo>
                    <a:cubicBezTo>
                      <a:pt x="307" y="1346"/>
                      <a:pt x="345" y="1356"/>
                      <a:pt x="383" y="1356"/>
                    </a:cubicBezTo>
                    <a:cubicBezTo>
                      <a:pt x="422" y="1356"/>
                      <a:pt x="460" y="1346"/>
                      <a:pt x="498" y="1327"/>
                    </a:cubicBezTo>
                    <a:cubicBezTo>
                      <a:pt x="613" y="1289"/>
                      <a:pt x="689" y="1212"/>
                      <a:pt x="766" y="1174"/>
                    </a:cubicBezTo>
                    <a:cubicBezTo>
                      <a:pt x="881" y="1135"/>
                      <a:pt x="1072" y="1135"/>
                      <a:pt x="1187" y="1097"/>
                    </a:cubicBezTo>
                    <a:cubicBezTo>
                      <a:pt x="1225" y="1059"/>
                      <a:pt x="1264" y="1021"/>
                      <a:pt x="1302" y="982"/>
                    </a:cubicBezTo>
                    <a:cubicBezTo>
                      <a:pt x="1340" y="906"/>
                      <a:pt x="1302" y="829"/>
                      <a:pt x="1264" y="753"/>
                    </a:cubicBezTo>
                    <a:cubicBezTo>
                      <a:pt x="1187" y="599"/>
                      <a:pt x="1111" y="446"/>
                      <a:pt x="996" y="293"/>
                    </a:cubicBezTo>
                    <a:cubicBezTo>
                      <a:pt x="957" y="217"/>
                      <a:pt x="919" y="140"/>
                      <a:pt x="843" y="63"/>
                    </a:cubicBezTo>
                    <a:cubicBezTo>
                      <a:pt x="775" y="19"/>
                      <a:pt x="695" y="0"/>
                      <a:pt x="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6"/>
              <p:cNvSpPr/>
              <p:nvPr/>
            </p:nvSpPr>
            <p:spPr>
              <a:xfrm rot="10800000">
                <a:off x="1978956" y="576444"/>
                <a:ext cx="54575" cy="67200"/>
              </a:xfrm>
              <a:custGeom>
                <a:avLst/>
                <a:gdLst/>
                <a:ahLst/>
                <a:cxnLst/>
                <a:rect l="l" t="t" r="r" b="b"/>
                <a:pathLst>
                  <a:path w="2183" h="2688" extrusionOk="0">
                    <a:moveTo>
                      <a:pt x="938" y="0"/>
                    </a:moveTo>
                    <a:cubicBezTo>
                      <a:pt x="842" y="0"/>
                      <a:pt x="747" y="10"/>
                      <a:pt x="651" y="29"/>
                    </a:cubicBezTo>
                    <a:cubicBezTo>
                      <a:pt x="77" y="105"/>
                      <a:pt x="0" y="680"/>
                      <a:pt x="0" y="1216"/>
                    </a:cubicBezTo>
                    <a:cubicBezTo>
                      <a:pt x="0" y="1522"/>
                      <a:pt x="153" y="1866"/>
                      <a:pt x="421" y="2020"/>
                    </a:cubicBezTo>
                    <a:cubicBezTo>
                      <a:pt x="651" y="2173"/>
                      <a:pt x="957" y="2211"/>
                      <a:pt x="1187" y="2326"/>
                    </a:cubicBezTo>
                    <a:cubicBezTo>
                      <a:pt x="1340" y="2402"/>
                      <a:pt x="1493" y="2556"/>
                      <a:pt x="1685" y="2670"/>
                    </a:cubicBezTo>
                    <a:cubicBezTo>
                      <a:pt x="1710" y="2670"/>
                      <a:pt x="1753" y="2687"/>
                      <a:pt x="1801" y="2687"/>
                    </a:cubicBezTo>
                    <a:cubicBezTo>
                      <a:pt x="1825" y="2687"/>
                      <a:pt x="1850" y="2683"/>
                      <a:pt x="1876" y="2670"/>
                    </a:cubicBezTo>
                    <a:cubicBezTo>
                      <a:pt x="1991" y="2670"/>
                      <a:pt x="2029" y="2556"/>
                      <a:pt x="2029" y="2441"/>
                    </a:cubicBezTo>
                    <a:cubicBezTo>
                      <a:pt x="2182" y="1828"/>
                      <a:pt x="2144" y="1177"/>
                      <a:pt x="1953" y="603"/>
                    </a:cubicBezTo>
                    <a:cubicBezTo>
                      <a:pt x="1876" y="412"/>
                      <a:pt x="1761" y="220"/>
                      <a:pt x="1608" y="144"/>
                    </a:cubicBezTo>
                    <a:cubicBezTo>
                      <a:pt x="1493" y="67"/>
                      <a:pt x="1340" y="29"/>
                      <a:pt x="1225" y="29"/>
                    </a:cubicBezTo>
                    <a:cubicBezTo>
                      <a:pt x="1129" y="10"/>
                      <a:pt x="1034"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6"/>
              <p:cNvSpPr/>
              <p:nvPr/>
            </p:nvSpPr>
            <p:spPr>
              <a:xfrm rot="10800000">
                <a:off x="2031606" y="582619"/>
                <a:ext cx="41375" cy="28025"/>
              </a:xfrm>
              <a:custGeom>
                <a:avLst/>
                <a:gdLst/>
                <a:ahLst/>
                <a:cxnLst/>
                <a:rect l="l" t="t" r="r" b="b"/>
                <a:pathLst>
                  <a:path w="1655" h="1121" extrusionOk="0">
                    <a:moveTo>
                      <a:pt x="963" y="0"/>
                    </a:moveTo>
                    <a:cubicBezTo>
                      <a:pt x="546" y="0"/>
                      <a:pt x="0" y="792"/>
                      <a:pt x="468" y="1044"/>
                    </a:cubicBezTo>
                    <a:cubicBezTo>
                      <a:pt x="544" y="1121"/>
                      <a:pt x="659" y="1121"/>
                      <a:pt x="736" y="1121"/>
                    </a:cubicBezTo>
                    <a:lnTo>
                      <a:pt x="1195" y="1121"/>
                    </a:lnTo>
                    <a:cubicBezTo>
                      <a:pt x="1348" y="1121"/>
                      <a:pt x="1540" y="1121"/>
                      <a:pt x="1616" y="1006"/>
                    </a:cubicBezTo>
                    <a:cubicBezTo>
                      <a:pt x="1655" y="891"/>
                      <a:pt x="1616" y="776"/>
                      <a:pt x="1578" y="700"/>
                    </a:cubicBezTo>
                    <a:cubicBezTo>
                      <a:pt x="1502" y="470"/>
                      <a:pt x="1387" y="278"/>
                      <a:pt x="1195" y="125"/>
                    </a:cubicBezTo>
                    <a:cubicBezTo>
                      <a:pt x="1157" y="87"/>
                      <a:pt x="1119" y="49"/>
                      <a:pt x="1042" y="10"/>
                    </a:cubicBezTo>
                    <a:cubicBezTo>
                      <a:pt x="1017" y="3"/>
                      <a:pt x="990"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6"/>
              <p:cNvSpPr/>
              <p:nvPr/>
            </p:nvSpPr>
            <p:spPr>
              <a:xfrm rot="10800000">
                <a:off x="2028731" y="646844"/>
                <a:ext cx="78500" cy="74250"/>
              </a:xfrm>
              <a:custGeom>
                <a:avLst/>
                <a:gdLst/>
                <a:ahLst/>
                <a:cxnLst/>
                <a:rect l="l" t="t" r="r" b="b"/>
                <a:pathLst>
                  <a:path w="3140" h="2970" extrusionOk="0">
                    <a:moveTo>
                      <a:pt x="1947" y="1"/>
                    </a:moveTo>
                    <a:cubicBezTo>
                      <a:pt x="1839" y="1"/>
                      <a:pt x="1736" y="19"/>
                      <a:pt x="1646" y="64"/>
                    </a:cubicBezTo>
                    <a:cubicBezTo>
                      <a:pt x="1493" y="102"/>
                      <a:pt x="1417" y="255"/>
                      <a:pt x="1302" y="370"/>
                    </a:cubicBezTo>
                    <a:cubicBezTo>
                      <a:pt x="1149" y="600"/>
                      <a:pt x="957" y="830"/>
                      <a:pt x="766" y="1059"/>
                    </a:cubicBezTo>
                    <a:cubicBezTo>
                      <a:pt x="613" y="1251"/>
                      <a:pt x="268" y="1481"/>
                      <a:pt x="153" y="1710"/>
                    </a:cubicBezTo>
                    <a:cubicBezTo>
                      <a:pt x="0" y="2131"/>
                      <a:pt x="383" y="2744"/>
                      <a:pt x="766" y="2897"/>
                    </a:cubicBezTo>
                    <a:cubicBezTo>
                      <a:pt x="870" y="2949"/>
                      <a:pt x="981" y="2970"/>
                      <a:pt x="1097" y="2970"/>
                    </a:cubicBezTo>
                    <a:cubicBezTo>
                      <a:pt x="1238" y="2970"/>
                      <a:pt x="1385" y="2939"/>
                      <a:pt x="1532" y="2897"/>
                    </a:cubicBezTo>
                    <a:cubicBezTo>
                      <a:pt x="1761" y="2821"/>
                      <a:pt x="1991" y="2706"/>
                      <a:pt x="2221" y="2553"/>
                    </a:cubicBezTo>
                    <a:cubicBezTo>
                      <a:pt x="2489" y="2399"/>
                      <a:pt x="2757" y="2208"/>
                      <a:pt x="2910" y="1940"/>
                    </a:cubicBezTo>
                    <a:cubicBezTo>
                      <a:pt x="3140" y="1519"/>
                      <a:pt x="2986" y="1059"/>
                      <a:pt x="2872" y="600"/>
                    </a:cubicBezTo>
                    <a:cubicBezTo>
                      <a:pt x="2833" y="447"/>
                      <a:pt x="2795" y="294"/>
                      <a:pt x="2680" y="217"/>
                    </a:cubicBezTo>
                    <a:cubicBezTo>
                      <a:pt x="2527" y="102"/>
                      <a:pt x="2336" y="26"/>
                      <a:pt x="2182" y="26"/>
                    </a:cubicBezTo>
                    <a:cubicBezTo>
                      <a:pt x="2103" y="10"/>
                      <a:pt x="2024" y="1"/>
                      <a:pt x="1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6"/>
              <p:cNvSpPr/>
              <p:nvPr/>
            </p:nvSpPr>
            <p:spPr>
              <a:xfrm rot="10800000">
                <a:off x="2038306" y="553744"/>
                <a:ext cx="14275" cy="15500"/>
              </a:xfrm>
              <a:custGeom>
                <a:avLst/>
                <a:gdLst/>
                <a:ahLst/>
                <a:cxnLst/>
                <a:rect l="l" t="t" r="r" b="b"/>
                <a:pathLst>
                  <a:path w="571" h="620" extrusionOk="0">
                    <a:moveTo>
                      <a:pt x="303" y="1"/>
                    </a:moveTo>
                    <a:cubicBezTo>
                      <a:pt x="150" y="115"/>
                      <a:pt x="73" y="269"/>
                      <a:pt x="35" y="383"/>
                    </a:cubicBezTo>
                    <a:cubicBezTo>
                      <a:pt x="1" y="486"/>
                      <a:pt x="119" y="619"/>
                      <a:pt x="227" y="619"/>
                    </a:cubicBezTo>
                    <a:cubicBezTo>
                      <a:pt x="239" y="619"/>
                      <a:pt x="252" y="617"/>
                      <a:pt x="264" y="613"/>
                    </a:cubicBezTo>
                    <a:cubicBezTo>
                      <a:pt x="379" y="613"/>
                      <a:pt x="494" y="498"/>
                      <a:pt x="532" y="383"/>
                    </a:cubicBezTo>
                    <a:cubicBezTo>
                      <a:pt x="571" y="269"/>
                      <a:pt x="494" y="115"/>
                      <a:pt x="418" y="39"/>
                    </a:cubicBezTo>
                    <a:cubicBezTo>
                      <a:pt x="418" y="1"/>
                      <a:pt x="379" y="1"/>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6"/>
              <p:cNvSpPr/>
              <p:nvPr/>
            </p:nvSpPr>
            <p:spPr>
              <a:xfrm rot="10800000">
                <a:off x="2156031" y="597569"/>
                <a:ext cx="23000" cy="20250"/>
              </a:xfrm>
              <a:custGeom>
                <a:avLst/>
                <a:gdLst/>
                <a:ahLst/>
                <a:cxnLst/>
                <a:rect l="l" t="t" r="r" b="b"/>
                <a:pathLst>
                  <a:path w="920" h="810" extrusionOk="0">
                    <a:moveTo>
                      <a:pt x="628" y="1"/>
                    </a:moveTo>
                    <a:cubicBezTo>
                      <a:pt x="585" y="1"/>
                      <a:pt x="537" y="10"/>
                      <a:pt x="499" y="29"/>
                    </a:cubicBezTo>
                    <a:cubicBezTo>
                      <a:pt x="307" y="68"/>
                      <a:pt x="154" y="183"/>
                      <a:pt x="39" y="336"/>
                    </a:cubicBezTo>
                    <a:lnTo>
                      <a:pt x="1" y="336"/>
                    </a:lnTo>
                    <a:cubicBezTo>
                      <a:pt x="1" y="451"/>
                      <a:pt x="1" y="565"/>
                      <a:pt x="1" y="642"/>
                    </a:cubicBezTo>
                    <a:cubicBezTo>
                      <a:pt x="1" y="680"/>
                      <a:pt x="1" y="719"/>
                      <a:pt x="39" y="757"/>
                    </a:cubicBezTo>
                    <a:cubicBezTo>
                      <a:pt x="39" y="795"/>
                      <a:pt x="116" y="795"/>
                      <a:pt x="154" y="795"/>
                    </a:cubicBezTo>
                    <a:cubicBezTo>
                      <a:pt x="212" y="805"/>
                      <a:pt x="269" y="809"/>
                      <a:pt x="326" y="809"/>
                    </a:cubicBezTo>
                    <a:cubicBezTo>
                      <a:pt x="496" y="809"/>
                      <a:pt x="661" y="766"/>
                      <a:pt x="805" y="680"/>
                    </a:cubicBezTo>
                    <a:cubicBezTo>
                      <a:pt x="843" y="680"/>
                      <a:pt x="881" y="642"/>
                      <a:pt x="920" y="604"/>
                    </a:cubicBezTo>
                    <a:cubicBezTo>
                      <a:pt x="920" y="565"/>
                      <a:pt x="920" y="527"/>
                      <a:pt x="920" y="489"/>
                    </a:cubicBezTo>
                    <a:cubicBezTo>
                      <a:pt x="881" y="374"/>
                      <a:pt x="843" y="259"/>
                      <a:pt x="805" y="144"/>
                    </a:cubicBezTo>
                    <a:cubicBezTo>
                      <a:pt x="805" y="106"/>
                      <a:pt x="767" y="68"/>
                      <a:pt x="728" y="29"/>
                    </a:cubicBezTo>
                    <a:cubicBezTo>
                      <a:pt x="709" y="10"/>
                      <a:pt x="671"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5">
    <p:bg>
      <p:bgPr>
        <a:solidFill>
          <a:schemeClr val="accent6"/>
        </a:solidFill>
        <a:effectLst/>
      </p:bgPr>
    </p:bg>
    <p:spTree>
      <p:nvGrpSpPr>
        <p:cNvPr id="1" name="Shape 1876"/>
        <p:cNvGrpSpPr/>
        <p:nvPr/>
      </p:nvGrpSpPr>
      <p:grpSpPr>
        <a:xfrm>
          <a:off x="0" y="0"/>
          <a:ext cx="0" cy="0"/>
          <a:chOff x="0" y="0"/>
          <a:chExt cx="0" cy="0"/>
        </a:xfrm>
      </p:grpSpPr>
      <p:sp>
        <p:nvSpPr>
          <p:cNvPr id="1877" name="Google Shape;1877;p31"/>
          <p:cNvSpPr/>
          <p:nvPr/>
        </p:nvSpPr>
        <p:spPr>
          <a:xfrm rot="-7718085" flipH="1">
            <a:off x="-527262" y="712197"/>
            <a:ext cx="25877" cy="26327"/>
          </a:xfrm>
          <a:custGeom>
            <a:avLst/>
            <a:gdLst/>
            <a:ahLst/>
            <a:cxnLst/>
            <a:rect l="l" t="t" r="r" b="b"/>
            <a:pathLst>
              <a:path w="1035" h="1053" extrusionOk="0">
                <a:moveTo>
                  <a:pt x="452" y="1"/>
                </a:moveTo>
                <a:cubicBezTo>
                  <a:pt x="299" y="1"/>
                  <a:pt x="161" y="52"/>
                  <a:pt x="115" y="210"/>
                </a:cubicBezTo>
                <a:cubicBezTo>
                  <a:pt x="1" y="478"/>
                  <a:pt x="192" y="823"/>
                  <a:pt x="422" y="1014"/>
                </a:cubicBezTo>
                <a:cubicBezTo>
                  <a:pt x="460" y="1014"/>
                  <a:pt x="498" y="1053"/>
                  <a:pt x="537" y="1053"/>
                </a:cubicBezTo>
                <a:cubicBezTo>
                  <a:pt x="537" y="1053"/>
                  <a:pt x="575" y="1014"/>
                  <a:pt x="613" y="976"/>
                </a:cubicBezTo>
                <a:cubicBezTo>
                  <a:pt x="690" y="900"/>
                  <a:pt x="766" y="823"/>
                  <a:pt x="843" y="746"/>
                </a:cubicBezTo>
                <a:cubicBezTo>
                  <a:pt x="958" y="593"/>
                  <a:pt x="1034" y="440"/>
                  <a:pt x="996" y="287"/>
                </a:cubicBezTo>
                <a:cubicBezTo>
                  <a:pt x="958" y="172"/>
                  <a:pt x="881" y="96"/>
                  <a:pt x="766" y="57"/>
                </a:cubicBezTo>
                <a:cubicBezTo>
                  <a:pt x="672" y="26"/>
                  <a:pt x="558" y="1"/>
                  <a:pt x="4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8" name="Google Shape;1878;p31"/>
          <p:cNvGrpSpPr/>
          <p:nvPr/>
        </p:nvGrpSpPr>
        <p:grpSpPr>
          <a:xfrm>
            <a:off x="-763013" y="-228519"/>
            <a:ext cx="3798274" cy="3090224"/>
            <a:chOff x="-763013" y="-228519"/>
            <a:chExt cx="3798274" cy="3090224"/>
          </a:xfrm>
        </p:grpSpPr>
        <p:sp>
          <p:nvSpPr>
            <p:cNvPr id="1879" name="Google Shape;1879;p31"/>
            <p:cNvSpPr/>
            <p:nvPr/>
          </p:nvSpPr>
          <p:spPr>
            <a:xfrm rot="-7718085" flipH="1">
              <a:off x="102802" y="2846071"/>
              <a:ext cx="7676" cy="6726"/>
            </a:xfrm>
            <a:custGeom>
              <a:avLst/>
              <a:gdLst/>
              <a:ahLst/>
              <a:cxnLst/>
              <a:rect l="l" t="t" r="r" b="b"/>
              <a:pathLst>
                <a:path w="307" h="269" extrusionOk="0">
                  <a:moveTo>
                    <a:pt x="115" y="0"/>
                  </a:moveTo>
                  <a:cubicBezTo>
                    <a:pt x="38" y="39"/>
                    <a:pt x="0" y="115"/>
                    <a:pt x="38" y="192"/>
                  </a:cubicBezTo>
                  <a:cubicBezTo>
                    <a:pt x="38" y="230"/>
                    <a:pt x="115" y="268"/>
                    <a:pt x="191" y="268"/>
                  </a:cubicBezTo>
                  <a:cubicBezTo>
                    <a:pt x="268" y="230"/>
                    <a:pt x="306" y="154"/>
                    <a:pt x="268" y="115"/>
                  </a:cubicBezTo>
                  <a:cubicBezTo>
                    <a:pt x="268" y="39"/>
                    <a:pt x="191" y="0"/>
                    <a:pt x="115"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1"/>
            <p:cNvSpPr/>
            <p:nvPr/>
          </p:nvSpPr>
          <p:spPr>
            <a:xfrm rot="-7718085" flipH="1">
              <a:off x="-802824" y="1222551"/>
              <a:ext cx="2204389" cy="958146"/>
            </a:xfrm>
            <a:custGeom>
              <a:avLst/>
              <a:gdLst/>
              <a:ahLst/>
              <a:cxnLst/>
              <a:rect l="l" t="t" r="r" b="b"/>
              <a:pathLst>
                <a:path w="88169" h="38323" extrusionOk="0">
                  <a:moveTo>
                    <a:pt x="84837" y="1"/>
                  </a:moveTo>
                  <a:lnTo>
                    <a:pt x="1" y="28408"/>
                  </a:lnTo>
                  <a:lnTo>
                    <a:pt x="3293" y="38323"/>
                  </a:lnTo>
                  <a:lnTo>
                    <a:pt x="88168" y="9878"/>
                  </a:lnTo>
                  <a:lnTo>
                    <a:pt x="84837" y="1"/>
                  </a:lnTo>
                  <a:close/>
                </a:path>
              </a:pathLst>
            </a:custGeom>
            <a:solidFill>
              <a:srgbClr val="EE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1"/>
            <p:cNvSpPr/>
            <p:nvPr/>
          </p:nvSpPr>
          <p:spPr>
            <a:xfrm rot="-7718085" flipH="1">
              <a:off x="311527" y="2306876"/>
              <a:ext cx="568592" cy="409705"/>
            </a:xfrm>
            <a:custGeom>
              <a:avLst/>
              <a:gdLst/>
              <a:ahLst/>
              <a:cxnLst/>
              <a:rect l="l" t="t" r="r" b="b"/>
              <a:pathLst>
                <a:path w="22742" h="16387" extrusionOk="0">
                  <a:moveTo>
                    <a:pt x="19410" y="1"/>
                  </a:moveTo>
                  <a:lnTo>
                    <a:pt x="1" y="6471"/>
                  </a:lnTo>
                  <a:lnTo>
                    <a:pt x="3331" y="16386"/>
                  </a:lnTo>
                  <a:lnTo>
                    <a:pt x="22741" y="9878"/>
                  </a:lnTo>
                  <a:lnTo>
                    <a:pt x="19410" y="1"/>
                  </a:lnTo>
                  <a:close/>
                </a:path>
              </a:pathLst>
            </a:custGeom>
            <a:solidFill>
              <a:srgbClr val="DF84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1"/>
            <p:cNvSpPr/>
            <p:nvPr/>
          </p:nvSpPr>
          <p:spPr>
            <a:xfrm rot="-7718085" flipH="1">
              <a:off x="651249" y="2486269"/>
              <a:ext cx="119684" cy="88432"/>
            </a:xfrm>
            <a:custGeom>
              <a:avLst/>
              <a:gdLst/>
              <a:ahLst/>
              <a:cxnLst/>
              <a:rect l="l" t="t" r="r" b="b"/>
              <a:pathLst>
                <a:path w="4787" h="3537" extrusionOk="0">
                  <a:moveTo>
                    <a:pt x="2543" y="0"/>
                  </a:moveTo>
                  <a:cubicBezTo>
                    <a:pt x="2297" y="0"/>
                    <a:pt x="2046" y="42"/>
                    <a:pt x="1800" y="129"/>
                  </a:cubicBezTo>
                  <a:cubicBezTo>
                    <a:pt x="652" y="512"/>
                    <a:pt x="1" y="1813"/>
                    <a:pt x="384" y="2962"/>
                  </a:cubicBezTo>
                  <a:cubicBezTo>
                    <a:pt x="460" y="3191"/>
                    <a:pt x="537" y="3383"/>
                    <a:pt x="652" y="3536"/>
                  </a:cubicBezTo>
                  <a:lnTo>
                    <a:pt x="4786" y="2158"/>
                  </a:lnTo>
                  <a:cubicBezTo>
                    <a:pt x="4786" y="1966"/>
                    <a:pt x="4748" y="1737"/>
                    <a:pt x="4671" y="1545"/>
                  </a:cubicBezTo>
                  <a:cubicBezTo>
                    <a:pt x="4368" y="604"/>
                    <a:pt x="3487" y="0"/>
                    <a:pt x="2543"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1"/>
            <p:cNvSpPr/>
            <p:nvPr/>
          </p:nvSpPr>
          <p:spPr>
            <a:xfrm rot="-7718085" flipH="1">
              <a:off x="531716" y="2389691"/>
              <a:ext cx="68955" cy="61055"/>
            </a:xfrm>
            <a:custGeom>
              <a:avLst/>
              <a:gdLst/>
              <a:ahLst/>
              <a:cxnLst/>
              <a:rect l="l" t="t" r="r" b="b"/>
              <a:pathLst>
                <a:path w="2758" h="2442" extrusionOk="0">
                  <a:moveTo>
                    <a:pt x="1343" y="0"/>
                  </a:moveTo>
                  <a:cubicBezTo>
                    <a:pt x="1227" y="0"/>
                    <a:pt x="1110" y="18"/>
                    <a:pt x="996" y="53"/>
                  </a:cubicBezTo>
                  <a:cubicBezTo>
                    <a:pt x="346" y="283"/>
                    <a:pt x="1" y="972"/>
                    <a:pt x="192" y="1623"/>
                  </a:cubicBezTo>
                  <a:cubicBezTo>
                    <a:pt x="379" y="2121"/>
                    <a:pt x="869" y="2441"/>
                    <a:pt x="1395" y="2441"/>
                  </a:cubicBezTo>
                  <a:cubicBezTo>
                    <a:pt x="1517" y="2441"/>
                    <a:pt x="1640" y="2424"/>
                    <a:pt x="1762" y="2388"/>
                  </a:cubicBezTo>
                  <a:cubicBezTo>
                    <a:pt x="2413" y="2159"/>
                    <a:pt x="2757" y="1470"/>
                    <a:pt x="2528" y="857"/>
                  </a:cubicBezTo>
                  <a:cubicBezTo>
                    <a:pt x="2341" y="327"/>
                    <a:pt x="1849" y="0"/>
                    <a:pt x="1343"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1"/>
            <p:cNvSpPr/>
            <p:nvPr/>
          </p:nvSpPr>
          <p:spPr>
            <a:xfrm rot="-7718085" flipH="1">
              <a:off x="546163" y="2508597"/>
              <a:ext cx="59379" cy="52879"/>
            </a:xfrm>
            <a:custGeom>
              <a:avLst/>
              <a:gdLst/>
              <a:ahLst/>
              <a:cxnLst/>
              <a:rect l="l" t="t" r="r" b="b"/>
              <a:pathLst>
                <a:path w="2375" h="2115" extrusionOk="0">
                  <a:moveTo>
                    <a:pt x="1162" y="1"/>
                  </a:moveTo>
                  <a:cubicBezTo>
                    <a:pt x="1057" y="1"/>
                    <a:pt x="950" y="15"/>
                    <a:pt x="843" y="43"/>
                  </a:cubicBezTo>
                  <a:cubicBezTo>
                    <a:pt x="307" y="235"/>
                    <a:pt x="1" y="847"/>
                    <a:pt x="192" y="1383"/>
                  </a:cubicBezTo>
                  <a:cubicBezTo>
                    <a:pt x="348" y="1850"/>
                    <a:pt x="782" y="2115"/>
                    <a:pt x="1227" y="2115"/>
                  </a:cubicBezTo>
                  <a:cubicBezTo>
                    <a:pt x="1329" y="2115"/>
                    <a:pt x="1432" y="2101"/>
                    <a:pt x="1532" y="2072"/>
                  </a:cubicBezTo>
                  <a:cubicBezTo>
                    <a:pt x="2068" y="1881"/>
                    <a:pt x="2374" y="1268"/>
                    <a:pt x="2183" y="732"/>
                  </a:cubicBezTo>
                  <a:cubicBezTo>
                    <a:pt x="2027" y="265"/>
                    <a:pt x="1618" y="1"/>
                    <a:pt x="1162"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1"/>
            <p:cNvSpPr/>
            <p:nvPr/>
          </p:nvSpPr>
          <p:spPr>
            <a:xfrm rot="-7718085" flipH="1">
              <a:off x="376602" y="2400692"/>
              <a:ext cx="138835" cy="78006"/>
            </a:xfrm>
            <a:custGeom>
              <a:avLst/>
              <a:gdLst/>
              <a:ahLst/>
              <a:cxnLst/>
              <a:rect l="l" t="t" r="r" b="b"/>
              <a:pathLst>
                <a:path w="5553" h="3120" extrusionOk="0">
                  <a:moveTo>
                    <a:pt x="5514" y="1"/>
                  </a:moveTo>
                  <a:lnTo>
                    <a:pt x="1" y="1838"/>
                  </a:lnTo>
                  <a:cubicBezTo>
                    <a:pt x="573" y="2639"/>
                    <a:pt x="1487" y="3120"/>
                    <a:pt x="2456" y="3120"/>
                  </a:cubicBezTo>
                  <a:cubicBezTo>
                    <a:pt x="2783" y="3120"/>
                    <a:pt x="3117" y="3065"/>
                    <a:pt x="3446" y="2949"/>
                  </a:cubicBezTo>
                  <a:cubicBezTo>
                    <a:pt x="4748" y="2528"/>
                    <a:pt x="5552" y="1302"/>
                    <a:pt x="5514"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1"/>
            <p:cNvSpPr/>
            <p:nvPr/>
          </p:nvSpPr>
          <p:spPr>
            <a:xfrm rot="-7718085" flipH="1">
              <a:off x="593567" y="2280044"/>
              <a:ext cx="95757" cy="64480"/>
            </a:xfrm>
            <a:custGeom>
              <a:avLst/>
              <a:gdLst/>
              <a:ahLst/>
              <a:cxnLst/>
              <a:rect l="l" t="t" r="r" b="b"/>
              <a:pathLst>
                <a:path w="3830" h="2579" extrusionOk="0">
                  <a:moveTo>
                    <a:pt x="2030" y="0"/>
                  </a:moveTo>
                  <a:cubicBezTo>
                    <a:pt x="1840" y="0"/>
                    <a:pt x="1646" y="29"/>
                    <a:pt x="1456" y="90"/>
                  </a:cubicBezTo>
                  <a:cubicBezTo>
                    <a:pt x="499" y="435"/>
                    <a:pt x="1" y="1468"/>
                    <a:pt x="307" y="2426"/>
                  </a:cubicBezTo>
                  <a:cubicBezTo>
                    <a:pt x="346" y="2464"/>
                    <a:pt x="346" y="2540"/>
                    <a:pt x="384" y="2579"/>
                  </a:cubicBezTo>
                  <a:lnTo>
                    <a:pt x="3829" y="1430"/>
                  </a:lnTo>
                  <a:cubicBezTo>
                    <a:pt x="3829" y="1392"/>
                    <a:pt x="3791" y="1315"/>
                    <a:pt x="3791" y="1239"/>
                  </a:cubicBezTo>
                  <a:cubicBezTo>
                    <a:pt x="3515" y="472"/>
                    <a:pt x="2797" y="0"/>
                    <a:pt x="2030"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1"/>
            <p:cNvSpPr/>
            <p:nvPr/>
          </p:nvSpPr>
          <p:spPr>
            <a:xfrm rot="-7718085" flipH="1">
              <a:off x="448437" y="2241807"/>
              <a:ext cx="92857" cy="124084"/>
            </a:xfrm>
            <a:custGeom>
              <a:avLst/>
              <a:gdLst/>
              <a:ahLst/>
              <a:cxnLst/>
              <a:rect l="l" t="t" r="r" b="b"/>
              <a:pathLst>
                <a:path w="3714" h="4963" extrusionOk="0">
                  <a:moveTo>
                    <a:pt x="899" y="0"/>
                  </a:moveTo>
                  <a:cubicBezTo>
                    <a:pt x="628" y="0"/>
                    <a:pt x="351" y="45"/>
                    <a:pt x="77" y="138"/>
                  </a:cubicBezTo>
                  <a:cubicBezTo>
                    <a:pt x="39" y="138"/>
                    <a:pt x="0" y="138"/>
                    <a:pt x="0" y="177"/>
                  </a:cubicBezTo>
                  <a:lnTo>
                    <a:pt x="1608" y="4962"/>
                  </a:lnTo>
                  <a:cubicBezTo>
                    <a:pt x="1608" y="4924"/>
                    <a:pt x="1646" y="4924"/>
                    <a:pt x="1685" y="4924"/>
                  </a:cubicBezTo>
                  <a:cubicBezTo>
                    <a:pt x="3025" y="4464"/>
                    <a:pt x="3714" y="3048"/>
                    <a:pt x="3293" y="1708"/>
                  </a:cubicBezTo>
                  <a:cubicBezTo>
                    <a:pt x="2927" y="672"/>
                    <a:pt x="1956" y="0"/>
                    <a:pt x="899"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1"/>
            <p:cNvSpPr/>
            <p:nvPr/>
          </p:nvSpPr>
          <p:spPr>
            <a:xfrm rot="-7718085" flipH="1">
              <a:off x="641528" y="2427539"/>
              <a:ext cx="33527" cy="30527"/>
            </a:xfrm>
            <a:custGeom>
              <a:avLst/>
              <a:gdLst/>
              <a:ahLst/>
              <a:cxnLst/>
              <a:rect l="l" t="t" r="r" b="b"/>
              <a:pathLst>
                <a:path w="1341" h="1221" extrusionOk="0">
                  <a:moveTo>
                    <a:pt x="686" y="1"/>
                  </a:moveTo>
                  <a:cubicBezTo>
                    <a:pt x="612" y="1"/>
                    <a:pt x="536" y="13"/>
                    <a:pt x="460" y="39"/>
                  </a:cubicBezTo>
                  <a:cubicBezTo>
                    <a:pt x="154" y="115"/>
                    <a:pt x="1" y="460"/>
                    <a:pt x="77" y="804"/>
                  </a:cubicBezTo>
                  <a:cubicBezTo>
                    <a:pt x="169" y="1049"/>
                    <a:pt x="408" y="1221"/>
                    <a:pt x="676" y="1221"/>
                  </a:cubicBezTo>
                  <a:cubicBezTo>
                    <a:pt x="743" y="1221"/>
                    <a:pt x="812" y="1210"/>
                    <a:pt x="881" y="1187"/>
                  </a:cubicBezTo>
                  <a:cubicBezTo>
                    <a:pt x="1187" y="1072"/>
                    <a:pt x="1340" y="728"/>
                    <a:pt x="1264" y="422"/>
                  </a:cubicBezTo>
                  <a:cubicBezTo>
                    <a:pt x="1174" y="153"/>
                    <a:pt x="946" y="1"/>
                    <a:pt x="686"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1"/>
            <p:cNvSpPr/>
            <p:nvPr/>
          </p:nvSpPr>
          <p:spPr>
            <a:xfrm rot="-7718085" flipH="1">
              <a:off x="-97363" y="518141"/>
              <a:ext cx="75656" cy="68505"/>
            </a:xfrm>
            <a:custGeom>
              <a:avLst/>
              <a:gdLst/>
              <a:ahLst/>
              <a:cxnLst/>
              <a:rect l="l" t="t" r="r" b="b"/>
              <a:pathLst>
                <a:path w="3026" h="2740" extrusionOk="0">
                  <a:moveTo>
                    <a:pt x="1171" y="1"/>
                  </a:moveTo>
                  <a:cubicBezTo>
                    <a:pt x="993" y="1"/>
                    <a:pt x="817" y="50"/>
                    <a:pt x="651" y="175"/>
                  </a:cubicBezTo>
                  <a:cubicBezTo>
                    <a:pt x="345" y="404"/>
                    <a:pt x="1" y="1055"/>
                    <a:pt x="77" y="1438"/>
                  </a:cubicBezTo>
                  <a:cubicBezTo>
                    <a:pt x="154" y="1668"/>
                    <a:pt x="345" y="1859"/>
                    <a:pt x="498" y="1974"/>
                  </a:cubicBezTo>
                  <a:cubicBezTo>
                    <a:pt x="805" y="2242"/>
                    <a:pt x="1111" y="2433"/>
                    <a:pt x="1417" y="2625"/>
                  </a:cubicBezTo>
                  <a:cubicBezTo>
                    <a:pt x="1532" y="2663"/>
                    <a:pt x="1609" y="2740"/>
                    <a:pt x="1723" y="2740"/>
                  </a:cubicBezTo>
                  <a:cubicBezTo>
                    <a:pt x="1877" y="2740"/>
                    <a:pt x="1991" y="2663"/>
                    <a:pt x="2106" y="2587"/>
                  </a:cubicBezTo>
                  <a:cubicBezTo>
                    <a:pt x="2566" y="2280"/>
                    <a:pt x="2872" y="1821"/>
                    <a:pt x="2987" y="1285"/>
                  </a:cubicBezTo>
                  <a:cubicBezTo>
                    <a:pt x="3025" y="1170"/>
                    <a:pt x="3025" y="1055"/>
                    <a:pt x="2987" y="940"/>
                  </a:cubicBezTo>
                  <a:cubicBezTo>
                    <a:pt x="2910" y="826"/>
                    <a:pt x="2795" y="749"/>
                    <a:pt x="2680" y="672"/>
                  </a:cubicBezTo>
                  <a:lnTo>
                    <a:pt x="2106" y="328"/>
                  </a:lnTo>
                  <a:cubicBezTo>
                    <a:pt x="1813" y="157"/>
                    <a:pt x="1488" y="1"/>
                    <a:pt x="1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1"/>
            <p:cNvSpPr/>
            <p:nvPr/>
          </p:nvSpPr>
          <p:spPr>
            <a:xfrm rot="-7718085" flipH="1">
              <a:off x="-153434" y="576467"/>
              <a:ext cx="62255" cy="54629"/>
            </a:xfrm>
            <a:custGeom>
              <a:avLst/>
              <a:gdLst/>
              <a:ahLst/>
              <a:cxnLst/>
              <a:rect l="l" t="t" r="r" b="b"/>
              <a:pathLst>
                <a:path w="2490" h="2185" extrusionOk="0">
                  <a:moveTo>
                    <a:pt x="1067" y="0"/>
                  </a:moveTo>
                  <a:cubicBezTo>
                    <a:pt x="805" y="0"/>
                    <a:pt x="489" y="22"/>
                    <a:pt x="345" y="194"/>
                  </a:cubicBezTo>
                  <a:cubicBezTo>
                    <a:pt x="116" y="385"/>
                    <a:pt x="1" y="845"/>
                    <a:pt x="77" y="1113"/>
                  </a:cubicBezTo>
                  <a:cubicBezTo>
                    <a:pt x="154" y="1342"/>
                    <a:pt x="345" y="1457"/>
                    <a:pt x="537" y="1572"/>
                  </a:cubicBezTo>
                  <a:cubicBezTo>
                    <a:pt x="843" y="1802"/>
                    <a:pt x="1226" y="1993"/>
                    <a:pt x="1609" y="2108"/>
                  </a:cubicBezTo>
                  <a:cubicBezTo>
                    <a:pt x="1647" y="2146"/>
                    <a:pt x="1724" y="2185"/>
                    <a:pt x="1800" y="2185"/>
                  </a:cubicBezTo>
                  <a:cubicBezTo>
                    <a:pt x="1953" y="2146"/>
                    <a:pt x="2030" y="2108"/>
                    <a:pt x="2145" y="1993"/>
                  </a:cubicBezTo>
                  <a:cubicBezTo>
                    <a:pt x="2451" y="1649"/>
                    <a:pt x="2489" y="1113"/>
                    <a:pt x="2298" y="653"/>
                  </a:cubicBezTo>
                  <a:cubicBezTo>
                    <a:pt x="2183" y="385"/>
                    <a:pt x="1992" y="156"/>
                    <a:pt x="1724" y="41"/>
                  </a:cubicBezTo>
                  <a:cubicBezTo>
                    <a:pt x="1609" y="2"/>
                    <a:pt x="1456" y="2"/>
                    <a:pt x="1303" y="2"/>
                  </a:cubicBezTo>
                  <a:cubicBezTo>
                    <a:pt x="1236" y="2"/>
                    <a:pt x="1154" y="0"/>
                    <a:pt x="10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1"/>
            <p:cNvSpPr/>
            <p:nvPr/>
          </p:nvSpPr>
          <p:spPr>
            <a:xfrm rot="-7718085" flipH="1">
              <a:off x="-138173" y="523493"/>
              <a:ext cx="27777" cy="26527"/>
            </a:xfrm>
            <a:custGeom>
              <a:avLst/>
              <a:gdLst/>
              <a:ahLst/>
              <a:cxnLst/>
              <a:rect l="l" t="t" r="r" b="b"/>
              <a:pathLst>
                <a:path w="1111" h="1061" extrusionOk="0">
                  <a:moveTo>
                    <a:pt x="515" y="0"/>
                  </a:moveTo>
                  <a:cubicBezTo>
                    <a:pt x="437" y="0"/>
                    <a:pt x="365" y="14"/>
                    <a:pt x="306" y="49"/>
                  </a:cubicBezTo>
                  <a:cubicBezTo>
                    <a:pt x="153" y="125"/>
                    <a:pt x="0" y="393"/>
                    <a:pt x="38" y="585"/>
                  </a:cubicBezTo>
                  <a:cubicBezTo>
                    <a:pt x="77" y="623"/>
                    <a:pt x="115" y="700"/>
                    <a:pt x="153" y="738"/>
                  </a:cubicBezTo>
                  <a:cubicBezTo>
                    <a:pt x="268" y="853"/>
                    <a:pt x="421" y="929"/>
                    <a:pt x="536" y="1006"/>
                  </a:cubicBezTo>
                  <a:cubicBezTo>
                    <a:pt x="590" y="1033"/>
                    <a:pt x="625" y="1060"/>
                    <a:pt x="668" y="1060"/>
                  </a:cubicBezTo>
                  <a:cubicBezTo>
                    <a:pt x="686" y="1060"/>
                    <a:pt x="705" y="1055"/>
                    <a:pt x="727" y="1044"/>
                  </a:cubicBezTo>
                  <a:cubicBezTo>
                    <a:pt x="804" y="1044"/>
                    <a:pt x="842" y="1006"/>
                    <a:pt x="881" y="968"/>
                  </a:cubicBezTo>
                  <a:cubicBezTo>
                    <a:pt x="1034" y="738"/>
                    <a:pt x="1110" y="508"/>
                    <a:pt x="1110" y="240"/>
                  </a:cubicBezTo>
                  <a:cubicBezTo>
                    <a:pt x="1110" y="240"/>
                    <a:pt x="1110" y="202"/>
                    <a:pt x="1110" y="164"/>
                  </a:cubicBezTo>
                  <a:cubicBezTo>
                    <a:pt x="1072" y="125"/>
                    <a:pt x="1072" y="125"/>
                    <a:pt x="1034" y="125"/>
                  </a:cubicBezTo>
                  <a:cubicBezTo>
                    <a:pt x="901" y="72"/>
                    <a:pt x="693" y="0"/>
                    <a:pt x="5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1"/>
            <p:cNvSpPr/>
            <p:nvPr/>
          </p:nvSpPr>
          <p:spPr>
            <a:xfrm rot="-7718085" flipH="1">
              <a:off x="-244909" y="499643"/>
              <a:ext cx="94782" cy="83431"/>
            </a:xfrm>
            <a:custGeom>
              <a:avLst/>
              <a:gdLst/>
              <a:ahLst/>
              <a:cxnLst/>
              <a:rect l="l" t="t" r="r" b="b"/>
              <a:pathLst>
                <a:path w="3791" h="3337" extrusionOk="0">
                  <a:moveTo>
                    <a:pt x="2475" y="0"/>
                  </a:moveTo>
                  <a:cubicBezTo>
                    <a:pt x="1473" y="0"/>
                    <a:pt x="490" y="648"/>
                    <a:pt x="116" y="1599"/>
                  </a:cubicBezTo>
                  <a:cubicBezTo>
                    <a:pt x="39" y="1714"/>
                    <a:pt x="1" y="1829"/>
                    <a:pt x="39" y="1944"/>
                  </a:cubicBezTo>
                  <a:cubicBezTo>
                    <a:pt x="39" y="2135"/>
                    <a:pt x="154" y="2250"/>
                    <a:pt x="269" y="2365"/>
                  </a:cubicBezTo>
                  <a:cubicBezTo>
                    <a:pt x="613" y="2786"/>
                    <a:pt x="1149" y="3130"/>
                    <a:pt x="1685" y="3284"/>
                  </a:cubicBezTo>
                  <a:cubicBezTo>
                    <a:pt x="1806" y="3318"/>
                    <a:pt x="1934" y="3337"/>
                    <a:pt x="2063" y="3337"/>
                  </a:cubicBezTo>
                  <a:cubicBezTo>
                    <a:pt x="2221" y="3337"/>
                    <a:pt x="2380" y="3309"/>
                    <a:pt x="2527" y="3245"/>
                  </a:cubicBezTo>
                  <a:cubicBezTo>
                    <a:pt x="2681" y="3169"/>
                    <a:pt x="2795" y="3054"/>
                    <a:pt x="2910" y="2939"/>
                  </a:cubicBezTo>
                  <a:cubicBezTo>
                    <a:pt x="3408" y="2365"/>
                    <a:pt x="3714" y="1637"/>
                    <a:pt x="3791" y="872"/>
                  </a:cubicBezTo>
                  <a:cubicBezTo>
                    <a:pt x="3791" y="757"/>
                    <a:pt x="3791" y="604"/>
                    <a:pt x="3752" y="489"/>
                  </a:cubicBezTo>
                  <a:cubicBezTo>
                    <a:pt x="3676" y="374"/>
                    <a:pt x="3561" y="298"/>
                    <a:pt x="3446" y="221"/>
                  </a:cubicBezTo>
                  <a:cubicBezTo>
                    <a:pt x="3134" y="70"/>
                    <a:pt x="2804" y="0"/>
                    <a:pt x="24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1"/>
            <p:cNvSpPr/>
            <p:nvPr/>
          </p:nvSpPr>
          <p:spPr>
            <a:xfrm rot="-7718085" flipH="1">
              <a:off x="916064" y="-117258"/>
              <a:ext cx="660474" cy="781058"/>
            </a:xfrm>
            <a:custGeom>
              <a:avLst/>
              <a:gdLst/>
              <a:ahLst/>
              <a:cxnLst/>
              <a:rect l="l" t="t" r="r" b="b"/>
              <a:pathLst>
                <a:path w="26417" h="31240" extrusionOk="0">
                  <a:moveTo>
                    <a:pt x="8538" y="0"/>
                  </a:moveTo>
                  <a:lnTo>
                    <a:pt x="1" y="6011"/>
                  </a:lnTo>
                  <a:lnTo>
                    <a:pt x="17917" y="31240"/>
                  </a:lnTo>
                  <a:lnTo>
                    <a:pt x="26416" y="25229"/>
                  </a:lnTo>
                  <a:lnTo>
                    <a:pt x="8538" y="0"/>
                  </a:lnTo>
                  <a:close/>
                </a:path>
              </a:pathLst>
            </a:custGeom>
            <a:solidFill>
              <a:srgbClr val="EE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1"/>
            <p:cNvSpPr/>
            <p:nvPr/>
          </p:nvSpPr>
          <p:spPr>
            <a:xfrm rot="-7718085" flipH="1">
              <a:off x="1538328" y="151052"/>
              <a:ext cx="277596" cy="212516"/>
            </a:xfrm>
            <a:custGeom>
              <a:avLst/>
              <a:gdLst/>
              <a:ahLst/>
              <a:cxnLst/>
              <a:rect l="l" t="t" r="r" b="b"/>
              <a:pathLst>
                <a:path w="11103" h="8500" extrusionOk="0">
                  <a:moveTo>
                    <a:pt x="8499" y="0"/>
                  </a:moveTo>
                  <a:lnTo>
                    <a:pt x="0" y="6011"/>
                  </a:lnTo>
                  <a:lnTo>
                    <a:pt x="1762" y="8499"/>
                  </a:lnTo>
                  <a:lnTo>
                    <a:pt x="11103" y="3637"/>
                  </a:lnTo>
                  <a:lnTo>
                    <a:pt x="84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1"/>
            <p:cNvSpPr/>
            <p:nvPr/>
          </p:nvSpPr>
          <p:spPr>
            <a:xfrm rot="-7718085" flipH="1">
              <a:off x="861105" y="-2975"/>
              <a:ext cx="509238" cy="567617"/>
            </a:xfrm>
            <a:custGeom>
              <a:avLst/>
              <a:gdLst/>
              <a:ahLst/>
              <a:cxnLst/>
              <a:rect l="l" t="t" r="r" b="b"/>
              <a:pathLst>
                <a:path w="20368" h="22703" extrusionOk="0">
                  <a:moveTo>
                    <a:pt x="8538" y="0"/>
                  </a:moveTo>
                  <a:lnTo>
                    <a:pt x="1" y="6011"/>
                  </a:lnTo>
                  <a:lnTo>
                    <a:pt x="11869" y="22703"/>
                  </a:lnTo>
                  <a:lnTo>
                    <a:pt x="20368" y="16692"/>
                  </a:lnTo>
                  <a:lnTo>
                    <a:pt x="8538" y="0"/>
                  </a:lnTo>
                  <a:close/>
                </a:path>
              </a:pathLst>
            </a:custGeom>
            <a:solidFill>
              <a:srgbClr val="DF84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1"/>
            <p:cNvSpPr/>
            <p:nvPr/>
          </p:nvSpPr>
          <p:spPr>
            <a:xfrm rot="-7718085" flipH="1">
              <a:off x="898262" y="184423"/>
              <a:ext cx="119659" cy="105408"/>
            </a:xfrm>
            <a:custGeom>
              <a:avLst/>
              <a:gdLst/>
              <a:ahLst/>
              <a:cxnLst/>
              <a:rect l="l" t="t" r="r" b="b"/>
              <a:pathLst>
                <a:path w="4786" h="4216" extrusionOk="0">
                  <a:moveTo>
                    <a:pt x="2393" y="0"/>
                  </a:moveTo>
                  <a:cubicBezTo>
                    <a:pt x="1977" y="0"/>
                    <a:pt x="1556" y="120"/>
                    <a:pt x="1187" y="371"/>
                  </a:cubicBezTo>
                  <a:cubicBezTo>
                    <a:pt x="230" y="1060"/>
                    <a:pt x="0" y="2362"/>
                    <a:pt x="689" y="3319"/>
                  </a:cubicBezTo>
                  <a:cubicBezTo>
                    <a:pt x="1086" y="3902"/>
                    <a:pt x="1738" y="4215"/>
                    <a:pt x="2403" y="4215"/>
                  </a:cubicBezTo>
                  <a:cubicBezTo>
                    <a:pt x="2830" y="4215"/>
                    <a:pt x="3263" y="4086"/>
                    <a:pt x="3637" y="3817"/>
                  </a:cubicBezTo>
                  <a:cubicBezTo>
                    <a:pt x="4556" y="3128"/>
                    <a:pt x="4786" y="1826"/>
                    <a:pt x="4135" y="869"/>
                  </a:cubicBezTo>
                  <a:cubicBezTo>
                    <a:pt x="3711" y="305"/>
                    <a:pt x="3057" y="0"/>
                    <a:pt x="2393"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1"/>
            <p:cNvSpPr/>
            <p:nvPr/>
          </p:nvSpPr>
          <p:spPr>
            <a:xfrm rot="-7718085" flipH="1">
              <a:off x="1006907" y="335063"/>
              <a:ext cx="108183" cy="110158"/>
            </a:xfrm>
            <a:custGeom>
              <a:avLst/>
              <a:gdLst/>
              <a:ahLst/>
              <a:cxnLst/>
              <a:rect l="l" t="t" r="r" b="b"/>
              <a:pathLst>
                <a:path w="4327" h="4406" extrusionOk="0">
                  <a:moveTo>
                    <a:pt x="1800" y="0"/>
                  </a:moveTo>
                  <a:cubicBezTo>
                    <a:pt x="1608" y="77"/>
                    <a:pt x="1455" y="153"/>
                    <a:pt x="1264" y="307"/>
                  </a:cubicBezTo>
                  <a:cubicBezTo>
                    <a:pt x="230" y="1034"/>
                    <a:pt x="0" y="2412"/>
                    <a:pt x="728" y="3446"/>
                  </a:cubicBezTo>
                  <a:cubicBezTo>
                    <a:pt x="1170" y="4074"/>
                    <a:pt x="1866" y="4405"/>
                    <a:pt x="2568" y="4405"/>
                  </a:cubicBezTo>
                  <a:cubicBezTo>
                    <a:pt x="3021" y="4405"/>
                    <a:pt x="3476" y="4267"/>
                    <a:pt x="3867" y="3982"/>
                  </a:cubicBezTo>
                  <a:cubicBezTo>
                    <a:pt x="4058" y="3867"/>
                    <a:pt x="4212" y="3714"/>
                    <a:pt x="4326" y="3561"/>
                  </a:cubicBezTo>
                  <a:lnTo>
                    <a:pt x="1800" y="0"/>
                  </a:ln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1"/>
            <p:cNvSpPr/>
            <p:nvPr/>
          </p:nvSpPr>
          <p:spPr>
            <a:xfrm rot="-7718085" flipH="1">
              <a:off x="1178042" y="248868"/>
              <a:ext cx="68930" cy="61155"/>
            </a:xfrm>
            <a:custGeom>
              <a:avLst/>
              <a:gdLst/>
              <a:ahLst/>
              <a:cxnLst/>
              <a:rect l="l" t="t" r="r" b="b"/>
              <a:pathLst>
                <a:path w="2757" h="2446" extrusionOk="0">
                  <a:moveTo>
                    <a:pt x="1362" y="0"/>
                  </a:moveTo>
                  <a:cubicBezTo>
                    <a:pt x="1127" y="0"/>
                    <a:pt x="892" y="68"/>
                    <a:pt x="690" y="213"/>
                  </a:cubicBezTo>
                  <a:cubicBezTo>
                    <a:pt x="115" y="634"/>
                    <a:pt x="1" y="1400"/>
                    <a:pt x="383" y="1935"/>
                  </a:cubicBezTo>
                  <a:cubicBezTo>
                    <a:pt x="616" y="2261"/>
                    <a:pt x="990" y="2446"/>
                    <a:pt x="1377" y="2446"/>
                  </a:cubicBezTo>
                  <a:cubicBezTo>
                    <a:pt x="1626" y="2446"/>
                    <a:pt x="1881" y="2369"/>
                    <a:pt x="2106" y="2203"/>
                  </a:cubicBezTo>
                  <a:cubicBezTo>
                    <a:pt x="2642" y="1821"/>
                    <a:pt x="2757" y="1055"/>
                    <a:pt x="2374" y="519"/>
                  </a:cubicBezTo>
                  <a:cubicBezTo>
                    <a:pt x="2136" y="185"/>
                    <a:pt x="1749" y="0"/>
                    <a:pt x="1362"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1"/>
            <p:cNvSpPr/>
            <p:nvPr/>
          </p:nvSpPr>
          <p:spPr>
            <a:xfrm rot="-7718085" flipH="1">
              <a:off x="1069779" y="229311"/>
              <a:ext cx="59379" cy="53079"/>
            </a:xfrm>
            <a:custGeom>
              <a:avLst/>
              <a:gdLst/>
              <a:ahLst/>
              <a:cxnLst/>
              <a:rect l="l" t="t" r="r" b="b"/>
              <a:pathLst>
                <a:path w="2375" h="2123" extrusionOk="0">
                  <a:moveTo>
                    <a:pt x="1177" y="1"/>
                  </a:moveTo>
                  <a:cubicBezTo>
                    <a:pt x="965" y="1"/>
                    <a:pt x="753" y="65"/>
                    <a:pt x="575" y="199"/>
                  </a:cubicBezTo>
                  <a:cubicBezTo>
                    <a:pt x="115" y="544"/>
                    <a:pt x="1" y="1194"/>
                    <a:pt x="307" y="1692"/>
                  </a:cubicBezTo>
                  <a:cubicBezTo>
                    <a:pt x="515" y="1970"/>
                    <a:pt x="836" y="2122"/>
                    <a:pt x="1168" y="2122"/>
                  </a:cubicBezTo>
                  <a:cubicBezTo>
                    <a:pt x="1383" y="2122"/>
                    <a:pt x="1604" y="2058"/>
                    <a:pt x="1800" y="1922"/>
                  </a:cubicBezTo>
                  <a:cubicBezTo>
                    <a:pt x="2259" y="1577"/>
                    <a:pt x="2374" y="926"/>
                    <a:pt x="2030" y="467"/>
                  </a:cubicBezTo>
                  <a:cubicBezTo>
                    <a:pt x="1842" y="162"/>
                    <a:pt x="1511" y="1"/>
                    <a:pt x="1177"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1"/>
            <p:cNvSpPr/>
            <p:nvPr/>
          </p:nvSpPr>
          <p:spPr>
            <a:xfrm rot="-7718085" flipH="1">
              <a:off x="1175767" y="92922"/>
              <a:ext cx="105308" cy="122184"/>
            </a:xfrm>
            <a:custGeom>
              <a:avLst/>
              <a:gdLst/>
              <a:ahLst/>
              <a:cxnLst/>
              <a:rect l="l" t="t" r="r" b="b"/>
              <a:pathLst>
                <a:path w="4212" h="4887" extrusionOk="0">
                  <a:moveTo>
                    <a:pt x="907" y="1"/>
                  </a:moveTo>
                  <a:cubicBezTo>
                    <a:pt x="603" y="1"/>
                    <a:pt x="297" y="46"/>
                    <a:pt x="0" y="139"/>
                  </a:cubicBezTo>
                  <a:lnTo>
                    <a:pt x="3331" y="4886"/>
                  </a:lnTo>
                  <a:cubicBezTo>
                    <a:pt x="4135" y="3853"/>
                    <a:pt x="4211" y="2398"/>
                    <a:pt x="3407" y="1288"/>
                  </a:cubicBezTo>
                  <a:cubicBezTo>
                    <a:pt x="2798" y="446"/>
                    <a:pt x="1859" y="1"/>
                    <a:pt x="907"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1"/>
            <p:cNvSpPr/>
            <p:nvPr/>
          </p:nvSpPr>
          <p:spPr>
            <a:xfrm rot="-7718085" flipH="1">
              <a:off x="1250238" y="343771"/>
              <a:ext cx="82356" cy="85856"/>
            </a:xfrm>
            <a:custGeom>
              <a:avLst/>
              <a:gdLst/>
              <a:ahLst/>
              <a:cxnLst/>
              <a:rect l="l" t="t" r="r" b="b"/>
              <a:pathLst>
                <a:path w="3294" h="3434" extrusionOk="0">
                  <a:moveTo>
                    <a:pt x="1188" y="1"/>
                  </a:moveTo>
                  <a:cubicBezTo>
                    <a:pt x="1111" y="39"/>
                    <a:pt x="1073" y="77"/>
                    <a:pt x="996" y="116"/>
                  </a:cubicBezTo>
                  <a:cubicBezTo>
                    <a:pt x="192" y="690"/>
                    <a:pt x="1" y="1839"/>
                    <a:pt x="575" y="2681"/>
                  </a:cubicBezTo>
                  <a:cubicBezTo>
                    <a:pt x="925" y="3171"/>
                    <a:pt x="1489" y="3433"/>
                    <a:pt x="2067" y="3433"/>
                  </a:cubicBezTo>
                  <a:cubicBezTo>
                    <a:pt x="2436" y="3433"/>
                    <a:pt x="2812" y="3326"/>
                    <a:pt x="3140" y="3102"/>
                  </a:cubicBezTo>
                  <a:cubicBezTo>
                    <a:pt x="3179" y="3064"/>
                    <a:pt x="3217" y="3025"/>
                    <a:pt x="3293" y="2987"/>
                  </a:cubicBezTo>
                  <a:lnTo>
                    <a:pt x="1188" y="1"/>
                  </a:ln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1"/>
            <p:cNvSpPr/>
            <p:nvPr/>
          </p:nvSpPr>
          <p:spPr>
            <a:xfrm rot="-7718085" flipH="1">
              <a:off x="828349" y="297842"/>
              <a:ext cx="79481" cy="61655"/>
            </a:xfrm>
            <a:custGeom>
              <a:avLst/>
              <a:gdLst/>
              <a:ahLst/>
              <a:cxnLst/>
              <a:rect l="l" t="t" r="r" b="b"/>
              <a:pathLst>
                <a:path w="3179" h="2466" extrusionOk="0">
                  <a:moveTo>
                    <a:pt x="2910" y="0"/>
                  </a:moveTo>
                  <a:lnTo>
                    <a:pt x="1" y="2068"/>
                  </a:lnTo>
                  <a:cubicBezTo>
                    <a:pt x="346" y="2331"/>
                    <a:pt x="755" y="2466"/>
                    <a:pt x="1166" y="2466"/>
                  </a:cubicBezTo>
                  <a:cubicBezTo>
                    <a:pt x="1531" y="2466"/>
                    <a:pt x="1897" y="2360"/>
                    <a:pt x="2221" y="2144"/>
                  </a:cubicBezTo>
                  <a:cubicBezTo>
                    <a:pt x="2910" y="1646"/>
                    <a:pt x="3178" y="766"/>
                    <a:pt x="2910"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1"/>
            <p:cNvSpPr/>
            <p:nvPr/>
          </p:nvSpPr>
          <p:spPr>
            <a:xfrm rot="-7718085" flipH="1">
              <a:off x="1289577" y="185928"/>
              <a:ext cx="124459" cy="101633"/>
            </a:xfrm>
            <a:custGeom>
              <a:avLst/>
              <a:gdLst/>
              <a:ahLst/>
              <a:cxnLst/>
              <a:rect l="l" t="t" r="r" b="b"/>
              <a:pathLst>
                <a:path w="4978" h="4065" extrusionOk="0">
                  <a:moveTo>
                    <a:pt x="2888" y="1"/>
                  </a:moveTo>
                  <a:cubicBezTo>
                    <a:pt x="2380" y="1"/>
                    <a:pt x="1866" y="151"/>
                    <a:pt x="1417" y="466"/>
                  </a:cubicBezTo>
                  <a:cubicBezTo>
                    <a:pt x="268" y="1270"/>
                    <a:pt x="0" y="2839"/>
                    <a:pt x="804" y="3988"/>
                  </a:cubicBezTo>
                  <a:cubicBezTo>
                    <a:pt x="842" y="3988"/>
                    <a:pt x="842" y="4026"/>
                    <a:pt x="881" y="4064"/>
                  </a:cubicBezTo>
                  <a:lnTo>
                    <a:pt x="4977" y="1117"/>
                  </a:lnTo>
                  <a:cubicBezTo>
                    <a:pt x="4977" y="1117"/>
                    <a:pt x="4977" y="1078"/>
                    <a:pt x="4939" y="1040"/>
                  </a:cubicBezTo>
                  <a:cubicBezTo>
                    <a:pt x="4450" y="364"/>
                    <a:pt x="3677" y="1"/>
                    <a:pt x="2888"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1"/>
            <p:cNvSpPr/>
            <p:nvPr/>
          </p:nvSpPr>
          <p:spPr>
            <a:xfrm rot="-7718085" flipH="1">
              <a:off x="1146972" y="345661"/>
              <a:ext cx="34478" cy="30552"/>
            </a:xfrm>
            <a:custGeom>
              <a:avLst/>
              <a:gdLst/>
              <a:ahLst/>
              <a:cxnLst/>
              <a:rect l="l" t="t" r="r" b="b"/>
              <a:pathLst>
                <a:path w="1379" h="1222" extrusionOk="0">
                  <a:moveTo>
                    <a:pt x="718" y="1"/>
                  </a:moveTo>
                  <a:cubicBezTo>
                    <a:pt x="588" y="1"/>
                    <a:pt x="457" y="41"/>
                    <a:pt x="345" y="120"/>
                  </a:cubicBezTo>
                  <a:cubicBezTo>
                    <a:pt x="77" y="312"/>
                    <a:pt x="1" y="695"/>
                    <a:pt x="192" y="963"/>
                  </a:cubicBezTo>
                  <a:cubicBezTo>
                    <a:pt x="311" y="1129"/>
                    <a:pt x="504" y="1222"/>
                    <a:pt x="698" y="1222"/>
                  </a:cubicBezTo>
                  <a:cubicBezTo>
                    <a:pt x="816" y="1222"/>
                    <a:pt x="933" y="1188"/>
                    <a:pt x="1034" y="1116"/>
                  </a:cubicBezTo>
                  <a:cubicBezTo>
                    <a:pt x="1302" y="924"/>
                    <a:pt x="1379" y="541"/>
                    <a:pt x="1187" y="235"/>
                  </a:cubicBezTo>
                  <a:cubicBezTo>
                    <a:pt x="1076" y="79"/>
                    <a:pt x="899" y="1"/>
                    <a:pt x="718"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1"/>
            <p:cNvSpPr/>
            <p:nvPr/>
          </p:nvSpPr>
          <p:spPr>
            <a:xfrm rot="-7718085" flipH="1">
              <a:off x="1095369" y="182968"/>
              <a:ext cx="6726" cy="6050"/>
            </a:xfrm>
            <a:custGeom>
              <a:avLst/>
              <a:gdLst/>
              <a:ahLst/>
              <a:cxnLst/>
              <a:rect l="l" t="t" r="r" b="b"/>
              <a:pathLst>
                <a:path w="269" h="242" extrusionOk="0">
                  <a:moveTo>
                    <a:pt x="131" y="0"/>
                  </a:moveTo>
                  <a:cubicBezTo>
                    <a:pt x="102" y="0"/>
                    <a:pt x="70" y="10"/>
                    <a:pt x="38" y="25"/>
                  </a:cubicBezTo>
                  <a:cubicBezTo>
                    <a:pt x="0" y="64"/>
                    <a:pt x="0" y="140"/>
                    <a:pt x="38" y="179"/>
                  </a:cubicBezTo>
                  <a:cubicBezTo>
                    <a:pt x="61" y="223"/>
                    <a:pt x="96" y="242"/>
                    <a:pt x="130" y="242"/>
                  </a:cubicBezTo>
                  <a:cubicBezTo>
                    <a:pt x="153" y="242"/>
                    <a:pt x="176" y="233"/>
                    <a:pt x="191" y="217"/>
                  </a:cubicBezTo>
                  <a:cubicBezTo>
                    <a:pt x="268" y="179"/>
                    <a:pt x="268" y="102"/>
                    <a:pt x="230" y="64"/>
                  </a:cubicBezTo>
                  <a:cubicBezTo>
                    <a:pt x="207" y="19"/>
                    <a:pt x="172" y="0"/>
                    <a:pt x="131"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1"/>
            <p:cNvSpPr/>
            <p:nvPr/>
          </p:nvSpPr>
          <p:spPr>
            <a:xfrm rot="-7718085" flipH="1">
              <a:off x="1013379" y="299330"/>
              <a:ext cx="23952" cy="20477"/>
            </a:xfrm>
            <a:custGeom>
              <a:avLst/>
              <a:gdLst/>
              <a:ahLst/>
              <a:cxnLst/>
              <a:rect l="l" t="t" r="r" b="b"/>
              <a:pathLst>
                <a:path w="958" h="819" extrusionOk="0">
                  <a:moveTo>
                    <a:pt x="466" y="0"/>
                  </a:moveTo>
                  <a:cubicBezTo>
                    <a:pt x="385" y="0"/>
                    <a:pt x="302" y="22"/>
                    <a:pt x="230" y="65"/>
                  </a:cubicBezTo>
                  <a:cubicBezTo>
                    <a:pt x="39" y="218"/>
                    <a:pt x="1" y="448"/>
                    <a:pt x="154" y="639"/>
                  </a:cubicBezTo>
                  <a:cubicBezTo>
                    <a:pt x="225" y="759"/>
                    <a:pt x="357" y="818"/>
                    <a:pt x="492" y="818"/>
                  </a:cubicBezTo>
                  <a:cubicBezTo>
                    <a:pt x="574" y="818"/>
                    <a:pt x="656" y="797"/>
                    <a:pt x="728" y="754"/>
                  </a:cubicBezTo>
                  <a:cubicBezTo>
                    <a:pt x="881" y="601"/>
                    <a:pt x="958" y="371"/>
                    <a:pt x="804" y="180"/>
                  </a:cubicBezTo>
                  <a:cubicBezTo>
                    <a:pt x="733" y="60"/>
                    <a:pt x="601" y="0"/>
                    <a:pt x="466"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1"/>
            <p:cNvSpPr/>
            <p:nvPr/>
          </p:nvSpPr>
          <p:spPr>
            <a:xfrm rot="-7718085" flipH="1">
              <a:off x="921740" y="349935"/>
              <a:ext cx="23952" cy="21652"/>
            </a:xfrm>
            <a:custGeom>
              <a:avLst/>
              <a:gdLst/>
              <a:ahLst/>
              <a:cxnLst/>
              <a:rect l="l" t="t" r="r" b="b"/>
              <a:pathLst>
                <a:path w="958" h="866" extrusionOk="0">
                  <a:moveTo>
                    <a:pt x="496" y="1"/>
                  </a:moveTo>
                  <a:cubicBezTo>
                    <a:pt x="403" y="1"/>
                    <a:pt x="310" y="31"/>
                    <a:pt x="230" y="95"/>
                  </a:cubicBezTo>
                  <a:cubicBezTo>
                    <a:pt x="39" y="210"/>
                    <a:pt x="0" y="478"/>
                    <a:pt x="115" y="669"/>
                  </a:cubicBezTo>
                  <a:cubicBezTo>
                    <a:pt x="212" y="791"/>
                    <a:pt x="355" y="866"/>
                    <a:pt x="496" y="866"/>
                  </a:cubicBezTo>
                  <a:cubicBezTo>
                    <a:pt x="577" y="866"/>
                    <a:pt x="658" y="840"/>
                    <a:pt x="728" y="784"/>
                  </a:cubicBezTo>
                  <a:cubicBezTo>
                    <a:pt x="919" y="631"/>
                    <a:pt x="958" y="363"/>
                    <a:pt x="843" y="172"/>
                  </a:cubicBezTo>
                  <a:cubicBezTo>
                    <a:pt x="753" y="60"/>
                    <a:pt x="625" y="1"/>
                    <a:pt x="496"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1"/>
            <p:cNvSpPr/>
            <p:nvPr/>
          </p:nvSpPr>
          <p:spPr>
            <a:xfrm rot="-7718085" flipH="1">
              <a:off x="1769595" y="270730"/>
              <a:ext cx="106283" cy="92082"/>
            </a:xfrm>
            <a:custGeom>
              <a:avLst/>
              <a:gdLst/>
              <a:ahLst/>
              <a:cxnLst/>
              <a:rect l="l" t="t" r="r" b="b"/>
              <a:pathLst>
                <a:path w="4251" h="3683" extrusionOk="0">
                  <a:moveTo>
                    <a:pt x="1832" y="1"/>
                  </a:moveTo>
                  <a:cubicBezTo>
                    <a:pt x="1120" y="1"/>
                    <a:pt x="415" y="894"/>
                    <a:pt x="77" y="1457"/>
                  </a:cubicBezTo>
                  <a:cubicBezTo>
                    <a:pt x="39" y="1533"/>
                    <a:pt x="1" y="1648"/>
                    <a:pt x="1" y="1763"/>
                  </a:cubicBezTo>
                  <a:cubicBezTo>
                    <a:pt x="39" y="1878"/>
                    <a:pt x="77" y="1954"/>
                    <a:pt x="154" y="1993"/>
                  </a:cubicBezTo>
                  <a:cubicBezTo>
                    <a:pt x="651" y="2529"/>
                    <a:pt x="1149" y="2988"/>
                    <a:pt x="1723" y="3409"/>
                  </a:cubicBezTo>
                  <a:cubicBezTo>
                    <a:pt x="1876" y="3524"/>
                    <a:pt x="2030" y="3639"/>
                    <a:pt x="2221" y="3677"/>
                  </a:cubicBezTo>
                  <a:cubicBezTo>
                    <a:pt x="2244" y="3681"/>
                    <a:pt x="2267" y="3682"/>
                    <a:pt x="2291" y="3682"/>
                  </a:cubicBezTo>
                  <a:cubicBezTo>
                    <a:pt x="2535" y="3682"/>
                    <a:pt x="2777" y="3504"/>
                    <a:pt x="2987" y="3294"/>
                  </a:cubicBezTo>
                  <a:cubicBezTo>
                    <a:pt x="3370" y="2950"/>
                    <a:pt x="3752" y="2529"/>
                    <a:pt x="4059" y="2108"/>
                  </a:cubicBezTo>
                  <a:cubicBezTo>
                    <a:pt x="4135" y="2031"/>
                    <a:pt x="4212" y="1916"/>
                    <a:pt x="4212" y="1801"/>
                  </a:cubicBezTo>
                  <a:cubicBezTo>
                    <a:pt x="4250" y="1610"/>
                    <a:pt x="4097" y="1380"/>
                    <a:pt x="3944" y="1227"/>
                  </a:cubicBezTo>
                  <a:cubicBezTo>
                    <a:pt x="3599" y="921"/>
                    <a:pt x="3178" y="614"/>
                    <a:pt x="2757" y="347"/>
                  </a:cubicBezTo>
                  <a:cubicBezTo>
                    <a:pt x="2489" y="193"/>
                    <a:pt x="2183" y="40"/>
                    <a:pt x="1876" y="2"/>
                  </a:cubicBezTo>
                  <a:cubicBezTo>
                    <a:pt x="1862" y="1"/>
                    <a:pt x="1847"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1"/>
            <p:cNvSpPr/>
            <p:nvPr/>
          </p:nvSpPr>
          <p:spPr>
            <a:xfrm rot="-7718085" flipH="1">
              <a:off x="1822688" y="238303"/>
              <a:ext cx="22027" cy="21752"/>
            </a:xfrm>
            <a:custGeom>
              <a:avLst/>
              <a:gdLst/>
              <a:ahLst/>
              <a:cxnLst/>
              <a:rect l="l" t="t" r="r" b="b"/>
              <a:pathLst>
                <a:path w="881" h="870" extrusionOk="0">
                  <a:moveTo>
                    <a:pt x="448" y="1"/>
                  </a:moveTo>
                  <a:cubicBezTo>
                    <a:pt x="279" y="1"/>
                    <a:pt x="136" y="151"/>
                    <a:pt x="39" y="393"/>
                  </a:cubicBezTo>
                  <a:cubicBezTo>
                    <a:pt x="0" y="432"/>
                    <a:pt x="0" y="470"/>
                    <a:pt x="0" y="508"/>
                  </a:cubicBezTo>
                  <a:cubicBezTo>
                    <a:pt x="0" y="546"/>
                    <a:pt x="77" y="585"/>
                    <a:pt x="115" y="623"/>
                  </a:cubicBezTo>
                  <a:cubicBezTo>
                    <a:pt x="230" y="700"/>
                    <a:pt x="383" y="776"/>
                    <a:pt x="536" y="853"/>
                  </a:cubicBezTo>
                  <a:cubicBezTo>
                    <a:pt x="536" y="853"/>
                    <a:pt x="553" y="870"/>
                    <a:pt x="576" y="870"/>
                  </a:cubicBezTo>
                  <a:cubicBezTo>
                    <a:pt x="587" y="870"/>
                    <a:pt x="600" y="865"/>
                    <a:pt x="613" y="853"/>
                  </a:cubicBezTo>
                  <a:cubicBezTo>
                    <a:pt x="613" y="853"/>
                    <a:pt x="651" y="853"/>
                    <a:pt x="651" y="814"/>
                  </a:cubicBezTo>
                  <a:cubicBezTo>
                    <a:pt x="766" y="700"/>
                    <a:pt x="843" y="546"/>
                    <a:pt x="881" y="355"/>
                  </a:cubicBezTo>
                  <a:cubicBezTo>
                    <a:pt x="881" y="317"/>
                    <a:pt x="881" y="278"/>
                    <a:pt x="843" y="240"/>
                  </a:cubicBezTo>
                  <a:cubicBezTo>
                    <a:pt x="843" y="240"/>
                    <a:pt x="804" y="202"/>
                    <a:pt x="766" y="164"/>
                  </a:cubicBezTo>
                  <a:cubicBezTo>
                    <a:pt x="654" y="51"/>
                    <a:pt x="546" y="1"/>
                    <a:pt x="4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1"/>
            <p:cNvSpPr/>
            <p:nvPr/>
          </p:nvSpPr>
          <p:spPr>
            <a:xfrm rot="-7718085" flipH="1">
              <a:off x="1853180" y="235671"/>
              <a:ext cx="53629" cy="42503"/>
            </a:xfrm>
            <a:custGeom>
              <a:avLst/>
              <a:gdLst/>
              <a:ahLst/>
              <a:cxnLst/>
              <a:rect l="l" t="t" r="r" b="b"/>
              <a:pathLst>
                <a:path w="2145" h="1700" extrusionOk="0">
                  <a:moveTo>
                    <a:pt x="1202" y="1"/>
                  </a:moveTo>
                  <a:cubicBezTo>
                    <a:pt x="972" y="1"/>
                    <a:pt x="754" y="65"/>
                    <a:pt x="613" y="206"/>
                  </a:cubicBezTo>
                  <a:cubicBezTo>
                    <a:pt x="0" y="780"/>
                    <a:pt x="613" y="1316"/>
                    <a:pt x="1149" y="1623"/>
                  </a:cubicBezTo>
                  <a:cubicBezTo>
                    <a:pt x="1187" y="1661"/>
                    <a:pt x="1263" y="1699"/>
                    <a:pt x="1340" y="1699"/>
                  </a:cubicBezTo>
                  <a:cubicBezTo>
                    <a:pt x="1455" y="1699"/>
                    <a:pt x="1570" y="1623"/>
                    <a:pt x="1646" y="1508"/>
                  </a:cubicBezTo>
                  <a:cubicBezTo>
                    <a:pt x="1876" y="1278"/>
                    <a:pt x="2029" y="972"/>
                    <a:pt x="2144" y="666"/>
                  </a:cubicBezTo>
                  <a:cubicBezTo>
                    <a:pt x="2144" y="627"/>
                    <a:pt x="2144" y="551"/>
                    <a:pt x="2144" y="512"/>
                  </a:cubicBezTo>
                  <a:cubicBezTo>
                    <a:pt x="2144" y="436"/>
                    <a:pt x="2106" y="398"/>
                    <a:pt x="2067" y="359"/>
                  </a:cubicBezTo>
                  <a:cubicBezTo>
                    <a:pt x="1887" y="133"/>
                    <a:pt x="1533" y="1"/>
                    <a:pt x="1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1"/>
            <p:cNvSpPr/>
            <p:nvPr/>
          </p:nvSpPr>
          <p:spPr>
            <a:xfrm rot="-7718085" flipH="1">
              <a:off x="1744646" y="204464"/>
              <a:ext cx="27777" cy="20877"/>
            </a:xfrm>
            <a:custGeom>
              <a:avLst/>
              <a:gdLst/>
              <a:ahLst/>
              <a:cxnLst/>
              <a:rect l="l" t="t" r="r" b="b"/>
              <a:pathLst>
                <a:path w="1111" h="835" extrusionOk="0">
                  <a:moveTo>
                    <a:pt x="883" y="0"/>
                  </a:moveTo>
                  <a:cubicBezTo>
                    <a:pt x="804" y="0"/>
                    <a:pt x="711" y="27"/>
                    <a:pt x="613" y="69"/>
                  </a:cubicBezTo>
                  <a:cubicBezTo>
                    <a:pt x="384" y="184"/>
                    <a:pt x="116" y="375"/>
                    <a:pt x="39" y="452"/>
                  </a:cubicBezTo>
                  <a:cubicBezTo>
                    <a:pt x="1" y="490"/>
                    <a:pt x="1" y="528"/>
                    <a:pt x="1" y="567"/>
                  </a:cubicBezTo>
                  <a:cubicBezTo>
                    <a:pt x="1" y="605"/>
                    <a:pt x="39" y="605"/>
                    <a:pt x="77" y="605"/>
                  </a:cubicBezTo>
                  <a:cubicBezTo>
                    <a:pt x="307" y="682"/>
                    <a:pt x="498" y="758"/>
                    <a:pt x="728" y="835"/>
                  </a:cubicBezTo>
                  <a:lnTo>
                    <a:pt x="805" y="835"/>
                  </a:lnTo>
                  <a:cubicBezTo>
                    <a:pt x="805" y="835"/>
                    <a:pt x="843" y="796"/>
                    <a:pt x="843" y="796"/>
                  </a:cubicBezTo>
                  <a:cubicBezTo>
                    <a:pt x="920" y="720"/>
                    <a:pt x="996" y="643"/>
                    <a:pt x="1034" y="528"/>
                  </a:cubicBezTo>
                  <a:cubicBezTo>
                    <a:pt x="1073" y="452"/>
                    <a:pt x="1111" y="375"/>
                    <a:pt x="1111" y="299"/>
                  </a:cubicBezTo>
                  <a:cubicBezTo>
                    <a:pt x="1111" y="80"/>
                    <a:pt x="1019"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1"/>
            <p:cNvSpPr/>
            <p:nvPr/>
          </p:nvSpPr>
          <p:spPr>
            <a:xfrm rot="-7718085" flipH="1">
              <a:off x="1827562" y="177491"/>
              <a:ext cx="36403" cy="32202"/>
            </a:xfrm>
            <a:custGeom>
              <a:avLst/>
              <a:gdLst/>
              <a:ahLst/>
              <a:cxnLst/>
              <a:rect l="l" t="t" r="r" b="b"/>
              <a:pathLst>
                <a:path w="1456" h="1288" extrusionOk="0">
                  <a:moveTo>
                    <a:pt x="658" y="0"/>
                  </a:moveTo>
                  <a:cubicBezTo>
                    <a:pt x="551" y="0"/>
                    <a:pt x="445" y="29"/>
                    <a:pt x="345" y="101"/>
                  </a:cubicBezTo>
                  <a:cubicBezTo>
                    <a:pt x="77" y="292"/>
                    <a:pt x="1" y="675"/>
                    <a:pt x="192" y="943"/>
                  </a:cubicBezTo>
                  <a:cubicBezTo>
                    <a:pt x="269" y="1020"/>
                    <a:pt x="345" y="1096"/>
                    <a:pt x="422" y="1134"/>
                  </a:cubicBezTo>
                  <a:cubicBezTo>
                    <a:pt x="575" y="1249"/>
                    <a:pt x="728" y="1287"/>
                    <a:pt x="881" y="1287"/>
                  </a:cubicBezTo>
                  <a:cubicBezTo>
                    <a:pt x="1111" y="1249"/>
                    <a:pt x="1226" y="1020"/>
                    <a:pt x="1341" y="828"/>
                  </a:cubicBezTo>
                  <a:cubicBezTo>
                    <a:pt x="1417" y="752"/>
                    <a:pt x="1455" y="675"/>
                    <a:pt x="1455" y="560"/>
                  </a:cubicBezTo>
                  <a:cubicBezTo>
                    <a:pt x="1455" y="407"/>
                    <a:pt x="1341" y="254"/>
                    <a:pt x="1187" y="177"/>
                  </a:cubicBezTo>
                  <a:cubicBezTo>
                    <a:pt x="1020" y="81"/>
                    <a:pt x="837"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1"/>
            <p:cNvSpPr/>
            <p:nvPr/>
          </p:nvSpPr>
          <p:spPr>
            <a:xfrm rot="-7718085" flipH="1">
              <a:off x="2487610" y="-154188"/>
              <a:ext cx="251744" cy="878690"/>
            </a:xfrm>
            <a:custGeom>
              <a:avLst/>
              <a:gdLst/>
              <a:ahLst/>
              <a:cxnLst/>
              <a:rect l="l" t="t" r="r" b="b"/>
              <a:pathLst>
                <a:path w="10069" h="35145" extrusionOk="0">
                  <a:moveTo>
                    <a:pt x="9724" y="0"/>
                  </a:moveTo>
                  <a:lnTo>
                    <a:pt x="0" y="77"/>
                  </a:lnTo>
                  <a:lnTo>
                    <a:pt x="345" y="34303"/>
                  </a:lnTo>
                  <a:lnTo>
                    <a:pt x="10069" y="35145"/>
                  </a:lnTo>
                  <a:lnTo>
                    <a:pt x="10069" y="35145"/>
                  </a:lnTo>
                  <a:lnTo>
                    <a:pt x="9724" y="0"/>
                  </a:lnTo>
                  <a:close/>
                </a:path>
              </a:pathLst>
            </a:custGeom>
            <a:solidFill>
              <a:srgbClr val="EE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1"/>
            <p:cNvSpPr/>
            <p:nvPr/>
          </p:nvSpPr>
          <p:spPr>
            <a:xfrm rot="-7718085" flipH="1">
              <a:off x="2175395" y="495051"/>
              <a:ext cx="244093" cy="75631"/>
            </a:xfrm>
            <a:custGeom>
              <a:avLst/>
              <a:gdLst/>
              <a:ahLst/>
              <a:cxnLst/>
              <a:rect l="l" t="t" r="r" b="b"/>
              <a:pathLst>
                <a:path w="9763" h="3025" extrusionOk="0">
                  <a:moveTo>
                    <a:pt x="9724" y="0"/>
                  </a:moveTo>
                  <a:lnTo>
                    <a:pt x="0" y="77"/>
                  </a:lnTo>
                  <a:lnTo>
                    <a:pt x="38" y="1685"/>
                  </a:lnTo>
                  <a:lnTo>
                    <a:pt x="9762" y="3025"/>
                  </a:lnTo>
                  <a:lnTo>
                    <a:pt x="97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1"/>
            <p:cNvSpPr/>
            <p:nvPr/>
          </p:nvSpPr>
          <p:spPr>
            <a:xfrm rot="-7718085" flipH="1">
              <a:off x="2129365" y="477449"/>
              <a:ext cx="66055" cy="74281"/>
            </a:xfrm>
            <a:custGeom>
              <a:avLst/>
              <a:gdLst/>
              <a:ahLst/>
              <a:cxnLst/>
              <a:rect l="l" t="t" r="r" b="b"/>
              <a:pathLst>
                <a:path w="2642" h="2971" extrusionOk="0">
                  <a:moveTo>
                    <a:pt x="2014" y="1"/>
                  </a:moveTo>
                  <a:cubicBezTo>
                    <a:pt x="1888" y="1"/>
                    <a:pt x="1779" y="92"/>
                    <a:pt x="1608" y="214"/>
                  </a:cubicBezTo>
                  <a:cubicBezTo>
                    <a:pt x="1110" y="559"/>
                    <a:pt x="689" y="942"/>
                    <a:pt x="268" y="1401"/>
                  </a:cubicBezTo>
                  <a:cubicBezTo>
                    <a:pt x="153" y="1554"/>
                    <a:pt x="0" y="1746"/>
                    <a:pt x="77" y="1937"/>
                  </a:cubicBezTo>
                  <a:cubicBezTo>
                    <a:pt x="115" y="2014"/>
                    <a:pt x="192" y="2090"/>
                    <a:pt x="268" y="2128"/>
                  </a:cubicBezTo>
                  <a:cubicBezTo>
                    <a:pt x="651" y="2358"/>
                    <a:pt x="996" y="2626"/>
                    <a:pt x="1340" y="2856"/>
                  </a:cubicBezTo>
                  <a:cubicBezTo>
                    <a:pt x="1417" y="2932"/>
                    <a:pt x="1532" y="2971"/>
                    <a:pt x="1646" y="2971"/>
                  </a:cubicBezTo>
                  <a:cubicBezTo>
                    <a:pt x="1685" y="2932"/>
                    <a:pt x="1761" y="2894"/>
                    <a:pt x="1800" y="2856"/>
                  </a:cubicBezTo>
                  <a:cubicBezTo>
                    <a:pt x="2106" y="2511"/>
                    <a:pt x="2297" y="2128"/>
                    <a:pt x="2450" y="1707"/>
                  </a:cubicBezTo>
                  <a:cubicBezTo>
                    <a:pt x="2565" y="1401"/>
                    <a:pt x="2642" y="1056"/>
                    <a:pt x="2604" y="712"/>
                  </a:cubicBezTo>
                  <a:cubicBezTo>
                    <a:pt x="2565" y="482"/>
                    <a:pt x="2450" y="252"/>
                    <a:pt x="2259" y="99"/>
                  </a:cubicBezTo>
                  <a:cubicBezTo>
                    <a:pt x="2162" y="30"/>
                    <a:pt x="2085" y="1"/>
                    <a:pt x="2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1"/>
            <p:cNvSpPr/>
            <p:nvPr/>
          </p:nvSpPr>
          <p:spPr>
            <a:xfrm rot="-7718085" flipH="1">
              <a:off x="2168332" y="553266"/>
              <a:ext cx="32452" cy="42703"/>
            </a:xfrm>
            <a:custGeom>
              <a:avLst/>
              <a:gdLst/>
              <a:ahLst/>
              <a:cxnLst/>
              <a:rect l="l" t="t" r="r" b="b"/>
              <a:pathLst>
                <a:path w="1298" h="1708" extrusionOk="0">
                  <a:moveTo>
                    <a:pt x="806" y="0"/>
                  </a:moveTo>
                  <a:cubicBezTo>
                    <a:pt x="781" y="0"/>
                    <a:pt x="755" y="2"/>
                    <a:pt x="728" y="6"/>
                  </a:cubicBezTo>
                  <a:cubicBezTo>
                    <a:pt x="306" y="45"/>
                    <a:pt x="192" y="810"/>
                    <a:pt x="77" y="1117"/>
                  </a:cubicBezTo>
                  <a:cubicBezTo>
                    <a:pt x="38" y="1193"/>
                    <a:pt x="0" y="1308"/>
                    <a:pt x="38" y="1385"/>
                  </a:cubicBezTo>
                  <a:cubicBezTo>
                    <a:pt x="77" y="1461"/>
                    <a:pt x="153" y="1499"/>
                    <a:pt x="230" y="1538"/>
                  </a:cubicBezTo>
                  <a:cubicBezTo>
                    <a:pt x="383" y="1576"/>
                    <a:pt x="498" y="1653"/>
                    <a:pt x="651" y="1691"/>
                  </a:cubicBezTo>
                  <a:cubicBezTo>
                    <a:pt x="702" y="1691"/>
                    <a:pt x="753" y="1708"/>
                    <a:pt x="793" y="1708"/>
                  </a:cubicBezTo>
                  <a:cubicBezTo>
                    <a:pt x="813" y="1708"/>
                    <a:pt x="830" y="1704"/>
                    <a:pt x="842" y="1691"/>
                  </a:cubicBezTo>
                  <a:cubicBezTo>
                    <a:pt x="881" y="1653"/>
                    <a:pt x="919" y="1614"/>
                    <a:pt x="957" y="1576"/>
                  </a:cubicBezTo>
                  <a:cubicBezTo>
                    <a:pt x="1072" y="1385"/>
                    <a:pt x="1187" y="1155"/>
                    <a:pt x="1225" y="925"/>
                  </a:cubicBezTo>
                  <a:cubicBezTo>
                    <a:pt x="1298" y="599"/>
                    <a:pt x="1233" y="0"/>
                    <a:pt x="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1"/>
            <p:cNvSpPr/>
            <p:nvPr/>
          </p:nvSpPr>
          <p:spPr>
            <a:xfrm rot="-7718085" flipH="1">
              <a:off x="2072080" y="565546"/>
              <a:ext cx="90007" cy="67305"/>
            </a:xfrm>
            <a:custGeom>
              <a:avLst/>
              <a:gdLst/>
              <a:ahLst/>
              <a:cxnLst/>
              <a:rect l="l" t="t" r="r" b="b"/>
              <a:pathLst>
                <a:path w="3600" h="2692" extrusionOk="0">
                  <a:moveTo>
                    <a:pt x="2576" y="1"/>
                  </a:moveTo>
                  <a:cubicBezTo>
                    <a:pt x="2057" y="1"/>
                    <a:pt x="1429" y="254"/>
                    <a:pt x="1035" y="541"/>
                  </a:cubicBezTo>
                  <a:cubicBezTo>
                    <a:pt x="690" y="770"/>
                    <a:pt x="1" y="1344"/>
                    <a:pt x="460" y="1689"/>
                  </a:cubicBezTo>
                  <a:cubicBezTo>
                    <a:pt x="843" y="1957"/>
                    <a:pt x="1188" y="2225"/>
                    <a:pt x="1532" y="2493"/>
                  </a:cubicBezTo>
                  <a:cubicBezTo>
                    <a:pt x="1647" y="2570"/>
                    <a:pt x="1762" y="2684"/>
                    <a:pt x="1915" y="2684"/>
                  </a:cubicBezTo>
                  <a:cubicBezTo>
                    <a:pt x="1945" y="2689"/>
                    <a:pt x="1975" y="2692"/>
                    <a:pt x="2004" y="2692"/>
                  </a:cubicBezTo>
                  <a:cubicBezTo>
                    <a:pt x="2195" y="2692"/>
                    <a:pt x="2361" y="2588"/>
                    <a:pt x="2528" y="2455"/>
                  </a:cubicBezTo>
                  <a:cubicBezTo>
                    <a:pt x="2872" y="2187"/>
                    <a:pt x="3178" y="1804"/>
                    <a:pt x="3370" y="1383"/>
                  </a:cubicBezTo>
                  <a:cubicBezTo>
                    <a:pt x="3485" y="1115"/>
                    <a:pt x="3600" y="770"/>
                    <a:pt x="3446" y="502"/>
                  </a:cubicBezTo>
                  <a:cubicBezTo>
                    <a:pt x="3332" y="196"/>
                    <a:pt x="2987" y="43"/>
                    <a:pt x="2681" y="5"/>
                  </a:cubicBezTo>
                  <a:cubicBezTo>
                    <a:pt x="2646" y="2"/>
                    <a:pt x="2611" y="1"/>
                    <a:pt x="2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1"/>
            <p:cNvSpPr/>
            <p:nvPr/>
          </p:nvSpPr>
          <p:spPr>
            <a:xfrm rot="-7718085" flipH="1">
              <a:off x="2196769" y="538632"/>
              <a:ext cx="13426" cy="10001"/>
            </a:xfrm>
            <a:custGeom>
              <a:avLst/>
              <a:gdLst/>
              <a:ahLst/>
              <a:cxnLst/>
              <a:rect l="l" t="t" r="r" b="b"/>
              <a:pathLst>
                <a:path w="537" h="400" extrusionOk="0">
                  <a:moveTo>
                    <a:pt x="308" y="1"/>
                  </a:moveTo>
                  <a:cubicBezTo>
                    <a:pt x="243" y="1"/>
                    <a:pt x="169" y="28"/>
                    <a:pt x="115" y="55"/>
                  </a:cubicBezTo>
                  <a:lnTo>
                    <a:pt x="77" y="93"/>
                  </a:lnTo>
                  <a:cubicBezTo>
                    <a:pt x="0" y="131"/>
                    <a:pt x="0" y="246"/>
                    <a:pt x="39" y="323"/>
                  </a:cubicBezTo>
                  <a:cubicBezTo>
                    <a:pt x="115" y="399"/>
                    <a:pt x="192" y="399"/>
                    <a:pt x="307" y="399"/>
                  </a:cubicBezTo>
                  <a:cubicBezTo>
                    <a:pt x="383" y="361"/>
                    <a:pt x="460" y="323"/>
                    <a:pt x="498" y="246"/>
                  </a:cubicBezTo>
                  <a:cubicBezTo>
                    <a:pt x="536" y="131"/>
                    <a:pt x="460" y="55"/>
                    <a:pt x="383" y="16"/>
                  </a:cubicBezTo>
                  <a:cubicBezTo>
                    <a:pt x="361" y="5"/>
                    <a:pt x="335" y="1"/>
                    <a:pt x="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1"/>
            <p:cNvSpPr/>
            <p:nvPr/>
          </p:nvSpPr>
          <p:spPr>
            <a:xfrm rot="-7718085" flipH="1">
              <a:off x="2204857" y="572030"/>
              <a:ext cx="16301" cy="22302"/>
            </a:xfrm>
            <a:custGeom>
              <a:avLst/>
              <a:gdLst/>
              <a:ahLst/>
              <a:cxnLst/>
              <a:rect l="l" t="t" r="r" b="b"/>
              <a:pathLst>
                <a:path w="652" h="892" extrusionOk="0">
                  <a:moveTo>
                    <a:pt x="328" y="1"/>
                  </a:moveTo>
                  <a:cubicBezTo>
                    <a:pt x="289" y="1"/>
                    <a:pt x="254" y="10"/>
                    <a:pt x="231" y="34"/>
                  </a:cubicBezTo>
                  <a:cubicBezTo>
                    <a:pt x="116" y="110"/>
                    <a:pt x="77" y="378"/>
                    <a:pt x="39" y="455"/>
                  </a:cubicBezTo>
                  <a:cubicBezTo>
                    <a:pt x="1" y="531"/>
                    <a:pt x="1" y="570"/>
                    <a:pt x="1" y="646"/>
                  </a:cubicBezTo>
                  <a:cubicBezTo>
                    <a:pt x="1" y="761"/>
                    <a:pt x="116" y="799"/>
                    <a:pt x="192" y="838"/>
                  </a:cubicBezTo>
                  <a:cubicBezTo>
                    <a:pt x="246" y="865"/>
                    <a:pt x="301" y="892"/>
                    <a:pt x="355" y="892"/>
                  </a:cubicBezTo>
                  <a:cubicBezTo>
                    <a:pt x="377" y="892"/>
                    <a:pt x="400" y="887"/>
                    <a:pt x="422" y="876"/>
                  </a:cubicBezTo>
                  <a:cubicBezTo>
                    <a:pt x="499" y="838"/>
                    <a:pt x="537" y="799"/>
                    <a:pt x="537" y="723"/>
                  </a:cubicBezTo>
                  <a:cubicBezTo>
                    <a:pt x="575" y="646"/>
                    <a:pt x="575" y="570"/>
                    <a:pt x="613" y="493"/>
                  </a:cubicBezTo>
                  <a:cubicBezTo>
                    <a:pt x="613" y="378"/>
                    <a:pt x="613" y="263"/>
                    <a:pt x="613" y="187"/>
                  </a:cubicBezTo>
                  <a:cubicBezTo>
                    <a:pt x="613" y="148"/>
                    <a:pt x="652" y="110"/>
                    <a:pt x="613" y="110"/>
                  </a:cubicBezTo>
                  <a:cubicBezTo>
                    <a:pt x="613" y="110"/>
                    <a:pt x="613" y="72"/>
                    <a:pt x="575" y="72"/>
                  </a:cubicBezTo>
                  <a:cubicBezTo>
                    <a:pt x="522" y="45"/>
                    <a:pt x="415" y="1"/>
                    <a:pt x="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1"/>
            <p:cNvSpPr/>
            <p:nvPr/>
          </p:nvSpPr>
          <p:spPr>
            <a:xfrm rot="-7718085" flipH="1">
              <a:off x="2277100" y="605142"/>
              <a:ext cx="18226" cy="13076"/>
            </a:xfrm>
            <a:custGeom>
              <a:avLst/>
              <a:gdLst/>
              <a:ahLst/>
              <a:cxnLst/>
              <a:rect l="l" t="t" r="r" b="b"/>
              <a:pathLst>
                <a:path w="729" h="523" extrusionOk="0">
                  <a:moveTo>
                    <a:pt x="508" y="0"/>
                  </a:moveTo>
                  <a:cubicBezTo>
                    <a:pt x="358" y="0"/>
                    <a:pt x="182" y="186"/>
                    <a:pt x="77" y="264"/>
                  </a:cubicBezTo>
                  <a:cubicBezTo>
                    <a:pt x="39" y="264"/>
                    <a:pt x="1" y="303"/>
                    <a:pt x="1" y="341"/>
                  </a:cubicBezTo>
                  <a:cubicBezTo>
                    <a:pt x="39" y="379"/>
                    <a:pt x="39" y="379"/>
                    <a:pt x="77" y="417"/>
                  </a:cubicBezTo>
                  <a:cubicBezTo>
                    <a:pt x="230" y="456"/>
                    <a:pt x="345" y="494"/>
                    <a:pt x="498" y="494"/>
                  </a:cubicBezTo>
                  <a:cubicBezTo>
                    <a:pt x="518" y="513"/>
                    <a:pt x="527" y="523"/>
                    <a:pt x="537" y="523"/>
                  </a:cubicBezTo>
                  <a:cubicBezTo>
                    <a:pt x="546" y="523"/>
                    <a:pt x="556" y="513"/>
                    <a:pt x="575" y="494"/>
                  </a:cubicBezTo>
                  <a:cubicBezTo>
                    <a:pt x="613" y="494"/>
                    <a:pt x="652" y="456"/>
                    <a:pt x="652" y="417"/>
                  </a:cubicBezTo>
                  <a:cubicBezTo>
                    <a:pt x="728" y="341"/>
                    <a:pt x="728" y="226"/>
                    <a:pt x="690" y="149"/>
                  </a:cubicBezTo>
                  <a:cubicBezTo>
                    <a:pt x="641" y="40"/>
                    <a:pt x="577" y="0"/>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1"/>
            <p:cNvSpPr/>
            <p:nvPr/>
          </p:nvSpPr>
          <p:spPr>
            <a:xfrm rot="-7718085" flipH="1">
              <a:off x="2281243" y="638766"/>
              <a:ext cx="31627" cy="31427"/>
            </a:xfrm>
            <a:custGeom>
              <a:avLst/>
              <a:gdLst/>
              <a:ahLst/>
              <a:cxnLst/>
              <a:rect l="l" t="t" r="r" b="b"/>
              <a:pathLst>
                <a:path w="1265" h="1257" extrusionOk="0">
                  <a:moveTo>
                    <a:pt x="706" y="1"/>
                  </a:moveTo>
                  <a:cubicBezTo>
                    <a:pt x="673" y="1"/>
                    <a:pt x="642" y="7"/>
                    <a:pt x="613" y="21"/>
                  </a:cubicBezTo>
                  <a:cubicBezTo>
                    <a:pt x="422" y="136"/>
                    <a:pt x="230" y="404"/>
                    <a:pt x="77" y="557"/>
                  </a:cubicBezTo>
                  <a:cubicBezTo>
                    <a:pt x="77" y="596"/>
                    <a:pt x="1" y="672"/>
                    <a:pt x="39" y="749"/>
                  </a:cubicBezTo>
                  <a:cubicBezTo>
                    <a:pt x="39" y="749"/>
                    <a:pt x="77" y="787"/>
                    <a:pt x="116" y="825"/>
                  </a:cubicBezTo>
                  <a:cubicBezTo>
                    <a:pt x="230" y="940"/>
                    <a:pt x="383" y="1055"/>
                    <a:pt x="537" y="1170"/>
                  </a:cubicBezTo>
                  <a:cubicBezTo>
                    <a:pt x="575" y="1208"/>
                    <a:pt x="613" y="1246"/>
                    <a:pt x="651" y="1246"/>
                  </a:cubicBezTo>
                  <a:cubicBezTo>
                    <a:pt x="673" y="1254"/>
                    <a:pt x="693" y="1257"/>
                    <a:pt x="710" y="1257"/>
                  </a:cubicBezTo>
                  <a:cubicBezTo>
                    <a:pt x="782" y="1257"/>
                    <a:pt x="819" y="1201"/>
                    <a:pt x="881" y="1170"/>
                  </a:cubicBezTo>
                  <a:cubicBezTo>
                    <a:pt x="958" y="1055"/>
                    <a:pt x="1034" y="979"/>
                    <a:pt x="1111" y="902"/>
                  </a:cubicBezTo>
                  <a:cubicBezTo>
                    <a:pt x="1187" y="787"/>
                    <a:pt x="1264" y="672"/>
                    <a:pt x="1264" y="519"/>
                  </a:cubicBezTo>
                  <a:cubicBezTo>
                    <a:pt x="1264" y="404"/>
                    <a:pt x="1187" y="289"/>
                    <a:pt x="1111" y="213"/>
                  </a:cubicBezTo>
                  <a:cubicBezTo>
                    <a:pt x="1018" y="119"/>
                    <a:pt x="848" y="1"/>
                    <a:pt x="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1"/>
            <p:cNvSpPr/>
            <p:nvPr/>
          </p:nvSpPr>
          <p:spPr>
            <a:xfrm rot="-7718085" flipH="1">
              <a:off x="-532357" y="643782"/>
              <a:ext cx="2126833" cy="470960"/>
            </a:xfrm>
            <a:custGeom>
              <a:avLst/>
              <a:gdLst/>
              <a:ahLst/>
              <a:cxnLst/>
              <a:rect l="l" t="t" r="r" b="b"/>
              <a:pathLst>
                <a:path w="85067" h="18837" extrusionOk="0">
                  <a:moveTo>
                    <a:pt x="62556" y="1"/>
                  </a:moveTo>
                  <a:lnTo>
                    <a:pt x="41806" y="8078"/>
                  </a:lnTo>
                  <a:lnTo>
                    <a:pt x="0" y="8385"/>
                  </a:lnTo>
                  <a:lnTo>
                    <a:pt x="77" y="18836"/>
                  </a:lnTo>
                  <a:lnTo>
                    <a:pt x="43797" y="18492"/>
                  </a:lnTo>
                  <a:lnTo>
                    <a:pt x="64355" y="10414"/>
                  </a:lnTo>
                  <a:lnTo>
                    <a:pt x="80166" y="16195"/>
                  </a:lnTo>
                  <a:lnTo>
                    <a:pt x="85067" y="7045"/>
                  </a:lnTo>
                  <a:lnTo>
                    <a:pt x="62556" y="1"/>
                  </a:lnTo>
                  <a:close/>
                </a:path>
              </a:pathLst>
            </a:custGeom>
            <a:solidFill>
              <a:srgbClr val="EE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1"/>
            <p:cNvSpPr/>
            <p:nvPr/>
          </p:nvSpPr>
          <p:spPr>
            <a:xfrm rot="-7718085" flipH="1">
              <a:off x="-148877" y="52143"/>
              <a:ext cx="513063" cy="265170"/>
            </a:xfrm>
            <a:custGeom>
              <a:avLst/>
              <a:gdLst/>
              <a:ahLst/>
              <a:cxnLst/>
              <a:rect l="l" t="t" r="r" b="b"/>
              <a:pathLst>
                <a:path w="20521" h="10606" extrusionOk="0">
                  <a:moveTo>
                    <a:pt x="20444" y="1"/>
                  </a:moveTo>
                  <a:lnTo>
                    <a:pt x="0" y="154"/>
                  </a:lnTo>
                  <a:lnTo>
                    <a:pt x="77" y="10605"/>
                  </a:lnTo>
                  <a:lnTo>
                    <a:pt x="20520" y="10452"/>
                  </a:lnTo>
                  <a:lnTo>
                    <a:pt x="20444" y="1"/>
                  </a:lnTo>
                  <a:close/>
                </a:path>
              </a:pathLst>
            </a:custGeom>
            <a:solidFill>
              <a:srgbClr val="DF84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1"/>
            <p:cNvSpPr/>
            <p:nvPr/>
          </p:nvSpPr>
          <p:spPr>
            <a:xfrm rot="-7718085" flipH="1">
              <a:off x="230" y="-22449"/>
              <a:ext cx="106283" cy="105333"/>
            </a:xfrm>
            <a:custGeom>
              <a:avLst/>
              <a:gdLst/>
              <a:ahLst/>
              <a:cxnLst/>
              <a:rect l="l" t="t" r="r" b="b"/>
              <a:pathLst>
                <a:path w="4251" h="4213" extrusionOk="0">
                  <a:moveTo>
                    <a:pt x="2173" y="0"/>
                  </a:moveTo>
                  <a:cubicBezTo>
                    <a:pt x="2151" y="0"/>
                    <a:pt x="2129" y="1"/>
                    <a:pt x="2106" y="1"/>
                  </a:cubicBezTo>
                  <a:cubicBezTo>
                    <a:pt x="920" y="1"/>
                    <a:pt x="1" y="958"/>
                    <a:pt x="1" y="2107"/>
                  </a:cubicBezTo>
                  <a:cubicBezTo>
                    <a:pt x="39" y="3255"/>
                    <a:pt x="958" y="4213"/>
                    <a:pt x="2145" y="4213"/>
                  </a:cubicBezTo>
                  <a:cubicBezTo>
                    <a:pt x="3293" y="4174"/>
                    <a:pt x="4250" y="3255"/>
                    <a:pt x="4212" y="2069"/>
                  </a:cubicBezTo>
                  <a:cubicBezTo>
                    <a:pt x="4212" y="942"/>
                    <a:pt x="3292" y="0"/>
                    <a:pt x="2173"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1"/>
            <p:cNvSpPr/>
            <p:nvPr/>
          </p:nvSpPr>
          <p:spPr>
            <a:xfrm rot="-7718085" flipH="1">
              <a:off x="-58341" y="162355"/>
              <a:ext cx="112983" cy="72755"/>
            </a:xfrm>
            <a:custGeom>
              <a:avLst/>
              <a:gdLst/>
              <a:ahLst/>
              <a:cxnLst/>
              <a:rect l="l" t="t" r="r" b="b"/>
              <a:pathLst>
                <a:path w="4519" h="2910" extrusionOk="0">
                  <a:moveTo>
                    <a:pt x="4441" y="0"/>
                  </a:moveTo>
                  <a:lnTo>
                    <a:pt x="77" y="38"/>
                  </a:lnTo>
                  <a:cubicBezTo>
                    <a:pt x="39" y="230"/>
                    <a:pt x="1" y="460"/>
                    <a:pt x="1" y="651"/>
                  </a:cubicBezTo>
                  <a:cubicBezTo>
                    <a:pt x="1" y="1914"/>
                    <a:pt x="1034" y="2910"/>
                    <a:pt x="2298" y="2910"/>
                  </a:cubicBezTo>
                  <a:cubicBezTo>
                    <a:pt x="3523" y="2910"/>
                    <a:pt x="4518" y="1876"/>
                    <a:pt x="4518" y="613"/>
                  </a:cubicBezTo>
                  <a:cubicBezTo>
                    <a:pt x="4518" y="421"/>
                    <a:pt x="4480" y="192"/>
                    <a:pt x="4441"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1"/>
            <p:cNvSpPr/>
            <p:nvPr/>
          </p:nvSpPr>
          <p:spPr>
            <a:xfrm rot="-7718085" flipH="1">
              <a:off x="133598" y="233056"/>
              <a:ext cx="61305" cy="60379"/>
            </a:xfrm>
            <a:custGeom>
              <a:avLst/>
              <a:gdLst/>
              <a:ahLst/>
              <a:cxnLst/>
              <a:rect l="l" t="t" r="r" b="b"/>
              <a:pathLst>
                <a:path w="2452" h="2415" extrusionOk="0">
                  <a:moveTo>
                    <a:pt x="1288" y="1"/>
                  </a:moveTo>
                  <a:cubicBezTo>
                    <a:pt x="1267" y="1"/>
                    <a:pt x="1247" y="1"/>
                    <a:pt x="1226" y="3"/>
                  </a:cubicBezTo>
                  <a:cubicBezTo>
                    <a:pt x="537" y="3"/>
                    <a:pt x="1" y="538"/>
                    <a:pt x="1" y="1228"/>
                  </a:cubicBezTo>
                  <a:cubicBezTo>
                    <a:pt x="1" y="1878"/>
                    <a:pt x="575" y="2414"/>
                    <a:pt x="1226" y="2414"/>
                  </a:cubicBezTo>
                  <a:cubicBezTo>
                    <a:pt x="1915" y="2414"/>
                    <a:pt x="2451" y="1878"/>
                    <a:pt x="2451" y="1189"/>
                  </a:cubicBezTo>
                  <a:cubicBezTo>
                    <a:pt x="2451" y="559"/>
                    <a:pt x="1913" y="1"/>
                    <a:pt x="1288"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1"/>
            <p:cNvSpPr/>
            <p:nvPr/>
          </p:nvSpPr>
          <p:spPr>
            <a:xfrm rot="-7718085" flipH="1">
              <a:off x="92969" y="130062"/>
              <a:ext cx="52654" cy="52729"/>
            </a:xfrm>
            <a:custGeom>
              <a:avLst/>
              <a:gdLst/>
              <a:ahLst/>
              <a:cxnLst/>
              <a:rect l="l" t="t" r="r" b="b"/>
              <a:pathLst>
                <a:path w="2106" h="2109" extrusionOk="0">
                  <a:moveTo>
                    <a:pt x="1100" y="1"/>
                  </a:moveTo>
                  <a:cubicBezTo>
                    <a:pt x="1078" y="1"/>
                    <a:pt x="1056" y="2"/>
                    <a:pt x="1034" y="3"/>
                  </a:cubicBezTo>
                  <a:cubicBezTo>
                    <a:pt x="460" y="3"/>
                    <a:pt x="0" y="462"/>
                    <a:pt x="0" y="1037"/>
                  </a:cubicBezTo>
                  <a:cubicBezTo>
                    <a:pt x="0" y="1611"/>
                    <a:pt x="498" y="2109"/>
                    <a:pt x="1072" y="2109"/>
                  </a:cubicBezTo>
                  <a:cubicBezTo>
                    <a:pt x="1646" y="2070"/>
                    <a:pt x="2106" y="1611"/>
                    <a:pt x="2106" y="1037"/>
                  </a:cubicBezTo>
                  <a:cubicBezTo>
                    <a:pt x="2106" y="483"/>
                    <a:pt x="1679" y="1"/>
                    <a:pt x="1100"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1"/>
            <p:cNvSpPr/>
            <p:nvPr/>
          </p:nvSpPr>
          <p:spPr>
            <a:xfrm rot="-7718085" flipH="1">
              <a:off x="187771" y="183762"/>
              <a:ext cx="144536" cy="53629"/>
            </a:xfrm>
            <a:custGeom>
              <a:avLst/>
              <a:gdLst/>
              <a:ahLst/>
              <a:cxnLst/>
              <a:rect l="l" t="t" r="r" b="b"/>
              <a:pathLst>
                <a:path w="5781" h="2145" extrusionOk="0">
                  <a:moveTo>
                    <a:pt x="2871" y="0"/>
                  </a:moveTo>
                  <a:cubicBezTo>
                    <a:pt x="1531" y="0"/>
                    <a:pt x="383" y="919"/>
                    <a:pt x="0" y="2144"/>
                  </a:cubicBezTo>
                  <a:lnTo>
                    <a:pt x="5781" y="2106"/>
                  </a:lnTo>
                  <a:cubicBezTo>
                    <a:pt x="5398" y="881"/>
                    <a:pt x="4250" y="0"/>
                    <a:pt x="2871"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1"/>
            <p:cNvSpPr/>
            <p:nvPr/>
          </p:nvSpPr>
          <p:spPr>
            <a:xfrm rot="-7718085" flipH="1">
              <a:off x="85888" y="360086"/>
              <a:ext cx="91907" cy="51704"/>
            </a:xfrm>
            <a:custGeom>
              <a:avLst/>
              <a:gdLst/>
              <a:ahLst/>
              <a:cxnLst/>
              <a:rect l="l" t="t" r="r" b="b"/>
              <a:pathLst>
                <a:path w="3676" h="2068" extrusionOk="0">
                  <a:moveTo>
                    <a:pt x="3638" y="1"/>
                  </a:moveTo>
                  <a:lnTo>
                    <a:pt x="1" y="39"/>
                  </a:lnTo>
                  <a:cubicBezTo>
                    <a:pt x="1" y="115"/>
                    <a:pt x="1" y="154"/>
                    <a:pt x="1" y="230"/>
                  </a:cubicBezTo>
                  <a:cubicBezTo>
                    <a:pt x="1" y="1264"/>
                    <a:pt x="843" y="2068"/>
                    <a:pt x="1838" y="2068"/>
                  </a:cubicBezTo>
                  <a:cubicBezTo>
                    <a:pt x="2872" y="2030"/>
                    <a:pt x="3676" y="1226"/>
                    <a:pt x="3676" y="192"/>
                  </a:cubicBezTo>
                  <a:cubicBezTo>
                    <a:pt x="3676" y="154"/>
                    <a:pt x="3638" y="77"/>
                    <a:pt x="3638"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1"/>
            <p:cNvSpPr/>
            <p:nvPr/>
          </p:nvSpPr>
          <p:spPr>
            <a:xfrm rot="-7718085" flipH="1">
              <a:off x="-83486" y="-27358"/>
              <a:ext cx="33527" cy="89032"/>
            </a:xfrm>
            <a:custGeom>
              <a:avLst/>
              <a:gdLst/>
              <a:ahLst/>
              <a:cxnLst/>
              <a:rect l="l" t="t" r="r" b="b"/>
              <a:pathLst>
                <a:path w="1341" h="3561" extrusionOk="0">
                  <a:moveTo>
                    <a:pt x="0" y="0"/>
                  </a:moveTo>
                  <a:lnTo>
                    <a:pt x="39" y="3561"/>
                  </a:lnTo>
                  <a:cubicBezTo>
                    <a:pt x="804" y="3331"/>
                    <a:pt x="1340" y="2604"/>
                    <a:pt x="1340" y="1761"/>
                  </a:cubicBezTo>
                  <a:cubicBezTo>
                    <a:pt x="1340" y="919"/>
                    <a:pt x="766" y="230"/>
                    <a:pt x="0"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1"/>
            <p:cNvSpPr/>
            <p:nvPr/>
          </p:nvSpPr>
          <p:spPr>
            <a:xfrm rot="-7718085" flipH="1">
              <a:off x="235469" y="279076"/>
              <a:ext cx="66080" cy="126384"/>
            </a:xfrm>
            <a:custGeom>
              <a:avLst/>
              <a:gdLst/>
              <a:ahLst/>
              <a:cxnLst/>
              <a:rect l="l" t="t" r="r" b="b"/>
              <a:pathLst>
                <a:path w="2643" h="5055" extrusionOk="0">
                  <a:moveTo>
                    <a:pt x="2527" y="0"/>
                  </a:moveTo>
                  <a:cubicBezTo>
                    <a:pt x="1111" y="0"/>
                    <a:pt x="1" y="1149"/>
                    <a:pt x="1" y="2565"/>
                  </a:cubicBezTo>
                  <a:cubicBezTo>
                    <a:pt x="1" y="3921"/>
                    <a:pt x="1112" y="5055"/>
                    <a:pt x="2497" y="5055"/>
                  </a:cubicBezTo>
                  <a:cubicBezTo>
                    <a:pt x="2520" y="5055"/>
                    <a:pt x="2543" y="5054"/>
                    <a:pt x="2566" y="5054"/>
                  </a:cubicBezTo>
                  <a:lnTo>
                    <a:pt x="2642" y="5054"/>
                  </a:lnTo>
                  <a:lnTo>
                    <a:pt x="2604" y="0"/>
                  </a:ln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1"/>
            <p:cNvSpPr/>
            <p:nvPr/>
          </p:nvSpPr>
          <p:spPr>
            <a:xfrm rot="-7718085" flipH="1">
              <a:off x="54533" y="254742"/>
              <a:ext cx="30652" cy="30652"/>
            </a:xfrm>
            <a:custGeom>
              <a:avLst/>
              <a:gdLst/>
              <a:ahLst/>
              <a:cxnLst/>
              <a:rect l="l" t="t" r="r" b="b"/>
              <a:pathLst>
                <a:path w="1226" h="1226" extrusionOk="0">
                  <a:moveTo>
                    <a:pt x="613" y="1"/>
                  </a:moveTo>
                  <a:cubicBezTo>
                    <a:pt x="269" y="1"/>
                    <a:pt x="1" y="269"/>
                    <a:pt x="1" y="613"/>
                  </a:cubicBezTo>
                  <a:cubicBezTo>
                    <a:pt x="1" y="958"/>
                    <a:pt x="269" y="1226"/>
                    <a:pt x="613" y="1226"/>
                  </a:cubicBezTo>
                  <a:cubicBezTo>
                    <a:pt x="958" y="1226"/>
                    <a:pt x="1226" y="958"/>
                    <a:pt x="1226" y="613"/>
                  </a:cubicBezTo>
                  <a:cubicBezTo>
                    <a:pt x="1226" y="269"/>
                    <a:pt x="919" y="1"/>
                    <a:pt x="613"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1"/>
            <p:cNvSpPr/>
            <p:nvPr/>
          </p:nvSpPr>
          <p:spPr>
            <a:xfrm rot="-7718085" flipH="1">
              <a:off x="172565" y="113187"/>
              <a:ext cx="6726" cy="5775"/>
            </a:xfrm>
            <a:custGeom>
              <a:avLst/>
              <a:gdLst/>
              <a:ahLst/>
              <a:cxnLst/>
              <a:rect l="l" t="t" r="r" b="b"/>
              <a:pathLst>
                <a:path w="269" h="231" extrusionOk="0">
                  <a:moveTo>
                    <a:pt x="115" y="1"/>
                  </a:moveTo>
                  <a:cubicBezTo>
                    <a:pt x="77" y="1"/>
                    <a:pt x="0" y="39"/>
                    <a:pt x="0" y="115"/>
                  </a:cubicBezTo>
                  <a:cubicBezTo>
                    <a:pt x="0" y="192"/>
                    <a:pt x="77" y="230"/>
                    <a:pt x="115" y="230"/>
                  </a:cubicBezTo>
                  <a:cubicBezTo>
                    <a:pt x="191" y="230"/>
                    <a:pt x="268" y="192"/>
                    <a:pt x="268" y="115"/>
                  </a:cubicBezTo>
                  <a:cubicBezTo>
                    <a:pt x="268" y="39"/>
                    <a:pt x="191" y="1"/>
                    <a:pt x="115"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1"/>
            <p:cNvSpPr/>
            <p:nvPr/>
          </p:nvSpPr>
          <p:spPr>
            <a:xfrm rot="-7718085" flipH="1">
              <a:off x="22345" y="116067"/>
              <a:ext cx="20126" cy="21077"/>
            </a:xfrm>
            <a:custGeom>
              <a:avLst/>
              <a:gdLst/>
              <a:ahLst/>
              <a:cxnLst/>
              <a:rect l="l" t="t" r="r" b="b"/>
              <a:pathLst>
                <a:path w="805" h="843" extrusionOk="0">
                  <a:moveTo>
                    <a:pt x="384" y="0"/>
                  </a:moveTo>
                  <a:cubicBezTo>
                    <a:pt x="192" y="0"/>
                    <a:pt x="1" y="192"/>
                    <a:pt x="1" y="421"/>
                  </a:cubicBezTo>
                  <a:cubicBezTo>
                    <a:pt x="1" y="651"/>
                    <a:pt x="192" y="842"/>
                    <a:pt x="422" y="842"/>
                  </a:cubicBezTo>
                  <a:cubicBezTo>
                    <a:pt x="652" y="842"/>
                    <a:pt x="805" y="651"/>
                    <a:pt x="805" y="421"/>
                  </a:cubicBezTo>
                  <a:cubicBezTo>
                    <a:pt x="805" y="192"/>
                    <a:pt x="613" y="0"/>
                    <a:pt x="384"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1"/>
            <p:cNvSpPr/>
            <p:nvPr/>
          </p:nvSpPr>
          <p:spPr>
            <a:xfrm rot="-7718085" flipH="1">
              <a:off x="-73297" y="69978"/>
              <a:ext cx="22052" cy="22027"/>
            </a:xfrm>
            <a:custGeom>
              <a:avLst/>
              <a:gdLst/>
              <a:ahLst/>
              <a:cxnLst/>
              <a:rect l="l" t="t" r="r" b="b"/>
              <a:pathLst>
                <a:path w="882" h="881" extrusionOk="0">
                  <a:moveTo>
                    <a:pt x="460" y="0"/>
                  </a:moveTo>
                  <a:cubicBezTo>
                    <a:pt x="192" y="0"/>
                    <a:pt x="1" y="230"/>
                    <a:pt x="1" y="460"/>
                  </a:cubicBezTo>
                  <a:cubicBezTo>
                    <a:pt x="1" y="690"/>
                    <a:pt x="230" y="881"/>
                    <a:pt x="460" y="881"/>
                  </a:cubicBezTo>
                  <a:cubicBezTo>
                    <a:pt x="690" y="881"/>
                    <a:pt x="881" y="690"/>
                    <a:pt x="881" y="460"/>
                  </a:cubicBezTo>
                  <a:cubicBezTo>
                    <a:pt x="881" y="192"/>
                    <a:pt x="690" y="0"/>
                    <a:pt x="460"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1"/>
            <p:cNvSpPr/>
            <p:nvPr/>
          </p:nvSpPr>
          <p:spPr>
            <a:xfrm rot="-7718085" flipH="1">
              <a:off x="634013" y="748418"/>
              <a:ext cx="96707" cy="143586"/>
            </a:xfrm>
            <a:custGeom>
              <a:avLst/>
              <a:gdLst/>
              <a:ahLst/>
              <a:cxnLst/>
              <a:rect l="l" t="t" r="r" b="b"/>
              <a:pathLst>
                <a:path w="3868" h="5743" extrusionOk="0">
                  <a:moveTo>
                    <a:pt x="307" y="0"/>
                  </a:moveTo>
                  <a:lnTo>
                    <a:pt x="1" y="5743"/>
                  </a:lnTo>
                  <a:lnTo>
                    <a:pt x="1264" y="5743"/>
                  </a:lnTo>
                  <a:lnTo>
                    <a:pt x="3867" y="4709"/>
                  </a:lnTo>
                  <a:lnTo>
                    <a:pt x="3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1"/>
            <p:cNvSpPr/>
            <p:nvPr/>
          </p:nvSpPr>
          <p:spPr>
            <a:xfrm rot="-7718085" flipH="1">
              <a:off x="678727" y="1321907"/>
              <a:ext cx="64155" cy="122534"/>
            </a:xfrm>
            <a:custGeom>
              <a:avLst/>
              <a:gdLst/>
              <a:ahLst/>
              <a:cxnLst/>
              <a:rect l="l" t="t" r="r" b="b"/>
              <a:pathLst>
                <a:path w="2566" h="4901" extrusionOk="0">
                  <a:moveTo>
                    <a:pt x="1073" y="1"/>
                  </a:moveTo>
                  <a:lnTo>
                    <a:pt x="1" y="422"/>
                  </a:lnTo>
                  <a:lnTo>
                    <a:pt x="2566" y="4901"/>
                  </a:lnTo>
                  <a:lnTo>
                    <a:pt x="2528" y="460"/>
                  </a:lnTo>
                  <a:lnTo>
                    <a:pt x="1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1"/>
            <p:cNvSpPr/>
            <p:nvPr/>
          </p:nvSpPr>
          <p:spPr>
            <a:xfrm rot="-7718085" flipH="1">
              <a:off x="716876" y="679146"/>
              <a:ext cx="77081" cy="63030"/>
            </a:xfrm>
            <a:custGeom>
              <a:avLst/>
              <a:gdLst/>
              <a:ahLst/>
              <a:cxnLst/>
              <a:rect l="l" t="t" r="r" b="b"/>
              <a:pathLst>
                <a:path w="3083" h="2521" extrusionOk="0">
                  <a:moveTo>
                    <a:pt x="2184" y="1"/>
                  </a:moveTo>
                  <a:cubicBezTo>
                    <a:pt x="1207" y="1"/>
                    <a:pt x="0" y="1024"/>
                    <a:pt x="1168" y="1793"/>
                  </a:cubicBezTo>
                  <a:lnTo>
                    <a:pt x="2125" y="2444"/>
                  </a:lnTo>
                  <a:cubicBezTo>
                    <a:pt x="2202" y="2483"/>
                    <a:pt x="2240" y="2521"/>
                    <a:pt x="2317" y="2521"/>
                  </a:cubicBezTo>
                  <a:cubicBezTo>
                    <a:pt x="2470" y="2521"/>
                    <a:pt x="2546" y="2406"/>
                    <a:pt x="2623" y="2291"/>
                  </a:cubicBezTo>
                  <a:cubicBezTo>
                    <a:pt x="2929" y="1832"/>
                    <a:pt x="3082" y="1258"/>
                    <a:pt x="3044" y="722"/>
                  </a:cubicBezTo>
                  <a:cubicBezTo>
                    <a:pt x="3044" y="607"/>
                    <a:pt x="3044" y="492"/>
                    <a:pt x="3006" y="415"/>
                  </a:cubicBezTo>
                  <a:cubicBezTo>
                    <a:pt x="2830" y="121"/>
                    <a:pt x="2521" y="1"/>
                    <a:pt x="21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1"/>
            <p:cNvSpPr/>
            <p:nvPr/>
          </p:nvSpPr>
          <p:spPr>
            <a:xfrm rot="-7718085" flipH="1">
              <a:off x="734330" y="766075"/>
              <a:ext cx="27777" cy="20126"/>
            </a:xfrm>
            <a:custGeom>
              <a:avLst/>
              <a:gdLst/>
              <a:ahLst/>
              <a:cxnLst/>
              <a:rect l="l" t="t" r="r" b="b"/>
              <a:pathLst>
                <a:path w="1111" h="805" extrusionOk="0">
                  <a:moveTo>
                    <a:pt x="498" y="1"/>
                  </a:moveTo>
                  <a:cubicBezTo>
                    <a:pt x="307" y="77"/>
                    <a:pt x="154" y="192"/>
                    <a:pt x="39" y="345"/>
                  </a:cubicBezTo>
                  <a:cubicBezTo>
                    <a:pt x="39" y="345"/>
                    <a:pt x="1" y="384"/>
                    <a:pt x="1" y="422"/>
                  </a:cubicBezTo>
                  <a:cubicBezTo>
                    <a:pt x="39" y="460"/>
                    <a:pt x="39" y="460"/>
                    <a:pt x="77" y="460"/>
                  </a:cubicBezTo>
                  <a:cubicBezTo>
                    <a:pt x="230" y="575"/>
                    <a:pt x="384" y="652"/>
                    <a:pt x="537" y="728"/>
                  </a:cubicBezTo>
                  <a:cubicBezTo>
                    <a:pt x="537" y="766"/>
                    <a:pt x="575" y="766"/>
                    <a:pt x="613" y="805"/>
                  </a:cubicBezTo>
                  <a:cubicBezTo>
                    <a:pt x="652" y="805"/>
                    <a:pt x="728" y="766"/>
                    <a:pt x="766" y="766"/>
                  </a:cubicBezTo>
                  <a:cubicBezTo>
                    <a:pt x="920" y="652"/>
                    <a:pt x="1073" y="460"/>
                    <a:pt x="1111" y="230"/>
                  </a:cubicBezTo>
                  <a:cubicBezTo>
                    <a:pt x="1111" y="192"/>
                    <a:pt x="1111" y="116"/>
                    <a:pt x="1034" y="77"/>
                  </a:cubicBezTo>
                  <a:cubicBezTo>
                    <a:pt x="958" y="1"/>
                    <a:pt x="613"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1"/>
            <p:cNvSpPr/>
            <p:nvPr/>
          </p:nvSpPr>
          <p:spPr>
            <a:xfrm rot="-7718085" flipH="1">
              <a:off x="754585" y="791674"/>
              <a:ext cx="21102" cy="21552"/>
            </a:xfrm>
            <a:custGeom>
              <a:avLst/>
              <a:gdLst/>
              <a:ahLst/>
              <a:cxnLst/>
              <a:rect l="l" t="t" r="r" b="b"/>
              <a:pathLst>
                <a:path w="844" h="862" extrusionOk="0">
                  <a:moveTo>
                    <a:pt x="497" y="1"/>
                  </a:moveTo>
                  <a:cubicBezTo>
                    <a:pt x="239" y="1"/>
                    <a:pt x="95" y="468"/>
                    <a:pt x="1" y="655"/>
                  </a:cubicBezTo>
                  <a:cubicBezTo>
                    <a:pt x="1" y="694"/>
                    <a:pt x="1" y="732"/>
                    <a:pt x="1" y="770"/>
                  </a:cubicBezTo>
                  <a:cubicBezTo>
                    <a:pt x="39" y="847"/>
                    <a:pt x="77" y="847"/>
                    <a:pt x="154" y="847"/>
                  </a:cubicBezTo>
                  <a:cubicBezTo>
                    <a:pt x="205" y="857"/>
                    <a:pt x="254" y="862"/>
                    <a:pt x="301" y="862"/>
                  </a:cubicBezTo>
                  <a:cubicBezTo>
                    <a:pt x="430" y="862"/>
                    <a:pt x="550" y="826"/>
                    <a:pt x="690" y="770"/>
                  </a:cubicBezTo>
                  <a:cubicBezTo>
                    <a:pt x="728" y="770"/>
                    <a:pt x="767" y="732"/>
                    <a:pt x="805" y="694"/>
                  </a:cubicBezTo>
                  <a:cubicBezTo>
                    <a:pt x="843" y="655"/>
                    <a:pt x="843" y="617"/>
                    <a:pt x="843" y="541"/>
                  </a:cubicBezTo>
                  <a:cubicBezTo>
                    <a:pt x="843" y="387"/>
                    <a:pt x="805" y="196"/>
                    <a:pt x="690" y="81"/>
                  </a:cubicBezTo>
                  <a:cubicBezTo>
                    <a:pt x="619" y="25"/>
                    <a:pt x="555" y="1"/>
                    <a:pt x="4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1"/>
            <p:cNvSpPr/>
            <p:nvPr/>
          </p:nvSpPr>
          <p:spPr>
            <a:xfrm rot="-7718085" flipH="1">
              <a:off x="817918" y="696721"/>
              <a:ext cx="49804" cy="50529"/>
            </a:xfrm>
            <a:custGeom>
              <a:avLst/>
              <a:gdLst/>
              <a:ahLst/>
              <a:cxnLst/>
              <a:rect l="l" t="t" r="r" b="b"/>
              <a:pathLst>
                <a:path w="1992" h="2021" extrusionOk="0">
                  <a:moveTo>
                    <a:pt x="1311" y="0"/>
                  </a:moveTo>
                  <a:cubicBezTo>
                    <a:pt x="1257" y="0"/>
                    <a:pt x="1203" y="5"/>
                    <a:pt x="1149" y="14"/>
                  </a:cubicBezTo>
                  <a:cubicBezTo>
                    <a:pt x="919" y="53"/>
                    <a:pt x="690" y="167"/>
                    <a:pt x="498" y="321"/>
                  </a:cubicBezTo>
                  <a:cubicBezTo>
                    <a:pt x="345" y="474"/>
                    <a:pt x="0" y="818"/>
                    <a:pt x="39" y="1048"/>
                  </a:cubicBezTo>
                  <a:cubicBezTo>
                    <a:pt x="77" y="1125"/>
                    <a:pt x="115" y="1201"/>
                    <a:pt x="192" y="1239"/>
                  </a:cubicBezTo>
                  <a:cubicBezTo>
                    <a:pt x="345" y="1431"/>
                    <a:pt x="498" y="1622"/>
                    <a:pt x="690" y="1775"/>
                  </a:cubicBezTo>
                  <a:cubicBezTo>
                    <a:pt x="766" y="1890"/>
                    <a:pt x="843" y="1967"/>
                    <a:pt x="958" y="2005"/>
                  </a:cubicBezTo>
                  <a:cubicBezTo>
                    <a:pt x="991" y="2016"/>
                    <a:pt x="1022" y="2021"/>
                    <a:pt x="1050" y="2021"/>
                  </a:cubicBezTo>
                  <a:cubicBezTo>
                    <a:pt x="1120" y="2021"/>
                    <a:pt x="1183" y="1994"/>
                    <a:pt x="1264" y="1967"/>
                  </a:cubicBezTo>
                  <a:cubicBezTo>
                    <a:pt x="1608" y="1814"/>
                    <a:pt x="1800" y="1431"/>
                    <a:pt x="1876" y="1086"/>
                  </a:cubicBezTo>
                  <a:cubicBezTo>
                    <a:pt x="1953" y="780"/>
                    <a:pt x="1991" y="397"/>
                    <a:pt x="1761" y="167"/>
                  </a:cubicBezTo>
                  <a:cubicBezTo>
                    <a:pt x="1644" y="50"/>
                    <a:pt x="1483" y="0"/>
                    <a:pt x="13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1"/>
            <p:cNvSpPr/>
            <p:nvPr/>
          </p:nvSpPr>
          <p:spPr>
            <a:xfrm rot="-7718085" flipH="1">
              <a:off x="628843" y="1413349"/>
              <a:ext cx="23952" cy="24577"/>
            </a:xfrm>
            <a:custGeom>
              <a:avLst/>
              <a:gdLst/>
              <a:ahLst/>
              <a:cxnLst/>
              <a:rect l="l" t="t" r="r" b="b"/>
              <a:pathLst>
                <a:path w="958" h="983" extrusionOk="0">
                  <a:moveTo>
                    <a:pt x="587" y="0"/>
                  </a:moveTo>
                  <a:cubicBezTo>
                    <a:pt x="338" y="0"/>
                    <a:pt x="208" y="256"/>
                    <a:pt x="77" y="485"/>
                  </a:cubicBezTo>
                  <a:cubicBezTo>
                    <a:pt x="39" y="561"/>
                    <a:pt x="1" y="638"/>
                    <a:pt x="39" y="714"/>
                  </a:cubicBezTo>
                  <a:cubicBezTo>
                    <a:pt x="77" y="791"/>
                    <a:pt x="154" y="829"/>
                    <a:pt x="231" y="829"/>
                  </a:cubicBezTo>
                  <a:cubicBezTo>
                    <a:pt x="307" y="829"/>
                    <a:pt x="345" y="829"/>
                    <a:pt x="422" y="867"/>
                  </a:cubicBezTo>
                  <a:cubicBezTo>
                    <a:pt x="537" y="906"/>
                    <a:pt x="613" y="944"/>
                    <a:pt x="728" y="982"/>
                  </a:cubicBezTo>
                  <a:lnTo>
                    <a:pt x="843" y="982"/>
                  </a:lnTo>
                  <a:cubicBezTo>
                    <a:pt x="881" y="944"/>
                    <a:pt x="920" y="867"/>
                    <a:pt x="920" y="791"/>
                  </a:cubicBezTo>
                  <a:cubicBezTo>
                    <a:pt x="920" y="676"/>
                    <a:pt x="958" y="561"/>
                    <a:pt x="958" y="408"/>
                  </a:cubicBezTo>
                  <a:cubicBezTo>
                    <a:pt x="958" y="370"/>
                    <a:pt x="958" y="293"/>
                    <a:pt x="920" y="217"/>
                  </a:cubicBezTo>
                  <a:cubicBezTo>
                    <a:pt x="920" y="140"/>
                    <a:pt x="805" y="64"/>
                    <a:pt x="728" y="25"/>
                  </a:cubicBezTo>
                  <a:cubicBezTo>
                    <a:pt x="677" y="8"/>
                    <a:pt x="630" y="0"/>
                    <a:pt x="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1"/>
            <p:cNvSpPr/>
            <p:nvPr/>
          </p:nvSpPr>
          <p:spPr>
            <a:xfrm rot="-7718085" flipH="1">
              <a:off x="616806" y="1448536"/>
              <a:ext cx="41178" cy="55279"/>
            </a:xfrm>
            <a:custGeom>
              <a:avLst/>
              <a:gdLst/>
              <a:ahLst/>
              <a:cxnLst/>
              <a:rect l="l" t="t" r="r" b="b"/>
              <a:pathLst>
                <a:path w="1647" h="2211" extrusionOk="0">
                  <a:moveTo>
                    <a:pt x="852" y="1"/>
                  </a:moveTo>
                  <a:cubicBezTo>
                    <a:pt x="570" y="1"/>
                    <a:pt x="337" y="270"/>
                    <a:pt x="153" y="515"/>
                  </a:cubicBezTo>
                  <a:cubicBezTo>
                    <a:pt x="39" y="707"/>
                    <a:pt x="0" y="975"/>
                    <a:pt x="77" y="1204"/>
                  </a:cubicBezTo>
                  <a:cubicBezTo>
                    <a:pt x="153" y="1396"/>
                    <a:pt x="345" y="1511"/>
                    <a:pt x="421" y="1702"/>
                  </a:cubicBezTo>
                  <a:cubicBezTo>
                    <a:pt x="498" y="1817"/>
                    <a:pt x="498" y="1970"/>
                    <a:pt x="575" y="2123"/>
                  </a:cubicBezTo>
                  <a:cubicBezTo>
                    <a:pt x="613" y="2161"/>
                    <a:pt x="613" y="2200"/>
                    <a:pt x="689" y="2200"/>
                  </a:cubicBezTo>
                  <a:cubicBezTo>
                    <a:pt x="704" y="2207"/>
                    <a:pt x="719" y="2210"/>
                    <a:pt x="733" y="2210"/>
                  </a:cubicBezTo>
                  <a:cubicBezTo>
                    <a:pt x="794" y="2210"/>
                    <a:pt x="850" y="2154"/>
                    <a:pt x="881" y="2123"/>
                  </a:cubicBezTo>
                  <a:cubicBezTo>
                    <a:pt x="1264" y="1817"/>
                    <a:pt x="1493" y="1396"/>
                    <a:pt x="1608" y="975"/>
                  </a:cubicBezTo>
                  <a:cubicBezTo>
                    <a:pt x="1647" y="821"/>
                    <a:pt x="1647" y="668"/>
                    <a:pt x="1608" y="553"/>
                  </a:cubicBezTo>
                  <a:cubicBezTo>
                    <a:pt x="1570" y="439"/>
                    <a:pt x="1493" y="400"/>
                    <a:pt x="1417" y="324"/>
                  </a:cubicBezTo>
                  <a:cubicBezTo>
                    <a:pt x="1302" y="247"/>
                    <a:pt x="1187" y="132"/>
                    <a:pt x="1072" y="56"/>
                  </a:cubicBezTo>
                  <a:cubicBezTo>
                    <a:pt x="996" y="17"/>
                    <a:pt x="922" y="1"/>
                    <a:pt x="8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1"/>
            <p:cNvSpPr/>
            <p:nvPr/>
          </p:nvSpPr>
          <p:spPr>
            <a:xfrm rot="-7718085" flipH="1">
              <a:off x="594996" y="1441651"/>
              <a:ext cx="25602" cy="23577"/>
            </a:xfrm>
            <a:custGeom>
              <a:avLst/>
              <a:gdLst/>
              <a:ahLst/>
              <a:cxnLst/>
              <a:rect l="l" t="t" r="r" b="b"/>
              <a:pathLst>
                <a:path w="1024" h="943" extrusionOk="0">
                  <a:moveTo>
                    <a:pt x="674" y="0"/>
                  </a:moveTo>
                  <a:cubicBezTo>
                    <a:pt x="388" y="0"/>
                    <a:pt x="1" y="221"/>
                    <a:pt x="143" y="506"/>
                  </a:cubicBezTo>
                  <a:cubicBezTo>
                    <a:pt x="181" y="544"/>
                    <a:pt x="220" y="583"/>
                    <a:pt x="296" y="659"/>
                  </a:cubicBezTo>
                  <a:cubicBezTo>
                    <a:pt x="373" y="698"/>
                    <a:pt x="488" y="774"/>
                    <a:pt x="564" y="851"/>
                  </a:cubicBezTo>
                  <a:cubicBezTo>
                    <a:pt x="620" y="907"/>
                    <a:pt x="697" y="942"/>
                    <a:pt x="779" y="942"/>
                  </a:cubicBezTo>
                  <a:cubicBezTo>
                    <a:pt x="809" y="942"/>
                    <a:pt x="840" y="938"/>
                    <a:pt x="870" y="927"/>
                  </a:cubicBezTo>
                  <a:cubicBezTo>
                    <a:pt x="909" y="889"/>
                    <a:pt x="947" y="812"/>
                    <a:pt x="985" y="736"/>
                  </a:cubicBezTo>
                  <a:cubicBezTo>
                    <a:pt x="1023" y="583"/>
                    <a:pt x="1023" y="391"/>
                    <a:pt x="985" y="238"/>
                  </a:cubicBezTo>
                  <a:cubicBezTo>
                    <a:pt x="947" y="200"/>
                    <a:pt x="947" y="162"/>
                    <a:pt x="909" y="85"/>
                  </a:cubicBezTo>
                  <a:cubicBezTo>
                    <a:pt x="860" y="26"/>
                    <a:pt x="773" y="0"/>
                    <a:pt x="6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1"/>
            <p:cNvSpPr/>
            <p:nvPr/>
          </p:nvSpPr>
          <p:spPr>
            <a:xfrm rot="-7718085" flipH="1">
              <a:off x="548170" y="1467213"/>
              <a:ext cx="62230" cy="44628"/>
            </a:xfrm>
            <a:custGeom>
              <a:avLst/>
              <a:gdLst/>
              <a:ahLst/>
              <a:cxnLst/>
              <a:rect l="l" t="t" r="r" b="b"/>
              <a:pathLst>
                <a:path w="2489" h="1785" extrusionOk="0">
                  <a:moveTo>
                    <a:pt x="1915" y="1"/>
                  </a:moveTo>
                  <a:cubicBezTo>
                    <a:pt x="1800" y="1"/>
                    <a:pt x="1685" y="39"/>
                    <a:pt x="1570" y="78"/>
                  </a:cubicBezTo>
                  <a:cubicBezTo>
                    <a:pt x="1379" y="154"/>
                    <a:pt x="1149" y="192"/>
                    <a:pt x="958" y="269"/>
                  </a:cubicBezTo>
                  <a:cubicBezTo>
                    <a:pt x="766" y="307"/>
                    <a:pt x="460" y="307"/>
                    <a:pt x="307" y="422"/>
                  </a:cubicBezTo>
                  <a:cubicBezTo>
                    <a:pt x="39" y="575"/>
                    <a:pt x="1" y="1111"/>
                    <a:pt x="154" y="1379"/>
                  </a:cubicBezTo>
                  <a:cubicBezTo>
                    <a:pt x="269" y="1532"/>
                    <a:pt x="460" y="1647"/>
                    <a:pt x="651" y="1685"/>
                  </a:cubicBezTo>
                  <a:cubicBezTo>
                    <a:pt x="805" y="1762"/>
                    <a:pt x="996" y="1762"/>
                    <a:pt x="1187" y="1762"/>
                  </a:cubicBezTo>
                  <a:cubicBezTo>
                    <a:pt x="1271" y="1776"/>
                    <a:pt x="1361" y="1785"/>
                    <a:pt x="1449" y="1785"/>
                  </a:cubicBezTo>
                  <a:cubicBezTo>
                    <a:pt x="1603" y="1785"/>
                    <a:pt x="1755" y="1758"/>
                    <a:pt x="1876" y="1685"/>
                  </a:cubicBezTo>
                  <a:cubicBezTo>
                    <a:pt x="2183" y="1532"/>
                    <a:pt x="2298" y="1188"/>
                    <a:pt x="2412" y="843"/>
                  </a:cubicBezTo>
                  <a:cubicBezTo>
                    <a:pt x="2451" y="767"/>
                    <a:pt x="2489" y="652"/>
                    <a:pt x="2451" y="537"/>
                  </a:cubicBezTo>
                  <a:cubicBezTo>
                    <a:pt x="2451" y="422"/>
                    <a:pt x="2336" y="307"/>
                    <a:pt x="2259" y="231"/>
                  </a:cubicBezTo>
                  <a:cubicBezTo>
                    <a:pt x="2144" y="116"/>
                    <a:pt x="2030" y="39"/>
                    <a:pt x="19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1"/>
            <p:cNvSpPr/>
            <p:nvPr/>
          </p:nvSpPr>
          <p:spPr>
            <a:xfrm rot="-7718085" flipH="1">
              <a:off x="612114" y="1427455"/>
              <a:ext cx="12476" cy="10226"/>
            </a:xfrm>
            <a:custGeom>
              <a:avLst/>
              <a:gdLst/>
              <a:ahLst/>
              <a:cxnLst/>
              <a:rect l="l" t="t" r="r" b="b"/>
              <a:pathLst>
                <a:path w="499" h="409" extrusionOk="0">
                  <a:moveTo>
                    <a:pt x="384" y="1"/>
                  </a:moveTo>
                  <a:cubicBezTo>
                    <a:pt x="269" y="1"/>
                    <a:pt x="154" y="77"/>
                    <a:pt x="78" y="154"/>
                  </a:cubicBezTo>
                  <a:lnTo>
                    <a:pt x="78" y="116"/>
                  </a:lnTo>
                  <a:lnTo>
                    <a:pt x="78" y="116"/>
                  </a:lnTo>
                  <a:cubicBezTo>
                    <a:pt x="1" y="192"/>
                    <a:pt x="39" y="307"/>
                    <a:pt x="116" y="384"/>
                  </a:cubicBezTo>
                  <a:cubicBezTo>
                    <a:pt x="148" y="399"/>
                    <a:pt x="186" y="409"/>
                    <a:pt x="225" y="409"/>
                  </a:cubicBezTo>
                  <a:cubicBezTo>
                    <a:pt x="281" y="409"/>
                    <a:pt x="339" y="390"/>
                    <a:pt x="384" y="345"/>
                  </a:cubicBezTo>
                  <a:cubicBezTo>
                    <a:pt x="460" y="269"/>
                    <a:pt x="499" y="192"/>
                    <a:pt x="460" y="77"/>
                  </a:cubicBezTo>
                  <a:cubicBezTo>
                    <a:pt x="460" y="77"/>
                    <a:pt x="460" y="39"/>
                    <a:pt x="460" y="39"/>
                  </a:cubicBezTo>
                  <a:cubicBezTo>
                    <a:pt x="422" y="1"/>
                    <a:pt x="422" y="1"/>
                    <a:pt x="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1"/>
            <p:cNvSpPr/>
            <p:nvPr/>
          </p:nvSpPr>
          <p:spPr>
            <a:xfrm rot="-7718085" flipH="1">
              <a:off x="663671" y="1434422"/>
              <a:ext cx="12476" cy="14376"/>
            </a:xfrm>
            <a:custGeom>
              <a:avLst/>
              <a:gdLst/>
              <a:ahLst/>
              <a:cxnLst/>
              <a:rect l="l" t="t" r="r" b="b"/>
              <a:pathLst>
                <a:path w="499" h="575" extrusionOk="0">
                  <a:moveTo>
                    <a:pt x="77" y="0"/>
                  </a:moveTo>
                  <a:cubicBezTo>
                    <a:pt x="1" y="77"/>
                    <a:pt x="1" y="230"/>
                    <a:pt x="39" y="345"/>
                  </a:cubicBezTo>
                  <a:cubicBezTo>
                    <a:pt x="115" y="421"/>
                    <a:pt x="192" y="498"/>
                    <a:pt x="307" y="536"/>
                  </a:cubicBezTo>
                  <a:cubicBezTo>
                    <a:pt x="307" y="575"/>
                    <a:pt x="345" y="575"/>
                    <a:pt x="383" y="575"/>
                  </a:cubicBezTo>
                  <a:cubicBezTo>
                    <a:pt x="383" y="575"/>
                    <a:pt x="383" y="536"/>
                    <a:pt x="422" y="536"/>
                  </a:cubicBezTo>
                  <a:cubicBezTo>
                    <a:pt x="460" y="383"/>
                    <a:pt x="498" y="268"/>
                    <a:pt x="460" y="153"/>
                  </a:cubicBezTo>
                  <a:cubicBezTo>
                    <a:pt x="460" y="115"/>
                    <a:pt x="460" y="77"/>
                    <a:pt x="460" y="77"/>
                  </a:cubicBezTo>
                  <a:cubicBezTo>
                    <a:pt x="422" y="39"/>
                    <a:pt x="383" y="39"/>
                    <a:pt x="345" y="39"/>
                  </a:cubicBezTo>
                  <a:cubicBezTo>
                    <a:pt x="269" y="39"/>
                    <a:pt x="192" y="0"/>
                    <a:pt x="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1"/>
            <p:cNvSpPr/>
            <p:nvPr/>
          </p:nvSpPr>
          <p:spPr>
            <a:xfrm rot="-7718085" flipH="1">
              <a:off x="574816" y="1368431"/>
              <a:ext cx="10551" cy="10551"/>
            </a:xfrm>
            <a:custGeom>
              <a:avLst/>
              <a:gdLst/>
              <a:ahLst/>
              <a:cxnLst/>
              <a:rect l="l" t="t" r="r" b="b"/>
              <a:pathLst>
                <a:path w="422" h="422" extrusionOk="0">
                  <a:moveTo>
                    <a:pt x="154" y="1"/>
                  </a:moveTo>
                  <a:cubicBezTo>
                    <a:pt x="77" y="77"/>
                    <a:pt x="39" y="192"/>
                    <a:pt x="1" y="307"/>
                  </a:cubicBezTo>
                  <a:cubicBezTo>
                    <a:pt x="1" y="307"/>
                    <a:pt x="1" y="345"/>
                    <a:pt x="1" y="345"/>
                  </a:cubicBezTo>
                  <a:cubicBezTo>
                    <a:pt x="39" y="384"/>
                    <a:pt x="39" y="384"/>
                    <a:pt x="77" y="384"/>
                  </a:cubicBezTo>
                  <a:cubicBezTo>
                    <a:pt x="154" y="384"/>
                    <a:pt x="192" y="384"/>
                    <a:pt x="269" y="422"/>
                  </a:cubicBezTo>
                  <a:lnTo>
                    <a:pt x="307" y="422"/>
                  </a:lnTo>
                  <a:cubicBezTo>
                    <a:pt x="345" y="422"/>
                    <a:pt x="345" y="384"/>
                    <a:pt x="345" y="384"/>
                  </a:cubicBezTo>
                  <a:cubicBezTo>
                    <a:pt x="422" y="269"/>
                    <a:pt x="422" y="154"/>
                    <a:pt x="422" y="77"/>
                  </a:cubicBezTo>
                  <a:cubicBezTo>
                    <a:pt x="422" y="39"/>
                    <a:pt x="422" y="39"/>
                    <a:pt x="422" y="39"/>
                  </a:cubicBezTo>
                  <a:cubicBezTo>
                    <a:pt x="422" y="1"/>
                    <a:pt x="383" y="1"/>
                    <a:pt x="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1"/>
            <p:cNvSpPr/>
            <p:nvPr/>
          </p:nvSpPr>
          <p:spPr>
            <a:xfrm rot="-7718085" flipH="1">
              <a:off x="513036" y="1430981"/>
              <a:ext cx="18226" cy="14851"/>
            </a:xfrm>
            <a:custGeom>
              <a:avLst/>
              <a:gdLst/>
              <a:ahLst/>
              <a:cxnLst/>
              <a:rect l="l" t="t" r="r" b="b"/>
              <a:pathLst>
                <a:path w="729" h="594" extrusionOk="0">
                  <a:moveTo>
                    <a:pt x="383" y="0"/>
                  </a:moveTo>
                  <a:cubicBezTo>
                    <a:pt x="316" y="0"/>
                    <a:pt x="249" y="10"/>
                    <a:pt x="192" y="29"/>
                  </a:cubicBezTo>
                  <a:lnTo>
                    <a:pt x="154" y="29"/>
                  </a:lnTo>
                  <a:cubicBezTo>
                    <a:pt x="116" y="105"/>
                    <a:pt x="77" y="182"/>
                    <a:pt x="39" y="220"/>
                  </a:cubicBezTo>
                  <a:cubicBezTo>
                    <a:pt x="1" y="259"/>
                    <a:pt x="1" y="259"/>
                    <a:pt x="1" y="297"/>
                  </a:cubicBezTo>
                  <a:cubicBezTo>
                    <a:pt x="1" y="335"/>
                    <a:pt x="39" y="373"/>
                    <a:pt x="39" y="373"/>
                  </a:cubicBezTo>
                  <a:cubicBezTo>
                    <a:pt x="192" y="488"/>
                    <a:pt x="345" y="565"/>
                    <a:pt x="498" y="565"/>
                  </a:cubicBezTo>
                  <a:cubicBezTo>
                    <a:pt x="517" y="584"/>
                    <a:pt x="537" y="594"/>
                    <a:pt x="556" y="594"/>
                  </a:cubicBezTo>
                  <a:cubicBezTo>
                    <a:pt x="575" y="594"/>
                    <a:pt x="594" y="584"/>
                    <a:pt x="613" y="565"/>
                  </a:cubicBezTo>
                  <a:cubicBezTo>
                    <a:pt x="613" y="565"/>
                    <a:pt x="651" y="527"/>
                    <a:pt x="651" y="527"/>
                  </a:cubicBezTo>
                  <a:cubicBezTo>
                    <a:pt x="690" y="412"/>
                    <a:pt x="728" y="335"/>
                    <a:pt x="728" y="259"/>
                  </a:cubicBezTo>
                  <a:cubicBezTo>
                    <a:pt x="728" y="220"/>
                    <a:pt x="728" y="182"/>
                    <a:pt x="728" y="144"/>
                  </a:cubicBezTo>
                  <a:cubicBezTo>
                    <a:pt x="728" y="105"/>
                    <a:pt x="651" y="67"/>
                    <a:pt x="575" y="29"/>
                  </a:cubicBezTo>
                  <a:cubicBezTo>
                    <a:pt x="517" y="10"/>
                    <a:pt x="450" y="0"/>
                    <a:pt x="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0" name="Google Shape;1950;p31"/>
          <p:cNvGrpSpPr/>
          <p:nvPr/>
        </p:nvGrpSpPr>
        <p:grpSpPr>
          <a:xfrm>
            <a:off x="7890858" y="3681796"/>
            <a:ext cx="1253150" cy="1461699"/>
            <a:chOff x="1251008" y="-1384629"/>
            <a:chExt cx="1253150" cy="1461699"/>
          </a:xfrm>
        </p:grpSpPr>
        <p:sp>
          <p:nvSpPr>
            <p:cNvPr id="1951" name="Google Shape;1951;p31"/>
            <p:cNvSpPr/>
            <p:nvPr/>
          </p:nvSpPr>
          <p:spPr>
            <a:xfrm rot="-7718085" flipH="1">
              <a:off x="1532997" y="-1379449"/>
              <a:ext cx="23002" cy="20252"/>
            </a:xfrm>
            <a:custGeom>
              <a:avLst/>
              <a:gdLst/>
              <a:ahLst/>
              <a:cxnLst/>
              <a:rect l="l" t="t" r="r" b="b"/>
              <a:pathLst>
                <a:path w="920" h="810" extrusionOk="0">
                  <a:moveTo>
                    <a:pt x="628" y="1"/>
                  </a:moveTo>
                  <a:cubicBezTo>
                    <a:pt x="585" y="1"/>
                    <a:pt x="537" y="10"/>
                    <a:pt x="499" y="29"/>
                  </a:cubicBezTo>
                  <a:cubicBezTo>
                    <a:pt x="307" y="68"/>
                    <a:pt x="154" y="183"/>
                    <a:pt x="39" y="336"/>
                  </a:cubicBezTo>
                  <a:lnTo>
                    <a:pt x="1" y="336"/>
                  </a:lnTo>
                  <a:cubicBezTo>
                    <a:pt x="1" y="451"/>
                    <a:pt x="1" y="565"/>
                    <a:pt x="1" y="642"/>
                  </a:cubicBezTo>
                  <a:cubicBezTo>
                    <a:pt x="1" y="680"/>
                    <a:pt x="1" y="719"/>
                    <a:pt x="39" y="757"/>
                  </a:cubicBezTo>
                  <a:cubicBezTo>
                    <a:pt x="39" y="795"/>
                    <a:pt x="116" y="795"/>
                    <a:pt x="154" y="795"/>
                  </a:cubicBezTo>
                  <a:cubicBezTo>
                    <a:pt x="212" y="805"/>
                    <a:pt x="269" y="809"/>
                    <a:pt x="326" y="809"/>
                  </a:cubicBezTo>
                  <a:cubicBezTo>
                    <a:pt x="496" y="809"/>
                    <a:pt x="661" y="766"/>
                    <a:pt x="805" y="680"/>
                  </a:cubicBezTo>
                  <a:cubicBezTo>
                    <a:pt x="843" y="680"/>
                    <a:pt x="881" y="642"/>
                    <a:pt x="920" y="604"/>
                  </a:cubicBezTo>
                  <a:cubicBezTo>
                    <a:pt x="920" y="565"/>
                    <a:pt x="920" y="527"/>
                    <a:pt x="920" y="489"/>
                  </a:cubicBezTo>
                  <a:cubicBezTo>
                    <a:pt x="881" y="374"/>
                    <a:pt x="843" y="259"/>
                    <a:pt x="805" y="144"/>
                  </a:cubicBezTo>
                  <a:cubicBezTo>
                    <a:pt x="805" y="106"/>
                    <a:pt x="767" y="68"/>
                    <a:pt x="728" y="29"/>
                  </a:cubicBezTo>
                  <a:cubicBezTo>
                    <a:pt x="709" y="10"/>
                    <a:pt x="671"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1"/>
            <p:cNvSpPr/>
            <p:nvPr/>
          </p:nvSpPr>
          <p:spPr>
            <a:xfrm rot="-7718085" flipH="1">
              <a:off x="1221910" y="-886769"/>
              <a:ext cx="1311348" cy="556116"/>
            </a:xfrm>
            <a:custGeom>
              <a:avLst/>
              <a:gdLst/>
              <a:ahLst/>
              <a:cxnLst/>
              <a:rect l="l" t="t" r="r" b="b"/>
              <a:pathLst>
                <a:path w="52450" h="22243" extrusionOk="0">
                  <a:moveTo>
                    <a:pt x="50421" y="0"/>
                  </a:moveTo>
                  <a:lnTo>
                    <a:pt x="7543" y="8576"/>
                  </a:lnTo>
                  <a:lnTo>
                    <a:pt x="1" y="13323"/>
                  </a:lnTo>
                  <a:lnTo>
                    <a:pt x="3331" y="22243"/>
                  </a:lnTo>
                  <a:lnTo>
                    <a:pt x="11448" y="18453"/>
                  </a:lnTo>
                  <a:lnTo>
                    <a:pt x="52450" y="10222"/>
                  </a:lnTo>
                  <a:lnTo>
                    <a:pt x="50421" y="0"/>
                  </a:lnTo>
                  <a:close/>
                </a:path>
              </a:pathLst>
            </a:custGeom>
            <a:solidFill>
              <a:srgbClr val="EE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1"/>
            <p:cNvSpPr/>
            <p:nvPr/>
          </p:nvSpPr>
          <p:spPr>
            <a:xfrm rot="-7718085" flipH="1">
              <a:off x="1759476" y="-428217"/>
              <a:ext cx="553266" cy="356076"/>
            </a:xfrm>
            <a:custGeom>
              <a:avLst/>
              <a:gdLst/>
              <a:ahLst/>
              <a:cxnLst/>
              <a:rect l="l" t="t" r="r" b="b"/>
              <a:pathLst>
                <a:path w="22129" h="14242" extrusionOk="0">
                  <a:moveTo>
                    <a:pt x="20100" y="0"/>
                  </a:moveTo>
                  <a:lnTo>
                    <a:pt x="1" y="4020"/>
                  </a:lnTo>
                  <a:lnTo>
                    <a:pt x="2068" y="14242"/>
                  </a:lnTo>
                  <a:lnTo>
                    <a:pt x="22129" y="10222"/>
                  </a:lnTo>
                  <a:lnTo>
                    <a:pt x="20100" y="0"/>
                  </a:lnTo>
                  <a:close/>
                </a:path>
              </a:pathLst>
            </a:custGeom>
            <a:solidFill>
              <a:srgbClr val="DF84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1"/>
            <p:cNvSpPr/>
            <p:nvPr/>
          </p:nvSpPr>
          <p:spPr>
            <a:xfrm rot="-7718085" flipH="1">
              <a:off x="2003385" y="-140109"/>
              <a:ext cx="114884" cy="105483"/>
            </a:xfrm>
            <a:custGeom>
              <a:avLst/>
              <a:gdLst/>
              <a:ahLst/>
              <a:cxnLst/>
              <a:rect l="l" t="t" r="r" b="b"/>
              <a:pathLst>
                <a:path w="4595" h="4219" extrusionOk="0">
                  <a:moveTo>
                    <a:pt x="2289" y="1"/>
                  </a:moveTo>
                  <a:cubicBezTo>
                    <a:pt x="2153" y="1"/>
                    <a:pt x="2015" y="15"/>
                    <a:pt x="1877" y="43"/>
                  </a:cubicBezTo>
                  <a:cubicBezTo>
                    <a:pt x="728" y="273"/>
                    <a:pt x="1" y="1383"/>
                    <a:pt x="230" y="2532"/>
                  </a:cubicBezTo>
                  <a:cubicBezTo>
                    <a:pt x="433" y="3509"/>
                    <a:pt x="1316" y="4219"/>
                    <a:pt x="2282" y="4219"/>
                  </a:cubicBezTo>
                  <a:cubicBezTo>
                    <a:pt x="2414" y="4219"/>
                    <a:pt x="2547" y="4205"/>
                    <a:pt x="2681" y="4178"/>
                  </a:cubicBezTo>
                  <a:cubicBezTo>
                    <a:pt x="3829" y="3948"/>
                    <a:pt x="4595" y="2838"/>
                    <a:pt x="4365" y="1689"/>
                  </a:cubicBezTo>
                  <a:cubicBezTo>
                    <a:pt x="4130" y="684"/>
                    <a:pt x="3250" y="1"/>
                    <a:pt x="2289"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1"/>
            <p:cNvSpPr/>
            <p:nvPr/>
          </p:nvSpPr>
          <p:spPr>
            <a:xfrm rot="-7718085" flipH="1">
              <a:off x="2092000" y="-285703"/>
              <a:ext cx="117759" cy="82406"/>
            </a:xfrm>
            <a:custGeom>
              <a:avLst/>
              <a:gdLst/>
              <a:ahLst/>
              <a:cxnLst/>
              <a:rect l="l" t="t" r="r" b="b"/>
              <a:pathLst>
                <a:path w="4710" h="3296" extrusionOk="0">
                  <a:moveTo>
                    <a:pt x="2426" y="1"/>
                  </a:moveTo>
                  <a:cubicBezTo>
                    <a:pt x="2283" y="1"/>
                    <a:pt x="2137" y="14"/>
                    <a:pt x="1991" y="42"/>
                  </a:cubicBezTo>
                  <a:cubicBezTo>
                    <a:pt x="766" y="271"/>
                    <a:pt x="1" y="1458"/>
                    <a:pt x="230" y="2683"/>
                  </a:cubicBezTo>
                  <a:cubicBezTo>
                    <a:pt x="269" y="2913"/>
                    <a:pt x="345" y="3104"/>
                    <a:pt x="422" y="3296"/>
                  </a:cubicBezTo>
                  <a:lnTo>
                    <a:pt x="4710" y="2453"/>
                  </a:lnTo>
                  <a:cubicBezTo>
                    <a:pt x="4710" y="2224"/>
                    <a:pt x="4710" y="2032"/>
                    <a:pt x="4671" y="1803"/>
                  </a:cubicBezTo>
                  <a:cubicBezTo>
                    <a:pt x="4435" y="724"/>
                    <a:pt x="3486" y="1"/>
                    <a:pt x="2426"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1"/>
            <p:cNvSpPr/>
            <p:nvPr/>
          </p:nvSpPr>
          <p:spPr>
            <a:xfrm rot="-7718085" flipH="1">
              <a:off x="1962385" y="-367755"/>
              <a:ext cx="66055" cy="61280"/>
            </a:xfrm>
            <a:custGeom>
              <a:avLst/>
              <a:gdLst/>
              <a:ahLst/>
              <a:cxnLst/>
              <a:rect l="l" t="t" r="r" b="b"/>
              <a:pathLst>
                <a:path w="2642" h="2451" extrusionOk="0">
                  <a:moveTo>
                    <a:pt x="1287" y="1"/>
                  </a:moveTo>
                  <a:cubicBezTo>
                    <a:pt x="1216" y="1"/>
                    <a:pt x="1144" y="7"/>
                    <a:pt x="1072" y="20"/>
                  </a:cubicBezTo>
                  <a:cubicBezTo>
                    <a:pt x="421" y="173"/>
                    <a:pt x="0" y="824"/>
                    <a:pt x="115" y="1474"/>
                  </a:cubicBezTo>
                  <a:cubicBezTo>
                    <a:pt x="217" y="2053"/>
                    <a:pt x="743" y="2450"/>
                    <a:pt x="1343" y="2450"/>
                  </a:cubicBezTo>
                  <a:cubicBezTo>
                    <a:pt x="1418" y="2450"/>
                    <a:pt x="1493" y="2444"/>
                    <a:pt x="1570" y="2432"/>
                  </a:cubicBezTo>
                  <a:cubicBezTo>
                    <a:pt x="2221" y="2278"/>
                    <a:pt x="2642" y="1666"/>
                    <a:pt x="2527" y="977"/>
                  </a:cubicBezTo>
                  <a:cubicBezTo>
                    <a:pt x="2391" y="398"/>
                    <a:pt x="1861" y="1"/>
                    <a:pt x="1287"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1"/>
            <p:cNvSpPr/>
            <p:nvPr/>
          </p:nvSpPr>
          <p:spPr>
            <a:xfrm rot="-7718085" flipH="1">
              <a:off x="1990903" y="-251154"/>
              <a:ext cx="57454" cy="52779"/>
            </a:xfrm>
            <a:custGeom>
              <a:avLst/>
              <a:gdLst/>
              <a:ahLst/>
              <a:cxnLst/>
              <a:rect l="l" t="t" r="r" b="b"/>
              <a:pathLst>
                <a:path w="2298" h="2111" extrusionOk="0">
                  <a:moveTo>
                    <a:pt x="1178" y="1"/>
                  </a:moveTo>
                  <a:cubicBezTo>
                    <a:pt x="1106" y="1"/>
                    <a:pt x="1032" y="8"/>
                    <a:pt x="958" y="23"/>
                  </a:cubicBezTo>
                  <a:cubicBezTo>
                    <a:pt x="384" y="138"/>
                    <a:pt x="1" y="674"/>
                    <a:pt x="116" y="1248"/>
                  </a:cubicBezTo>
                  <a:cubicBezTo>
                    <a:pt x="217" y="1753"/>
                    <a:pt x="674" y="2110"/>
                    <a:pt x="1173" y="2110"/>
                  </a:cubicBezTo>
                  <a:cubicBezTo>
                    <a:pt x="1241" y="2110"/>
                    <a:pt x="1310" y="2104"/>
                    <a:pt x="1379" y="2090"/>
                  </a:cubicBezTo>
                  <a:cubicBezTo>
                    <a:pt x="1953" y="1975"/>
                    <a:pt x="2298" y="1401"/>
                    <a:pt x="2183" y="827"/>
                  </a:cubicBezTo>
                  <a:cubicBezTo>
                    <a:pt x="2083" y="327"/>
                    <a:pt x="1664" y="1"/>
                    <a:pt x="1178"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1"/>
            <p:cNvSpPr/>
            <p:nvPr/>
          </p:nvSpPr>
          <p:spPr>
            <a:xfrm rot="-7718085" flipH="1">
              <a:off x="1812133" y="-338025"/>
              <a:ext cx="141686" cy="67580"/>
            </a:xfrm>
            <a:custGeom>
              <a:avLst/>
              <a:gdLst/>
              <a:ahLst/>
              <a:cxnLst/>
              <a:rect l="l" t="t" r="r" b="b"/>
              <a:pathLst>
                <a:path w="5667" h="2703" extrusionOk="0">
                  <a:moveTo>
                    <a:pt x="5667" y="0"/>
                  </a:moveTo>
                  <a:lnTo>
                    <a:pt x="1" y="1111"/>
                  </a:lnTo>
                  <a:cubicBezTo>
                    <a:pt x="521" y="2086"/>
                    <a:pt x="1537" y="2702"/>
                    <a:pt x="2652" y="2702"/>
                  </a:cubicBezTo>
                  <a:cubicBezTo>
                    <a:pt x="2851" y="2702"/>
                    <a:pt x="3052" y="2683"/>
                    <a:pt x="3255" y="2642"/>
                  </a:cubicBezTo>
                  <a:cubicBezTo>
                    <a:pt x="4595" y="2374"/>
                    <a:pt x="5552" y="1264"/>
                    <a:pt x="5667"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1"/>
            <p:cNvSpPr/>
            <p:nvPr/>
          </p:nvSpPr>
          <p:spPr>
            <a:xfrm rot="-7718085" flipH="1">
              <a:off x="2006749" y="-482087"/>
              <a:ext cx="95757" cy="59254"/>
            </a:xfrm>
            <a:custGeom>
              <a:avLst/>
              <a:gdLst/>
              <a:ahLst/>
              <a:cxnLst/>
              <a:rect l="l" t="t" r="r" b="b"/>
              <a:pathLst>
                <a:path w="3830" h="2370" extrusionOk="0">
                  <a:moveTo>
                    <a:pt x="1996" y="1"/>
                  </a:moveTo>
                  <a:cubicBezTo>
                    <a:pt x="1881" y="1"/>
                    <a:pt x="1764" y="12"/>
                    <a:pt x="1647" y="34"/>
                  </a:cubicBezTo>
                  <a:cubicBezTo>
                    <a:pt x="652" y="226"/>
                    <a:pt x="1" y="1183"/>
                    <a:pt x="192" y="2178"/>
                  </a:cubicBezTo>
                  <a:cubicBezTo>
                    <a:pt x="192" y="2255"/>
                    <a:pt x="231" y="2331"/>
                    <a:pt x="231" y="2369"/>
                  </a:cubicBezTo>
                  <a:lnTo>
                    <a:pt x="3829" y="1680"/>
                  </a:lnTo>
                  <a:cubicBezTo>
                    <a:pt x="3791" y="1604"/>
                    <a:pt x="3791" y="1527"/>
                    <a:pt x="3791" y="1489"/>
                  </a:cubicBezTo>
                  <a:cubicBezTo>
                    <a:pt x="3622" y="611"/>
                    <a:pt x="2857" y="1"/>
                    <a:pt x="1996"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1"/>
            <p:cNvSpPr/>
            <p:nvPr/>
          </p:nvSpPr>
          <p:spPr>
            <a:xfrm rot="-7718085" flipH="1">
              <a:off x="2151867" y="-92394"/>
              <a:ext cx="45003" cy="87131"/>
            </a:xfrm>
            <a:custGeom>
              <a:avLst/>
              <a:gdLst/>
              <a:ahLst/>
              <a:cxnLst/>
              <a:rect l="l" t="t" r="r" b="b"/>
              <a:pathLst>
                <a:path w="1800" h="3485" extrusionOk="0">
                  <a:moveTo>
                    <a:pt x="1110" y="1"/>
                  </a:moveTo>
                  <a:cubicBezTo>
                    <a:pt x="421" y="384"/>
                    <a:pt x="0" y="1188"/>
                    <a:pt x="153" y="1992"/>
                  </a:cubicBezTo>
                  <a:cubicBezTo>
                    <a:pt x="345" y="2834"/>
                    <a:pt x="1034" y="3408"/>
                    <a:pt x="1799" y="3485"/>
                  </a:cubicBezTo>
                  <a:lnTo>
                    <a:pt x="1110" y="1"/>
                  </a:ln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1"/>
            <p:cNvSpPr/>
            <p:nvPr/>
          </p:nvSpPr>
          <p:spPr>
            <a:xfrm rot="-7718085" flipH="1">
              <a:off x="1868127" y="-502582"/>
              <a:ext cx="83306" cy="124709"/>
            </a:xfrm>
            <a:custGeom>
              <a:avLst/>
              <a:gdLst/>
              <a:ahLst/>
              <a:cxnLst/>
              <a:rect l="l" t="t" r="r" b="b"/>
              <a:pathLst>
                <a:path w="3332" h="4988" extrusionOk="0">
                  <a:moveTo>
                    <a:pt x="600" y="1"/>
                  </a:moveTo>
                  <a:cubicBezTo>
                    <a:pt x="440" y="1"/>
                    <a:pt x="278" y="16"/>
                    <a:pt x="116" y="49"/>
                  </a:cubicBezTo>
                  <a:lnTo>
                    <a:pt x="1" y="49"/>
                  </a:lnTo>
                  <a:lnTo>
                    <a:pt x="996" y="4987"/>
                  </a:lnTo>
                  <a:lnTo>
                    <a:pt x="1073" y="4987"/>
                  </a:lnTo>
                  <a:cubicBezTo>
                    <a:pt x="2451" y="4719"/>
                    <a:pt x="3331" y="3379"/>
                    <a:pt x="3063" y="2001"/>
                  </a:cubicBezTo>
                  <a:cubicBezTo>
                    <a:pt x="2828" y="823"/>
                    <a:pt x="1764" y="1"/>
                    <a:pt x="600"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1"/>
            <p:cNvSpPr/>
            <p:nvPr/>
          </p:nvSpPr>
          <p:spPr>
            <a:xfrm rot="-7718085" flipH="1">
              <a:off x="2073227" y="-341385"/>
              <a:ext cx="32552" cy="30902"/>
            </a:xfrm>
            <a:custGeom>
              <a:avLst/>
              <a:gdLst/>
              <a:ahLst/>
              <a:cxnLst/>
              <a:rect l="l" t="t" r="r" b="b"/>
              <a:pathLst>
                <a:path w="1302" h="1236" extrusionOk="0">
                  <a:moveTo>
                    <a:pt x="614" y="1"/>
                  </a:moveTo>
                  <a:cubicBezTo>
                    <a:pt x="588" y="1"/>
                    <a:pt x="562" y="3"/>
                    <a:pt x="536" y="6"/>
                  </a:cubicBezTo>
                  <a:cubicBezTo>
                    <a:pt x="191" y="82"/>
                    <a:pt x="0" y="427"/>
                    <a:pt x="38" y="733"/>
                  </a:cubicBezTo>
                  <a:cubicBezTo>
                    <a:pt x="108" y="1049"/>
                    <a:pt x="371" y="1236"/>
                    <a:pt x="679" y="1236"/>
                  </a:cubicBezTo>
                  <a:cubicBezTo>
                    <a:pt x="708" y="1236"/>
                    <a:pt x="737" y="1234"/>
                    <a:pt x="766" y="1231"/>
                  </a:cubicBezTo>
                  <a:cubicBezTo>
                    <a:pt x="1110" y="1154"/>
                    <a:pt x="1302" y="848"/>
                    <a:pt x="1263" y="503"/>
                  </a:cubicBezTo>
                  <a:cubicBezTo>
                    <a:pt x="1193" y="188"/>
                    <a:pt x="899" y="1"/>
                    <a:pt x="614"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1"/>
            <p:cNvSpPr/>
            <p:nvPr/>
          </p:nvSpPr>
          <p:spPr>
            <a:xfrm rot="-7718085" flipH="1">
              <a:off x="1952429" y="-198015"/>
              <a:ext cx="7676" cy="6150"/>
            </a:xfrm>
            <a:custGeom>
              <a:avLst/>
              <a:gdLst/>
              <a:ahLst/>
              <a:cxnLst/>
              <a:rect l="l" t="t" r="r" b="b"/>
              <a:pathLst>
                <a:path w="307" h="246" extrusionOk="0">
                  <a:moveTo>
                    <a:pt x="175" y="0"/>
                  </a:moveTo>
                  <a:cubicBezTo>
                    <a:pt x="156" y="0"/>
                    <a:pt x="136" y="5"/>
                    <a:pt x="115" y="15"/>
                  </a:cubicBezTo>
                  <a:cubicBezTo>
                    <a:pt x="39" y="15"/>
                    <a:pt x="0" y="92"/>
                    <a:pt x="39" y="130"/>
                  </a:cubicBezTo>
                  <a:cubicBezTo>
                    <a:pt x="39" y="207"/>
                    <a:pt x="115" y="245"/>
                    <a:pt x="192" y="245"/>
                  </a:cubicBezTo>
                  <a:cubicBezTo>
                    <a:pt x="230" y="245"/>
                    <a:pt x="307" y="169"/>
                    <a:pt x="268" y="92"/>
                  </a:cubicBezTo>
                  <a:cubicBezTo>
                    <a:pt x="268" y="36"/>
                    <a:pt x="227" y="0"/>
                    <a:pt x="175"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1"/>
            <p:cNvSpPr/>
            <p:nvPr/>
          </p:nvSpPr>
          <p:spPr>
            <a:xfrm rot="-7718085" flipH="1">
              <a:off x="2087919" y="-188685"/>
              <a:ext cx="22052" cy="20427"/>
            </a:xfrm>
            <a:custGeom>
              <a:avLst/>
              <a:gdLst/>
              <a:ahLst/>
              <a:cxnLst/>
              <a:rect l="l" t="t" r="r" b="b"/>
              <a:pathLst>
                <a:path w="882" h="817" extrusionOk="0">
                  <a:moveTo>
                    <a:pt x="444" y="0"/>
                  </a:moveTo>
                  <a:cubicBezTo>
                    <a:pt x="424" y="0"/>
                    <a:pt x="403" y="2"/>
                    <a:pt x="383" y="6"/>
                  </a:cubicBezTo>
                  <a:cubicBezTo>
                    <a:pt x="154" y="45"/>
                    <a:pt x="1" y="274"/>
                    <a:pt x="39" y="504"/>
                  </a:cubicBezTo>
                  <a:cubicBezTo>
                    <a:pt x="73" y="675"/>
                    <a:pt x="261" y="816"/>
                    <a:pt x="465" y="816"/>
                  </a:cubicBezTo>
                  <a:cubicBezTo>
                    <a:pt x="489" y="816"/>
                    <a:pt x="513" y="814"/>
                    <a:pt x="536" y="810"/>
                  </a:cubicBezTo>
                  <a:cubicBezTo>
                    <a:pt x="728" y="772"/>
                    <a:pt x="881" y="542"/>
                    <a:pt x="843" y="312"/>
                  </a:cubicBezTo>
                  <a:cubicBezTo>
                    <a:pt x="808" y="141"/>
                    <a:pt x="621" y="0"/>
                    <a:pt x="444"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1"/>
            <p:cNvSpPr/>
            <p:nvPr/>
          </p:nvSpPr>
          <p:spPr>
            <a:xfrm rot="-7718085" flipH="1">
              <a:off x="2171641" y="-125953"/>
              <a:ext cx="23002" cy="21352"/>
            </a:xfrm>
            <a:custGeom>
              <a:avLst/>
              <a:gdLst/>
              <a:ahLst/>
              <a:cxnLst/>
              <a:rect l="l" t="t" r="r" b="b"/>
              <a:pathLst>
                <a:path w="920" h="854" extrusionOk="0">
                  <a:moveTo>
                    <a:pt x="417" y="0"/>
                  </a:moveTo>
                  <a:cubicBezTo>
                    <a:pt x="393" y="0"/>
                    <a:pt x="369" y="2"/>
                    <a:pt x="345" y="6"/>
                  </a:cubicBezTo>
                  <a:cubicBezTo>
                    <a:pt x="154" y="44"/>
                    <a:pt x="1" y="274"/>
                    <a:pt x="39" y="504"/>
                  </a:cubicBezTo>
                  <a:cubicBezTo>
                    <a:pt x="73" y="710"/>
                    <a:pt x="261" y="854"/>
                    <a:pt x="466" y="854"/>
                  </a:cubicBezTo>
                  <a:cubicBezTo>
                    <a:pt x="489" y="854"/>
                    <a:pt x="513" y="852"/>
                    <a:pt x="537" y="848"/>
                  </a:cubicBezTo>
                  <a:cubicBezTo>
                    <a:pt x="766" y="810"/>
                    <a:pt x="919" y="580"/>
                    <a:pt x="881" y="350"/>
                  </a:cubicBezTo>
                  <a:cubicBezTo>
                    <a:pt x="847" y="144"/>
                    <a:pt x="628" y="0"/>
                    <a:pt x="417"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1"/>
            <p:cNvSpPr/>
            <p:nvPr/>
          </p:nvSpPr>
          <p:spPr>
            <a:xfrm rot="-7718085" flipH="1">
              <a:off x="1529525" y="-1049038"/>
              <a:ext cx="109133" cy="141661"/>
            </a:xfrm>
            <a:custGeom>
              <a:avLst/>
              <a:gdLst/>
              <a:ahLst/>
              <a:cxnLst/>
              <a:rect l="l" t="t" r="r" b="b"/>
              <a:pathLst>
                <a:path w="4365" h="5666" extrusionOk="0">
                  <a:moveTo>
                    <a:pt x="3599" y="0"/>
                  </a:moveTo>
                  <a:lnTo>
                    <a:pt x="2374" y="230"/>
                  </a:lnTo>
                  <a:lnTo>
                    <a:pt x="0" y="1723"/>
                  </a:lnTo>
                  <a:lnTo>
                    <a:pt x="4364" y="5666"/>
                  </a:lnTo>
                  <a:lnTo>
                    <a:pt x="4364" y="5666"/>
                  </a:lnTo>
                  <a:lnTo>
                    <a:pt x="35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1"/>
            <p:cNvSpPr/>
            <p:nvPr/>
          </p:nvSpPr>
          <p:spPr>
            <a:xfrm rot="-7718085" flipH="1">
              <a:off x="1463522" y="-920628"/>
              <a:ext cx="79506" cy="61880"/>
            </a:xfrm>
            <a:custGeom>
              <a:avLst/>
              <a:gdLst/>
              <a:ahLst/>
              <a:cxnLst/>
              <a:rect l="l" t="t" r="r" b="b"/>
              <a:pathLst>
                <a:path w="3180" h="2475" extrusionOk="0">
                  <a:moveTo>
                    <a:pt x="498" y="1"/>
                  </a:moveTo>
                  <a:cubicBezTo>
                    <a:pt x="383" y="39"/>
                    <a:pt x="306" y="154"/>
                    <a:pt x="268" y="269"/>
                  </a:cubicBezTo>
                  <a:cubicBezTo>
                    <a:pt x="38" y="805"/>
                    <a:pt x="0" y="1379"/>
                    <a:pt x="153" y="1915"/>
                  </a:cubicBezTo>
                  <a:cubicBezTo>
                    <a:pt x="153" y="1991"/>
                    <a:pt x="191" y="2106"/>
                    <a:pt x="230" y="2183"/>
                  </a:cubicBezTo>
                  <a:cubicBezTo>
                    <a:pt x="413" y="2389"/>
                    <a:pt x="653" y="2474"/>
                    <a:pt x="907" y="2474"/>
                  </a:cubicBezTo>
                  <a:cubicBezTo>
                    <a:pt x="1931" y="2474"/>
                    <a:pt x="3179" y="1081"/>
                    <a:pt x="1799" y="498"/>
                  </a:cubicBezTo>
                  <a:cubicBezTo>
                    <a:pt x="1455" y="345"/>
                    <a:pt x="1072" y="192"/>
                    <a:pt x="727" y="39"/>
                  </a:cubicBezTo>
                  <a:cubicBezTo>
                    <a:pt x="651" y="1"/>
                    <a:pt x="574"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1"/>
            <p:cNvSpPr/>
            <p:nvPr/>
          </p:nvSpPr>
          <p:spPr>
            <a:xfrm rot="-7718085" flipH="1">
              <a:off x="1506702" y="-961579"/>
              <a:ext cx="26827" cy="19976"/>
            </a:xfrm>
            <a:custGeom>
              <a:avLst/>
              <a:gdLst/>
              <a:ahLst/>
              <a:cxnLst/>
              <a:rect l="l" t="t" r="r" b="b"/>
              <a:pathLst>
                <a:path w="1073" h="799" extrusionOk="0">
                  <a:moveTo>
                    <a:pt x="383" y="0"/>
                  </a:moveTo>
                  <a:cubicBezTo>
                    <a:pt x="307" y="0"/>
                    <a:pt x="269" y="0"/>
                    <a:pt x="230" y="39"/>
                  </a:cubicBezTo>
                  <a:cubicBezTo>
                    <a:pt x="77" y="192"/>
                    <a:pt x="1" y="421"/>
                    <a:pt x="1" y="613"/>
                  </a:cubicBezTo>
                  <a:cubicBezTo>
                    <a:pt x="1" y="689"/>
                    <a:pt x="39" y="728"/>
                    <a:pt x="77" y="766"/>
                  </a:cubicBezTo>
                  <a:cubicBezTo>
                    <a:pt x="113" y="790"/>
                    <a:pt x="171" y="799"/>
                    <a:pt x="237" y="799"/>
                  </a:cubicBezTo>
                  <a:cubicBezTo>
                    <a:pt x="384" y="799"/>
                    <a:pt x="572" y="754"/>
                    <a:pt x="651" y="728"/>
                  </a:cubicBezTo>
                  <a:cubicBezTo>
                    <a:pt x="805" y="651"/>
                    <a:pt x="919" y="460"/>
                    <a:pt x="1034" y="345"/>
                  </a:cubicBezTo>
                  <a:cubicBezTo>
                    <a:pt x="1034" y="307"/>
                    <a:pt x="1073" y="268"/>
                    <a:pt x="1034" y="230"/>
                  </a:cubicBezTo>
                  <a:cubicBezTo>
                    <a:pt x="1034" y="192"/>
                    <a:pt x="996" y="192"/>
                    <a:pt x="996" y="192"/>
                  </a:cubicBezTo>
                  <a:cubicBezTo>
                    <a:pt x="805" y="115"/>
                    <a:pt x="651" y="77"/>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1"/>
            <p:cNvSpPr/>
            <p:nvPr/>
          </p:nvSpPr>
          <p:spPr>
            <a:xfrm rot="-7718085" flipH="1">
              <a:off x="1495496" y="-992211"/>
              <a:ext cx="21077" cy="22902"/>
            </a:xfrm>
            <a:custGeom>
              <a:avLst/>
              <a:gdLst/>
              <a:ahLst/>
              <a:cxnLst/>
              <a:rect l="l" t="t" r="r" b="b"/>
              <a:pathLst>
                <a:path w="843" h="916" extrusionOk="0">
                  <a:moveTo>
                    <a:pt x="651" y="0"/>
                  </a:moveTo>
                  <a:cubicBezTo>
                    <a:pt x="460" y="38"/>
                    <a:pt x="306" y="77"/>
                    <a:pt x="153" y="191"/>
                  </a:cubicBezTo>
                  <a:cubicBezTo>
                    <a:pt x="77" y="230"/>
                    <a:pt x="38" y="230"/>
                    <a:pt x="38" y="306"/>
                  </a:cubicBezTo>
                  <a:cubicBezTo>
                    <a:pt x="0" y="345"/>
                    <a:pt x="0" y="383"/>
                    <a:pt x="0" y="459"/>
                  </a:cubicBezTo>
                  <a:cubicBezTo>
                    <a:pt x="38" y="613"/>
                    <a:pt x="115" y="804"/>
                    <a:pt x="268" y="881"/>
                  </a:cubicBezTo>
                  <a:cubicBezTo>
                    <a:pt x="321" y="904"/>
                    <a:pt x="368" y="915"/>
                    <a:pt x="410" y="915"/>
                  </a:cubicBezTo>
                  <a:cubicBezTo>
                    <a:pt x="708" y="915"/>
                    <a:pt x="771" y="388"/>
                    <a:pt x="804" y="153"/>
                  </a:cubicBezTo>
                  <a:cubicBezTo>
                    <a:pt x="804" y="115"/>
                    <a:pt x="842" y="77"/>
                    <a:pt x="804" y="38"/>
                  </a:cubicBezTo>
                  <a:cubicBezTo>
                    <a:pt x="766" y="0"/>
                    <a:pt x="689"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1"/>
            <p:cNvSpPr/>
            <p:nvPr/>
          </p:nvSpPr>
          <p:spPr>
            <a:xfrm rot="-7718085" flipH="1">
              <a:off x="1392925" y="-941200"/>
              <a:ext cx="48854" cy="51604"/>
            </a:xfrm>
            <a:custGeom>
              <a:avLst/>
              <a:gdLst/>
              <a:ahLst/>
              <a:cxnLst/>
              <a:rect l="l" t="t" r="r" b="b"/>
              <a:pathLst>
                <a:path w="1954" h="2064" extrusionOk="0">
                  <a:moveTo>
                    <a:pt x="766" y="0"/>
                  </a:moveTo>
                  <a:cubicBezTo>
                    <a:pt x="652" y="0"/>
                    <a:pt x="575" y="38"/>
                    <a:pt x="460" y="115"/>
                  </a:cubicBezTo>
                  <a:cubicBezTo>
                    <a:pt x="154" y="306"/>
                    <a:pt x="39" y="728"/>
                    <a:pt x="39" y="1110"/>
                  </a:cubicBezTo>
                  <a:cubicBezTo>
                    <a:pt x="1" y="1417"/>
                    <a:pt x="77" y="1799"/>
                    <a:pt x="345" y="1991"/>
                  </a:cubicBezTo>
                  <a:cubicBezTo>
                    <a:pt x="414" y="2043"/>
                    <a:pt x="499" y="2063"/>
                    <a:pt x="592" y="2063"/>
                  </a:cubicBezTo>
                  <a:cubicBezTo>
                    <a:pt x="706" y="2063"/>
                    <a:pt x="832" y="2033"/>
                    <a:pt x="958" y="1991"/>
                  </a:cubicBezTo>
                  <a:cubicBezTo>
                    <a:pt x="1149" y="1914"/>
                    <a:pt x="1379" y="1761"/>
                    <a:pt x="1532" y="1570"/>
                  </a:cubicBezTo>
                  <a:cubicBezTo>
                    <a:pt x="1647" y="1417"/>
                    <a:pt x="1953" y="995"/>
                    <a:pt x="1838" y="766"/>
                  </a:cubicBezTo>
                  <a:cubicBezTo>
                    <a:pt x="1800" y="689"/>
                    <a:pt x="1762" y="651"/>
                    <a:pt x="1685" y="613"/>
                  </a:cubicBezTo>
                  <a:lnTo>
                    <a:pt x="1073" y="153"/>
                  </a:lnTo>
                  <a:cubicBezTo>
                    <a:pt x="996" y="115"/>
                    <a:pt x="881" y="38"/>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1"/>
            <p:cNvSpPr/>
            <p:nvPr/>
          </p:nvSpPr>
          <p:spPr>
            <a:xfrm rot="-7718085" flipH="1">
              <a:off x="1671991" y="-1307344"/>
              <a:ext cx="33527" cy="33903"/>
            </a:xfrm>
            <a:custGeom>
              <a:avLst/>
              <a:gdLst/>
              <a:ahLst/>
              <a:cxnLst/>
              <a:rect l="l" t="t" r="r" b="b"/>
              <a:pathLst>
                <a:path w="1341" h="1356" extrusionOk="0">
                  <a:moveTo>
                    <a:pt x="617" y="0"/>
                  </a:moveTo>
                  <a:cubicBezTo>
                    <a:pt x="562" y="0"/>
                    <a:pt x="507" y="9"/>
                    <a:pt x="460" y="25"/>
                  </a:cubicBezTo>
                  <a:cubicBezTo>
                    <a:pt x="0" y="178"/>
                    <a:pt x="39" y="599"/>
                    <a:pt x="77" y="1021"/>
                  </a:cubicBezTo>
                  <a:cubicBezTo>
                    <a:pt x="115" y="1135"/>
                    <a:pt x="154" y="1250"/>
                    <a:pt x="268" y="1327"/>
                  </a:cubicBezTo>
                  <a:cubicBezTo>
                    <a:pt x="307" y="1346"/>
                    <a:pt x="345" y="1356"/>
                    <a:pt x="383" y="1356"/>
                  </a:cubicBezTo>
                  <a:cubicBezTo>
                    <a:pt x="422" y="1356"/>
                    <a:pt x="460" y="1346"/>
                    <a:pt x="498" y="1327"/>
                  </a:cubicBezTo>
                  <a:cubicBezTo>
                    <a:pt x="613" y="1289"/>
                    <a:pt x="689" y="1212"/>
                    <a:pt x="766" y="1174"/>
                  </a:cubicBezTo>
                  <a:cubicBezTo>
                    <a:pt x="881" y="1135"/>
                    <a:pt x="1072" y="1135"/>
                    <a:pt x="1187" y="1097"/>
                  </a:cubicBezTo>
                  <a:cubicBezTo>
                    <a:pt x="1225" y="1059"/>
                    <a:pt x="1264" y="1021"/>
                    <a:pt x="1302" y="982"/>
                  </a:cubicBezTo>
                  <a:cubicBezTo>
                    <a:pt x="1340" y="906"/>
                    <a:pt x="1302" y="829"/>
                    <a:pt x="1264" y="753"/>
                  </a:cubicBezTo>
                  <a:cubicBezTo>
                    <a:pt x="1187" y="599"/>
                    <a:pt x="1111" y="446"/>
                    <a:pt x="996" y="293"/>
                  </a:cubicBezTo>
                  <a:cubicBezTo>
                    <a:pt x="957" y="217"/>
                    <a:pt x="919" y="140"/>
                    <a:pt x="843" y="63"/>
                  </a:cubicBezTo>
                  <a:cubicBezTo>
                    <a:pt x="775" y="19"/>
                    <a:pt x="695" y="0"/>
                    <a:pt x="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1"/>
            <p:cNvSpPr/>
            <p:nvPr/>
          </p:nvSpPr>
          <p:spPr>
            <a:xfrm rot="-7718085" flipH="1">
              <a:off x="1616080" y="-1275461"/>
              <a:ext cx="54579" cy="67205"/>
            </a:xfrm>
            <a:custGeom>
              <a:avLst/>
              <a:gdLst/>
              <a:ahLst/>
              <a:cxnLst/>
              <a:rect l="l" t="t" r="r" b="b"/>
              <a:pathLst>
                <a:path w="2183" h="2688" extrusionOk="0">
                  <a:moveTo>
                    <a:pt x="938" y="0"/>
                  </a:moveTo>
                  <a:cubicBezTo>
                    <a:pt x="842" y="0"/>
                    <a:pt x="747" y="10"/>
                    <a:pt x="651" y="29"/>
                  </a:cubicBezTo>
                  <a:cubicBezTo>
                    <a:pt x="77" y="105"/>
                    <a:pt x="0" y="680"/>
                    <a:pt x="0" y="1216"/>
                  </a:cubicBezTo>
                  <a:cubicBezTo>
                    <a:pt x="0" y="1522"/>
                    <a:pt x="153" y="1866"/>
                    <a:pt x="421" y="2020"/>
                  </a:cubicBezTo>
                  <a:cubicBezTo>
                    <a:pt x="651" y="2173"/>
                    <a:pt x="957" y="2211"/>
                    <a:pt x="1187" y="2326"/>
                  </a:cubicBezTo>
                  <a:cubicBezTo>
                    <a:pt x="1340" y="2402"/>
                    <a:pt x="1493" y="2556"/>
                    <a:pt x="1685" y="2670"/>
                  </a:cubicBezTo>
                  <a:cubicBezTo>
                    <a:pt x="1710" y="2670"/>
                    <a:pt x="1753" y="2687"/>
                    <a:pt x="1801" y="2687"/>
                  </a:cubicBezTo>
                  <a:cubicBezTo>
                    <a:pt x="1825" y="2687"/>
                    <a:pt x="1850" y="2683"/>
                    <a:pt x="1876" y="2670"/>
                  </a:cubicBezTo>
                  <a:cubicBezTo>
                    <a:pt x="1991" y="2670"/>
                    <a:pt x="2029" y="2556"/>
                    <a:pt x="2029" y="2441"/>
                  </a:cubicBezTo>
                  <a:cubicBezTo>
                    <a:pt x="2182" y="1828"/>
                    <a:pt x="2144" y="1177"/>
                    <a:pt x="1953" y="603"/>
                  </a:cubicBezTo>
                  <a:cubicBezTo>
                    <a:pt x="1876" y="412"/>
                    <a:pt x="1761" y="220"/>
                    <a:pt x="1608" y="144"/>
                  </a:cubicBezTo>
                  <a:cubicBezTo>
                    <a:pt x="1493" y="67"/>
                    <a:pt x="1340" y="29"/>
                    <a:pt x="1225" y="29"/>
                  </a:cubicBezTo>
                  <a:cubicBezTo>
                    <a:pt x="1129" y="10"/>
                    <a:pt x="1034"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1"/>
            <p:cNvSpPr/>
            <p:nvPr/>
          </p:nvSpPr>
          <p:spPr>
            <a:xfrm rot="-7718085" flipH="1">
              <a:off x="1604405" y="-1300221"/>
              <a:ext cx="41378" cy="28027"/>
            </a:xfrm>
            <a:custGeom>
              <a:avLst/>
              <a:gdLst/>
              <a:ahLst/>
              <a:cxnLst/>
              <a:rect l="l" t="t" r="r" b="b"/>
              <a:pathLst>
                <a:path w="1655" h="1121" extrusionOk="0">
                  <a:moveTo>
                    <a:pt x="963" y="0"/>
                  </a:moveTo>
                  <a:cubicBezTo>
                    <a:pt x="546" y="0"/>
                    <a:pt x="0" y="792"/>
                    <a:pt x="468" y="1044"/>
                  </a:cubicBezTo>
                  <a:cubicBezTo>
                    <a:pt x="544" y="1121"/>
                    <a:pt x="659" y="1121"/>
                    <a:pt x="736" y="1121"/>
                  </a:cubicBezTo>
                  <a:lnTo>
                    <a:pt x="1195" y="1121"/>
                  </a:lnTo>
                  <a:cubicBezTo>
                    <a:pt x="1348" y="1121"/>
                    <a:pt x="1540" y="1121"/>
                    <a:pt x="1616" y="1006"/>
                  </a:cubicBezTo>
                  <a:cubicBezTo>
                    <a:pt x="1655" y="891"/>
                    <a:pt x="1616" y="776"/>
                    <a:pt x="1578" y="700"/>
                  </a:cubicBezTo>
                  <a:cubicBezTo>
                    <a:pt x="1502" y="470"/>
                    <a:pt x="1387" y="278"/>
                    <a:pt x="1195" y="125"/>
                  </a:cubicBezTo>
                  <a:cubicBezTo>
                    <a:pt x="1157" y="87"/>
                    <a:pt x="1119" y="49"/>
                    <a:pt x="1042" y="10"/>
                  </a:cubicBezTo>
                  <a:cubicBezTo>
                    <a:pt x="1017" y="3"/>
                    <a:pt x="990"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1"/>
            <p:cNvSpPr/>
            <p:nvPr/>
          </p:nvSpPr>
          <p:spPr>
            <a:xfrm rot="-7718085" flipH="1">
              <a:off x="1507817" y="-1281056"/>
              <a:ext cx="78506" cy="74256"/>
            </a:xfrm>
            <a:custGeom>
              <a:avLst/>
              <a:gdLst/>
              <a:ahLst/>
              <a:cxnLst/>
              <a:rect l="l" t="t" r="r" b="b"/>
              <a:pathLst>
                <a:path w="3140" h="2970" extrusionOk="0">
                  <a:moveTo>
                    <a:pt x="1947" y="1"/>
                  </a:moveTo>
                  <a:cubicBezTo>
                    <a:pt x="1839" y="1"/>
                    <a:pt x="1736" y="19"/>
                    <a:pt x="1646" y="64"/>
                  </a:cubicBezTo>
                  <a:cubicBezTo>
                    <a:pt x="1493" y="102"/>
                    <a:pt x="1417" y="255"/>
                    <a:pt x="1302" y="370"/>
                  </a:cubicBezTo>
                  <a:cubicBezTo>
                    <a:pt x="1149" y="600"/>
                    <a:pt x="957" y="830"/>
                    <a:pt x="766" y="1059"/>
                  </a:cubicBezTo>
                  <a:cubicBezTo>
                    <a:pt x="613" y="1251"/>
                    <a:pt x="268" y="1481"/>
                    <a:pt x="153" y="1710"/>
                  </a:cubicBezTo>
                  <a:cubicBezTo>
                    <a:pt x="0" y="2131"/>
                    <a:pt x="383" y="2744"/>
                    <a:pt x="766" y="2897"/>
                  </a:cubicBezTo>
                  <a:cubicBezTo>
                    <a:pt x="870" y="2949"/>
                    <a:pt x="981" y="2970"/>
                    <a:pt x="1097" y="2970"/>
                  </a:cubicBezTo>
                  <a:cubicBezTo>
                    <a:pt x="1238" y="2970"/>
                    <a:pt x="1385" y="2939"/>
                    <a:pt x="1532" y="2897"/>
                  </a:cubicBezTo>
                  <a:cubicBezTo>
                    <a:pt x="1761" y="2821"/>
                    <a:pt x="1991" y="2706"/>
                    <a:pt x="2221" y="2553"/>
                  </a:cubicBezTo>
                  <a:cubicBezTo>
                    <a:pt x="2489" y="2399"/>
                    <a:pt x="2757" y="2208"/>
                    <a:pt x="2910" y="1940"/>
                  </a:cubicBezTo>
                  <a:cubicBezTo>
                    <a:pt x="3140" y="1519"/>
                    <a:pt x="2986" y="1059"/>
                    <a:pt x="2872" y="600"/>
                  </a:cubicBezTo>
                  <a:cubicBezTo>
                    <a:pt x="2833" y="447"/>
                    <a:pt x="2795" y="294"/>
                    <a:pt x="2680" y="217"/>
                  </a:cubicBezTo>
                  <a:cubicBezTo>
                    <a:pt x="2527" y="102"/>
                    <a:pt x="2336" y="26"/>
                    <a:pt x="2182" y="26"/>
                  </a:cubicBezTo>
                  <a:cubicBezTo>
                    <a:pt x="2103" y="10"/>
                    <a:pt x="2024" y="1"/>
                    <a:pt x="1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1"/>
            <p:cNvSpPr/>
            <p:nvPr/>
          </p:nvSpPr>
          <p:spPr>
            <a:xfrm rot="-7718085" flipH="1">
              <a:off x="1649682" y="-1310546"/>
              <a:ext cx="14276" cy="15501"/>
            </a:xfrm>
            <a:custGeom>
              <a:avLst/>
              <a:gdLst/>
              <a:ahLst/>
              <a:cxnLst/>
              <a:rect l="l" t="t" r="r" b="b"/>
              <a:pathLst>
                <a:path w="571" h="620" extrusionOk="0">
                  <a:moveTo>
                    <a:pt x="303" y="1"/>
                  </a:moveTo>
                  <a:cubicBezTo>
                    <a:pt x="150" y="115"/>
                    <a:pt x="73" y="269"/>
                    <a:pt x="35" y="383"/>
                  </a:cubicBezTo>
                  <a:cubicBezTo>
                    <a:pt x="1" y="486"/>
                    <a:pt x="119" y="619"/>
                    <a:pt x="227" y="619"/>
                  </a:cubicBezTo>
                  <a:cubicBezTo>
                    <a:pt x="239" y="619"/>
                    <a:pt x="252" y="617"/>
                    <a:pt x="264" y="613"/>
                  </a:cubicBezTo>
                  <a:cubicBezTo>
                    <a:pt x="379" y="613"/>
                    <a:pt x="494" y="498"/>
                    <a:pt x="532" y="383"/>
                  </a:cubicBezTo>
                  <a:cubicBezTo>
                    <a:pt x="571" y="269"/>
                    <a:pt x="494" y="115"/>
                    <a:pt x="418" y="39"/>
                  </a:cubicBezTo>
                  <a:cubicBezTo>
                    <a:pt x="418" y="1"/>
                    <a:pt x="379" y="1"/>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6" name="Google Shape;1976;p31"/>
          <p:cNvSpPr/>
          <p:nvPr/>
        </p:nvSpPr>
        <p:spPr>
          <a:xfrm flipH="1">
            <a:off x="5285576" y="0"/>
            <a:ext cx="3858426" cy="748279"/>
          </a:xfrm>
          <a:custGeom>
            <a:avLst/>
            <a:gdLst/>
            <a:ahLst/>
            <a:cxnLst/>
            <a:rect l="l" t="t" r="r" b="b"/>
            <a:pathLst>
              <a:path w="34649" h="16598" extrusionOk="0">
                <a:moveTo>
                  <a:pt x="1" y="1"/>
                </a:moveTo>
                <a:lnTo>
                  <a:pt x="1" y="16598"/>
                </a:lnTo>
                <a:cubicBezTo>
                  <a:pt x="1537" y="14526"/>
                  <a:pt x="4168" y="13252"/>
                  <a:pt x="6776" y="12847"/>
                </a:cubicBezTo>
                <a:cubicBezTo>
                  <a:pt x="7666" y="12708"/>
                  <a:pt x="8560" y="12653"/>
                  <a:pt x="9457" y="12653"/>
                </a:cubicBezTo>
                <a:cubicBezTo>
                  <a:pt x="11859" y="12653"/>
                  <a:pt x="14280" y="13052"/>
                  <a:pt x="16682" y="13312"/>
                </a:cubicBezTo>
                <a:cubicBezTo>
                  <a:pt x="17331" y="13381"/>
                  <a:pt x="17990" y="13441"/>
                  <a:pt x="18643" y="13441"/>
                </a:cubicBezTo>
                <a:cubicBezTo>
                  <a:pt x="19342" y="13441"/>
                  <a:pt x="20035" y="13372"/>
                  <a:pt x="20706" y="13169"/>
                </a:cubicBezTo>
                <a:cubicBezTo>
                  <a:pt x="24123" y="12133"/>
                  <a:pt x="25778" y="8049"/>
                  <a:pt x="29052" y="6585"/>
                </a:cubicBezTo>
                <a:cubicBezTo>
                  <a:pt x="30302" y="6013"/>
                  <a:pt x="31731" y="5870"/>
                  <a:pt x="32850" y="5073"/>
                </a:cubicBezTo>
                <a:cubicBezTo>
                  <a:pt x="34005" y="4263"/>
                  <a:pt x="34648" y="2787"/>
                  <a:pt x="34541" y="1370"/>
                </a:cubicBezTo>
                <a:cubicBezTo>
                  <a:pt x="34517" y="905"/>
                  <a:pt x="34410" y="441"/>
                  <a:pt x="342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1"/>
          <p:cNvSpPr/>
          <p:nvPr/>
        </p:nvSpPr>
        <p:spPr>
          <a:xfrm>
            <a:off x="200" y="3551426"/>
            <a:ext cx="4572025" cy="1606142"/>
          </a:xfrm>
          <a:custGeom>
            <a:avLst/>
            <a:gdLst/>
            <a:ahLst/>
            <a:cxnLst/>
            <a:rect l="l" t="t" r="r" b="b"/>
            <a:pathLst>
              <a:path w="166619" h="125750" extrusionOk="0">
                <a:moveTo>
                  <a:pt x="12053" y="1"/>
                </a:moveTo>
                <a:cubicBezTo>
                  <a:pt x="7991" y="1"/>
                  <a:pt x="3943" y="542"/>
                  <a:pt x="0" y="1561"/>
                </a:cubicBezTo>
                <a:lnTo>
                  <a:pt x="0" y="125750"/>
                </a:lnTo>
                <a:lnTo>
                  <a:pt x="166619" y="125750"/>
                </a:lnTo>
                <a:cubicBezTo>
                  <a:pt x="166285" y="120813"/>
                  <a:pt x="164751" y="116043"/>
                  <a:pt x="161849" y="111840"/>
                </a:cubicBezTo>
                <a:cubicBezTo>
                  <a:pt x="157913" y="106102"/>
                  <a:pt x="151875" y="102066"/>
                  <a:pt x="145737" y="98997"/>
                </a:cubicBezTo>
                <a:cubicBezTo>
                  <a:pt x="141668" y="96929"/>
                  <a:pt x="137465" y="95261"/>
                  <a:pt x="133028" y="94227"/>
                </a:cubicBezTo>
                <a:cubicBezTo>
                  <a:pt x="127591" y="92993"/>
                  <a:pt x="122054" y="92493"/>
                  <a:pt x="116583" y="91725"/>
                </a:cubicBezTo>
                <a:cubicBezTo>
                  <a:pt x="111413" y="90991"/>
                  <a:pt x="106176" y="90057"/>
                  <a:pt x="101272" y="88156"/>
                </a:cubicBezTo>
                <a:cubicBezTo>
                  <a:pt x="97003" y="86522"/>
                  <a:pt x="93100" y="84220"/>
                  <a:pt x="89497" y="81418"/>
                </a:cubicBezTo>
                <a:cubicBezTo>
                  <a:pt x="85895" y="78616"/>
                  <a:pt x="82692" y="75380"/>
                  <a:pt x="79724" y="71911"/>
                </a:cubicBezTo>
                <a:cubicBezTo>
                  <a:pt x="76822" y="68509"/>
                  <a:pt x="74020" y="64973"/>
                  <a:pt x="71618" y="61203"/>
                </a:cubicBezTo>
                <a:cubicBezTo>
                  <a:pt x="66848" y="53832"/>
                  <a:pt x="63379" y="45759"/>
                  <a:pt x="59609" y="37853"/>
                </a:cubicBezTo>
                <a:cubicBezTo>
                  <a:pt x="55873" y="30014"/>
                  <a:pt x="51770" y="22242"/>
                  <a:pt x="45933" y="15771"/>
                </a:cubicBezTo>
                <a:cubicBezTo>
                  <a:pt x="40129" y="9333"/>
                  <a:pt x="32924" y="4263"/>
                  <a:pt x="24551" y="1794"/>
                </a:cubicBezTo>
                <a:cubicBezTo>
                  <a:pt x="20437" y="575"/>
                  <a:pt x="16238" y="1"/>
                  <a:pt x="120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6">
    <p:bg>
      <p:bgPr>
        <a:solidFill>
          <a:schemeClr val="lt2"/>
        </a:solidFill>
        <a:effectLst/>
      </p:bgPr>
    </p:bg>
    <p:spTree>
      <p:nvGrpSpPr>
        <p:cNvPr id="1" name="Shape 1978"/>
        <p:cNvGrpSpPr/>
        <p:nvPr/>
      </p:nvGrpSpPr>
      <p:grpSpPr>
        <a:xfrm>
          <a:off x="0" y="0"/>
          <a:ext cx="0" cy="0"/>
          <a:chOff x="0" y="0"/>
          <a:chExt cx="0" cy="0"/>
        </a:xfrm>
      </p:grpSpPr>
      <p:sp>
        <p:nvSpPr>
          <p:cNvPr id="1979" name="Google Shape;1979;p32"/>
          <p:cNvSpPr/>
          <p:nvPr/>
        </p:nvSpPr>
        <p:spPr>
          <a:xfrm>
            <a:off x="6672472" y="0"/>
            <a:ext cx="2471518" cy="2653379"/>
          </a:xfrm>
          <a:custGeom>
            <a:avLst/>
            <a:gdLst/>
            <a:ahLst/>
            <a:cxnLst/>
            <a:rect l="l" t="t" r="r" b="b"/>
            <a:pathLst>
              <a:path w="100173" h="107544" extrusionOk="0">
                <a:moveTo>
                  <a:pt x="1" y="0"/>
                </a:moveTo>
                <a:cubicBezTo>
                  <a:pt x="1368" y="2235"/>
                  <a:pt x="2035" y="4904"/>
                  <a:pt x="2336" y="7505"/>
                </a:cubicBezTo>
                <a:cubicBezTo>
                  <a:pt x="2669" y="10207"/>
                  <a:pt x="2469" y="12943"/>
                  <a:pt x="2269" y="15645"/>
                </a:cubicBezTo>
                <a:cubicBezTo>
                  <a:pt x="2002" y="18647"/>
                  <a:pt x="1635" y="21682"/>
                  <a:pt x="1368" y="24684"/>
                </a:cubicBezTo>
                <a:cubicBezTo>
                  <a:pt x="1135" y="27687"/>
                  <a:pt x="935" y="30689"/>
                  <a:pt x="1101" y="33691"/>
                </a:cubicBezTo>
                <a:cubicBezTo>
                  <a:pt x="1235" y="36226"/>
                  <a:pt x="1602" y="38961"/>
                  <a:pt x="2636" y="41230"/>
                </a:cubicBezTo>
                <a:cubicBezTo>
                  <a:pt x="3670" y="43498"/>
                  <a:pt x="5238" y="45232"/>
                  <a:pt x="7439" y="46367"/>
                </a:cubicBezTo>
                <a:cubicBezTo>
                  <a:pt x="9687" y="47540"/>
                  <a:pt x="12290" y="47966"/>
                  <a:pt x="14842" y="47966"/>
                </a:cubicBezTo>
                <a:cubicBezTo>
                  <a:pt x="15698" y="47966"/>
                  <a:pt x="16550" y="47918"/>
                  <a:pt x="17380" y="47834"/>
                </a:cubicBezTo>
                <a:cubicBezTo>
                  <a:pt x="21950" y="47401"/>
                  <a:pt x="26253" y="45666"/>
                  <a:pt x="30689" y="44699"/>
                </a:cubicBezTo>
                <a:cubicBezTo>
                  <a:pt x="32743" y="44256"/>
                  <a:pt x="34829" y="44002"/>
                  <a:pt x="36907" y="44002"/>
                </a:cubicBezTo>
                <a:cubicBezTo>
                  <a:pt x="39521" y="44002"/>
                  <a:pt x="42124" y="44403"/>
                  <a:pt x="44633" y="45333"/>
                </a:cubicBezTo>
                <a:cubicBezTo>
                  <a:pt x="52371" y="48235"/>
                  <a:pt x="57008" y="55273"/>
                  <a:pt x="60744" y="62278"/>
                </a:cubicBezTo>
                <a:cubicBezTo>
                  <a:pt x="62645" y="65814"/>
                  <a:pt x="64380" y="69450"/>
                  <a:pt x="66481" y="72886"/>
                </a:cubicBezTo>
                <a:cubicBezTo>
                  <a:pt x="68883" y="76855"/>
                  <a:pt x="71518" y="80691"/>
                  <a:pt x="74354" y="84327"/>
                </a:cubicBezTo>
                <a:cubicBezTo>
                  <a:pt x="80091" y="91699"/>
                  <a:pt x="86696" y="98537"/>
                  <a:pt x="94368" y="103908"/>
                </a:cubicBezTo>
                <a:cubicBezTo>
                  <a:pt x="96236" y="105209"/>
                  <a:pt x="98171" y="106443"/>
                  <a:pt x="100172" y="107544"/>
                </a:cubicBezTo>
                <a:lnTo>
                  <a:pt x="1001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2"/>
          <p:cNvSpPr/>
          <p:nvPr/>
        </p:nvSpPr>
        <p:spPr>
          <a:xfrm>
            <a:off x="0" y="3537376"/>
            <a:ext cx="4572025" cy="1606142"/>
          </a:xfrm>
          <a:custGeom>
            <a:avLst/>
            <a:gdLst/>
            <a:ahLst/>
            <a:cxnLst/>
            <a:rect l="l" t="t" r="r" b="b"/>
            <a:pathLst>
              <a:path w="166619" h="125750" extrusionOk="0">
                <a:moveTo>
                  <a:pt x="12053" y="1"/>
                </a:moveTo>
                <a:cubicBezTo>
                  <a:pt x="7991" y="1"/>
                  <a:pt x="3943" y="542"/>
                  <a:pt x="0" y="1561"/>
                </a:cubicBezTo>
                <a:lnTo>
                  <a:pt x="0" y="125750"/>
                </a:lnTo>
                <a:lnTo>
                  <a:pt x="166619" y="125750"/>
                </a:lnTo>
                <a:cubicBezTo>
                  <a:pt x="166285" y="120813"/>
                  <a:pt x="164751" y="116043"/>
                  <a:pt x="161849" y="111840"/>
                </a:cubicBezTo>
                <a:cubicBezTo>
                  <a:pt x="157913" y="106102"/>
                  <a:pt x="151875" y="102066"/>
                  <a:pt x="145737" y="98997"/>
                </a:cubicBezTo>
                <a:cubicBezTo>
                  <a:pt x="141668" y="96929"/>
                  <a:pt x="137465" y="95261"/>
                  <a:pt x="133028" y="94227"/>
                </a:cubicBezTo>
                <a:cubicBezTo>
                  <a:pt x="127591" y="92993"/>
                  <a:pt x="122054" y="92493"/>
                  <a:pt x="116583" y="91725"/>
                </a:cubicBezTo>
                <a:cubicBezTo>
                  <a:pt x="111413" y="90991"/>
                  <a:pt x="106176" y="90057"/>
                  <a:pt x="101272" y="88156"/>
                </a:cubicBezTo>
                <a:cubicBezTo>
                  <a:pt x="97003" y="86522"/>
                  <a:pt x="93100" y="84220"/>
                  <a:pt x="89497" y="81418"/>
                </a:cubicBezTo>
                <a:cubicBezTo>
                  <a:pt x="85895" y="78616"/>
                  <a:pt x="82692" y="75380"/>
                  <a:pt x="79724" y="71911"/>
                </a:cubicBezTo>
                <a:cubicBezTo>
                  <a:pt x="76822" y="68509"/>
                  <a:pt x="74020" y="64973"/>
                  <a:pt x="71618" y="61203"/>
                </a:cubicBezTo>
                <a:cubicBezTo>
                  <a:pt x="66848" y="53832"/>
                  <a:pt x="63379" y="45759"/>
                  <a:pt x="59609" y="37853"/>
                </a:cubicBezTo>
                <a:cubicBezTo>
                  <a:pt x="55873" y="30014"/>
                  <a:pt x="51770" y="22242"/>
                  <a:pt x="45933" y="15771"/>
                </a:cubicBezTo>
                <a:cubicBezTo>
                  <a:pt x="40129" y="9333"/>
                  <a:pt x="32924" y="4263"/>
                  <a:pt x="24551" y="1794"/>
                </a:cubicBezTo>
                <a:cubicBezTo>
                  <a:pt x="20437" y="575"/>
                  <a:pt x="16238" y="1"/>
                  <a:pt x="12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1" name="Google Shape;1981;p32"/>
          <p:cNvGrpSpPr/>
          <p:nvPr/>
        </p:nvGrpSpPr>
        <p:grpSpPr>
          <a:xfrm rot="-2117714">
            <a:off x="7701915" y="138247"/>
            <a:ext cx="1303514" cy="1029806"/>
            <a:chOff x="5097264" y="1299030"/>
            <a:chExt cx="1303491" cy="1029788"/>
          </a:xfrm>
        </p:grpSpPr>
        <p:sp>
          <p:nvSpPr>
            <p:cNvPr id="1982" name="Google Shape;1982;p32"/>
            <p:cNvSpPr/>
            <p:nvPr/>
          </p:nvSpPr>
          <p:spPr>
            <a:xfrm rot="-7718085" flipH="1">
              <a:off x="5514699" y="1456898"/>
              <a:ext cx="747581" cy="714053"/>
            </a:xfrm>
            <a:custGeom>
              <a:avLst/>
              <a:gdLst/>
              <a:ahLst/>
              <a:cxnLst/>
              <a:rect l="l" t="t" r="r" b="b"/>
              <a:pathLst>
                <a:path w="29901" h="28560" extrusionOk="0">
                  <a:moveTo>
                    <a:pt x="7045" y="0"/>
                  </a:moveTo>
                  <a:lnTo>
                    <a:pt x="1" y="7734"/>
                  </a:lnTo>
                  <a:lnTo>
                    <a:pt x="22856" y="28560"/>
                  </a:lnTo>
                  <a:lnTo>
                    <a:pt x="29900" y="20865"/>
                  </a:lnTo>
                  <a:lnTo>
                    <a:pt x="7045" y="0"/>
                  </a:lnTo>
                  <a:close/>
                </a:path>
              </a:pathLst>
            </a:custGeom>
            <a:solidFill>
              <a:srgbClr val="EE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2"/>
            <p:cNvSpPr/>
            <p:nvPr/>
          </p:nvSpPr>
          <p:spPr>
            <a:xfrm rot="-7718085" flipH="1">
              <a:off x="5332775" y="1615297"/>
              <a:ext cx="257494" cy="244093"/>
            </a:xfrm>
            <a:custGeom>
              <a:avLst/>
              <a:gdLst/>
              <a:ahLst/>
              <a:cxnLst/>
              <a:rect l="l" t="t" r="r" b="b"/>
              <a:pathLst>
                <a:path w="10299" h="9763" extrusionOk="0">
                  <a:moveTo>
                    <a:pt x="8079" y="0"/>
                  </a:moveTo>
                  <a:lnTo>
                    <a:pt x="1" y="6738"/>
                  </a:lnTo>
                  <a:lnTo>
                    <a:pt x="3293" y="9763"/>
                  </a:lnTo>
                  <a:lnTo>
                    <a:pt x="10299" y="2029"/>
                  </a:lnTo>
                  <a:lnTo>
                    <a:pt x="8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2"/>
            <p:cNvSpPr/>
            <p:nvPr/>
          </p:nvSpPr>
          <p:spPr>
            <a:xfrm rot="-7718085" flipH="1">
              <a:off x="5740901" y="1565677"/>
              <a:ext cx="554216" cy="536990"/>
            </a:xfrm>
            <a:custGeom>
              <a:avLst/>
              <a:gdLst/>
              <a:ahLst/>
              <a:cxnLst/>
              <a:rect l="l" t="t" r="r" b="b"/>
              <a:pathLst>
                <a:path w="22167" h="21478" extrusionOk="0">
                  <a:moveTo>
                    <a:pt x="7044" y="1"/>
                  </a:moveTo>
                  <a:lnTo>
                    <a:pt x="0" y="7696"/>
                  </a:lnTo>
                  <a:lnTo>
                    <a:pt x="15122" y="21478"/>
                  </a:lnTo>
                  <a:lnTo>
                    <a:pt x="22166" y="13783"/>
                  </a:lnTo>
                  <a:lnTo>
                    <a:pt x="7044" y="1"/>
                  </a:lnTo>
                  <a:close/>
                </a:path>
              </a:pathLst>
            </a:custGeom>
            <a:solidFill>
              <a:srgbClr val="DF84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2"/>
            <p:cNvSpPr/>
            <p:nvPr/>
          </p:nvSpPr>
          <p:spPr>
            <a:xfrm rot="-7718085" flipH="1">
              <a:off x="6104366" y="1857872"/>
              <a:ext cx="117759" cy="105183"/>
            </a:xfrm>
            <a:custGeom>
              <a:avLst/>
              <a:gdLst/>
              <a:ahLst/>
              <a:cxnLst/>
              <a:rect l="l" t="t" r="r" b="b"/>
              <a:pathLst>
                <a:path w="4710" h="4207" extrusionOk="0">
                  <a:moveTo>
                    <a:pt x="2349" y="1"/>
                  </a:moveTo>
                  <a:cubicBezTo>
                    <a:pt x="1775" y="1"/>
                    <a:pt x="1209" y="232"/>
                    <a:pt x="804" y="677"/>
                  </a:cubicBezTo>
                  <a:cubicBezTo>
                    <a:pt x="0" y="1558"/>
                    <a:pt x="77" y="2860"/>
                    <a:pt x="919" y="3663"/>
                  </a:cubicBezTo>
                  <a:cubicBezTo>
                    <a:pt x="1334" y="4024"/>
                    <a:pt x="1850" y="4206"/>
                    <a:pt x="2361" y="4206"/>
                  </a:cubicBezTo>
                  <a:cubicBezTo>
                    <a:pt x="2934" y="4206"/>
                    <a:pt x="3500" y="3976"/>
                    <a:pt x="3905" y="3510"/>
                  </a:cubicBezTo>
                  <a:cubicBezTo>
                    <a:pt x="4709" y="2668"/>
                    <a:pt x="4633" y="1328"/>
                    <a:pt x="3790" y="562"/>
                  </a:cubicBezTo>
                  <a:cubicBezTo>
                    <a:pt x="3376" y="184"/>
                    <a:pt x="2859" y="1"/>
                    <a:pt x="2349"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2"/>
            <p:cNvSpPr/>
            <p:nvPr/>
          </p:nvSpPr>
          <p:spPr>
            <a:xfrm rot="-7718085" flipH="1">
              <a:off x="6035886" y="1685004"/>
              <a:ext cx="112983" cy="104683"/>
            </a:xfrm>
            <a:custGeom>
              <a:avLst/>
              <a:gdLst/>
              <a:ahLst/>
              <a:cxnLst/>
              <a:rect l="l" t="t" r="r" b="b"/>
              <a:pathLst>
                <a:path w="4519" h="4187" extrusionOk="0">
                  <a:moveTo>
                    <a:pt x="2018" y="1"/>
                  </a:moveTo>
                  <a:cubicBezTo>
                    <a:pt x="1405" y="1"/>
                    <a:pt x="794" y="251"/>
                    <a:pt x="345" y="741"/>
                  </a:cubicBezTo>
                  <a:cubicBezTo>
                    <a:pt x="192" y="894"/>
                    <a:pt x="77" y="1085"/>
                    <a:pt x="1" y="1276"/>
                  </a:cubicBezTo>
                  <a:lnTo>
                    <a:pt x="3178" y="4186"/>
                  </a:lnTo>
                  <a:cubicBezTo>
                    <a:pt x="3370" y="4109"/>
                    <a:pt x="3523" y="3956"/>
                    <a:pt x="3676" y="3803"/>
                  </a:cubicBezTo>
                  <a:cubicBezTo>
                    <a:pt x="4518" y="2884"/>
                    <a:pt x="4442" y="1430"/>
                    <a:pt x="3523" y="587"/>
                  </a:cubicBezTo>
                  <a:cubicBezTo>
                    <a:pt x="3093" y="194"/>
                    <a:pt x="2555" y="1"/>
                    <a:pt x="2018"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2"/>
            <p:cNvSpPr/>
            <p:nvPr/>
          </p:nvSpPr>
          <p:spPr>
            <a:xfrm rot="-7718085" flipH="1">
              <a:off x="5889410" y="1784883"/>
              <a:ext cx="67980" cy="61105"/>
            </a:xfrm>
            <a:custGeom>
              <a:avLst/>
              <a:gdLst/>
              <a:ahLst/>
              <a:cxnLst/>
              <a:rect l="l" t="t" r="r" b="b"/>
              <a:pathLst>
                <a:path w="2719" h="2444" extrusionOk="0">
                  <a:moveTo>
                    <a:pt x="1363" y="0"/>
                  </a:moveTo>
                  <a:cubicBezTo>
                    <a:pt x="1033" y="0"/>
                    <a:pt x="703" y="135"/>
                    <a:pt x="460" y="399"/>
                  </a:cubicBezTo>
                  <a:cubicBezTo>
                    <a:pt x="0" y="897"/>
                    <a:pt x="39" y="1662"/>
                    <a:pt x="536" y="2122"/>
                  </a:cubicBezTo>
                  <a:cubicBezTo>
                    <a:pt x="770" y="2338"/>
                    <a:pt x="1063" y="2444"/>
                    <a:pt x="1356" y="2444"/>
                  </a:cubicBezTo>
                  <a:cubicBezTo>
                    <a:pt x="1686" y="2444"/>
                    <a:pt x="2016" y="2309"/>
                    <a:pt x="2259" y="2045"/>
                  </a:cubicBezTo>
                  <a:cubicBezTo>
                    <a:pt x="2718" y="1547"/>
                    <a:pt x="2680" y="782"/>
                    <a:pt x="2183" y="322"/>
                  </a:cubicBezTo>
                  <a:cubicBezTo>
                    <a:pt x="1949" y="106"/>
                    <a:pt x="1655" y="0"/>
                    <a:pt x="1363"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2"/>
            <p:cNvSpPr/>
            <p:nvPr/>
          </p:nvSpPr>
          <p:spPr>
            <a:xfrm rot="-7718085" flipH="1">
              <a:off x="5999272" y="1836444"/>
              <a:ext cx="59354" cy="52704"/>
            </a:xfrm>
            <a:custGeom>
              <a:avLst/>
              <a:gdLst/>
              <a:ahLst/>
              <a:cxnLst/>
              <a:rect l="l" t="t" r="r" b="b"/>
              <a:pathLst>
                <a:path w="2374" h="2108" extrusionOk="0">
                  <a:moveTo>
                    <a:pt x="1176" y="1"/>
                  </a:moveTo>
                  <a:cubicBezTo>
                    <a:pt x="895" y="1"/>
                    <a:pt x="621" y="116"/>
                    <a:pt x="421" y="336"/>
                  </a:cubicBezTo>
                  <a:cubicBezTo>
                    <a:pt x="0" y="757"/>
                    <a:pt x="38" y="1447"/>
                    <a:pt x="460" y="1829"/>
                  </a:cubicBezTo>
                  <a:cubicBezTo>
                    <a:pt x="679" y="2012"/>
                    <a:pt x="942" y="2108"/>
                    <a:pt x="1198" y="2108"/>
                  </a:cubicBezTo>
                  <a:cubicBezTo>
                    <a:pt x="1479" y="2108"/>
                    <a:pt x="1752" y="1993"/>
                    <a:pt x="1953" y="1753"/>
                  </a:cubicBezTo>
                  <a:cubicBezTo>
                    <a:pt x="2374" y="1332"/>
                    <a:pt x="2335" y="681"/>
                    <a:pt x="1914" y="298"/>
                  </a:cubicBezTo>
                  <a:cubicBezTo>
                    <a:pt x="1695" y="97"/>
                    <a:pt x="1432" y="1"/>
                    <a:pt x="1176"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2"/>
            <p:cNvSpPr/>
            <p:nvPr/>
          </p:nvSpPr>
          <p:spPr>
            <a:xfrm rot="-7718085" flipH="1">
              <a:off x="5823929" y="1882818"/>
              <a:ext cx="120634" cy="107958"/>
            </a:xfrm>
            <a:custGeom>
              <a:avLst/>
              <a:gdLst/>
              <a:ahLst/>
              <a:cxnLst/>
              <a:rect l="l" t="t" r="r" b="b"/>
              <a:pathLst>
                <a:path w="4825" h="4318" extrusionOk="0">
                  <a:moveTo>
                    <a:pt x="536" y="0"/>
                  </a:moveTo>
                  <a:lnTo>
                    <a:pt x="536" y="0"/>
                  </a:lnTo>
                  <a:cubicBezTo>
                    <a:pt x="0" y="1187"/>
                    <a:pt x="230" y="2604"/>
                    <a:pt x="1264" y="3523"/>
                  </a:cubicBezTo>
                  <a:cubicBezTo>
                    <a:pt x="1841" y="4055"/>
                    <a:pt x="2571" y="4317"/>
                    <a:pt x="3300" y="4317"/>
                  </a:cubicBezTo>
                  <a:cubicBezTo>
                    <a:pt x="3829" y="4317"/>
                    <a:pt x="4357" y="4179"/>
                    <a:pt x="4824" y="3905"/>
                  </a:cubicBezTo>
                  <a:lnTo>
                    <a:pt x="536" y="0"/>
                  </a:ln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2"/>
            <p:cNvSpPr/>
            <p:nvPr/>
          </p:nvSpPr>
          <p:spPr>
            <a:xfrm rot="-7718085" flipH="1">
              <a:off x="5822450" y="1652497"/>
              <a:ext cx="88082" cy="79881"/>
            </a:xfrm>
            <a:custGeom>
              <a:avLst/>
              <a:gdLst/>
              <a:ahLst/>
              <a:cxnLst/>
              <a:rect l="l" t="t" r="r" b="b"/>
              <a:pathLst>
                <a:path w="3523" h="3195" extrusionOk="0">
                  <a:moveTo>
                    <a:pt x="1498" y="0"/>
                  </a:moveTo>
                  <a:cubicBezTo>
                    <a:pt x="992" y="0"/>
                    <a:pt x="483" y="203"/>
                    <a:pt x="115" y="591"/>
                  </a:cubicBezTo>
                  <a:cubicBezTo>
                    <a:pt x="77" y="668"/>
                    <a:pt x="39" y="706"/>
                    <a:pt x="0" y="744"/>
                  </a:cubicBezTo>
                  <a:lnTo>
                    <a:pt x="2718" y="3194"/>
                  </a:lnTo>
                  <a:cubicBezTo>
                    <a:pt x="2757" y="3156"/>
                    <a:pt x="2795" y="3118"/>
                    <a:pt x="2833" y="3080"/>
                  </a:cubicBezTo>
                  <a:cubicBezTo>
                    <a:pt x="3522" y="2314"/>
                    <a:pt x="3484" y="1165"/>
                    <a:pt x="2718" y="476"/>
                  </a:cubicBezTo>
                  <a:cubicBezTo>
                    <a:pt x="2379" y="155"/>
                    <a:pt x="1940" y="0"/>
                    <a:pt x="1498"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2"/>
            <p:cNvSpPr/>
            <p:nvPr/>
          </p:nvSpPr>
          <p:spPr>
            <a:xfrm rot="-7718085" flipH="1">
              <a:off x="6235539" y="1803156"/>
              <a:ext cx="70855" cy="70580"/>
            </a:xfrm>
            <a:custGeom>
              <a:avLst/>
              <a:gdLst/>
              <a:ahLst/>
              <a:cxnLst/>
              <a:rect l="l" t="t" r="r" b="b"/>
              <a:pathLst>
                <a:path w="2834" h="2823" extrusionOk="0">
                  <a:moveTo>
                    <a:pt x="2031" y="1"/>
                  </a:moveTo>
                  <a:cubicBezTo>
                    <a:pt x="1526" y="1"/>
                    <a:pt x="1024" y="205"/>
                    <a:pt x="651" y="602"/>
                  </a:cubicBezTo>
                  <a:cubicBezTo>
                    <a:pt x="77" y="1215"/>
                    <a:pt x="1" y="2134"/>
                    <a:pt x="422" y="2823"/>
                  </a:cubicBezTo>
                  <a:lnTo>
                    <a:pt x="2834" y="181"/>
                  </a:lnTo>
                  <a:cubicBezTo>
                    <a:pt x="2578" y="60"/>
                    <a:pt x="2304" y="1"/>
                    <a:pt x="2031"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2"/>
            <p:cNvSpPr/>
            <p:nvPr/>
          </p:nvSpPr>
          <p:spPr>
            <a:xfrm rot="-7718085" flipH="1">
              <a:off x="5720044" y="1774132"/>
              <a:ext cx="114884" cy="111208"/>
            </a:xfrm>
            <a:custGeom>
              <a:avLst/>
              <a:gdLst/>
              <a:ahLst/>
              <a:cxnLst/>
              <a:rect l="l" t="t" r="r" b="b"/>
              <a:pathLst>
                <a:path w="4595" h="4448" extrusionOk="0">
                  <a:moveTo>
                    <a:pt x="3408" y="0"/>
                  </a:moveTo>
                  <a:lnTo>
                    <a:pt x="1" y="3714"/>
                  </a:lnTo>
                  <a:cubicBezTo>
                    <a:pt x="1" y="3752"/>
                    <a:pt x="39" y="3752"/>
                    <a:pt x="77" y="3790"/>
                  </a:cubicBezTo>
                  <a:cubicBezTo>
                    <a:pt x="569" y="4227"/>
                    <a:pt x="1181" y="4447"/>
                    <a:pt x="1792" y="4447"/>
                  </a:cubicBezTo>
                  <a:cubicBezTo>
                    <a:pt x="2465" y="4447"/>
                    <a:pt x="3136" y="4179"/>
                    <a:pt x="3638" y="3637"/>
                  </a:cubicBezTo>
                  <a:cubicBezTo>
                    <a:pt x="4595" y="2603"/>
                    <a:pt x="4518" y="995"/>
                    <a:pt x="3485" y="38"/>
                  </a:cubicBezTo>
                  <a:cubicBezTo>
                    <a:pt x="3446" y="38"/>
                    <a:pt x="3408" y="0"/>
                    <a:pt x="3408"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2"/>
            <p:cNvSpPr/>
            <p:nvPr/>
          </p:nvSpPr>
          <p:spPr>
            <a:xfrm rot="-7718085" flipH="1">
              <a:off x="5970764" y="1730821"/>
              <a:ext cx="34478" cy="30427"/>
            </a:xfrm>
            <a:custGeom>
              <a:avLst/>
              <a:gdLst/>
              <a:ahLst/>
              <a:cxnLst/>
              <a:rect l="l" t="t" r="r" b="b"/>
              <a:pathLst>
                <a:path w="1379" h="1217" extrusionOk="0">
                  <a:moveTo>
                    <a:pt x="674" y="1"/>
                  </a:moveTo>
                  <a:cubicBezTo>
                    <a:pt x="510" y="1"/>
                    <a:pt x="349" y="68"/>
                    <a:pt x="230" y="207"/>
                  </a:cubicBezTo>
                  <a:cubicBezTo>
                    <a:pt x="0" y="436"/>
                    <a:pt x="38" y="819"/>
                    <a:pt x="268" y="1049"/>
                  </a:cubicBezTo>
                  <a:cubicBezTo>
                    <a:pt x="397" y="1159"/>
                    <a:pt x="552" y="1217"/>
                    <a:pt x="705" y="1217"/>
                  </a:cubicBezTo>
                  <a:cubicBezTo>
                    <a:pt x="869" y="1217"/>
                    <a:pt x="1029" y="1150"/>
                    <a:pt x="1149" y="1011"/>
                  </a:cubicBezTo>
                  <a:cubicBezTo>
                    <a:pt x="1378" y="781"/>
                    <a:pt x="1340" y="398"/>
                    <a:pt x="1110" y="169"/>
                  </a:cubicBezTo>
                  <a:cubicBezTo>
                    <a:pt x="982" y="58"/>
                    <a:pt x="826" y="1"/>
                    <a:pt x="674"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2"/>
            <p:cNvSpPr/>
            <p:nvPr/>
          </p:nvSpPr>
          <p:spPr>
            <a:xfrm rot="-7718085" flipH="1">
              <a:off x="5231770" y="1935433"/>
              <a:ext cx="6726" cy="6175"/>
            </a:xfrm>
            <a:custGeom>
              <a:avLst/>
              <a:gdLst/>
              <a:ahLst/>
              <a:cxnLst/>
              <a:rect l="l" t="t" r="r" b="b"/>
              <a:pathLst>
                <a:path w="269" h="247" extrusionOk="0">
                  <a:moveTo>
                    <a:pt x="154" y="1"/>
                  </a:moveTo>
                  <a:cubicBezTo>
                    <a:pt x="110" y="1"/>
                    <a:pt x="61" y="19"/>
                    <a:pt x="38" y="64"/>
                  </a:cubicBezTo>
                  <a:cubicBezTo>
                    <a:pt x="0" y="103"/>
                    <a:pt x="0" y="179"/>
                    <a:pt x="38" y="217"/>
                  </a:cubicBezTo>
                  <a:cubicBezTo>
                    <a:pt x="77" y="237"/>
                    <a:pt x="115" y="246"/>
                    <a:pt x="148" y="246"/>
                  </a:cubicBezTo>
                  <a:cubicBezTo>
                    <a:pt x="182" y="246"/>
                    <a:pt x="211" y="237"/>
                    <a:pt x="230" y="217"/>
                  </a:cubicBezTo>
                  <a:cubicBezTo>
                    <a:pt x="268" y="179"/>
                    <a:pt x="268" y="103"/>
                    <a:pt x="230" y="26"/>
                  </a:cubicBezTo>
                  <a:cubicBezTo>
                    <a:pt x="214" y="10"/>
                    <a:pt x="185" y="1"/>
                    <a:pt x="154"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2"/>
            <p:cNvSpPr/>
            <p:nvPr/>
          </p:nvSpPr>
          <p:spPr>
            <a:xfrm rot="-7718085" flipH="1">
              <a:off x="6101533" y="1815905"/>
              <a:ext cx="23002" cy="20627"/>
            </a:xfrm>
            <a:custGeom>
              <a:avLst/>
              <a:gdLst/>
              <a:ahLst/>
              <a:cxnLst/>
              <a:rect l="l" t="t" r="r" b="b"/>
              <a:pathLst>
                <a:path w="920" h="825" extrusionOk="0">
                  <a:moveTo>
                    <a:pt x="464" y="0"/>
                  </a:moveTo>
                  <a:cubicBezTo>
                    <a:pt x="350" y="0"/>
                    <a:pt x="240" y="50"/>
                    <a:pt x="154" y="136"/>
                  </a:cubicBezTo>
                  <a:cubicBezTo>
                    <a:pt x="1" y="327"/>
                    <a:pt x="1" y="557"/>
                    <a:pt x="154" y="710"/>
                  </a:cubicBezTo>
                  <a:cubicBezTo>
                    <a:pt x="249" y="787"/>
                    <a:pt x="364" y="825"/>
                    <a:pt x="474" y="825"/>
                  </a:cubicBezTo>
                  <a:cubicBezTo>
                    <a:pt x="584" y="825"/>
                    <a:pt x="690" y="787"/>
                    <a:pt x="766" y="710"/>
                  </a:cubicBezTo>
                  <a:cubicBezTo>
                    <a:pt x="919" y="519"/>
                    <a:pt x="881" y="251"/>
                    <a:pt x="728" y="98"/>
                  </a:cubicBezTo>
                  <a:cubicBezTo>
                    <a:pt x="644" y="30"/>
                    <a:pt x="553" y="0"/>
                    <a:pt x="464"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2"/>
            <p:cNvSpPr/>
            <p:nvPr/>
          </p:nvSpPr>
          <p:spPr>
            <a:xfrm rot="-7718085" flipH="1">
              <a:off x="6201569" y="1784788"/>
              <a:ext cx="23002" cy="20952"/>
            </a:xfrm>
            <a:custGeom>
              <a:avLst/>
              <a:gdLst/>
              <a:ahLst/>
              <a:cxnLst/>
              <a:rect l="l" t="t" r="r" b="b"/>
              <a:pathLst>
                <a:path w="920" h="838" extrusionOk="0">
                  <a:moveTo>
                    <a:pt x="459" y="0"/>
                  </a:moveTo>
                  <a:cubicBezTo>
                    <a:pt x="348" y="0"/>
                    <a:pt x="235" y="48"/>
                    <a:pt x="154" y="149"/>
                  </a:cubicBezTo>
                  <a:cubicBezTo>
                    <a:pt x="1" y="302"/>
                    <a:pt x="1" y="570"/>
                    <a:pt x="192" y="723"/>
                  </a:cubicBezTo>
                  <a:cubicBezTo>
                    <a:pt x="269" y="800"/>
                    <a:pt x="374" y="838"/>
                    <a:pt x="480" y="838"/>
                  </a:cubicBezTo>
                  <a:cubicBezTo>
                    <a:pt x="585" y="838"/>
                    <a:pt x="690" y="800"/>
                    <a:pt x="767" y="723"/>
                  </a:cubicBezTo>
                  <a:cubicBezTo>
                    <a:pt x="920" y="532"/>
                    <a:pt x="920" y="264"/>
                    <a:pt x="728" y="110"/>
                  </a:cubicBezTo>
                  <a:cubicBezTo>
                    <a:pt x="656" y="38"/>
                    <a:pt x="558" y="0"/>
                    <a:pt x="459"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2"/>
            <p:cNvSpPr/>
            <p:nvPr/>
          </p:nvSpPr>
          <p:spPr>
            <a:xfrm rot="-7718085" flipH="1">
              <a:off x="5262059" y="1731492"/>
              <a:ext cx="115834" cy="105658"/>
            </a:xfrm>
            <a:custGeom>
              <a:avLst/>
              <a:gdLst/>
              <a:ahLst/>
              <a:cxnLst/>
              <a:rect l="l" t="t" r="r" b="b"/>
              <a:pathLst>
                <a:path w="4633" h="4226" extrusionOk="0">
                  <a:moveTo>
                    <a:pt x="1968" y="1"/>
                  </a:moveTo>
                  <a:cubicBezTo>
                    <a:pt x="1732" y="1"/>
                    <a:pt x="1497" y="22"/>
                    <a:pt x="1264" y="71"/>
                  </a:cubicBezTo>
                  <a:cubicBezTo>
                    <a:pt x="536" y="224"/>
                    <a:pt x="268" y="951"/>
                    <a:pt x="77" y="1602"/>
                  </a:cubicBezTo>
                  <a:cubicBezTo>
                    <a:pt x="39" y="1832"/>
                    <a:pt x="0" y="2100"/>
                    <a:pt x="115" y="2330"/>
                  </a:cubicBezTo>
                  <a:cubicBezTo>
                    <a:pt x="192" y="2521"/>
                    <a:pt x="383" y="2636"/>
                    <a:pt x="575" y="2751"/>
                  </a:cubicBezTo>
                  <a:cubicBezTo>
                    <a:pt x="1225" y="3172"/>
                    <a:pt x="1876" y="3555"/>
                    <a:pt x="2565" y="3976"/>
                  </a:cubicBezTo>
                  <a:cubicBezTo>
                    <a:pt x="2753" y="4101"/>
                    <a:pt x="2966" y="4226"/>
                    <a:pt x="3184" y="4226"/>
                  </a:cubicBezTo>
                  <a:cubicBezTo>
                    <a:pt x="3233" y="4226"/>
                    <a:pt x="3282" y="4220"/>
                    <a:pt x="3331" y="4205"/>
                  </a:cubicBezTo>
                  <a:cubicBezTo>
                    <a:pt x="3599" y="4129"/>
                    <a:pt x="3752" y="3899"/>
                    <a:pt x="3867" y="3670"/>
                  </a:cubicBezTo>
                  <a:cubicBezTo>
                    <a:pt x="4212" y="2980"/>
                    <a:pt x="4441" y="2291"/>
                    <a:pt x="4556" y="1526"/>
                  </a:cubicBezTo>
                  <a:cubicBezTo>
                    <a:pt x="4633" y="1219"/>
                    <a:pt x="4633" y="837"/>
                    <a:pt x="4365" y="607"/>
                  </a:cubicBezTo>
                  <a:cubicBezTo>
                    <a:pt x="4288" y="530"/>
                    <a:pt x="4135" y="454"/>
                    <a:pt x="4020" y="415"/>
                  </a:cubicBezTo>
                  <a:cubicBezTo>
                    <a:pt x="3363" y="187"/>
                    <a:pt x="2663" y="1"/>
                    <a:pt x="1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2"/>
            <p:cNvSpPr/>
            <p:nvPr/>
          </p:nvSpPr>
          <p:spPr>
            <a:xfrm rot="-7718085" flipH="1">
              <a:off x="5348690" y="1697548"/>
              <a:ext cx="26827" cy="29002"/>
            </a:xfrm>
            <a:custGeom>
              <a:avLst/>
              <a:gdLst/>
              <a:ahLst/>
              <a:cxnLst/>
              <a:rect l="l" t="t" r="r" b="b"/>
              <a:pathLst>
                <a:path w="1073" h="1160" extrusionOk="0">
                  <a:moveTo>
                    <a:pt x="548" y="0"/>
                  </a:moveTo>
                  <a:cubicBezTo>
                    <a:pt x="126" y="0"/>
                    <a:pt x="1" y="322"/>
                    <a:pt x="1" y="738"/>
                  </a:cubicBezTo>
                  <a:cubicBezTo>
                    <a:pt x="1" y="853"/>
                    <a:pt x="39" y="930"/>
                    <a:pt x="115" y="1006"/>
                  </a:cubicBezTo>
                  <a:cubicBezTo>
                    <a:pt x="154" y="1083"/>
                    <a:pt x="269" y="1083"/>
                    <a:pt x="345" y="1121"/>
                  </a:cubicBezTo>
                  <a:cubicBezTo>
                    <a:pt x="460" y="1121"/>
                    <a:pt x="575" y="1159"/>
                    <a:pt x="690" y="1159"/>
                  </a:cubicBezTo>
                  <a:cubicBezTo>
                    <a:pt x="766" y="1159"/>
                    <a:pt x="881" y="1159"/>
                    <a:pt x="958" y="1083"/>
                  </a:cubicBezTo>
                  <a:cubicBezTo>
                    <a:pt x="996" y="1045"/>
                    <a:pt x="996" y="968"/>
                    <a:pt x="1034" y="891"/>
                  </a:cubicBezTo>
                  <a:cubicBezTo>
                    <a:pt x="1034" y="738"/>
                    <a:pt x="1073" y="547"/>
                    <a:pt x="1034" y="394"/>
                  </a:cubicBezTo>
                  <a:cubicBezTo>
                    <a:pt x="996" y="202"/>
                    <a:pt x="843" y="49"/>
                    <a:pt x="690" y="11"/>
                  </a:cubicBezTo>
                  <a:cubicBezTo>
                    <a:pt x="639" y="4"/>
                    <a:pt x="592" y="0"/>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2"/>
            <p:cNvSpPr/>
            <p:nvPr/>
          </p:nvSpPr>
          <p:spPr>
            <a:xfrm rot="-7718085" flipH="1">
              <a:off x="5228062" y="1669189"/>
              <a:ext cx="53629" cy="48829"/>
            </a:xfrm>
            <a:custGeom>
              <a:avLst/>
              <a:gdLst/>
              <a:ahLst/>
              <a:cxnLst/>
              <a:rect l="l" t="t" r="r" b="b"/>
              <a:pathLst>
                <a:path w="2145" h="1953" extrusionOk="0">
                  <a:moveTo>
                    <a:pt x="1516" y="1"/>
                  </a:moveTo>
                  <a:cubicBezTo>
                    <a:pt x="1015" y="1"/>
                    <a:pt x="343" y="808"/>
                    <a:pt x="77" y="1153"/>
                  </a:cubicBezTo>
                  <a:cubicBezTo>
                    <a:pt x="39" y="1230"/>
                    <a:pt x="1" y="1306"/>
                    <a:pt x="39" y="1344"/>
                  </a:cubicBezTo>
                  <a:cubicBezTo>
                    <a:pt x="77" y="1421"/>
                    <a:pt x="115" y="1421"/>
                    <a:pt x="154" y="1421"/>
                  </a:cubicBezTo>
                  <a:cubicBezTo>
                    <a:pt x="613" y="1574"/>
                    <a:pt x="1072" y="1727"/>
                    <a:pt x="1532" y="1880"/>
                  </a:cubicBezTo>
                  <a:cubicBezTo>
                    <a:pt x="1616" y="1922"/>
                    <a:pt x="1711" y="1953"/>
                    <a:pt x="1799" y="1953"/>
                  </a:cubicBezTo>
                  <a:cubicBezTo>
                    <a:pt x="1872" y="1953"/>
                    <a:pt x="1939" y="1932"/>
                    <a:pt x="1991" y="1880"/>
                  </a:cubicBezTo>
                  <a:cubicBezTo>
                    <a:pt x="2068" y="1804"/>
                    <a:pt x="2068" y="1689"/>
                    <a:pt x="2106" y="1612"/>
                  </a:cubicBezTo>
                  <a:cubicBezTo>
                    <a:pt x="2144" y="1268"/>
                    <a:pt x="2106" y="923"/>
                    <a:pt x="2030" y="579"/>
                  </a:cubicBezTo>
                  <a:cubicBezTo>
                    <a:pt x="1924" y="157"/>
                    <a:pt x="1736" y="1"/>
                    <a:pt x="15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2"/>
            <p:cNvSpPr/>
            <p:nvPr/>
          </p:nvSpPr>
          <p:spPr>
            <a:xfrm rot="-7718085" flipH="1">
              <a:off x="5363452" y="1645057"/>
              <a:ext cx="29702" cy="18626"/>
            </a:xfrm>
            <a:custGeom>
              <a:avLst/>
              <a:gdLst/>
              <a:ahLst/>
              <a:cxnLst/>
              <a:rect l="l" t="t" r="r" b="b"/>
              <a:pathLst>
                <a:path w="1188" h="745" extrusionOk="0">
                  <a:moveTo>
                    <a:pt x="843" y="1"/>
                  </a:moveTo>
                  <a:cubicBezTo>
                    <a:pt x="613" y="1"/>
                    <a:pt x="269" y="1"/>
                    <a:pt x="116" y="192"/>
                  </a:cubicBezTo>
                  <a:cubicBezTo>
                    <a:pt x="1" y="384"/>
                    <a:pt x="192" y="690"/>
                    <a:pt x="384" y="728"/>
                  </a:cubicBezTo>
                  <a:cubicBezTo>
                    <a:pt x="406" y="739"/>
                    <a:pt x="429" y="744"/>
                    <a:pt x="451" y="744"/>
                  </a:cubicBezTo>
                  <a:cubicBezTo>
                    <a:pt x="505" y="744"/>
                    <a:pt x="559" y="717"/>
                    <a:pt x="613" y="690"/>
                  </a:cubicBezTo>
                  <a:cubicBezTo>
                    <a:pt x="728" y="652"/>
                    <a:pt x="843" y="613"/>
                    <a:pt x="958" y="575"/>
                  </a:cubicBezTo>
                  <a:cubicBezTo>
                    <a:pt x="1073" y="498"/>
                    <a:pt x="1188" y="384"/>
                    <a:pt x="1188" y="269"/>
                  </a:cubicBezTo>
                  <a:cubicBezTo>
                    <a:pt x="1188" y="116"/>
                    <a:pt x="996" y="1"/>
                    <a:pt x="8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2"/>
            <p:cNvSpPr/>
            <p:nvPr/>
          </p:nvSpPr>
          <p:spPr>
            <a:xfrm rot="-7718085" flipH="1">
              <a:off x="5207500" y="1821674"/>
              <a:ext cx="32577" cy="43528"/>
            </a:xfrm>
            <a:custGeom>
              <a:avLst/>
              <a:gdLst/>
              <a:ahLst/>
              <a:cxnLst/>
              <a:rect l="l" t="t" r="r" b="b"/>
              <a:pathLst>
                <a:path w="1303" h="1741" extrusionOk="0">
                  <a:moveTo>
                    <a:pt x="920" y="1"/>
                  </a:moveTo>
                  <a:cubicBezTo>
                    <a:pt x="577" y="1"/>
                    <a:pt x="197" y="794"/>
                    <a:pt x="77" y="975"/>
                  </a:cubicBezTo>
                  <a:cubicBezTo>
                    <a:pt x="39" y="1013"/>
                    <a:pt x="1" y="1089"/>
                    <a:pt x="39" y="1166"/>
                  </a:cubicBezTo>
                  <a:cubicBezTo>
                    <a:pt x="39" y="1204"/>
                    <a:pt x="115" y="1243"/>
                    <a:pt x="154" y="1243"/>
                  </a:cubicBezTo>
                  <a:cubicBezTo>
                    <a:pt x="460" y="1396"/>
                    <a:pt x="728" y="1587"/>
                    <a:pt x="1034" y="1740"/>
                  </a:cubicBezTo>
                  <a:lnTo>
                    <a:pt x="1111" y="1740"/>
                  </a:lnTo>
                  <a:cubicBezTo>
                    <a:pt x="1149" y="1740"/>
                    <a:pt x="1149" y="1702"/>
                    <a:pt x="1149" y="1702"/>
                  </a:cubicBezTo>
                  <a:cubicBezTo>
                    <a:pt x="1264" y="1281"/>
                    <a:pt x="1302" y="821"/>
                    <a:pt x="1226" y="400"/>
                  </a:cubicBezTo>
                  <a:cubicBezTo>
                    <a:pt x="1226" y="324"/>
                    <a:pt x="1226" y="285"/>
                    <a:pt x="1187" y="209"/>
                  </a:cubicBezTo>
                  <a:cubicBezTo>
                    <a:pt x="1105" y="61"/>
                    <a:pt x="1014" y="1"/>
                    <a:pt x="9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2"/>
            <p:cNvSpPr/>
            <p:nvPr/>
          </p:nvSpPr>
          <p:spPr>
            <a:xfrm rot="-7718085" flipH="1">
              <a:off x="5329716" y="1886736"/>
              <a:ext cx="29027" cy="25127"/>
            </a:xfrm>
            <a:custGeom>
              <a:avLst/>
              <a:gdLst/>
              <a:ahLst/>
              <a:cxnLst/>
              <a:rect l="l" t="t" r="r" b="b"/>
              <a:pathLst>
                <a:path w="1161" h="1005" extrusionOk="0">
                  <a:moveTo>
                    <a:pt x="597" y="0"/>
                  </a:moveTo>
                  <a:cubicBezTo>
                    <a:pt x="345" y="0"/>
                    <a:pt x="74" y="183"/>
                    <a:pt x="39" y="536"/>
                  </a:cubicBezTo>
                  <a:cubicBezTo>
                    <a:pt x="0" y="689"/>
                    <a:pt x="115" y="804"/>
                    <a:pt x="230" y="880"/>
                  </a:cubicBezTo>
                  <a:cubicBezTo>
                    <a:pt x="383" y="957"/>
                    <a:pt x="536" y="995"/>
                    <a:pt x="651" y="995"/>
                  </a:cubicBezTo>
                  <a:cubicBezTo>
                    <a:pt x="689" y="995"/>
                    <a:pt x="737" y="1005"/>
                    <a:pt x="780" y="1005"/>
                  </a:cubicBezTo>
                  <a:cubicBezTo>
                    <a:pt x="823" y="1005"/>
                    <a:pt x="862" y="995"/>
                    <a:pt x="881" y="957"/>
                  </a:cubicBezTo>
                  <a:cubicBezTo>
                    <a:pt x="957" y="918"/>
                    <a:pt x="996" y="842"/>
                    <a:pt x="996" y="765"/>
                  </a:cubicBezTo>
                  <a:cubicBezTo>
                    <a:pt x="1161" y="249"/>
                    <a:pt x="892" y="0"/>
                    <a:pt x="597" y="0"/>
                  </a:cubicBezTo>
                  <a:close/>
                </a:path>
              </a:pathLst>
            </a:custGeom>
            <a:solidFill>
              <a:srgbClr val="3C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2"/>
            <p:cNvSpPr/>
            <p:nvPr/>
          </p:nvSpPr>
          <p:spPr>
            <a:xfrm rot="-7718085" flipH="1">
              <a:off x="5102038" y="1772860"/>
              <a:ext cx="43103" cy="32952"/>
            </a:xfrm>
            <a:custGeom>
              <a:avLst/>
              <a:gdLst/>
              <a:ahLst/>
              <a:cxnLst/>
              <a:rect l="l" t="t" r="r" b="b"/>
              <a:pathLst>
                <a:path w="1724" h="1318" extrusionOk="0">
                  <a:moveTo>
                    <a:pt x="943" y="1"/>
                  </a:moveTo>
                  <a:cubicBezTo>
                    <a:pt x="565" y="1"/>
                    <a:pt x="227" y="86"/>
                    <a:pt x="78" y="475"/>
                  </a:cubicBezTo>
                  <a:cubicBezTo>
                    <a:pt x="1" y="590"/>
                    <a:pt x="1" y="743"/>
                    <a:pt x="39" y="896"/>
                  </a:cubicBezTo>
                  <a:cubicBezTo>
                    <a:pt x="154" y="1049"/>
                    <a:pt x="384" y="1126"/>
                    <a:pt x="575" y="1164"/>
                  </a:cubicBezTo>
                  <a:cubicBezTo>
                    <a:pt x="728" y="1203"/>
                    <a:pt x="920" y="1241"/>
                    <a:pt x="1073" y="1279"/>
                  </a:cubicBezTo>
                  <a:cubicBezTo>
                    <a:pt x="1111" y="1317"/>
                    <a:pt x="1188" y="1317"/>
                    <a:pt x="1226" y="1317"/>
                  </a:cubicBezTo>
                  <a:cubicBezTo>
                    <a:pt x="1341" y="1279"/>
                    <a:pt x="1417" y="1203"/>
                    <a:pt x="1494" y="1126"/>
                  </a:cubicBezTo>
                  <a:cubicBezTo>
                    <a:pt x="1609" y="896"/>
                    <a:pt x="1685" y="667"/>
                    <a:pt x="1685" y="399"/>
                  </a:cubicBezTo>
                  <a:cubicBezTo>
                    <a:pt x="1724" y="322"/>
                    <a:pt x="1724" y="246"/>
                    <a:pt x="1685" y="169"/>
                  </a:cubicBezTo>
                  <a:cubicBezTo>
                    <a:pt x="1609" y="54"/>
                    <a:pt x="1417" y="16"/>
                    <a:pt x="1264" y="16"/>
                  </a:cubicBezTo>
                  <a:cubicBezTo>
                    <a:pt x="1156" y="8"/>
                    <a:pt x="1048" y="1"/>
                    <a:pt x="9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4" name="Google Shape;2004;p32"/>
          <p:cNvGrpSpPr/>
          <p:nvPr/>
        </p:nvGrpSpPr>
        <p:grpSpPr>
          <a:xfrm flipH="1">
            <a:off x="27701" y="312069"/>
            <a:ext cx="9008804" cy="4759801"/>
            <a:chOff x="27701" y="312069"/>
            <a:chExt cx="9008804" cy="4759801"/>
          </a:xfrm>
        </p:grpSpPr>
        <p:grpSp>
          <p:nvGrpSpPr>
            <p:cNvPr id="2005" name="Google Shape;2005;p32"/>
            <p:cNvGrpSpPr/>
            <p:nvPr/>
          </p:nvGrpSpPr>
          <p:grpSpPr>
            <a:xfrm flipH="1">
              <a:off x="27701" y="3894594"/>
              <a:ext cx="1905561" cy="1177276"/>
              <a:chOff x="273471" y="527344"/>
              <a:chExt cx="1905561" cy="1177276"/>
            </a:xfrm>
          </p:grpSpPr>
          <p:sp>
            <p:nvSpPr>
              <p:cNvPr id="2006" name="Google Shape;2006;p32"/>
              <p:cNvSpPr/>
              <p:nvPr/>
            </p:nvSpPr>
            <p:spPr>
              <a:xfrm rot="-4500040">
                <a:off x="278554" y="1523414"/>
                <a:ext cx="106272" cy="92072"/>
              </a:xfrm>
              <a:custGeom>
                <a:avLst/>
                <a:gdLst/>
                <a:ahLst/>
                <a:cxnLst/>
                <a:rect l="l" t="t" r="r" b="b"/>
                <a:pathLst>
                  <a:path w="4251" h="3683" extrusionOk="0">
                    <a:moveTo>
                      <a:pt x="1832" y="1"/>
                    </a:moveTo>
                    <a:cubicBezTo>
                      <a:pt x="1120" y="1"/>
                      <a:pt x="415" y="894"/>
                      <a:pt x="77" y="1457"/>
                    </a:cubicBezTo>
                    <a:cubicBezTo>
                      <a:pt x="39" y="1533"/>
                      <a:pt x="1" y="1648"/>
                      <a:pt x="1" y="1763"/>
                    </a:cubicBezTo>
                    <a:cubicBezTo>
                      <a:pt x="39" y="1878"/>
                      <a:pt x="77" y="1954"/>
                      <a:pt x="154" y="1993"/>
                    </a:cubicBezTo>
                    <a:cubicBezTo>
                      <a:pt x="651" y="2529"/>
                      <a:pt x="1149" y="2988"/>
                      <a:pt x="1723" y="3409"/>
                    </a:cubicBezTo>
                    <a:cubicBezTo>
                      <a:pt x="1876" y="3524"/>
                      <a:pt x="2030" y="3639"/>
                      <a:pt x="2221" y="3677"/>
                    </a:cubicBezTo>
                    <a:cubicBezTo>
                      <a:pt x="2244" y="3681"/>
                      <a:pt x="2267" y="3682"/>
                      <a:pt x="2291" y="3682"/>
                    </a:cubicBezTo>
                    <a:cubicBezTo>
                      <a:pt x="2535" y="3682"/>
                      <a:pt x="2777" y="3504"/>
                      <a:pt x="2987" y="3294"/>
                    </a:cubicBezTo>
                    <a:cubicBezTo>
                      <a:pt x="3370" y="2950"/>
                      <a:pt x="3752" y="2529"/>
                      <a:pt x="4059" y="2108"/>
                    </a:cubicBezTo>
                    <a:cubicBezTo>
                      <a:pt x="4135" y="2031"/>
                      <a:pt x="4212" y="1916"/>
                      <a:pt x="4212" y="1801"/>
                    </a:cubicBezTo>
                    <a:cubicBezTo>
                      <a:pt x="4250" y="1610"/>
                      <a:pt x="4097" y="1380"/>
                      <a:pt x="3944" y="1227"/>
                    </a:cubicBezTo>
                    <a:cubicBezTo>
                      <a:pt x="3599" y="921"/>
                      <a:pt x="3178" y="614"/>
                      <a:pt x="2757" y="347"/>
                    </a:cubicBezTo>
                    <a:cubicBezTo>
                      <a:pt x="2489" y="193"/>
                      <a:pt x="2183" y="40"/>
                      <a:pt x="1876" y="2"/>
                    </a:cubicBezTo>
                    <a:cubicBezTo>
                      <a:pt x="1862" y="1"/>
                      <a:pt x="1847"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2"/>
              <p:cNvSpPr/>
              <p:nvPr/>
            </p:nvSpPr>
            <p:spPr>
              <a:xfrm rot="-4500040">
                <a:off x="357820" y="1616098"/>
                <a:ext cx="22024" cy="21749"/>
              </a:xfrm>
              <a:custGeom>
                <a:avLst/>
                <a:gdLst/>
                <a:ahLst/>
                <a:cxnLst/>
                <a:rect l="l" t="t" r="r" b="b"/>
                <a:pathLst>
                  <a:path w="881" h="870" extrusionOk="0">
                    <a:moveTo>
                      <a:pt x="448" y="1"/>
                    </a:moveTo>
                    <a:cubicBezTo>
                      <a:pt x="279" y="1"/>
                      <a:pt x="136" y="151"/>
                      <a:pt x="39" y="393"/>
                    </a:cubicBezTo>
                    <a:cubicBezTo>
                      <a:pt x="0" y="432"/>
                      <a:pt x="0" y="470"/>
                      <a:pt x="0" y="508"/>
                    </a:cubicBezTo>
                    <a:cubicBezTo>
                      <a:pt x="0" y="546"/>
                      <a:pt x="77" y="585"/>
                      <a:pt x="115" y="623"/>
                    </a:cubicBezTo>
                    <a:cubicBezTo>
                      <a:pt x="230" y="700"/>
                      <a:pt x="383" y="776"/>
                      <a:pt x="536" y="853"/>
                    </a:cubicBezTo>
                    <a:cubicBezTo>
                      <a:pt x="536" y="853"/>
                      <a:pt x="553" y="870"/>
                      <a:pt x="576" y="870"/>
                    </a:cubicBezTo>
                    <a:cubicBezTo>
                      <a:pt x="587" y="870"/>
                      <a:pt x="600" y="865"/>
                      <a:pt x="613" y="853"/>
                    </a:cubicBezTo>
                    <a:cubicBezTo>
                      <a:pt x="613" y="853"/>
                      <a:pt x="651" y="853"/>
                      <a:pt x="651" y="814"/>
                    </a:cubicBezTo>
                    <a:cubicBezTo>
                      <a:pt x="766" y="700"/>
                      <a:pt x="843" y="546"/>
                      <a:pt x="881" y="355"/>
                    </a:cubicBezTo>
                    <a:cubicBezTo>
                      <a:pt x="881" y="317"/>
                      <a:pt x="881" y="278"/>
                      <a:pt x="843" y="240"/>
                    </a:cubicBezTo>
                    <a:cubicBezTo>
                      <a:pt x="843" y="240"/>
                      <a:pt x="804" y="202"/>
                      <a:pt x="766" y="164"/>
                    </a:cubicBezTo>
                    <a:cubicBezTo>
                      <a:pt x="654" y="51"/>
                      <a:pt x="546" y="1"/>
                      <a:pt x="4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2"/>
              <p:cNvSpPr/>
              <p:nvPr/>
            </p:nvSpPr>
            <p:spPr>
              <a:xfrm rot="-4500040">
                <a:off x="381323" y="1580072"/>
                <a:ext cx="53623" cy="42499"/>
              </a:xfrm>
              <a:custGeom>
                <a:avLst/>
                <a:gdLst/>
                <a:ahLst/>
                <a:cxnLst/>
                <a:rect l="l" t="t" r="r" b="b"/>
                <a:pathLst>
                  <a:path w="2145" h="1700" extrusionOk="0">
                    <a:moveTo>
                      <a:pt x="1202" y="1"/>
                    </a:moveTo>
                    <a:cubicBezTo>
                      <a:pt x="972" y="1"/>
                      <a:pt x="754" y="65"/>
                      <a:pt x="613" y="206"/>
                    </a:cubicBezTo>
                    <a:cubicBezTo>
                      <a:pt x="0" y="780"/>
                      <a:pt x="613" y="1316"/>
                      <a:pt x="1149" y="1623"/>
                    </a:cubicBezTo>
                    <a:cubicBezTo>
                      <a:pt x="1187" y="1661"/>
                      <a:pt x="1263" y="1699"/>
                      <a:pt x="1340" y="1699"/>
                    </a:cubicBezTo>
                    <a:cubicBezTo>
                      <a:pt x="1455" y="1699"/>
                      <a:pt x="1570" y="1623"/>
                      <a:pt x="1646" y="1508"/>
                    </a:cubicBezTo>
                    <a:cubicBezTo>
                      <a:pt x="1876" y="1278"/>
                      <a:pt x="2029" y="972"/>
                      <a:pt x="2144" y="666"/>
                    </a:cubicBezTo>
                    <a:cubicBezTo>
                      <a:pt x="2144" y="627"/>
                      <a:pt x="2144" y="551"/>
                      <a:pt x="2144" y="512"/>
                    </a:cubicBezTo>
                    <a:cubicBezTo>
                      <a:pt x="2144" y="436"/>
                      <a:pt x="2106" y="398"/>
                      <a:pt x="2067" y="359"/>
                    </a:cubicBezTo>
                    <a:cubicBezTo>
                      <a:pt x="1887" y="133"/>
                      <a:pt x="1533" y="1"/>
                      <a:pt x="1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2"/>
              <p:cNvSpPr/>
              <p:nvPr/>
            </p:nvSpPr>
            <p:spPr>
              <a:xfrm rot="-4500040">
                <a:off x="299829" y="1678067"/>
                <a:ext cx="27774" cy="20874"/>
              </a:xfrm>
              <a:custGeom>
                <a:avLst/>
                <a:gdLst/>
                <a:ahLst/>
                <a:cxnLst/>
                <a:rect l="l" t="t" r="r" b="b"/>
                <a:pathLst>
                  <a:path w="1111" h="835" extrusionOk="0">
                    <a:moveTo>
                      <a:pt x="883" y="0"/>
                    </a:moveTo>
                    <a:cubicBezTo>
                      <a:pt x="804" y="0"/>
                      <a:pt x="711" y="27"/>
                      <a:pt x="613" y="69"/>
                    </a:cubicBezTo>
                    <a:cubicBezTo>
                      <a:pt x="384" y="184"/>
                      <a:pt x="116" y="375"/>
                      <a:pt x="39" y="452"/>
                    </a:cubicBezTo>
                    <a:cubicBezTo>
                      <a:pt x="1" y="490"/>
                      <a:pt x="1" y="528"/>
                      <a:pt x="1" y="567"/>
                    </a:cubicBezTo>
                    <a:cubicBezTo>
                      <a:pt x="1" y="605"/>
                      <a:pt x="39" y="605"/>
                      <a:pt x="77" y="605"/>
                    </a:cubicBezTo>
                    <a:cubicBezTo>
                      <a:pt x="307" y="682"/>
                      <a:pt x="498" y="758"/>
                      <a:pt x="728" y="835"/>
                    </a:cubicBezTo>
                    <a:lnTo>
                      <a:pt x="805" y="835"/>
                    </a:lnTo>
                    <a:cubicBezTo>
                      <a:pt x="805" y="835"/>
                      <a:pt x="843" y="796"/>
                      <a:pt x="843" y="796"/>
                    </a:cubicBezTo>
                    <a:cubicBezTo>
                      <a:pt x="920" y="720"/>
                      <a:pt x="996" y="643"/>
                      <a:pt x="1034" y="528"/>
                    </a:cubicBezTo>
                    <a:cubicBezTo>
                      <a:pt x="1073" y="452"/>
                      <a:pt x="1111" y="375"/>
                      <a:pt x="1111" y="299"/>
                    </a:cubicBezTo>
                    <a:cubicBezTo>
                      <a:pt x="1111" y="80"/>
                      <a:pt x="1019"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2"/>
              <p:cNvSpPr/>
              <p:nvPr/>
            </p:nvSpPr>
            <p:spPr>
              <a:xfrm rot="-4500040">
                <a:off x="383965" y="1656958"/>
                <a:ext cx="36399" cy="32199"/>
              </a:xfrm>
              <a:custGeom>
                <a:avLst/>
                <a:gdLst/>
                <a:ahLst/>
                <a:cxnLst/>
                <a:rect l="l" t="t" r="r" b="b"/>
                <a:pathLst>
                  <a:path w="1456" h="1288" extrusionOk="0">
                    <a:moveTo>
                      <a:pt x="658" y="0"/>
                    </a:moveTo>
                    <a:cubicBezTo>
                      <a:pt x="551" y="0"/>
                      <a:pt x="445" y="29"/>
                      <a:pt x="345" y="101"/>
                    </a:cubicBezTo>
                    <a:cubicBezTo>
                      <a:pt x="77" y="292"/>
                      <a:pt x="1" y="675"/>
                      <a:pt x="192" y="943"/>
                    </a:cubicBezTo>
                    <a:cubicBezTo>
                      <a:pt x="269" y="1020"/>
                      <a:pt x="345" y="1096"/>
                      <a:pt x="422" y="1134"/>
                    </a:cubicBezTo>
                    <a:cubicBezTo>
                      <a:pt x="575" y="1249"/>
                      <a:pt x="728" y="1287"/>
                      <a:pt x="881" y="1287"/>
                    </a:cubicBezTo>
                    <a:cubicBezTo>
                      <a:pt x="1111" y="1249"/>
                      <a:pt x="1226" y="1020"/>
                      <a:pt x="1341" y="828"/>
                    </a:cubicBezTo>
                    <a:cubicBezTo>
                      <a:pt x="1417" y="752"/>
                      <a:pt x="1455" y="675"/>
                      <a:pt x="1455" y="560"/>
                    </a:cubicBezTo>
                    <a:cubicBezTo>
                      <a:pt x="1455" y="407"/>
                      <a:pt x="1341" y="254"/>
                      <a:pt x="1187" y="177"/>
                    </a:cubicBezTo>
                    <a:cubicBezTo>
                      <a:pt x="1020" y="81"/>
                      <a:pt x="837"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2"/>
              <p:cNvSpPr/>
              <p:nvPr/>
            </p:nvSpPr>
            <p:spPr>
              <a:xfrm rot="-4500040">
                <a:off x="530509" y="1214942"/>
                <a:ext cx="66048" cy="74273"/>
              </a:xfrm>
              <a:custGeom>
                <a:avLst/>
                <a:gdLst/>
                <a:ahLst/>
                <a:cxnLst/>
                <a:rect l="l" t="t" r="r" b="b"/>
                <a:pathLst>
                  <a:path w="2642" h="2971" extrusionOk="0">
                    <a:moveTo>
                      <a:pt x="2014" y="1"/>
                    </a:moveTo>
                    <a:cubicBezTo>
                      <a:pt x="1888" y="1"/>
                      <a:pt x="1779" y="92"/>
                      <a:pt x="1608" y="214"/>
                    </a:cubicBezTo>
                    <a:cubicBezTo>
                      <a:pt x="1110" y="559"/>
                      <a:pt x="689" y="942"/>
                      <a:pt x="268" y="1401"/>
                    </a:cubicBezTo>
                    <a:cubicBezTo>
                      <a:pt x="153" y="1554"/>
                      <a:pt x="0" y="1746"/>
                      <a:pt x="77" y="1937"/>
                    </a:cubicBezTo>
                    <a:cubicBezTo>
                      <a:pt x="115" y="2014"/>
                      <a:pt x="192" y="2090"/>
                      <a:pt x="268" y="2128"/>
                    </a:cubicBezTo>
                    <a:cubicBezTo>
                      <a:pt x="651" y="2358"/>
                      <a:pt x="996" y="2626"/>
                      <a:pt x="1340" y="2856"/>
                    </a:cubicBezTo>
                    <a:cubicBezTo>
                      <a:pt x="1417" y="2932"/>
                      <a:pt x="1532" y="2971"/>
                      <a:pt x="1646" y="2971"/>
                    </a:cubicBezTo>
                    <a:cubicBezTo>
                      <a:pt x="1685" y="2932"/>
                      <a:pt x="1761" y="2894"/>
                      <a:pt x="1800" y="2856"/>
                    </a:cubicBezTo>
                    <a:cubicBezTo>
                      <a:pt x="2106" y="2511"/>
                      <a:pt x="2297" y="2128"/>
                      <a:pt x="2450" y="1707"/>
                    </a:cubicBezTo>
                    <a:cubicBezTo>
                      <a:pt x="2565" y="1401"/>
                      <a:pt x="2642" y="1056"/>
                      <a:pt x="2604" y="712"/>
                    </a:cubicBezTo>
                    <a:cubicBezTo>
                      <a:pt x="2565" y="482"/>
                      <a:pt x="2450" y="252"/>
                      <a:pt x="2259" y="99"/>
                    </a:cubicBezTo>
                    <a:cubicBezTo>
                      <a:pt x="2162" y="30"/>
                      <a:pt x="2085" y="1"/>
                      <a:pt x="2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2"/>
              <p:cNvSpPr/>
              <p:nvPr/>
            </p:nvSpPr>
            <p:spPr>
              <a:xfrm rot="-4500040">
                <a:off x="543550" y="1166855"/>
                <a:ext cx="32449" cy="42699"/>
              </a:xfrm>
              <a:custGeom>
                <a:avLst/>
                <a:gdLst/>
                <a:ahLst/>
                <a:cxnLst/>
                <a:rect l="l" t="t" r="r" b="b"/>
                <a:pathLst>
                  <a:path w="1298" h="1708" extrusionOk="0">
                    <a:moveTo>
                      <a:pt x="806" y="0"/>
                    </a:moveTo>
                    <a:cubicBezTo>
                      <a:pt x="781" y="0"/>
                      <a:pt x="755" y="2"/>
                      <a:pt x="728" y="6"/>
                    </a:cubicBezTo>
                    <a:cubicBezTo>
                      <a:pt x="306" y="45"/>
                      <a:pt x="192" y="810"/>
                      <a:pt x="77" y="1117"/>
                    </a:cubicBezTo>
                    <a:cubicBezTo>
                      <a:pt x="38" y="1193"/>
                      <a:pt x="0" y="1308"/>
                      <a:pt x="38" y="1385"/>
                    </a:cubicBezTo>
                    <a:cubicBezTo>
                      <a:pt x="77" y="1461"/>
                      <a:pt x="153" y="1499"/>
                      <a:pt x="230" y="1538"/>
                    </a:cubicBezTo>
                    <a:cubicBezTo>
                      <a:pt x="383" y="1576"/>
                      <a:pt x="498" y="1653"/>
                      <a:pt x="651" y="1691"/>
                    </a:cubicBezTo>
                    <a:cubicBezTo>
                      <a:pt x="702" y="1691"/>
                      <a:pt x="753" y="1708"/>
                      <a:pt x="793" y="1708"/>
                    </a:cubicBezTo>
                    <a:cubicBezTo>
                      <a:pt x="813" y="1708"/>
                      <a:pt x="830" y="1704"/>
                      <a:pt x="842" y="1691"/>
                    </a:cubicBezTo>
                    <a:cubicBezTo>
                      <a:pt x="881" y="1653"/>
                      <a:pt x="919" y="1614"/>
                      <a:pt x="957" y="1576"/>
                    </a:cubicBezTo>
                    <a:cubicBezTo>
                      <a:pt x="1072" y="1385"/>
                      <a:pt x="1187" y="1155"/>
                      <a:pt x="1225" y="925"/>
                    </a:cubicBezTo>
                    <a:cubicBezTo>
                      <a:pt x="1298" y="599"/>
                      <a:pt x="1233" y="0"/>
                      <a:pt x="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2"/>
              <p:cNvSpPr/>
              <p:nvPr/>
            </p:nvSpPr>
            <p:spPr>
              <a:xfrm rot="-4500040">
                <a:off x="443110" y="1159087"/>
                <a:ext cx="89997" cy="67298"/>
              </a:xfrm>
              <a:custGeom>
                <a:avLst/>
                <a:gdLst/>
                <a:ahLst/>
                <a:cxnLst/>
                <a:rect l="l" t="t" r="r" b="b"/>
                <a:pathLst>
                  <a:path w="3600" h="2692" extrusionOk="0">
                    <a:moveTo>
                      <a:pt x="2576" y="1"/>
                    </a:moveTo>
                    <a:cubicBezTo>
                      <a:pt x="2057" y="1"/>
                      <a:pt x="1429" y="254"/>
                      <a:pt x="1035" y="541"/>
                    </a:cubicBezTo>
                    <a:cubicBezTo>
                      <a:pt x="690" y="770"/>
                      <a:pt x="1" y="1344"/>
                      <a:pt x="460" y="1689"/>
                    </a:cubicBezTo>
                    <a:cubicBezTo>
                      <a:pt x="843" y="1957"/>
                      <a:pt x="1188" y="2225"/>
                      <a:pt x="1532" y="2493"/>
                    </a:cubicBezTo>
                    <a:cubicBezTo>
                      <a:pt x="1647" y="2570"/>
                      <a:pt x="1762" y="2684"/>
                      <a:pt x="1915" y="2684"/>
                    </a:cubicBezTo>
                    <a:cubicBezTo>
                      <a:pt x="1945" y="2689"/>
                      <a:pt x="1975" y="2692"/>
                      <a:pt x="2004" y="2692"/>
                    </a:cubicBezTo>
                    <a:cubicBezTo>
                      <a:pt x="2195" y="2692"/>
                      <a:pt x="2361" y="2588"/>
                      <a:pt x="2528" y="2455"/>
                    </a:cubicBezTo>
                    <a:cubicBezTo>
                      <a:pt x="2872" y="2187"/>
                      <a:pt x="3178" y="1804"/>
                      <a:pt x="3370" y="1383"/>
                    </a:cubicBezTo>
                    <a:cubicBezTo>
                      <a:pt x="3485" y="1115"/>
                      <a:pt x="3600" y="770"/>
                      <a:pt x="3446" y="502"/>
                    </a:cubicBezTo>
                    <a:cubicBezTo>
                      <a:pt x="3332" y="196"/>
                      <a:pt x="2987" y="43"/>
                      <a:pt x="2681" y="5"/>
                    </a:cubicBezTo>
                    <a:cubicBezTo>
                      <a:pt x="2646" y="2"/>
                      <a:pt x="2611" y="1"/>
                      <a:pt x="2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2"/>
              <p:cNvSpPr/>
              <p:nvPr/>
            </p:nvSpPr>
            <p:spPr>
              <a:xfrm rot="-4500040">
                <a:off x="582819" y="1204002"/>
                <a:ext cx="13425" cy="10000"/>
              </a:xfrm>
              <a:custGeom>
                <a:avLst/>
                <a:gdLst/>
                <a:ahLst/>
                <a:cxnLst/>
                <a:rect l="l" t="t" r="r" b="b"/>
                <a:pathLst>
                  <a:path w="537" h="400" extrusionOk="0">
                    <a:moveTo>
                      <a:pt x="308" y="1"/>
                    </a:moveTo>
                    <a:cubicBezTo>
                      <a:pt x="243" y="1"/>
                      <a:pt x="169" y="28"/>
                      <a:pt x="115" y="55"/>
                    </a:cubicBezTo>
                    <a:lnTo>
                      <a:pt x="77" y="93"/>
                    </a:lnTo>
                    <a:cubicBezTo>
                      <a:pt x="0" y="131"/>
                      <a:pt x="0" y="246"/>
                      <a:pt x="39" y="323"/>
                    </a:cubicBezTo>
                    <a:cubicBezTo>
                      <a:pt x="115" y="399"/>
                      <a:pt x="192" y="399"/>
                      <a:pt x="307" y="399"/>
                    </a:cubicBezTo>
                    <a:cubicBezTo>
                      <a:pt x="383" y="361"/>
                      <a:pt x="460" y="323"/>
                      <a:pt x="498" y="246"/>
                    </a:cubicBezTo>
                    <a:cubicBezTo>
                      <a:pt x="536" y="131"/>
                      <a:pt x="460" y="55"/>
                      <a:pt x="383" y="16"/>
                    </a:cubicBezTo>
                    <a:cubicBezTo>
                      <a:pt x="361" y="5"/>
                      <a:pt x="335" y="1"/>
                      <a:pt x="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2"/>
              <p:cNvSpPr/>
              <p:nvPr/>
            </p:nvSpPr>
            <p:spPr>
              <a:xfrm rot="-4500040">
                <a:off x="574253" y="1157805"/>
                <a:ext cx="16300" cy="22299"/>
              </a:xfrm>
              <a:custGeom>
                <a:avLst/>
                <a:gdLst/>
                <a:ahLst/>
                <a:cxnLst/>
                <a:rect l="l" t="t" r="r" b="b"/>
                <a:pathLst>
                  <a:path w="652" h="892" extrusionOk="0">
                    <a:moveTo>
                      <a:pt x="328" y="1"/>
                    </a:moveTo>
                    <a:cubicBezTo>
                      <a:pt x="289" y="1"/>
                      <a:pt x="254" y="10"/>
                      <a:pt x="231" y="34"/>
                    </a:cubicBezTo>
                    <a:cubicBezTo>
                      <a:pt x="116" y="110"/>
                      <a:pt x="77" y="378"/>
                      <a:pt x="39" y="455"/>
                    </a:cubicBezTo>
                    <a:cubicBezTo>
                      <a:pt x="1" y="531"/>
                      <a:pt x="1" y="570"/>
                      <a:pt x="1" y="646"/>
                    </a:cubicBezTo>
                    <a:cubicBezTo>
                      <a:pt x="1" y="761"/>
                      <a:pt x="116" y="799"/>
                      <a:pt x="192" y="838"/>
                    </a:cubicBezTo>
                    <a:cubicBezTo>
                      <a:pt x="246" y="865"/>
                      <a:pt x="301" y="892"/>
                      <a:pt x="355" y="892"/>
                    </a:cubicBezTo>
                    <a:cubicBezTo>
                      <a:pt x="377" y="892"/>
                      <a:pt x="400" y="887"/>
                      <a:pt x="422" y="876"/>
                    </a:cubicBezTo>
                    <a:cubicBezTo>
                      <a:pt x="499" y="838"/>
                      <a:pt x="537" y="799"/>
                      <a:pt x="537" y="723"/>
                    </a:cubicBezTo>
                    <a:cubicBezTo>
                      <a:pt x="575" y="646"/>
                      <a:pt x="575" y="570"/>
                      <a:pt x="613" y="493"/>
                    </a:cubicBezTo>
                    <a:cubicBezTo>
                      <a:pt x="613" y="378"/>
                      <a:pt x="613" y="263"/>
                      <a:pt x="613" y="187"/>
                    </a:cubicBezTo>
                    <a:cubicBezTo>
                      <a:pt x="613" y="148"/>
                      <a:pt x="652" y="110"/>
                      <a:pt x="613" y="110"/>
                    </a:cubicBezTo>
                    <a:cubicBezTo>
                      <a:pt x="613" y="110"/>
                      <a:pt x="613" y="72"/>
                      <a:pt x="575" y="72"/>
                    </a:cubicBezTo>
                    <a:cubicBezTo>
                      <a:pt x="522" y="45"/>
                      <a:pt x="415" y="1"/>
                      <a:pt x="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2"/>
              <p:cNvSpPr/>
              <p:nvPr/>
            </p:nvSpPr>
            <p:spPr>
              <a:xfrm rot="-4500040">
                <a:off x="628926" y="1106965"/>
                <a:ext cx="18224" cy="13075"/>
              </a:xfrm>
              <a:custGeom>
                <a:avLst/>
                <a:gdLst/>
                <a:ahLst/>
                <a:cxnLst/>
                <a:rect l="l" t="t" r="r" b="b"/>
                <a:pathLst>
                  <a:path w="729" h="523" extrusionOk="0">
                    <a:moveTo>
                      <a:pt x="508" y="0"/>
                    </a:moveTo>
                    <a:cubicBezTo>
                      <a:pt x="358" y="0"/>
                      <a:pt x="182" y="186"/>
                      <a:pt x="77" y="264"/>
                    </a:cubicBezTo>
                    <a:cubicBezTo>
                      <a:pt x="39" y="264"/>
                      <a:pt x="1" y="303"/>
                      <a:pt x="1" y="341"/>
                    </a:cubicBezTo>
                    <a:cubicBezTo>
                      <a:pt x="39" y="379"/>
                      <a:pt x="39" y="379"/>
                      <a:pt x="77" y="417"/>
                    </a:cubicBezTo>
                    <a:cubicBezTo>
                      <a:pt x="230" y="456"/>
                      <a:pt x="345" y="494"/>
                      <a:pt x="498" y="494"/>
                    </a:cubicBezTo>
                    <a:cubicBezTo>
                      <a:pt x="518" y="513"/>
                      <a:pt x="527" y="523"/>
                      <a:pt x="537" y="523"/>
                    </a:cubicBezTo>
                    <a:cubicBezTo>
                      <a:pt x="546" y="523"/>
                      <a:pt x="556" y="513"/>
                      <a:pt x="575" y="494"/>
                    </a:cubicBezTo>
                    <a:cubicBezTo>
                      <a:pt x="613" y="494"/>
                      <a:pt x="652" y="456"/>
                      <a:pt x="652" y="417"/>
                    </a:cubicBezTo>
                    <a:cubicBezTo>
                      <a:pt x="728" y="341"/>
                      <a:pt x="728" y="226"/>
                      <a:pt x="690" y="149"/>
                    </a:cubicBezTo>
                    <a:cubicBezTo>
                      <a:pt x="641" y="40"/>
                      <a:pt x="577" y="0"/>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2"/>
              <p:cNvSpPr/>
              <p:nvPr/>
            </p:nvSpPr>
            <p:spPr>
              <a:xfrm rot="-4500040">
                <a:off x="615003" y="1054237"/>
                <a:ext cx="31624" cy="31424"/>
              </a:xfrm>
              <a:custGeom>
                <a:avLst/>
                <a:gdLst/>
                <a:ahLst/>
                <a:cxnLst/>
                <a:rect l="l" t="t" r="r" b="b"/>
                <a:pathLst>
                  <a:path w="1265" h="1257" extrusionOk="0">
                    <a:moveTo>
                      <a:pt x="706" y="1"/>
                    </a:moveTo>
                    <a:cubicBezTo>
                      <a:pt x="673" y="1"/>
                      <a:pt x="642" y="7"/>
                      <a:pt x="613" y="21"/>
                    </a:cubicBezTo>
                    <a:cubicBezTo>
                      <a:pt x="422" y="136"/>
                      <a:pt x="230" y="404"/>
                      <a:pt x="77" y="557"/>
                    </a:cubicBezTo>
                    <a:cubicBezTo>
                      <a:pt x="77" y="596"/>
                      <a:pt x="1" y="672"/>
                      <a:pt x="39" y="749"/>
                    </a:cubicBezTo>
                    <a:cubicBezTo>
                      <a:pt x="39" y="749"/>
                      <a:pt x="77" y="787"/>
                      <a:pt x="116" y="825"/>
                    </a:cubicBezTo>
                    <a:cubicBezTo>
                      <a:pt x="230" y="940"/>
                      <a:pt x="383" y="1055"/>
                      <a:pt x="537" y="1170"/>
                    </a:cubicBezTo>
                    <a:cubicBezTo>
                      <a:pt x="575" y="1208"/>
                      <a:pt x="613" y="1246"/>
                      <a:pt x="651" y="1246"/>
                    </a:cubicBezTo>
                    <a:cubicBezTo>
                      <a:pt x="673" y="1254"/>
                      <a:pt x="693" y="1257"/>
                      <a:pt x="710" y="1257"/>
                    </a:cubicBezTo>
                    <a:cubicBezTo>
                      <a:pt x="782" y="1257"/>
                      <a:pt x="819" y="1201"/>
                      <a:pt x="881" y="1170"/>
                    </a:cubicBezTo>
                    <a:cubicBezTo>
                      <a:pt x="958" y="1055"/>
                      <a:pt x="1034" y="979"/>
                      <a:pt x="1111" y="902"/>
                    </a:cubicBezTo>
                    <a:cubicBezTo>
                      <a:pt x="1187" y="787"/>
                      <a:pt x="1264" y="672"/>
                      <a:pt x="1264" y="519"/>
                    </a:cubicBezTo>
                    <a:cubicBezTo>
                      <a:pt x="1264" y="404"/>
                      <a:pt x="1187" y="289"/>
                      <a:pt x="1111" y="213"/>
                    </a:cubicBezTo>
                    <a:cubicBezTo>
                      <a:pt x="1018" y="119"/>
                      <a:pt x="848" y="1"/>
                      <a:pt x="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2"/>
              <p:cNvSpPr/>
              <p:nvPr/>
            </p:nvSpPr>
            <p:spPr>
              <a:xfrm rot="10800000">
                <a:off x="1778881" y="908394"/>
                <a:ext cx="79500" cy="61875"/>
              </a:xfrm>
              <a:custGeom>
                <a:avLst/>
                <a:gdLst/>
                <a:ahLst/>
                <a:cxnLst/>
                <a:rect l="l" t="t" r="r" b="b"/>
                <a:pathLst>
                  <a:path w="3180" h="2475" extrusionOk="0">
                    <a:moveTo>
                      <a:pt x="498" y="1"/>
                    </a:moveTo>
                    <a:cubicBezTo>
                      <a:pt x="383" y="39"/>
                      <a:pt x="306" y="154"/>
                      <a:pt x="268" y="269"/>
                    </a:cubicBezTo>
                    <a:cubicBezTo>
                      <a:pt x="38" y="805"/>
                      <a:pt x="0" y="1379"/>
                      <a:pt x="153" y="1915"/>
                    </a:cubicBezTo>
                    <a:cubicBezTo>
                      <a:pt x="153" y="1991"/>
                      <a:pt x="191" y="2106"/>
                      <a:pt x="230" y="2183"/>
                    </a:cubicBezTo>
                    <a:cubicBezTo>
                      <a:pt x="413" y="2389"/>
                      <a:pt x="653" y="2474"/>
                      <a:pt x="907" y="2474"/>
                    </a:cubicBezTo>
                    <a:cubicBezTo>
                      <a:pt x="1931" y="2474"/>
                      <a:pt x="3179" y="1081"/>
                      <a:pt x="1799" y="498"/>
                    </a:cubicBezTo>
                    <a:cubicBezTo>
                      <a:pt x="1455" y="345"/>
                      <a:pt x="1072" y="192"/>
                      <a:pt x="727" y="39"/>
                    </a:cubicBezTo>
                    <a:cubicBezTo>
                      <a:pt x="651" y="1"/>
                      <a:pt x="574"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2"/>
              <p:cNvSpPr/>
              <p:nvPr/>
            </p:nvSpPr>
            <p:spPr>
              <a:xfrm rot="10800000">
                <a:off x="1843056" y="877544"/>
                <a:ext cx="26825" cy="19975"/>
              </a:xfrm>
              <a:custGeom>
                <a:avLst/>
                <a:gdLst/>
                <a:ahLst/>
                <a:cxnLst/>
                <a:rect l="l" t="t" r="r" b="b"/>
                <a:pathLst>
                  <a:path w="1073" h="799" extrusionOk="0">
                    <a:moveTo>
                      <a:pt x="383" y="0"/>
                    </a:moveTo>
                    <a:cubicBezTo>
                      <a:pt x="307" y="0"/>
                      <a:pt x="269" y="0"/>
                      <a:pt x="230" y="39"/>
                    </a:cubicBezTo>
                    <a:cubicBezTo>
                      <a:pt x="77" y="192"/>
                      <a:pt x="1" y="421"/>
                      <a:pt x="1" y="613"/>
                    </a:cubicBezTo>
                    <a:cubicBezTo>
                      <a:pt x="1" y="689"/>
                      <a:pt x="39" y="728"/>
                      <a:pt x="77" y="766"/>
                    </a:cubicBezTo>
                    <a:cubicBezTo>
                      <a:pt x="113" y="790"/>
                      <a:pt x="171" y="799"/>
                      <a:pt x="237" y="799"/>
                    </a:cubicBezTo>
                    <a:cubicBezTo>
                      <a:pt x="384" y="799"/>
                      <a:pt x="572" y="754"/>
                      <a:pt x="651" y="728"/>
                    </a:cubicBezTo>
                    <a:cubicBezTo>
                      <a:pt x="805" y="651"/>
                      <a:pt x="919" y="460"/>
                      <a:pt x="1034" y="345"/>
                    </a:cubicBezTo>
                    <a:cubicBezTo>
                      <a:pt x="1034" y="307"/>
                      <a:pt x="1073" y="268"/>
                      <a:pt x="1034" y="230"/>
                    </a:cubicBezTo>
                    <a:cubicBezTo>
                      <a:pt x="1034" y="192"/>
                      <a:pt x="996" y="192"/>
                      <a:pt x="996" y="192"/>
                    </a:cubicBezTo>
                    <a:cubicBezTo>
                      <a:pt x="805" y="115"/>
                      <a:pt x="651" y="77"/>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2"/>
              <p:cNvSpPr/>
              <p:nvPr/>
            </p:nvSpPr>
            <p:spPr>
              <a:xfrm rot="10800000">
                <a:off x="1877506" y="868869"/>
                <a:ext cx="21075" cy="22900"/>
              </a:xfrm>
              <a:custGeom>
                <a:avLst/>
                <a:gdLst/>
                <a:ahLst/>
                <a:cxnLst/>
                <a:rect l="l" t="t" r="r" b="b"/>
                <a:pathLst>
                  <a:path w="843" h="916" extrusionOk="0">
                    <a:moveTo>
                      <a:pt x="651" y="0"/>
                    </a:moveTo>
                    <a:cubicBezTo>
                      <a:pt x="460" y="38"/>
                      <a:pt x="306" y="77"/>
                      <a:pt x="153" y="191"/>
                    </a:cubicBezTo>
                    <a:cubicBezTo>
                      <a:pt x="77" y="230"/>
                      <a:pt x="38" y="230"/>
                      <a:pt x="38" y="306"/>
                    </a:cubicBezTo>
                    <a:cubicBezTo>
                      <a:pt x="0" y="345"/>
                      <a:pt x="0" y="383"/>
                      <a:pt x="0" y="459"/>
                    </a:cubicBezTo>
                    <a:cubicBezTo>
                      <a:pt x="38" y="613"/>
                      <a:pt x="115" y="804"/>
                      <a:pt x="268" y="881"/>
                    </a:cubicBezTo>
                    <a:cubicBezTo>
                      <a:pt x="321" y="904"/>
                      <a:pt x="368" y="915"/>
                      <a:pt x="410" y="915"/>
                    </a:cubicBezTo>
                    <a:cubicBezTo>
                      <a:pt x="708" y="915"/>
                      <a:pt x="771" y="388"/>
                      <a:pt x="804" y="153"/>
                    </a:cubicBezTo>
                    <a:cubicBezTo>
                      <a:pt x="804" y="115"/>
                      <a:pt x="842" y="77"/>
                      <a:pt x="804" y="38"/>
                    </a:cubicBezTo>
                    <a:cubicBezTo>
                      <a:pt x="766" y="0"/>
                      <a:pt x="689"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2"/>
              <p:cNvSpPr/>
              <p:nvPr/>
            </p:nvSpPr>
            <p:spPr>
              <a:xfrm rot="10800000">
                <a:off x="1867931" y="964594"/>
                <a:ext cx="48850" cy="51600"/>
              </a:xfrm>
              <a:custGeom>
                <a:avLst/>
                <a:gdLst/>
                <a:ahLst/>
                <a:cxnLst/>
                <a:rect l="l" t="t" r="r" b="b"/>
                <a:pathLst>
                  <a:path w="1954" h="2064" extrusionOk="0">
                    <a:moveTo>
                      <a:pt x="766" y="0"/>
                    </a:moveTo>
                    <a:cubicBezTo>
                      <a:pt x="652" y="0"/>
                      <a:pt x="575" y="38"/>
                      <a:pt x="460" y="115"/>
                    </a:cubicBezTo>
                    <a:cubicBezTo>
                      <a:pt x="154" y="306"/>
                      <a:pt x="39" y="728"/>
                      <a:pt x="39" y="1110"/>
                    </a:cubicBezTo>
                    <a:cubicBezTo>
                      <a:pt x="1" y="1417"/>
                      <a:pt x="77" y="1799"/>
                      <a:pt x="345" y="1991"/>
                    </a:cubicBezTo>
                    <a:cubicBezTo>
                      <a:pt x="414" y="2043"/>
                      <a:pt x="499" y="2063"/>
                      <a:pt x="592" y="2063"/>
                    </a:cubicBezTo>
                    <a:cubicBezTo>
                      <a:pt x="706" y="2063"/>
                      <a:pt x="832" y="2033"/>
                      <a:pt x="958" y="1991"/>
                    </a:cubicBezTo>
                    <a:cubicBezTo>
                      <a:pt x="1149" y="1914"/>
                      <a:pt x="1379" y="1761"/>
                      <a:pt x="1532" y="1570"/>
                    </a:cubicBezTo>
                    <a:cubicBezTo>
                      <a:pt x="1647" y="1417"/>
                      <a:pt x="1953" y="995"/>
                      <a:pt x="1838" y="766"/>
                    </a:cubicBezTo>
                    <a:cubicBezTo>
                      <a:pt x="1800" y="689"/>
                      <a:pt x="1762" y="651"/>
                      <a:pt x="1685" y="613"/>
                    </a:cubicBezTo>
                    <a:lnTo>
                      <a:pt x="1073" y="153"/>
                    </a:lnTo>
                    <a:cubicBezTo>
                      <a:pt x="996" y="115"/>
                      <a:pt x="881" y="38"/>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2"/>
              <p:cNvSpPr/>
              <p:nvPr/>
            </p:nvSpPr>
            <p:spPr>
              <a:xfrm rot="10800000">
                <a:off x="1999056" y="527344"/>
                <a:ext cx="33525" cy="33900"/>
              </a:xfrm>
              <a:custGeom>
                <a:avLst/>
                <a:gdLst/>
                <a:ahLst/>
                <a:cxnLst/>
                <a:rect l="l" t="t" r="r" b="b"/>
                <a:pathLst>
                  <a:path w="1341" h="1356" extrusionOk="0">
                    <a:moveTo>
                      <a:pt x="617" y="0"/>
                    </a:moveTo>
                    <a:cubicBezTo>
                      <a:pt x="562" y="0"/>
                      <a:pt x="507" y="9"/>
                      <a:pt x="460" y="25"/>
                    </a:cubicBezTo>
                    <a:cubicBezTo>
                      <a:pt x="0" y="178"/>
                      <a:pt x="39" y="599"/>
                      <a:pt x="77" y="1021"/>
                    </a:cubicBezTo>
                    <a:cubicBezTo>
                      <a:pt x="115" y="1135"/>
                      <a:pt x="154" y="1250"/>
                      <a:pt x="268" y="1327"/>
                    </a:cubicBezTo>
                    <a:cubicBezTo>
                      <a:pt x="307" y="1346"/>
                      <a:pt x="345" y="1356"/>
                      <a:pt x="383" y="1356"/>
                    </a:cubicBezTo>
                    <a:cubicBezTo>
                      <a:pt x="422" y="1356"/>
                      <a:pt x="460" y="1346"/>
                      <a:pt x="498" y="1327"/>
                    </a:cubicBezTo>
                    <a:cubicBezTo>
                      <a:pt x="613" y="1289"/>
                      <a:pt x="689" y="1212"/>
                      <a:pt x="766" y="1174"/>
                    </a:cubicBezTo>
                    <a:cubicBezTo>
                      <a:pt x="881" y="1135"/>
                      <a:pt x="1072" y="1135"/>
                      <a:pt x="1187" y="1097"/>
                    </a:cubicBezTo>
                    <a:cubicBezTo>
                      <a:pt x="1225" y="1059"/>
                      <a:pt x="1264" y="1021"/>
                      <a:pt x="1302" y="982"/>
                    </a:cubicBezTo>
                    <a:cubicBezTo>
                      <a:pt x="1340" y="906"/>
                      <a:pt x="1302" y="829"/>
                      <a:pt x="1264" y="753"/>
                    </a:cubicBezTo>
                    <a:cubicBezTo>
                      <a:pt x="1187" y="599"/>
                      <a:pt x="1111" y="446"/>
                      <a:pt x="996" y="293"/>
                    </a:cubicBezTo>
                    <a:cubicBezTo>
                      <a:pt x="957" y="217"/>
                      <a:pt x="919" y="140"/>
                      <a:pt x="843" y="63"/>
                    </a:cubicBezTo>
                    <a:cubicBezTo>
                      <a:pt x="775" y="19"/>
                      <a:pt x="695" y="0"/>
                      <a:pt x="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2"/>
              <p:cNvSpPr/>
              <p:nvPr/>
            </p:nvSpPr>
            <p:spPr>
              <a:xfrm rot="10800000">
                <a:off x="1978956" y="576444"/>
                <a:ext cx="54575" cy="67200"/>
              </a:xfrm>
              <a:custGeom>
                <a:avLst/>
                <a:gdLst/>
                <a:ahLst/>
                <a:cxnLst/>
                <a:rect l="l" t="t" r="r" b="b"/>
                <a:pathLst>
                  <a:path w="2183" h="2688" extrusionOk="0">
                    <a:moveTo>
                      <a:pt x="938" y="0"/>
                    </a:moveTo>
                    <a:cubicBezTo>
                      <a:pt x="842" y="0"/>
                      <a:pt x="747" y="10"/>
                      <a:pt x="651" y="29"/>
                    </a:cubicBezTo>
                    <a:cubicBezTo>
                      <a:pt x="77" y="105"/>
                      <a:pt x="0" y="680"/>
                      <a:pt x="0" y="1216"/>
                    </a:cubicBezTo>
                    <a:cubicBezTo>
                      <a:pt x="0" y="1522"/>
                      <a:pt x="153" y="1866"/>
                      <a:pt x="421" y="2020"/>
                    </a:cubicBezTo>
                    <a:cubicBezTo>
                      <a:pt x="651" y="2173"/>
                      <a:pt x="957" y="2211"/>
                      <a:pt x="1187" y="2326"/>
                    </a:cubicBezTo>
                    <a:cubicBezTo>
                      <a:pt x="1340" y="2402"/>
                      <a:pt x="1493" y="2556"/>
                      <a:pt x="1685" y="2670"/>
                    </a:cubicBezTo>
                    <a:cubicBezTo>
                      <a:pt x="1710" y="2670"/>
                      <a:pt x="1753" y="2687"/>
                      <a:pt x="1801" y="2687"/>
                    </a:cubicBezTo>
                    <a:cubicBezTo>
                      <a:pt x="1825" y="2687"/>
                      <a:pt x="1850" y="2683"/>
                      <a:pt x="1876" y="2670"/>
                    </a:cubicBezTo>
                    <a:cubicBezTo>
                      <a:pt x="1991" y="2670"/>
                      <a:pt x="2029" y="2556"/>
                      <a:pt x="2029" y="2441"/>
                    </a:cubicBezTo>
                    <a:cubicBezTo>
                      <a:pt x="2182" y="1828"/>
                      <a:pt x="2144" y="1177"/>
                      <a:pt x="1953" y="603"/>
                    </a:cubicBezTo>
                    <a:cubicBezTo>
                      <a:pt x="1876" y="412"/>
                      <a:pt x="1761" y="220"/>
                      <a:pt x="1608" y="144"/>
                    </a:cubicBezTo>
                    <a:cubicBezTo>
                      <a:pt x="1493" y="67"/>
                      <a:pt x="1340" y="29"/>
                      <a:pt x="1225" y="29"/>
                    </a:cubicBezTo>
                    <a:cubicBezTo>
                      <a:pt x="1129" y="10"/>
                      <a:pt x="1034"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2"/>
              <p:cNvSpPr/>
              <p:nvPr/>
            </p:nvSpPr>
            <p:spPr>
              <a:xfrm rot="10800000">
                <a:off x="2031606" y="582619"/>
                <a:ext cx="41375" cy="28025"/>
              </a:xfrm>
              <a:custGeom>
                <a:avLst/>
                <a:gdLst/>
                <a:ahLst/>
                <a:cxnLst/>
                <a:rect l="l" t="t" r="r" b="b"/>
                <a:pathLst>
                  <a:path w="1655" h="1121" extrusionOk="0">
                    <a:moveTo>
                      <a:pt x="963" y="0"/>
                    </a:moveTo>
                    <a:cubicBezTo>
                      <a:pt x="546" y="0"/>
                      <a:pt x="0" y="792"/>
                      <a:pt x="468" y="1044"/>
                    </a:cubicBezTo>
                    <a:cubicBezTo>
                      <a:pt x="544" y="1121"/>
                      <a:pt x="659" y="1121"/>
                      <a:pt x="736" y="1121"/>
                    </a:cubicBezTo>
                    <a:lnTo>
                      <a:pt x="1195" y="1121"/>
                    </a:lnTo>
                    <a:cubicBezTo>
                      <a:pt x="1348" y="1121"/>
                      <a:pt x="1540" y="1121"/>
                      <a:pt x="1616" y="1006"/>
                    </a:cubicBezTo>
                    <a:cubicBezTo>
                      <a:pt x="1655" y="891"/>
                      <a:pt x="1616" y="776"/>
                      <a:pt x="1578" y="700"/>
                    </a:cubicBezTo>
                    <a:cubicBezTo>
                      <a:pt x="1502" y="470"/>
                      <a:pt x="1387" y="278"/>
                      <a:pt x="1195" y="125"/>
                    </a:cubicBezTo>
                    <a:cubicBezTo>
                      <a:pt x="1157" y="87"/>
                      <a:pt x="1119" y="49"/>
                      <a:pt x="1042" y="10"/>
                    </a:cubicBezTo>
                    <a:cubicBezTo>
                      <a:pt x="1017" y="3"/>
                      <a:pt x="990"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2"/>
              <p:cNvSpPr/>
              <p:nvPr/>
            </p:nvSpPr>
            <p:spPr>
              <a:xfrm rot="10800000">
                <a:off x="2028731" y="646844"/>
                <a:ext cx="78500" cy="74250"/>
              </a:xfrm>
              <a:custGeom>
                <a:avLst/>
                <a:gdLst/>
                <a:ahLst/>
                <a:cxnLst/>
                <a:rect l="l" t="t" r="r" b="b"/>
                <a:pathLst>
                  <a:path w="3140" h="2970" extrusionOk="0">
                    <a:moveTo>
                      <a:pt x="1947" y="1"/>
                    </a:moveTo>
                    <a:cubicBezTo>
                      <a:pt x="1839" y="1"/>
                      <a:pt x="1736" y="19"/>
                      <a:pt x="1646" y="64"/>
                    </a:cubicBezTo>
                    <a:cubicBezTo>
                      <a:pt x="1493" y="102"/>
                      <a:pt x="1417" y="255"/>
                      <a:pt x="1302" y="370"/>
                    </a:cubicBezTo>
                    <a:cubicBezTo>
                      <a:pt x="1149" y="600"/>
                      <a:pt x="957" y="830"/>
                      <a:pt x="766" y="1059"/>
                    </a:cubicBezTo>
                    <a:cubicBezTo>
                      <a:pt x="613" y="1251"/>
                      <a:pt x="268" y="1481"/>
                      <a:pt x="153" y="1710"/>
                    </a:cubicBezTo>
                    <a:cubicBezTo>
                      <a:pt x="0" y="2131"/>
                      <a:pt x="383" y="2744"/>
                      <a:pt x="766" y="2897"/>
                    </a:cubicBezTo>
                    <a:cubicBezTo>
                      <a:pt x="870" y="2949"/>
                      <a:pt x="981" y="2970"/>
                      <a:pt x="1097" y="2970"/>
                    </a:cubicBezTo>
                    <a:cubicBezTo>
                      <a:pt x="1238" y="2970"/>
                      <a:pt x="1385" y="2939"/>
                      <a:pt x="1532" y="2897"/>
                    </a:cubicBezTo>
                    <a:cubicBezTo>
                      <a:pt x="1761" y="2821"/>
                      <a:pt x="1991" y="2706"/>
                      <a:pt x="2221" y="2553"/>
                    </a:cubicBezTo>
                    <a:cubicBezTo>
                      <a:pt x="2489" y="2399"/>
                      <a:pt x="2757" y="2208"/>
                      <a:pt x="2910" y="1940"/>
                    </a:cubicBezTo>
                    <a:cubicBezTo>
                      <a:pt x="3140" y="1519"/>
                      <a:pt x="2986" y="1059"/>
                      <a:pt x="2872" y="600"/>
                    </a:cubicBezTo>
                    <a:cubicBezTo>
                      <a:pt x="2833" y="447"/>
                      <a:pt x="2795" y="294"/>
                      <a:pt x="2680" y="217"/>
                    </a:cubicBezTo>
                    <a:cubicBezTo>
                      <a:pt x="2527" y="102"/>
                      <a:pt x="2336" y="26"/>
                      <a:pt x="2182" y="26"/>
                    </a:cubicBezTo>
                    <a:cubicBezTo>
                      <a:pt x="2103" y="10"/>
                      <a:pt x="2024" y="1"/>
                      <a:pt x="1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2"/>
              <p:cNvSpPr/>
              <p:nvPr/>
            </p:nvSpPr>
            <p:spPr>
              <a:xfrm rot="10800000">
                <a:off x="2038306" y="553744"/>
                <a:ext cx="14275" cy="15500"/>
              </a:xfrm>
              <a:custGeom>
                <a:avLst/>
                <a:gdLst/>
                <a:ahLst/>
                <a:cxnLst/>
                <a:rect l="l" t="t" r="r" b="b"/>
                <a:pathLst>
                  <a:path w="571" h="620" extrusionOk="0">
                    <a:moveTo>
                      <a:pt x="303" y="1"/>
                    </a:moveTo>
                    <a:cubicBezTo>
                      <a:pt x="150" y="115"/>
                      <a:pt x="73" y="269"/>
                      <a:pt x="35" y="383"/>
                    </a:cubicBezTo>
                    <a:cubicBezTo>
                      <a:pt x="1" y="486"/>
                      <a:pt x="119" y="619"/>
                      <a:pt x="227" y="619"/>
                    </a:cubicBezTo>
                    <a:cubicBezTo>
                      <a:pt x="239" y="619"/>
                      <a:pt x="252" y="617"/>
                      <a:pt x="264" y="613"/>
                    </a:cubicBezTo>
                    <a:cubicBezTo>
                      <a:pt x="379" y="613"/>
                      <a:pt x="494" y="498"/>
                      <a:pt x="532" y="383"/>
                    </a:cubicBezTo>
                    <a:cubicBezTo>
                      <a:pt x="571" y="269"/>
                      <a:pt x="494" y="115"/>
                      <a:pt x="418" y="39"/>
                    </a:cubicBezTo>
                    <a:cubicBezTo>
                      <a:pt x="418" y="1"/>
                      <a:pt x="379" y="1"/>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2"/>
              <p:cNvSpPr/>
              <p:nvPr/>
            </p:nvSpPr>
            <p:spPr>
              <a:xfrm rot="10800000">
                <a:off x="2156031" y="597569"/>
                <a:ext cx="23000" cy="20250"/>
              </a:xfrm>
              <a:custGeom>
                <a:avLst/>
                <a:gdLst/>
                <a:ahLst/>
                <a:cxnLst/>
                <a:rect l="l" t="t" r="r" b="b"/>
                <a:pathLst>
                  <a:path w="920" h="810" extrusionOk="0">
                    <a:moveTo>
                      <a:pt x="628" y="1"/>
                    </a:moveTo>
                    <a:cubicBezTo>
                      <a:pt x="585" y="1"/>
                      <a:pt x="537" y="10"/>
                      <a:pt x="499" y="29"/>
                    </a:cubicBezTo>
                    <a:cubicBezTo>
                      <a:pt x="307" y="68"/>
                      <a:pt x="154" y="183"/>
                      <a:pt x="39" y="336"/>
                    </a:cubicBezTo>
                    <a:lnTo>
                      <a:pt x="1" y="336"/>
                    </a:lnTo>
                    <a:cubicBezTo>
                      <a:pt x="1" y="451"/>
                      <a:pt x="1" y="565"/>
                      <a:pt x="1" y="642"/>
                    </a:cubicBezTo>
                    <a:cubicBezTo>
                      <a:pt x="1" y="680"/>
                      <a:pt x="1" y="719"/>
                      <a:pt x="39" y="757"/>
                    </a:cubicBezTo>
                    <a:cubicBezTo>
                      <a:pt x="39" y="795"/>
                      <a:pt x="116" y="795"/>
                      <a:pt x="154" y="795"/>
                    </a:cubicBezTo>
                    <a:cubicBezTo>
                      <a:pt x="212" y="805"/>
                      <a:pt x="269" y="809"/>
                      <a:pt x="326" y="809"/>
                    </a:cubicBezTo>
                    <a:cubicBezTo>
                      <a:pt x="496" y="809"/>
                      <a:pt x="661" y="766"/>
                      <a:pt x="805" y="680"/>
                    </a:cubicBezTo>
                    <a:cubicBezTo>
                      <a:pt x="843" y="680"/>
                      <a:pt x="881" y="642"/>
                      <a:pt x="920" y="604"/>
                    </a:cubicBezTo>
                    <a:cubicBezTo>
                      <a:pt x="920" y="565"/>
                      <a:pt x="920" y="527"/>
                      <a:pt x="920" y="489"/>
                    </a:cubicBezTo>
                    <a:cubicBezTo>
                      <a:pt x="881" y="374"/>
                      <a:pt x="843" y="259"/>
                      <a:pt x="805" y="144"/>
                    </a:cubicBezTo>
                    <a:cubicBezTo>
                      <a:pt x="805" y="106"/>
                      <a:pt x="767" y="68"/>
                      <a:pt x="728" y="29"/>
                    </a:cubicBezTo>
                    <a:cubicBezTo>
                      <a:pt x="709" y="10"/>
                      <a:pt x="671"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8" name="Google Shape;2028;p32"/>
            <p:cNvSpPr/>
            <p:nvPr/>
          </p:nvSpPr>
          <p:spPr>
            <a:xfrm rot="7535658" flipH="1">
              <a:off x="8535900" y="1396333"/>
              <a:ext cx="106267" cy="92068"/>
            </a:xfrm>
            <a:custGeom>
              <a:avLst/>
              <a:gdLst/>
              <a:ahLst/>
              <a:cxnLst/>
              <a:rect l="l" t="t" r="r" b="b"/>
              <a:pathLst>
                <a:path w="4251" h="3683" extrusionOk="0">
                  <a:moveTo>
                    <a:pt x="1832" y="1"/>
                  </a:moveTo>
                  <a:cubicBezTo>
                    <a:pt x="1120" y="1"/>
                    <a:pt x="415" y="894"/>
                    <a:pt x="77" y="1457"/>
                  </a:cubicBezTo>
                  <a:cubicBezTo>
                    <a:pt x="39" y="1533"/>
                    <a:pt x="1" y="1648"/>
                    <a:pt x="1" y="1763"/>
                  </a:cubicBezTo>
                  <a:cubicBezTo>
                    <a:pt x="39" y="1878"/>
                    <a:pt x="77" y="1954"/>
                    <a:pt x="154" y="1993"/>
                  </a:cubicBezTo>
                  <a:cubicBezTo>
                    <a:pt x="651" y="2529"/>
                    <a:pt x="1149" y="2988"/>
                    <a:pt x="1723" y="3409"/>
                  </a:cubicBezTo>
                  <a:cubicBezTo>
                    <a:pt x="1876" y="3524"/>
                    <a:pt x="2030" y="3639"/>
                    <a:pt x="2221" y="3677"/>
                  </a:cubicBezTo>
                  <a:cubicBezTo>
                    <a:pt x="2244" y="3681"/>
                    <a:pt x="2267" y="3682"/>
                    <a:pt x="2291" y="3682"/>
                  </a:cubicBezTo>
                  <a:cubicBezTo>
                    <a:pt x="2535" y="3682"/>
                    <a:pt x="2777" y="3504"/>
                    <a:pt x="2987" y="3294"/>
                  </a:cubicBezTo>
                  <a:cubicBezTo>
                    <a:pt x="3370" y="2950"/>
                    <a:pt x="3752" y="2529"/>
                    <a:pt x="4059" y="2108"/>
                  </a:cubicBezTo>
                  <a:cubicBezTo>
                    <a:pt x="4135" y="2031"/>
                    <a:pt x="4212" y="1916"/>
                    <a:pt x="4212" y="1801"/>
                  </a:cubicBezTo>
                  <a:cubicBezTo>
                    <a:pt x="4250" y="1610"/>
                    <a:pt x="4097" y="1380"/>
                    <a:pt x="3944" y="1227"/>
                  </a:cubicBezTo>
                  <a:cubicBezTo>
                    <a:pt x="3599" y="921"/>
                    <a:pt x="3178" y="614"/>
                    <a:pt x="2757" y="347"/>
                  </a:cubicBezTo>
                  <a:cubicBezTo>
                    <a:pt x="2489" y="193"/>
                    <a:pt x="2183" y="40"/>
                    <a:pt x="1876" y="2"/>
                  </a:cubicBezTo>
                  <a:cubicBezTo>
                    <a:pt x="1862" y="1"/>
                    <a:pt x="1847"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2"/>
            <p:cNvSpPr/>
            <p:nvPr/>
          </p:nvSpPr>
          <p:spPr>
            <a:xfrm rot="7535658" flipH="1">
              <a:off x="8510001" y="1439310"/>
              <a:ext cx="22023" cy="21748"/>
            </a:xfrm>
            <a:custGeom>
              <a:avLst/>
              <a:gdLst/>
              <a:ahLst/>
              <a:cxnLst/>
              <a:rect l="l" t="t" r="r" b="b"/>
              <a:pathLst>
                <a:path w="881" h="870" extrusionOk="0">
                  <a:moveTo>
                    <a:pt x="448" y="1"/>
                  </a:moveTo>
                  <a:cubicBezTo>
                    <a:pt x="279" y="1"/>
                    <a:pt x="136" y="151"/>
                    <a:pt x="39" y="393"/>
                  </a:cubicBezTo>
                  <a:cubicBezTo>
                    <a:pt x="0" y="432"/>
                    <a:pt x="0" y="470"/>
                    <a:pt x="0" y="508"/>
                  </a:cubicBezTo>
                  <a:cubicBezTo>
                    <a:pt x="0" y="546"/>
                    <a:pt x="77" y="585"/>
                    <a:pt x="115" y="623"/>
                  </a:cubicBezTo>
                  <a:cubicBezTo>
                    <a:pt x="230" y="700"/>
                    <a:pt x="383" y="776"/>
                    <a:pt x="536" y="853"/>
                  </a:cubicBezTo>
                  <a:cubicBezTo>
                    <a:pt x="536" y="853"/>
                    <a:pt x="553" y="870"/>
                    <a:pt x="576" y="870"/>
                  </a:cubicBezTo>
                  <a:cubicBezTo>
                    <a:pt x="587" y="870"/>
                    <a:pt x="600" y="865"/>
                    <a:pt x="613" y="853"/>
                  </a:cubicBezTo>
                  <a:cubicBezTo>
                    <a:pt x="613" y="853"/>
                    <a:pt x="651" y="853"/>
                    <a:pt x="651" y="814"/>
                  </a:cubicBezTo>
                  <a:cubicBezTo>
                    <a:pt x="766" y="700"/>
                    <a:pt x="843" y="546"/>
                    <a:pt x="881" y="355"/>
                  </a:cubicBezTo>
                  <a:cubicBezTo>
                    <a:pt x="881" y="317"/>
                    <a:pt x="881" y="278"/>
                    <a:pt x="843" y="240"/>
                  </a:cubicBezTo>
                  <a:cubicBezTo>
                    <a:pt x="843" y="240"/>
                    <a:pt x="804" y="202"/>
                    <a:pt x="766" y="164"/>
                  </a:cubicBezTo>
                  <a:cubicBezTo>
                    <a:pt x="654" y="51"/>
                    <a:pt x="546" y="1"/>
                    <a:pt x="4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2"/>
            <p:cNvSpPr/>
            <p:nvPr/>
          </p:nvSpPr>
          <p:spPr>
            <a:xfrm rot="7535658" flipH="1">
              <a:off x="8489072" y="1382285"/>
              <a:ext cx="53621" cy="42497"/>
            </a:xfrm>
            <a:custGeom>
              <a:avLst/>
              <a:gdLst/>
              <a:ahLst/>
              <a:cxnLst/>
              <a:rect l="l" t="t" r="r" b="b"/>
              <a:pathLst>
                <a:path w="2145" h="1700" extrusionOk="0">
                  <a:moveTo>
                    <a:pt x="1202" y="1"/>
                  </a:moveTo>
                  <a:cubicBezTo>
                    <a:pt x="972" y="1"/>
                    <a:pt x="754" y="65"/>
                    <a:pt x="613" y="206"/>
                  </a:cubicBezTo>
                  <a:cubicBezTo>
                    <a:pt x="0" y="780"/>
                    <a:pt x="613" y="1316"/>
                    <a:pt x="1149" y="1623"/>
                  </a:cubicBezTo>
                  <a:cubicBezTo>
                    <a:pt x="1187" y="1661"/>
                    <a:pt x="1263" y="1699"/>
                    <a:pt x="1340" y="1699"/>
                  </a:cubicBezTo>
                  <a:cubicBezTo>
                    <a:pt x="1455" y="1699"/>
                    <a:pt x="1570" y="1623"/>
                    <a:pt x="1646" y="1508"/>
                  </a:cubicBezTo>
                  <a:cubicBezTo>
                    <a:pt x="1876" y="1278"/>
                    <a:pt x="2029" y="972"/>
                    <a:pt x="2144" y="666"/>
                  </a:cubicBezTo>
                  <a:cubicBezTo>
                    <a:pt x="2144" y="627"/>
                    <a:pt x="2144" y="551"/>
                    <a:pt x="2144" y="512"/>
                  </a:cubicBezTo>
                  <a:cubicBezTo>
                    <a:pt x="2144" y="436"/>
                    <a:pt x="2106" y="398"/>
                    <a:pt x="2067" y="359"/>
                  </a:cubicBezTo>
                  <a:cubicBezTo>
                    <a:pt x="1887" y="133"/>
                    <a:pt x="1533" y="1"/>
                    <a:pt x="1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2"/>
            <p:cNvSpPr/>
            <p:nvPr/>
          </p:nvSpPr>
          <p:spPr>
            <a:xfrm rot="7535658" flipH="1">
              <a:off x="8494571" y="1521392"/>
              <a:ext cx="27773" cy="20873"/>
            </a:xfrm>
            <a:custGeom>
              <a:avLst/>
              <a:gdLst/>
              <a:ahLst/>
              <a:cxnLst/>
              <a:rect l="l" t="t" r="r" b="b"/>
              <a:pathLst>
                <a:path w="1111" h="835" extrusionOk="0">
                  <a:moveTo>
                    <a:pt x="883" y="0"/>
                  </a:moveTo>
                  <a:cubicBezTo>
                    <a:pt x="804" y="0"/>
                    <a:pt x="711" y="27"/>
                    <a:pt x="613" y="69"/>
                  </a:cubicBezTo>
                  <a:cubicBezTo>
                    <a:pt x="384" y="184"/>
                    <a:pt x="116" y="375"/>
                    <a:pt x="39" y="452"/>
                  </a:cubicBezTo>
                  <a:cubicBezTo>
                    <a:pt x="1" y="490"/>
                    <a:pt x="1" y="528"/>
                    <a:pt x="1" y="567"/>
                  </a:cubicBezTo>
                  <a:cubicBezTo>
                    <a:pt x="1" y="605"/>
                    <a:pt x="39" y="605"/>
                    <a:pt x="77" y="605"/>
                  </a:cubicBezTo>
                  <a:cubicBezTo>
                    <a:pt x="307" y="682"/>
                    <a:pt x="498" y="758"/>
                    <a:pt x="728" y="835"/>
                  </a:cubicBezTo>
                  <a:lnTo>
                    <a:pt x="805" y="835"/>
                  </a:lnTo>
                  <a:cubicBezTo>
                    <a:pt x="805" y="835"/>
                    <a:pt x="843" y="796"/>
                    <a:pt x="843" y="796"/>
                  </a:cubicBezTo>
                  <a:cubicBezTo>
                    <a:pt x="920" y="720"/>
                    <a:pt x="996" y="643"/>
                    <a:pt x="1034" y="528"/>
                  </a:cubicBezTo>
                  <a:cubicBezTo>
                    <a:pt x="1073" y="452"/>
                    <a:pt x="1111" y="375"/>
                    <a:pt x="1111" y="299"/>
                  </a:cubicBezTo>
                  <a:cubicBezTo>
                    <a:pt x="1111" y="80"/>
                    <a:pt x="1019"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2"/>
            <p:cNvSpPr/>
            <p:nvPr/>
          </p:nvSpPr>
          <p:spPr>
            <a:xfrm rot="7535658" flipH="1">
              <a:off x="8446047" y="1437585"/>
              <a:ext cx="36397" cy="32198"/>
            </a:xfrm>
            <a:custGeom>
              <a:avLst/>
              <a:gdLst/>
              <a:ahLst/>
              <a:cxnLst/>
              <a:rect l="l" t="t" r="r" b="b"/>
              <a:pathLst>
                <a:path w="1456" h="1288" extrusionOk="0">
                  <a:moveTo>
                    <a:pt x="658" y="0"/>
                  </a:moveTo>
                  <a:cubicBezTo>
                    <a:pt x="551" y="0"/>
                    <a:pt x="445" y="29"/>
                    <a:pt x="345" y="101"/>
                  </a:cubicBezTo>
                  <a:cubicBezTo>
                    <a:pt x="77" y="292"/>
                    <a:pt x="1" y="675"/>
                    <a:pt x="192" y="943"/>
                  </a:cubicBezTo>
                  <a:cubicBezTo>
                    <a:pt x="269" y="1020"/>
                    <a:pt x="345" y="1096"/>
                    <a:pt x="422" y="1134"/>
                  </a:cubicBezTo>
                  <a:cubicBezTo>
                    <a:pt x="575" y="1249"/>
                    <a:pt x="728" y="1287"/>
                    <a:pt x="881" y="1287"/>
                  </a:cubicBezTo>
                  <a:cubicBezTo>
                    <a:pt x="1111" y="1249"/>
                    <a:pt x="1226" y="1020"/>
                    <a:pt x="1341" y="828"/>
                  </a:cubicBezTo>
                  <a:cubicBezTo>
                    <a:pt x="1417" y="752"/>
                    <a:pt x="1455" y="675"/>
                    <a:pt x="1455" y="560"/>
                  </a:cubicBezTo>
                  <a:cubicBezTo>
                    <a:pt x="1455" y="407"/>
                    <a:pt x="1341" y="254"/>
                    <a:pt x="1187" y="177"/>
                  </a:cubicBezTo>
                  <a:cubicBezTo>
                    <a:pt x="1020" y="81"/>
                    <a:pt x="837"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2"/>
            <p:cNvSpPr/>
            <p:nvPr/>
          </p:nvSpPr>
          <p:spPr>
            <a:xfrm rot="7535658" flipH="1">
              <a:off x="8654056" y="1024636"/>
              <a:ext cx="66045" cy="74270"/>
            </a:xfrm>
            <a:custGeom>
              <a:avLst/>
              <a:gdLst/>
              <a:ahLst/>
              <a:cxnLst/>
              <a:rect l="l" t="t" r="r" b="b"/>
              <a:pathLst>
                <a:path w="2642" h="2971" extrusionOk="0">
                  <a:moveTo>
                    <a:pt x="2014" y="1"/>
                  </a:moveTo>
                  <a:cubicBezTo>
                    <a:pt x="1888" y="1"/>
                    <a:pt x="1779" y="92"/>
                    <a:pt x="1608" y="214"/>
                  </a:cubicBezTo>
                  <a:cubicBezTo>
                    <a:pt x="1110" y="559"/>
                    <a:pt x="689" y="942"/>
                    <a:pt x="268" y="1401"/>
                  </a:cubicBezTo>
                  <a:cubicBezTo>
                    <a:pt x="153" y="1554"/>
                    <a:pt x="0" y="1746"/>
                    <a:pt x="77" y="1937"/>
                  </a:cubicBezTo>
                  <a:cubicBezTo>
                    <a:pt x="115" y="2014"/>
                    <a:pt x="192" y="2090"/>
                    <a:pt x="268" y="2128"/>
                  </a:cubicBezTo>
                  <a:cubicBezTo>
                    <a:pt x="651" y="2358"/>
                    <a:pt x="996" y="2626"/>
                    <a:pt x="1340" y="2856"/>
                  </a:cubicBezTo>
                  <a:cubicBezTo>
                    <a:pt x="1417" y="2932"/>
                    <a:pt x="1532" y="2971"/>
                    <a:pt x="1646" y="2971"/>
                  </a:cubicBezTo>
                  <a:cubicBezTo>
                    <a:pt x="1685" y="2932"/>
                    <a:pt x="1761" y="2894"/>
                    <a:pt x="1800" y="2856"/>
                  </a:cubicBezTo>
                  <a:cubicBezTo>
                    <a:pt x="2106" y="2511"/>
                    <a:pt x="2297" y="2128"/>
                    <a:pt x="2450" y="1707"/>
                  </a:cubicBezTo>
                  <a:cubicBezTo>
                    <a:pt x="2565" y="1401"/>
                    <a:pt x="2642" y="1056"/>
                    <a:pt x="2604" y="712"/>
                  </a:cubicBezTo>
                  <a:cubicBezTo>
                    <a:pt x="2565" y="482"/>
                    <a:pt x="2450" y="252"/>
                    <a:pt x="2259" y="99"/>
                  </a:cubicBezTo>
                  <a:cubicBezTo>
                    <a:pt x="2162" y="30"/>
                    <a:pt x="2085" y="1"/>
                    <a:pt x="2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2"/>
            <p:cNvSpPr/>
            <p:nvPr/>
          </p:nvSpPr>
          <p:spPr>
            <a:xfrm rot="7535658" flipH="1">
              <a:off x="8722592" y="1002778"/>
              <a:ext cx="32448" cy="42697"/>
            </a:xfrm>
            <a:custGeom>
              <a:avLst/>
              <a:gdLst/>
              <a:ahLst/>
              <a:cxnLst/>
              <a:rect l="l" t="t" r="r" b="b"/>
              <a:pathLst>
                <a:path w="1298" h="1708" extrusionOk="0">
                  <a:moveTo>
                    <a:pt x="806" y="0"/>
                  </a:moveTo>
                  <a:cubicBezTo>
                    <a:pt x="781" y="0"/>
                    <a:pt x="755" y="2"/>
                    <a:pt x="728" y="6"/>
                  </a:cubicBezTo>
                  <a:cubicBezTo>
                    <a:pt x="306" y="45"/>
                    <a:pt x="192" y="810"/>
                    <a:pt x="77" y="1117"/>
                  </a:cubicBezTo>
                  <a:cubicBezTo>
                    <a:pt x="38" y="1193"/>
                    <a:pt x="0" y="1308"/>
                    <a:pt x="38" y="1385"/>
                  </a:cubicBezTo>
                  <a:cubicBezTo>
                    <a:pt x="77" y="1461"/>
                    <a:pt x="153" y="1499"/>
                    <a:pt x="230" y="1538"/>
                  </a:cubicBezTo>
                  <a:cubicBezTo>
                    <a:pt x="383" y="1576"/>
                    <a:pt x="498" y="1653"/>
                    <a:pt x="651" y="1691"/>
                  </a:cubicBezTo>
                  <a:cubicBezTo>
                    <a:pt x="702" y="1691"/>
                    <a:pt x="753" y="1708"/>
                    <a:pt x="793" y="1708"/>
                  </a:cubicBezTo>
                  <a:cubicBezTo>
                    <a:pt x="813" y="1708"/>
                    <a:pt x="830" y="1704"/>
                    <a:pt x="842" y="1691"/>
                  </a:cubicBezTo>
                  <a:cubicBezTo>
                    <a:pt x="881" y="1653"/>
                    <a:pt x="919" y="1614"/>
                    <a:pt x="957" y="1576"/>
                  </a:cubicBezTo>
                  <a:cubicBezTo>
                    <a:pt x="1072" y="1385"/>
                    <a:pt x="1187" y="1155"/>
                    <a:pt x="1225" y="925"/>
                  </a:cubicBezTo>
                  <a:cubicBezTo>
                    <a:pt x="1298" y="599"/>
                    <a:pt x="1233" y="0"/>
                    <a:pt x="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2"/>
            <p:cNvSpPr/>
            <p:nvPr/>
          </p:nvSpPr>
          <p:spPr>
            <a:xfrm rot="7535658" flipH="1">
              <a:off x="8735810" y="1048728"/>
              <a:ext cx="89994" cy="67295"/>
            </a:xfrm>
            <a:custGeom>
              <a:avLst/>
              <a:gdLst/>
              <a:ahLst/>
              <a:cxnLst/>
              <a:rect l="l" t="t" r="r" b="b"/>
              <a:pathLst>
                <a:path w="3600" h="2692" extrusionOk="0">
                  <a:moveTo>
                    <a:pt x="2576" y="1"/>
                  </a:moveTo>
                  <a:cubicBezTo>
                    <a:pt x="2057" y="1"/>
                    <a:pt x="1429" y="254"/>
                    <a:pt x="1035" y="541"/>
                  </a:cubicBezTo>
                  <a:cubicBezTo>
                    <a:pt x="690" y="770"/>
                    <a:pt x="1" y="1344"/>
                    <a:pt x="460" y="1689"/>
                  </a:cubicBezTo>
                  <a:cubicBezTo>
                    <a:pt x="843" y="1957"/>
                    <a:pt x="1188" y="2225"/>
                    <a:pt x="1532" y="2493"/>
                  </a:cubicBezTo>
                  <a:cubicBezTo>
                    <a:pt x="1647" y="2570"/>
                    <a:pt x="1762" y="2684"/>
                    <a:pt x="1915" y="2684"/>
                  </a:cubicBezTo>
                  <a:cubicBezTo>
                    <a:pt x="1945" y="2689"/>
                    <a:pt x="1975" y="2692"/>
                    <a:pt x="2004" y="2692"/>
                  </a:cubicBezTo>
                  <a:cubicBezTo>
                    <a:pt x="2195" y="2692"/>
                    <a:pt x="2361" y="2588"/>
                    <a:pt x="2528" y="2455"/>
                  </a:cubicBezTo>
                  <a:cubicBezTo>
                    <a:pt x="2872" y="2187"/>
                    <a:pt x="3178" y="1804"/>
                    <a:pt x="3370" y="1383"/>
                  </a:cubicBezTo>
                  <a:cubicBezTo>
                    <a:pt x="3485" y="1115"/>
                    <a:pt x="3600" y="770"/>
                    <a:pt x="3446" y="502"/>
                  </a:cubicBezTo>
                  <a:cubicBezTo>
                    <a:pt x="3332" y="196"/>
                    <a:pt x="2987" y="43"/>
                    <a:pt x="2681" y="5"/>
                  </a:cubicBezTo>
                  <a:cubicBezTo>
                    <a:pt x="2646" y="2"/>
                    <a:pt x="2611" y="1"/>
                    <a:pt x="2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2"/>
            <p:cNvSpPr/>
            <p:nvPr/>
          </p:nvSpPr>
          <p:spPr>
            <a:xfrm rot="7535658" flipH="1">
              <a:off x="8697146" y="1009338"/>
              <a:ext cx="13424" cy="9999"/>
            </a:xfrm>
            <a:custGeom>
              <a:avLst/>
              <a:gdLst/>
              <a:ahLst/>
              <a:cxnLst/>
              <a:rect l="l" t="t" r="r" b="b"/>
              <a:pathLst>
                <a:path w="537" h="400" extrusionOk="0">
                  <a:moveTo>
                    <a:pt x="308" y="1"/>
                  </a:moveTo>
                  <a:cubicBezTo>
                    <a:pt x="243" y="1"/>
                    <a:pt x="169" y="28"/>
                    <a:pt x="115" y="55"/>
                  </a:cubicBezTo>
                  <a:lnTo>
                    <a:pt x="77" y="93"/>
                  </a:lnTo>
                  <a:cubicBezTo>
                    <a:pt x="0" y="131"/>
                    <a:pt x="0" y="246"/>
                    <a:pt x="39" y="323"/>
                  </a:cubicBezTo>
                  <a:cubicBezTo>
                    <a:pt x="115" y="399"/>
                    <a:pt x="192" y="399"/>
                    <a:pt x="307" y="399"/>
                  </a:cubicBezTo>
                  <a:cubicBezTo>
                    <a:pt x="383" y="361"/>
                    <a:pt x="460" y="323"/>
                    <a:pt x="498" y="246"/>
                  </a:cubicBezTo>
                  <a:cubicBezTo>
                    <a:pt x="536" y="131"/>
                    <a:pt x="460" y="55"/>
                    <a:pt x="383" y="16"/>
                  </a:cubicBezTo>
                  <a:cubicBezTo>
                    <a:pt x="361" y="5"/>
                    <a:pt x="335" y="1"/>
                    <a:pt x="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2"/>
            <p:cNvSpPr/>
            <p:nvPr/>
          </p:nvSpPr>
          <p:spPr>
            <a:xfrm rot="7535658" flipH="1">
              <a:off x="8731175" y="983274"/>
              <a:ext cx="16299" cy="22298"/>
            </a:xfrm>
            <a:custGeom>
              <a:avLst/>
              <a:gdLst/>
              <a:ahLst/>
              <a:cxnLst/>
              <a:rect l="l" t="t" r="r" b="b"/>
              <a:pathLst>
                <a:path w="652" h="892" extrusionOk="0">
                  <a:moveTo>
                    <a:pt x="328" y="1"/>
                  </a:moveTo>
                  <a:cubicBezTo>
                    <a:pt x="289" y="1"/>
                    <a:pt x="254" y="10"/>
                    <a:pt x="231" y="34"/>
                  </a:cubicBezTo>
                  <a:cubicBezTo>
                    <a:pt x="116" y="110"/>
                    <a:pt x="77" y="378"/>
                    <a:pt x="39" y="455"/>
                  </a:cubicBezTo>
                  <a:cubicBezTo>
                    <a:pt x="1" y="531"/>
                    <a:pt x="1" y="570"/>
                    <a:pt x="1" y="646"/>
                  </a:cubicBezTo>
                  <a:cubicBezTo>
                    <a:pt x="1" y="761"/>
                    <a:pt x="116" y="799"/>
                    <a:pt x="192" y="838"/>
                  </a:cubicBezTo>
                  <a:cubicBezTo>
                    <a:pt x="246" y="865"/>
                    <a:pt x="301" y="892"/>
                    <a:pt x="355" y="892"/>
                  </a:cubicBezTo>
                  <a:cubicBezTo>
                    <a:pt x="377" y="892"/>
                    <a:pt x="400" y="887"/>
                    <a:pt x="422" y="876"/>
                  </a:cubicBezTo>
                  <a:cubicBezTo>
                    <a:pt x="499" y="838"/>
                    <a:pt x="537" y="799"/>
                    <a:pt x="537" y="723"/>
                  </a:cubicBezTo>
                  <a:cubicBezTo>
                    <a:pt x="575" y="646"/>
                    <a:pt x="575" y="570"/>
                    <a:pt x="613" y="493"/>
                  </a:cubicBezTo>
                  <a:cubicBezTo>
                    <a:pt x="613" y="378"/>
                    <a:pt x="613" y="263"/>
                    <a:pt x="613" y="187"/>
                  </a:cubicBezTo>
                  <a:cubicBezTo>
                    <a:pt x="613" y="148"/>
                    <a:pt x="652" y="110"/>
                    <a:pt x="613" y="110"/>
                  </a:cubicBezTo>
                  <a:cubicBezTo>
                    <a:pt x="613" y="110"/>
                    <a:pt x="613" y="72"/>
                    <a:pt x="575" y="72"/>
                  </a:cubicBezTo>
                  <a:cubicBezTo>
                    <a:pt x="522" y="45"/>
                    <a:pt x="415" y="1"/>
                    <a:pt x="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2"/>
            <p:cNvSpPr/>
            <p:nvPr/>
          </p:nvSpPr>
          <p:spPr>
            <a:xfrm rot="7535658" flipH="1">
              <a:off x="8737741" y="909699"/>
              <a:ext cx="18224" cy="13074"/>
            </a:xfrm>
            <a:custGeom>
              <a:avLst/>
              <a:gdLst/>
              <a:ahLst/>
              <a:cxnLst/>
              <a:rect l="l" t="t" r="r" b="b"/>
              <a:pathLst>
                <a:path w="729" h="523" extrusionOk="0">
                  <a:moveTo>
                    <a:pt x="508" y="0"/>
                  </a:moveTo>
                  <a:cubicBezTo>
                    <a:pt x="358" y="0"/>
                    <a:pt x="182" y="186"/>
                    <a:pt x="77" y="264"/>
                  </a:cubicBezTo>
                  <a:cubicBezTo>
                    <a:pt x="39" y="264"/>
                    <a:pt x="1" y="303"/>
                    <a:pt x="1" y="341"/>
                  </a:cubicBezTo>
                  <a:cubicBezTo>
                    <a:pt x="39" y="379"/>
                    <a:pt x="39" y="379"/>
                    <a:pt x="77" y="417"/>
                  </a:cubicBezTo>
                  <a:cubicBezTo>
                    <a:pt x="230" y="456"/>
                    <a:pt x="345" y="494"/>
                    <a:pt x="498" y="494"/>
                  </a:cubicBezTo>
                  <a:cubicBezTo>
                    <a:pt x="518" y="513"/>
                    <a:pt x="527" y="523"/>
                    <a:pt x="537" y="523"/>
                  </a:cubicBezTo>
                  <a:cubicBezTo>
                    <a:pt x="546" y="523"/>
                    <a:pt x="556" y="513"/>
                    <a:pt x="575" y="494"/>
                  </a:cubicBezTo>
                  <a:cubicBezTo>
                    <a:pt x="613" y="494"/>
                    <a:pt x="652" y="456"/>
                    <a:pt x="652" y="417"/>
                  </a:cubicBezTo>
                  <a:cubicBezTo>
                    <a:pt x="728" y="341"/>
                    <a:pt x="728" y="226"/>
                    <a:pt x="690" y="149"/>
                  </a:cubicBezTo>
                  <a:cubicBezTo>
                    <a:pt x="641" y="40"/>
                    <a:pt x="577" y="0"/>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2"/>
            <p:cNvSpPr/>
            <p:nvPr/>
          </p:nvSpPr>
          <p:spPr>
            <a:xfrm rot="7535658" flipH="1">
              <a:off x="8769279" y="878459"/>
              <a:ext cx="31623" cy="31423"/>
            </a:xfrm>
            <a:custGeom>
              <a:avLst/>
              <a:gdLst/>
              <a:ahLst/>
              <a:cxnLst/>
              <a:rect l="l" t="t" r="r" b="b"/>
              <a:pathLst>
                <a:path w="1265" h="1257" extrusionOk="0">
                  <a:moveTo>
                    <a:pt x="706" y="1"/>
                  </a:moveTo>
                  <a:cubicBezTo>
                    <a:pt x="673" y="1"/>
                    <a:pt x="642" y="7"/>
                    <a:pt x="613" y="21"/>
                  </a:cubicBezTo>
                  <a:cubicBezTo>
                    <a:pt x="422" y="136"/>
                    <a:pt x="230" y="404"/>
                    <a:pt x="77" y="557"/>
                  </a:cubicBezTo>
                  <a:cubicBezTo>
                    <a:pt x="77" y="596"/>
                    <a:pt x="1" y="672"/>
                    <a:pt x="39" y="749"/>
                  </a:cubicBezTo>
                  <a:cubicBezTo>
                    <a:pt x="39" y="749"/>
                    <a:pt x="77" y="787"/>
                    <a:pt x="116" y="825"/>
                  </a:cubicBezTo>
                  <a:cubicBezTo>
                    <a:pt x="230" y="940"/>
                    <a:pt x="383" y="1055"/>
                    <a:pt x="537" y="1170"/>
                  </a:cubicBezTo>
                  <a:cubicBezTo>
                    <a:pt x="575" y="1208"/>
                    <a:pt x="613" y="1246"/>
                    <a:pt x="651" y="1246"/>
                  </a:cubicBezTo>
                  <a:cubicBezTo>
                    <a:pt x="673" y="1254"/>
                    <a:pt x="693" y="1257"/>
                    <a:pt x="710" y="1257"/>
                  </a:cubicBezTo>
                  <a:cubicBezTo>
                    <a:pt x="782" y="1257"/>
                    <a:pt x="819" y="1201"/>
                    <a:pt x="881" y="1170"/>
                  </a:cubicBezTo>
                  <a:cubicBezTo>
                    <a:pt x="958" y="1055"/>
                    <a:pt x="1034" y="979"/>
                    <a:pt x="1111" y="902"/>
                  </a:cubicBezTo>
                  <a:cubicBezTo>
                    <a:pt x="1187" y="787"/>
                    <a:pt x="1264" y="672"/>
                    <a:pt x="1264" y="519"/>
                  </a:cubicBezTo>
                  <a:cubicBezTo>
                    <a:pt x="1264" y="404"/>
                    <a:pt x="1187" y="289"/>
                    <a:pt x="1111" y="213"/>
                  </a:cubicBezTo>
                  <a:cubicBezTo>
                    <a:pt x="1018" y="119"/>
                    <a:pt x="848" y="1"/>
                    <a:pt x="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2"/>
            <p:cNvSpPr/>
            <p:nvPr/>
          </p:nvSpPr>
          <p:spPr>
            <a:xfrm rot="-4500040" flipH="1">
              <a:off x="8543447" y="546035"/>
              <a:ext cx="79498" cy="61873"/>
            </a:xfrm>
            <a:custGeom>
              <a:avLst/>
              <a:gdLst/>
              <a:ahLst/>
              <a:cxnLst/>
              <a:rect l="l" t="t" r="r" b="b"/>
              <a:pathLst>
                <a:path w="3180" h="2475" extrusionOk="0">
                  <a:moveTo>
                    <a:pt x="498" y="1"/>
                  </a:moveTo>
                  <a:cubicBezTo>
                    <a:pt x="383" y="39"/>
                    <a:pt x="306" y="154"/>
                    <a:pt x="268" y="269"/>
                  </a:cubicBezTo>
                  <a:cubicBezTo>
                    <a:pt x="38" y="805"/>
                    <a:pt x="0" y="1379"/>
                    <a:pt x="153" y="1915"/>
                  </a:cubicBezTo>
                  <a:cubicBezTo>
                    <a:pt x="153" y="1991"/>
                    <a:pt x="191" y="2106"/>
                    <a:pt x="230" y="2183"/>
                  </a:cubicBezTo>
                  <a:cubicBezTo>
                    <a:pt x="413" y="2389"/>
                    <a:pt x="653" y="2474"/>
                    <a:pt x="907" y="2474"/>
                  </a:cubicBezTo>
                  <a:cubicBezTo>
                    <a:pt x="1931" y="2474"/>
                    <a:pt x="3179" y="1081"/>
                    <a:pt x="1799" y="498"/>
                  </a:cubicBezTo>
                  <a:cubicBezTo>
                    <a:pt x="1455" y="345"/>
                    <a:pt x="1072" y="192"/>
                    <a:pt x="727" y="39"/>
                  </a:cubicBezTo>
                  <a:cubicBezTo>
                    <a:pt x="651" y="1"/>
                    <a:pt x="574"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2"/>
            <p:cNvSpPr/>
            <p:nvPr/>
          </p:nvSpPr>
          <p:spPr>
            <a:xfrm rot="-4500040" flipH="1">
              <a:off x="8629610" y="543843"/>
              <a:ext cx="26824" cy="19974"/>
            </a:xfrm>
            <a:custGeom>
              <a:avLst/>
              <a:gdLst/>
              <a:ahLst/>
              <a:cxnLst/>
              <a:rect l="l" t="t" r="r" b="b"/>
              <a:pathLst>
                <a:path w="1073" h="799" extrusionOk="0">
                  <a:moveTo>
                    <a:pt x="383" y="0"/>
                  </a:moveTo>
                  <a:cubicBezTo>
                    <a:pt x="307" y="0"/>
                    <a:pt x="269" y="0"/>
                    <a:pt x="230" y="39"/>
                  </a:cubicBezTo>
                  <a:cubicBezTo>
                    <a:pt x="77" y="192"/>
                    <a:pt x="1" y="421"/>
                    <a:pt x="1" y="613"/>
                  </a:cubicBezTo>
                  <a:cubicBezTo>
                    <a:pt x="1" y="689"/>
                    <a:pt x="39" y="728"/>
                    <a:pt x="77" y="766"/>
                  </a:cubicBezTo>
                  <a:cubicBezTo>
                    <a:pt x="113" y="790"/>
                    <a:pt x="171" y="799"/>
                    <a:pt x="237" y="799"/>
                  </a:cubicBezTo>
                  <a:cubicBezTo>
                    <a:pt x="384" y="799"/>
                    <a:pt x="572" y="754"/>
                    <a:pt x="651" y="728"/>
                  </a:cubicBezTo>
                  <a:cubicBezTo>
                    <a:pt x="805" y="651"/>
                    <a:pt x="919" y="460"/>
                    <a:pt x="1034" y="345"/>
                  </a:cubicBezTo>
                  <a:cubicBezTo>
                    <a:pt x="1034" y="307"/>
                    <a:pt x="1073" y="268"/>
                    <a:pt x="1034" y="230"/>
                  </a:cubicBezTo>
                  <a:cubicBezTo>
                    <a:pt x="1034" y="192"/>
                    <a:pt x="996" y="192"/>
                    <a:pt x="996" y="192"/>
                  </a:cubicBezTo>
                  <a:cubicBezTo>
                    <a:pt x="805" y="115"/>
                    <a:pt x="651" y="77"/>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2"/>
            <p:cNvSpPr/>
            <p:nvPr/>
          </p:nvSpPr>
          <p:spPr>
            <a:xfrm rot="-4500040" flipH="1">
              <a:off x="8647623" y="513749"/>
              <a:ext cx="21074" cy="22899"/>
            </a:xfrm>
            <a:custGeom>
              <a:avLst/>
              <a:gdLst/>
              <a:ahLst/>
              <a:cxnLst/>
              <a:rect l="l" t="t" r="r" b="b"/>
              <a:pathLst>
                <a:path w="843" h="916" extrusionOk="0">
                  <a:moveTo>
                    <a:pt x="651" y="0"/>
                  </a:moveTo>
                  <a:cubicBezTo>
                    <a:pt x="460" y="38"/>
                    <a:pt x="306" y="77"/>
                    <a:pt x="153" y="191"/>
                  </a:cubicBezTo>
                  <a:cubicBezTo>
                    <a:pt x="77" y="230"/>
                    <a:pt x="38" y="230"/>
                    <a:pt x="38" y="306"/>
                  </a:cubicBezTo>
                  <a:cubicBezTo>
                    <a:pt x="0" y="345"/>
                    <a:pt x="0" y="383"/>
                    <a:pt x="0" y="459"/>
                  </a:cubicBezTo>
                  <a:cubicBezTo>
                    <a:pt x="38" y="613"/>
                    <a:pt x="115" y="804"/>
                    <a:pt x="268" y="881"/>
                  </a:cubicBezTo>
                  <a:cubicBezTo>
                    <a:pt x="321" y="904"/>
                    <a:pt x="368" y="915"/>
                    <a:pt x="410" y="915"/>
                  </a:cubicBezTo>
                  <a:cubicBezTo>
                    <a:pt x="708" y="915"/>
                    <a:pt x="771" y="388"/>
                    <a:pt x="804" y="153"/>
                  </a:cubicBezTo>
                  <a:cubicBezTo>
                    <a:pt x="804" y="115"/>
                    <a:pt x="842" y="77"/>
                    <a:pt x="804" y="38"/>
                  </a:cubicBezTo>
                  <a:cubicBezTo>
                    <a:pt x="766" y="0"/>
                    <a:pt x="689"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2"/>
            <p:cNvSpPr/>
            <p:nvPr/>
          </p:nvSpPr>
          <p:spPr>
            <a:xfrm rot="-4500040" flipH="1">
              <a:off x="8528530" y="466746"/>
              <a:ext cx="48849" cy="51598"/>
            </a:xfrm>
            <a:custGeom>
              <a:avLst/>
              <a:gdLst/>
              <a:ahLst/>
              <a:cxnLst/>
              <a:rect l="l" t="t" r="r" b="b"/>
              <a:pathLst>
                <a:path w="1954" h="2064" extrusionOk="0">
                  <a:moveTo>
                    <a:pt x="766" y="0"/>
                  </a:moveTo>
                  <a:cubicBezTo>
                    <a:pt x="652" y="0"/>
                    <a:pt x="575" y="38"/>
                    <a:pt x="460" y="115"/>
                  </a:cubicBezTo>
                  <a:cubicBezTo>
                    <a:pt x="154" y="306"/>
                    <a:pt x="39" y="728"/>
                    <a:pt x="39" y="1110"/>
                  </a:cubicBezTo>
                  <a:cubicBezTo>
                    <a:pt x="1" y="1417"/>
                    <a:pt x="77" y="1799"/>
                    <a:pt x="345" y="1991"/>
                  </a:cubicBezTo>
                  <a:cubicBezTo>
                    <a:pt x="414" y="2043"/>
                    <a:pt x="499" y="2063"/>
                    <a:pt x="592" y="2063"/>
                  </a:cubicBezTo>
                  <a:cubicBezTo>
                    <a:pt x="706" y="2063"/>
                    <a:pt x="832" y="2033"/>
                    <a:pt x="958" y="1991"/>
                  </a:cubicBezTo>
                  <a:cubicBezTo>
                    <a:pt x="1149" y="1914"/>
                    <a:pt x="1379" y="1761"/>
                    <a:pt x="1532" y="1570"/>
                  </a:cubicBezTo>
                  <a:cubicBezTo>
                    <a:pt x="1647" y="1417"/>
                    <a:pt x="1953" y="995"/>
                    <a:pt x="1838" y="766"/>
                  </a:cubicBezTo>
                  <a:cubicBezTo>
                    <a:pt x="1800" y="689"/>
                    <a:pt x="1762" y="651"/>
                    <a:pt x="1685" y="613"/>
                  </a:cubicBezTo>
                  <a:lnTo>
                    <a:pt x="1073" y="153"/>
                  </a:lnTo>
                  <a:cubicBezTo>
                    <a:pt x="996" y="115"/>
                    <a:pt x="881" y="38"/>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2"/>
            <p:cNvSpPr/>
            <p:nvPr/>
          </p:nvSpPr>
          <p:spPr>
            <a:xfrm rot="-4500040" flipH="1">
              <a:off x="8999033" y="471794"/>
              <a:ext cx="33524" cy="33899"/>
            </a:xfrm>
            <a:custGeom>
              <a:avLst/>
              <a:gdLst/>
              <a:ahLst/>
              <a:cxnLst/>
              <a:rect l="l" t="t" r="r" b="b"/>
              <a:pathLst>
                <a:path w="1341" h="1356" extrusionOk="0">
                  <a:moveTo>
                    <a:pt x="617" y="0"/>
                  </a:moveTo>
                  <a:cubicBezTo>
                    <a:pt x="562" y="0"/>
                    <a:pt x="507" y="9"/>
                    <a:pt x="460" y="25"/>
                  </a:cubicBezTo>
                  <a:cubicBezTo>
                    <a:pt x="0" y="178"/>
                    <a:pt x="39" y="599"/>
                    <a:pt x="77" y="1021"/>
                  </a:cubicBezTo>
                  <a:cubicBezTo>
                    <a:pt x="115" y="1135"/>
                    <a:pt x="154" y="1250"/>
                    <a:pt x="268" y="1327"/>
                  </a:cubicBezTo>
                  <a:cubicBezTo>
                    <a:pt x="307" y="1346"/>
                    <a:pt x="345" y="1356"/>
                    <a:pt x="383" y="1356"/>
                  </a:cubicBezTo>
                  <a:cubicBezTo>
                    <a:pt x="422" y="1356"/>
                    <a:pt x="460" y="1346"/>
                    <a:pt x="498" y="1327"/>
                  </a:cubicBezTo>
                  <a:cubicBezTo>
                    <a:pt x="613" y="1289"/>
                    <a:pt x="689" y="1212"/>
                    <a:pt x="766" y="1174"/>
                  </a:cubicBezTo>
                  <a:cubicBezTo>
                    <a:pt x="881" y="1135"/>
                    <a:pt x="1072" y="1135"/>
                    <a:pt x="1187" y="1097"/>
                  </a:cubicBezTo>
                  <a:cubicBezTo>
                    <a:pt x="1225" y="1059"/>
                    <a:pt x="1264" y="1021"/>
                    <a:pt x="1302" y="982"/>
                  </a:cubicBezTo>
                  <a:cubicBezTo>
                    <a:pt x="1340" y="906"/>
                    <a:pt x="1302" y="829"/>
                    <a:pt x="1264" y="753"/>
                  </a:cubicBezTo>
                  <a:cubicBezTo>
                    <a:pt x="1187" y="599"/>
                    <a:pt x="1111" y="446"/>
                    <a:pt x="996" y="293"/>
                  </a:cubicBezTo>
                  <a:cubicBezTo>
                    <a:pt x="957" y="217"/>
                    <a:pt x="919" y="140"/>
                    <a:pt x="843" y="63"/>
                  </a:cubicBezTo>
                  <a:cubicBezTo>
                    <a:pt x="775" y="19"/>
                    <a:pt x="695" y="0"/>
                    <a:pt x="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2"/>
            <p:cNvSpPr/>
            <p:nvPr/>
          </p:nvSpPr>
          <p:spPr>
            <a:xfrm rot="-4500040" flipH="1">
              <a:off x="8922522" y="447377"/>
              <a:ext cx="54573" cy="67198"/>
            </a:xfrm>
            <a:custGeom>
              <a:avLst/>
              <a:gdLst/>
              <a:ahLst/>
              <a:cxnLst/>
              <a:rect l="l" t="t" r="r" b="b"/>
              <a:pathLst>
                <a:path w="2183" h="2688" extrusionOk="0">
                  <a:moveTo>
                    <a:pt x="938" y="0"/>
                  </a:moveTo>
                  <a:cubicBezTo>
                    <a:pt x="842" y="0"/>
                    <a:pt x="747" y="10"/>
                    <a:pt x="651" y="29"/>
                  </a:cubicBezTo>
                  <a:cubicBezTo>
                    <a:pt x="77" y="105"/>
                    <a:pt x="0" y="680"/>
                    <a:pt x="0" y="1216"/>
                  </a:cubicBezTo>
                  <a:cubicBezTo>
                    <a:pt x="0" y="1522"/>
                    <a:pt x="153" y="1866"/>
                    <a:pt x="421" y="2020"/>
                  </a:cubicBezTo>
                  <a:cubicBezTo>
                    <a:pt x="651" y="2173"/>
                    <a:pt x="957" y="2211"/>
                    <a:pt x="1187" y="2326"/>
                  </a:cubicBezTo>
                  <a:cubicBezTo>
                    <a:pt x="1340" y="2402"/>
                    <a:pt x="1493" y="2556"/>
                    <a:pt x="1685" y="2670"/>
                  </a:cubicBezTo>
                  <a:cubicBezTo>
                    <a:pt x="1710" y="2670"/>
                    <a:pt x="1753" y="2687"/>
                    <a:pt x="1801" y="2687"/>
                  </a:cubicBezTo>
                  <a:cubicBezTo>
                    <a:pt x="1825" y="2687"/>
                    <a:pt x="1850" y="2683"/>
                    <a:pt x="1876" y="2670"/>
                  </a:cubicBezTo>
                  <a:cubicBezTo>
                    <a:pt x="1991" y="2670"/>
                    <a:pt x="2029" y="2556"/>
                    <a:pt x="2029" y="2441"/>
                  </a:cubicBezTo>
                  <a:cubicBezTo>
                    <a:pt x="2182" y="1828"/>
                    <a:pt x="2144" y="1177"/>
                    <a:pt x="1953" y="603"/>
                  </a:cubicBezTo>
                  <a:cubicBezTo>
                    <a:pt x="1876" y="412"/>
                    <a:pt x="1761" y="220"/>
                    <a:pt x="1608" y="144"/>
                  </a:cubicBezTo>
                  <a:cubicBezTo>
                    <a:pt x="1493" y="67"/>
                    <a:pt x="1340" y="29"/>
                    <a:pt x="1225" y="29"/>
                  </a:cubicBezTo>
                  <a:cubicBezTo>
                    <a:pt x="1129" y="10"/>
                    <a:pt x="1034"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2"/>
            <p:cNvSpPr/>
            <p:nvPr/>
          </p:nvSpPr>
          <p:spPr>
            <a:xfrm rot="-4500040" flipH="1">
              <a:off x="8953995" y="425956"/>
              <a:ext cx="41374" cy="28024"/>
            </a:xfrm>
            <a:custGeom>
              <a:avLst/>
              <a:gdLst/>
              <a:ahLst/>
              <a:cxnLst/>
              <a:rect l="l" t="t" r="r" b="b"/>
              <a:pathLst>
                <a:path w="1655" h="1121" extrusionOk="0">
                  <a:moveTo>
                    <a:pt x="963" y="0"/>
                  </a:moveTo>
                  <a:cubicBezTo>
                    <a:pt x="546" y="0"/>
                    <a:pt x="0" y="792"/>
                    <a:pt x="468" y="1044"/>
                  </a:cubicBezTo>
                  <a:cubicBezTo>
                    <a:pt x="544" y="1121"/>
                    <a:pt x="659" y="1121"/>
                    <a:pt x="736" y="1121"/>
                  </a:cubicBezTo>
                  <a:lnTo>
                    <a:pt x="1195" y="1121"/>
                  </a:lnTo>
                  <a:cubicBezTo>
                    <a:pt x="1348" y="1121"/>
                    <a:pt x="1540" y="1121"/>
                    <a:pt x="1616" y="1006"/>
                  </a:cubicBezTo>
                  <a:cubicBezTo>
                    <a:pt x="1655" y="891"/>
                    <a:pt x="1616" y="776"/>
                    <a:pt x="1578" y="700"/>
                  </a:cubicBezTo>
                  <a:cubicBezTo>
                    <a:pt x="1502" y="470"/>
                    <a:pt x="1387" y="278"/>
                    <a:pt x="1195" y="125"/>
                  </a:cubicBezTo>
                  <a:cubicBezTo>
                    <a:pt x="1157" y="87"/>
                    <a:pt x="1119" y="49"/>
                    <a:pt x="1042" y="10"/>
                  </a:cubicBezTo>
                  <a:cubicBezTo>
                    <a:pt x="1017" y="3"/>
                    <a:pt x="990"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2"/>
            <p:cNvSpPr/>
            <p:nvPr/>
          </p:nvSpPr>
          <p:spPr>
            <a:xfrm rot="-4500040" flipH="1">
              <a:off x="8855134" y="365088"/>
              <a:ext cx="78498" cy="74248"/>
            </a:xfrm>
            <a:custGeom>
              <a:avLst/>
              <a:gdLst/>
              <a:ahLst/>
              <a:cxnLst/>
              <a:rect l="l" t="t" r="r" b="b"/>
              <a:pathLst>
                <a:path w="3140" h="2970" extrusionOk="0">
                  <a:moveTo>
                    <a:pt x="1947" y="1"/>
                  </a:moveTo>
                  <a:cubicBezTo>
                    <a:pt x="1839" y="1"/>
                    <a:pt x="1736" y="19"/>
                    <a:pt x="1646" y="64"/>
                  </a:cubicBezTo>
                  <a:cubicBezTo>
                    <a:pt x="1493" y="102"/>
                    <a:pt x="1417" y="255"/>
                    <a:pt x="1302" y="370"/>
                  </a:cubicBezTo>
                  <a:cubicBezTo>
                    <a:pt x="1149" y="600"/>
                    <a:pt x="957" y="830"/>
                    <a:pt x="766" y="1059"/>
                  </a:cubicBezTo>
                  <a:cubicBezTo>
                    <a:pt x="613" y="1251"/>
                    <a:pt x="268" y="1481"/>
                    <a:pt x="153" y="1710"/>
                  </a:cubicBezTo>
                  <a:cubicBezTo>
                    <a:pt x="0" y="2131"/>
                    <a:pt x="383" y="2744"/>
                    <a:pt x="766" y="2897"/>
                  </a:cubicBezTo>
                  <a:cubicBezTo>
                    <a:pt x="870" y="2949"/>
                    <a:pt x="981" y="2970"/>
                    <a:pt x="1097" y="2970"/>
                  </a:cubicBezTo>
                  <a:cubicBezTo>
                    <a:pt x="1238" y="2970"/>
                    <a:pt x="1385" y="2939"/>
                    <a:pt x="1532" y="2897"/>
                  </a:cubicBezTo>
                  <a:cubicBezTo>
                    <a:pt x="1761" y="2821"/>
                    <a:pt x="1991" y="2706"/>
                    <a:pt x="2221" y="2553"/>
                  </a:cubicBezTo>
                  <a:cubicBezTo>
                    <a:pt x="2489" y="2399"/>
                    <a:pt x="2757" y="2208"/>
                    <a:pt x="2910" y="1940"/>
                  </a:cubicBezTo>
                  <a:cubicBezTo>
                    <a:pt x="3140" y="1519"/>
                    <a:pt x="2986" y="1059"/>
                    <a:pt x="2872" y="600"/>
                  </a:cubicBezTo>
                  <a:cubicBezTo>
                    <a:pt x="2833" y="447"/>
                    <a:pt x="2795" y="294"/>
                    <a:pt x="2680" y="217"/>
                  </a:cubicBezTo>
                  <a:cubicBezTo>
                    <a:pt x="2527" y="102"/>
                    <a:pt x="2336" y="26"/>
                    <a:pt x="2182" y="26"/>
                  </a:cubicBezTo>
                  <a:cubicBezTo>
                    <a:pt x="2103" y="10"/>
                    <a:pt x="2024" y="1"/>
                    <a:pt x="1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2"/>
            <p:cNvSpPr/>
            <p:nvPr/>
          </p:nvSpPr>
          <p:spPr>
            <a:xfrm rot="-4500040" flipH="1">
              <a:off x="8999711" y="447928"/>
              <a:ext cx="14275" cy="15500"/>
            </a:xfrm>
            <a:custGeom>
              <a:avLst/>
              <a:gdLst/>
              <a:ahLst/>
              <a:cxnLst/>
              <a:rect l="l" t="t" r="r" b="b"/>
              <a:pathLst>
                <a:path w="571" h="620" extrusionOk="0">
                  <a:moveTo>
                    <a:pt x="303" y="1"/>
                  </a:moveTo>
                  <a:cubicBezTo>
                    <a:pt x="150" y="115"/>
                    <a:pt x="73" y="269"/>
                    <a:pt x="35" y="383"/>
                  </a:cubicBezTo>
                  <a:cubicBezTo>
                    <a:pt x="1" y="486"/>
                    <a:pt x="119" y="619"/>
                    <a:pt x="227" y="619"/>
                  </a:cubicBezTo>
                  <a:cubicBezTo>
                    <a:pt x="239" y="619"/>
                    <a:pt x="252" y="617"/>
                    <a:pt x="264" y="613"/>
                  </a:cubicBezTo>
                  <a:cubicBezTo>
                    <a:pt x="379" y="613"/>
                    <a:pt x="494" y="498"/>
                    <a:pt x="532" y="383"/>
                  </a:cubicBezTo>
                  <a:cubicBezTo>
                    <a:pt x="571" y="269"/>
                    <a:pt x="494" y="115"/>
                    <a:pt x="418" y="39"/>
                  </a:cubicBezTo>
                  <a:cubicBezTo>
                    <a:pt x="418" y="1"/>
                    <a:pt x="379" y="1"/>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2"/>
            <p:cNvSpPr/>
            <p:nvPr/>
          </p:nvSpPr>
          <p:spPr>
            <a:xfrm rot="-4500040" flipH="1">
              <a:off x="8982320" y="315672"/>
              <a:ext cx="22999" cy="20249"/>
            </a:xfrm>
            <a:custGeom>
              <a:avLst/>
              <a:gdLst/>
              <a:ahLst/>
              <a:cxnLst/>
              <a:rect l="l" t="t" r="r" b="b"/>
              <a:pathLst>
                <a:path w="920" h="810" extrusionOk="0">
                  <a:moveTo>
                    <a:pt x="628" y="1"/>
                  </a:moveTo>
                  <a:cubicBezTo>
                    <a:pt x="585" y="1"/>
                    <a:pt x="537" y="10"/>
                    <a:pt x="499" y="29"/>
                  </a:cubicBezTo>
                  <a:cubicBezTo>
                    <a:pt x="307" y="68"/>
                    <a:pt x="154" y="183"/>
                    <a:pt x="39" y="336"/>
                  </a:cubicBezTo>
                  <a:lnTo>
                    <a:pt x="1" y="336"/>
                  </a:lnTo>
                  <a:cubicBezTo>
                    <a:pt x="1" y="451"/>
                    <a:pt x="1" y="565"/>
                    <a:pt x="1" y="642"/>
                  </a:cubicBezTo>
                  <a:cubicBezTo>
                    <a:pt x="1" y="680"/>
                    <a:pt x="1" y="719"/>
                    <a:pt x="39" y="757"/>
                  </a:cubicBezTo>
                  <a:cubicBezTo>
                    <a:pt x="39" y="795"/>
                    <a:pt x="116" y="795"/>
                    <a:pt x="154" y="795"/>
                  </a:cubicBezTo>
                  <a:cubicBezTo>
                    <a:pt x="212" y="805"/>
                    <a:pt x="269" y="809"/>
                    <a:pt x="326" y="809"/>
                  </a:cubicBezTo>
                  <a:cubicBezTo>
                    <a:pt x="496" y="809"/>
                    <a:pt x="661" y="766"/>
                    <a:pt x="805" y="680"/>
                  </a:cubicBezTo>
                  <a:cubicBezTo>
                    <a:pt x="843" y="680"/>
                    <a:pt x="881" y="642"/>
                    <a:pt x="920" y="604"/>
                  </a:cubicBezTo>
                  <a:cubicBezTo>
                    <a:pt x="920" y="565"/>
                    <a:pt x="920" y="527"/>
                    <a:pt x="920" y="489"/>
                  </a:cubicBezTo>
                  <a:cubicBezTo>
                    <a:pt x="881" y="374"/>
                    <a:pt x="843" y="259"/>
                    <a:pt x="805" y="144"/>
                  </a:cubicBezTo>
                  <a:cubicBezTo>
                    <a:pt x="805" y="106"/>
                    <a:pt x="767" y="68"/>
                    <a:pt x="728" y="29"/>
                  </a:cubicBezTo>
                  <a:cubicBezTo>
                    <a:pt x="709" y="10"/>
                    <a:pt x="671"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0">
  <p:cSld name="CUSTOM_3_1_1_1_1_1_1_1_2">
    <p:bg>
      <p:bgPr>
        <a:blipFill>
          <a:blip r:embed="rId2">
            <a:alphaModFix/>
          </a:blip>
          <a:stretch>
            <a:fillRect/>
          </a:stretch>
        </a:blipFill>
        <a:effectLst/>
      </p:bgPr>
    </p:bg>
    <p:spTree>
      <p:nvGrpSpPr>
        <p:cNvPr id="1" name="Shape 2050"/>
        <p:cNvGrpSpPr/>
        <p:nvPr/>
      </p:nvGrpSpPr>
      <p:grpSpPr>
        <a:xfrm>
          <a:off x="0" y="0"/>
          <a:ext cx="0" cy="0"/>
          <a:chOff x="0" y="0"/>
          <a:chExt cx="0" cy="0"/>
        </a:xfrm>
      </p:grpSpPr>
      <p:sp>
        <p:nvSpPr>
          <p:cNvPr id="2051" name="Google Shape;2051;p33"/>
          <p:cNvSpPr/>
          <p:nvPr/>
        </p:nvSpPr>
        <p:spPr>
          <a:xfrm>
            <a:off x="0" y="0"/>
            <a:ext cx="9163800" cy="5143500"/>
          </a:xfrm>
          <a:prstGeom prst="rect">
            <a:avLst/>
          </a:prstGeom>
          <a:solidFill>
            <a:srgbClr val="161616">
              <a:alpha val="810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053" name="Google Shape;2053;p33"/>
          <p:cNvGrpSpPr/>
          <p:nvPr/>
        </p:nvGrpSpPr>
        <p:grpSpPr>
          <a:xfrm>
            <a:off x="-855590" y="2241037"/>
            <a:ext cx="1714344" cy="661428"/>
            <a:chOff x="241400" y="2709575"/>
            <a:chExt cx="915000" cy="353025"/>
          </a:xfrm>
        </p:grpSpPr>
        <p:sp>
          <p:nvSpPr>
            <p:cNvPr id="2054" name="Google Shape;2054;p33"/>
            <p:cNvSpPr/>
            <p:nvPr/>
          </p:nvSpPr>
          <p:spPr>
            <a:xfrm>
              <a:off x="241400" y="2709575"/>
              <a:ext cx="913900" cy="108900"/>
            </a:xfrm>
            <a:custGeom>
              <a:avLst/>
              <a:gdLst/>
              <a:ahLst/>
              <a:cxnLst/>
              <a:rect l="l" t="t" r="r" b="b"/>
              <a:pathLst>
                <a:path w="36556" h="4356" extrusionOk="0">
                  <a:moveTo>
                    <a:pt x="2992" y="1"/>
                  </a:moveTo>
                  <a:lnTo>
                    <a:pt x="2816" y="45"/>
                  </a:lnTo>
                  <a:lnTo>
                    <a:pt x="2596" y="89"/>
                  </a:lnTo>
                  <a:lnTo>
                    <a:pt x="2200" y="264"/>
                  </a:lnTo>
                  <a:lnTo>
                    <a:pt x="1761" y="572"/>
                  </a:lnTo>
                  <a:lnTo>
                    <a:pt x="1321" y="968"/>
                  </a:lnTo>
                  <a:lnTo>
                    <a:pt x="881" y="1496"/>
                  </a:lnTo>
                  <a:lnTo>
                    <a:pt x="441" y="2156"/>
                  </a:lnTo>
                  <a:lnTo>
                    <a:pt x="1" y="2904"/>
                  </a:lnTo>
                  <a:lnTo>
                    <a:pt x="529" y="3212"/>
                  </a:lnTo>
                  <a:lnTo>
                    <a:pt x="881" y="2552"/>
                  </a:lnTo>
                  <a:lnTo>
                    <a:pt x="1277" y="1980"/>
                  </a:lnTo>
                  <a:lnTo>
                    <a:pt x="1673" y="1540"/>
                  </a:lnTo>
                  <a:lnTo>
                    <a:pt x="2024" y="1144"/>
                  </a:lnTo>
                  <a:lnTo>
                    <a:pt x="2332" y="880"/>
                  </a:lnTo>
                  <a:lnTo>
                    <a:pt x="2684" y="704"/>
                  </a:lnTo>
                  <a:lnTo>
                    <a:pt x="2992" y="616"/>
                  </a:lnTo>
                  <a:lnTo>
                    <a:pt x="3300" y="616"/>
                  </a:lnTo>
                  <a:lnTo>
                    <a:pt x="3476" y="704"/>
                  </a:lnTo>
                  <a:lnTo>
                    <a:pt x="3652" y="792"/>
                  </a:lnTo>
                  <a:lnTo>
                    <a:pt x="3828" y="924"/>
                  </a:lnTo>
                  <a:lnTo>
                    <a:pt x="3960" y="1100"/>
                  </a:lnTo>
                  <a:lnTo>
                    <a:pt x="4224" y="1496"/>
                  </a:lnTo>
                  <a:lnTo>
                    <a:pt x="4488" y="1980"/>
                  </a:lnTo>
                  <a:lnTo>
                    <a:pt x="4840" y="2508"/>
                  </a:lnTo>
                  <a:lnTo>
                    <a:pt x="5192" y="3036"/>
                  </a:lnTo>
                  <a:lnTo>
                    <a:pt x="5412" y="3300"/>
                  </a:lnTo>
                  <a:lnTo>
                    <a:pt x="5675" y="3476"/>
                  </a:lnTo>
                  <a:lnTo>
                    <a:pt x="5939" y="3652"/>
                  </a:lnTo>
                  <a:lnTo>
                    <a:pt x="6247" y="3784"/>
                  </a:lnTo>
                  <a:lnTo>
                    <a:pt x="6599" y="3872"/>
                  </a:lnTo>
                  <a:lnTo>
                    <a:pt x="6907" y="3872"/>
                  </a:lnTo>
                  <a:lnTo>
                    <a:pt x="7171" y="3828"/>
                  </a:lnTo>
                  <a:lnTo>
                    <a:pt x="7435" y="3740"/>
                  </a:lnTo>
                  <a:lnTo>
                    <a:pt x="7699" y="3608"/>
                  </a:lnTo>
                  <a:lnTo>
                    <a:pt x="7919" y="3432"/>
                  </a:lnTo>
                  <a:lnTo>
                    <a:pt x="8359" y="3080"/>
                  </a:lnTo>
                  <a:lnTo>
                    <a:pt x="8799" y="2728"/>
                  </a:lnTo>
                  <a:lnTo>
                    <a:pt x="9239" y="2420"/>
                  </a:lnTo>
                  <a:lnTo>
                    <a:pt x="9503" y="2288"/>
                  </a:lnTo>
                  <a:lnTo>
                    <a:pt x="9766" y="2200"/>
                  </a:lnTo>
                  <a:lnTo>
                    <a:pt x="10074" y="2112"/>
                  </a:lnTo>
                  <a:lnTo>
                    <a:pt x="10690" y="2112"/>
                  </a:lnTo>
                  <a:lnTo>
                    <a:pt x="10954" y="2156"/>
                  </a:lnTo>
                  <a:lnTo>
                    <a:pt x="11174" y="2200"/>
                  </a:lnTo>
                  <a:lnTo>
                    <a:pt x="11394" y="2332"/>
                  </a:lnTo>
                  <a:lnTo>
                    <a:pt x="11834" y="2596"/>
                  </a:lnTo>
                  <a:lnTo>
                    <a:pt x="12186" y="2904"/>
                  </a:lnTo>
                  <a:lnTo>
                    <a:pt x="12626" y="3256"/>
                  </a:lnTo>
                  <a:lnTo>
                    <a:pt x="12846" y="3432"/>
                  </a:lnTo>
                  <a:lnTo>
                    <a:pt x="13110" y="3564"/>
                  </a:lnTo>
                  <a:lnTo>
                    <a:pt x="13374" y="3696"/>
                  </a:lnTo>
                  <a:lnTo>
                    <a:pt x="13681" y="3784"/>
                  </a:lnTo>
                  <a:lnTo>
                    <a:pt x="14033" y="3872"/>
                  </a:lnTo>
                  <a:lnTo>
                    <a:pt x="14385" y="3872"/>
                  </a:lnTo>
                  <a:lnTo>
                    <a:pt x="14781" y="3828"/>
                  </a:lnTo>
                  <a:lnTo>
                    <a:pt x="15177" y="3784"/>
                  </a:lnTo>
                  <a:lnTo>
                    <a:pt x="15529" y="3652"/>
                  </a:lnTo>
                  <a:lnTo>
                    <a:pt x="15837" y="3520"/>
                  </a:lnTo>
                  <a:lnTo>
                    <a:pt x="16101" y="3344"/>
                  </a:lnTo>
                  <a:lnTo>
                    <a:pt x="16409" y="3124"/>
                  </a:lnTo>
                  <a:lnTo>
                    <a:pt x="16893" y="2772"/>
                  </a:lnTo>
                  <a:lnTo>
                    <a:pt x="17376" y="2376"/>
                  </a:lnTo>
                  <a:lnTo>
                    <a:pt x="17596" y="2244"/>
                  </a:lnTo>
                  <a:lnTo>
                    <a:pt x="17816" y="2112"/>
                  </a:lnTo>
                  <a:lnTo>
                    <a:pt x="18036" y="2068"/>
                  </a:lnTo>
                  <a:lnTo>
                    <a:pt x="18256" y="2024"/>
                  </a:lnTo>
                  <a:lnTo>
                    <a:pt x="18520" y="2024"/>
                  </a:lnTo>
                  <a:lnTo>
                    <a:pt x="18784" y="2068"/>
                  </a:lnTo>
                  <a:lnTo>
                    <a:pt x="19136" y="2244"/>
                  </a:lnTo>
                  <a:lnTo>
                    <a:pt x="19400" y="2464"/>
                  </a:lnTo>
                  <a:lnTo>
                    <a:pt x="19620" y="2684"/>
                  </a:lnTo>
                  <a:lnTo>
                    <a:pt x="19796" y="2948"/>
                  </a:lnTo>
                  <a:lnTo>
                    <a:pt x="20060" y="3300"/>
                  </a:lnTo>
                  <a:lnTo>
                    <a:pt x="20324" y="3564"/>
                  </a:lnTo>
                  <a:lnTo>
                    <a:pt x="20500" y="3740"/>
                  </a:lnTo>
                  <a:lnTo>
                    <a:pt x="20676" y="3828"/>
                  </a:lnTo>
                  <a:lnTo>
                    <a:pt x="20896" y="3916"/>
                  </a:lnTo>
                  <a:lnTo>
                    <a:pt x="21159" y="4004"/>
                  </a:lnTo>
                  <a:lnTo>
                    <a:pt x="21511" y="4047"/>
                  </a:lnTo>
                  <a:lnTo>
                    <a:pt x="21863" y="4004"/>
                  </a:lnTo>
                  <a:lnTo>
                    <a:pt x="22127" y="3916"/>
                  </a:lnTo>
                  <a:lnTo>
                    <a:pt x="22435" y="3784"/>
                  </a:lnTo>
                  <a:lnTo>
                    <a:pt x="22655" y="3608"/>
                  </a:lnTo>
                  <a:lnTo>
                    <a:pt x="22919" y="3432"/>
                  </a:lnTo>
                  <a:lnTo>
                    <a:pt x="23359" y="2992"/>
                  </a:lnTo>
                  <a:lnTo>
                    <a:pt x="23755" y="2596"/>
                  </a:lnTo>
                  <a:lnTo>
                    <a:pt x="24151" y="2244"/>
                  </a:lnTo>
                  <a:lnTo>
                    <a:pt x="24371" y="2112"/>
                  </a:lnTo>
                  <a:lnTo>
                    <a:pt x="24591" y="2024"/>
                  </a:lnTo>
                  <a:lnTo>
                    <a:pt x="24855" y="1936"/>
                  </a:lnTo>
                  <a:lnTo>
                    <a:pt x="25118" y="1892"/>
                  </a:lnTo>
                  <a:lnTo>
                    <a:pt x="25426" y="1892"/>
                  </a:lnTo>
                  <a:lnTo>
                    <a:pt x="25690" y="1936"/>
                  </a:lnTo>
                  <a:lnTo>
                    <a:pt x="25954" y="2068"/>
                  </a:lnTo>
                  <a:lnTo>
                    <a:pt x="26218" y="2200"/>
                  </a:lnTo>
                  <a:lnTo>
                    <a:pt x="26438" y="2376"/>
                  </a:lnTo>
                  <a:lnTo>
                    <a:pt x="26658" y="2552"/>
                  </a:lnTo>
                  <a:lnTo>
                    <a:pt x="27098" y="3036"/>
                  </a:lnTo>
                  <a:lnTo>
                    <a:pt x="27538" y="3476"/>
                  </a:lnTo>
                  <a:lnTo>
                    <a:pt x="27802" y="3740"/>
                  </a:lnTo>
                  <a:lnTo>
                    <a:pt x="28066" y="3916"/>
                  </a:lnTo>
                  <a:lnTo>
                    <a:pt x="28374" y="4091"/>
                  </a:lnTo>
                  <a:lnTo>
                    <a:pt x="28682" y="4223"/>
                  </a:lnTo>
                  <a:lnTo>
                    <a:pt x="28989" y="4311"/>
                  </a:lnTo>
                  <a:lnTo>
                    <a:pt x="29385" y="4355"/>
                  </a:lnTo>
                  <a:lnTo>
                    <a:pt x="29605" y="4355"/>
                  </a:lnTo>
                  <a:lnTo>
                    <a:pt x="29913" y="4311"/>
                  </a:lnTo>
                  <a:lnTo>
                    <a:pt x="30177" y="4223"/>
                  </a:lnTo>
                  <a:lnTo>
                    <a:pt x="30397" y="4091"/>
                  </a:lnTo>
                  <a:lnTo>
                    <a:pt x="30617" y="4004"/>
                  </a:lnTo>
                  <a:lnTo>
                    <a:pt x="31013" y="3696"/>
                  </a:lnTo>
                  <a:lnTo>
                    <a:pt x="31409" y="3388"/>
                  </a:lnTo>
                  <a:lnTo>
                    <a:pt x="31717" y="3080"/>
                  </a:lnTo>
                  <a:lnTo>
                    <a:pt x="32069" y="2816"/>
                  </a:lnTo>
                  <a:lnTo>
                    <a:pt x="32465" y="2596"/>
                  </a:lnTo>
                  <a:lnTo>
                    <a:pt x="32685" y="2552"/>
                  </a:lnTo>
                  <a:lnTo>
                    <a:pt x="32948" y="2508"/>
                  </a:lnTo>
                  <a:lnTo>
                    <a:pt x="33212" y="2464"/>
                  </a:lnTo>
                  <a:lnTo>
                    <a:pt x="33476" y="2464"/>
                  </a:lnTo>
                  <a:lnTo>
                    <a:pt x="33960" y="2596"/>
                  </a:lnTo>
                  <a:lnTo>
                    <a:pt x="34444" y="2772"/>
                  </a:lnTo>
                  <a:lnTo>
                    <a:pt x="34928" y="3036"/>
                  </a:lnTo>
                  <a:lnTo>
                    <a:pt x="35324" y="3300"/>
                  </a:lnTo>
                  <a:lnTo>
                    <a:pt x="35632" y="3564"/>
                  </a:lnTo>
                  <a:lnTo>
                    <a:pt x="36116" y="4004"/>
                  </a:lnTo>
                  <a:lnTo>
                    <a:pt x="36556" y="3608"/>
                  </a:lnTo>
                  <a:lnTo>
                    <a:pt x="35984" y="3036"/>
                  </a:lnTo>
                  <a:lnTo>
                    <a:pt x="35588" y="2728"/>
                  </a:lnTo>
                  <a:lnTo>
                    <a:pt x="35104" y="2464"/>
                  </a:lnTo>
                  <a:lnTo>
                    <a:pt x="34620" y="2200"/>
                  </a:lnTo>
                  <a:lnTo>
                    <a:pt x="34048" y="1980"/>
                  </a:lnTo>
                  <a:lnTo>
                    <a:pt x="33784" y="1936"/>
                  </a:lnTo>
                  <a:lnTo>
                    <a:pt x="33476" y="1892"/>
                  </a:lnTo>
                  <a:lnTo>
                    <a:pt x="33168" y="1848"/>
                  </a:lnTo>
                  <a:lnTo>
                    <a:pt x="32860" y="1892"/>
                  </a:lnTo>
                  <a:lnTo>
                    <a:pt x="32553" y="1936"/>
                  </a:lnTo>
                  <a:lnTo>
                    <a:pt x="32245" y="2024"/>
                  </a:lnTo>
                  <a:lnTo>
                    <a:pt x="32025" y="2156"/>
                  </a:lnTo>
                  <a:lnTo>
                    <a:pt x="31761" y="2288"/>
                  </a:lnTo>
                  <a:lnTo>
                    <a:pt x="31365" y="2596"/>
                  </a:lnTo>
                  <a:lnTo>
                    <a:pt x="30969" y="2948"/>
                  </a:lnTo>
                  <a:lnTo>
                    <a:pt x="30661" y="3212"/>
                  </a:lnTo>
                  <a:lnTo>
                    <a:pt x="30353" y="3476"/>
                  </a:lnTo>
                  <a:lnTo>
                    <a:pt x="29957" y="3652"/>
                  </a:lnTo>
                  <a:lnTo>
                    <a:pt x="29781" y="3696"/>
                  </a:lnTo>
                  <a:lnTo>
                    <a:pt x="29561" y="3740"/>
                  </a:lnTo>
                  <a:lnTo>
                    <a:pt x="29253" y="3740"/>
                  </a:lnTo>
                  <a:lnTo>
                    <a:pt x="28945" y="3696"/>
                  </a:lnTo>
                  <a:lnTo>
                    <a:pt x="28682" y="3608"/>
                  </a:lnTo>
                  <a:lnTo>
                    <a:pt x="28462" y="3476"/>
                  </a:lnTo>
                  <a:lnTo>
                    <a:pt x="28198" y="3300"/>
                  </a:lnTo>
                  <a:lnTo>
                    <a:pt x="27978" y="3080"/>
                  </a:lnTo>
                  <a:lnTo>
                    <a:pt x="27538" y="2596"/>
                  </a:lnTo>
                  <a:lnTo>
                    <a:pt x="27054" y="2112"/>
                  </a:lnTo>
                  <a:lnTo>
                    <a:pt x="26790" y="1892"/>
                  </a:lnTo>
                  <a:lnTo>
                    <a:pt x="26482" y="1672"/>
                  </a:lnTo>
                  <a:lnTo>
                    <a:pt x="26174" y="1496"/>
                  </a:lnTo>
                  <a:lnTo>
                    <a:pt x="25866" y="1364"/>
                  </a:lnTo>
                  <a:lnTo>
                    <a:pt x="25470" y="1320"/>
                  </a:lnTo>
                  <a:lnTo>
                    <a:pt x="25074" y="1276"/>
                  </a:lnTo>
                  <a:lnTo>
                    <a:pt x="24723" y="1364"/>
                  </a:lnTo>
                  <a:lnTo>
                    <a:pt x="24415" y="1452"/>
                  </a:lnTo>
                  <a:lnTo>
                    <a:pt x="24107" y="1584"/>
                  </a:lnTo>
                  <a:lnTo>
                    <a:pt x="23843" y="1760"/>
                  </a:lnTo>
                  <a:lnTo>
                    <a:pt x="23359" y="2112"/>
                  </a:lnTo>
                  <a:lnTo>
                    <a:pt x="22919" y="2552"/>
                  </a:lnTo>
                  <a:lnTo>
                    <a:pt x="22523" y="2992"/>
                  </a:lnTo>
                  <a:lnTo>
                    <a:pt x="22127" y="3256"/>
                  </a:lnTo>
                  <a:lnTo>
                    <a:pt x="21951" y="3388"/>
                  </a:lnTo>
                  <a:lnTo>
                    <a:pt x="21731" y="3432"/>
                  </a:lnTo>
                  <a:lnTo>
                    <a:pt x="21291" y="3432"/>
                  </a:lnTo>
                  <a:lnTo>
                    <a:pt x="20984" y="3300"/>
                  </a:lnTo>
                  <a:lnTo>
                    <a:pt x="20720" y="3124"/>
                  </a:lnTo>
                  <a:lnTo>
                    <a:pt x="20500" y="2904"/>
                  </a:lnTo>
                  <a:lnTo>
                    <a:pt x="20280" y="2596"/>
                  </a:lnTo>
                  <a:lnTo>
                    <a:pt x="20060" y="2288"/>
                  </a:lnTo>
                  <a:lnTo>
                    <a:pt x="19796" y="1980"/>
                  </a:lnTo>
                  <a:lnTo>
                    <a:pt x="19400" y="1716"/>
                  </a:lnTo>
                  <a:lnTo>
                    <a:pt x="19224" y="1584"/>
                  </a:lnTo>
                  <a:lnTo>
                    <a:pt x="18960" y="1496"/>
                  </a:lnTo>
                  <a:lnTo>
                    <a:pt x="18564" y="1408"/>
                  </a:lnTo>
                  <a:lnTo>
                    <a:pt x="18256" y="1408"/>
                  </a:lnTo>
                  <a:lnTo>
                    <a:pt x="17904" y="1452"/>
                  </a:lnTo>
                  <a:lnTo>
                    <a:pt x="17596" y="1540"/>
                  </a:lnTo>
                  <a:lnTo>
                    <a:pt x="17332" y="1716"/>
                  </a:lnTo>
                  <a:lnTo>
                    <a:pt x="17025" y="1892"/>
                  </a:lnTo>
                  <a:lnTo>
                    <a:pt x="16541" y="2288"/>
                  </a:lnTo>
                  <a:lnTo>
                    <a:pt x="16057" y="2640"/>
                  </a:lnTo>
                  <a:lnTo>
                    <a:pt x="15573" y="2948"/>
                  </a:lnTo>
                  <a:lnTo>
                    <a:pt x="15309" y="3080"/>
                  </a:lnTo>
                  <a:lnTo>
                    <a:pt x="15001" y="3168"/>
                  </a:lnTo>
                  <a:lnTo>
                    <a:pt x="14737" y="3256"/>
                  </a:lnTo>
                  <a:lnTo>
                    <a:pt x="14077" y="3256"/>
                  </a:lnTo>
                  <a:lnTo>
                    <a:pt x="13813" y="3212"/>
                  </a:lnTo>
                  <a:lnTo>
                    <a:pt x="13593" y="3124"/>
                  </a:lnTo>
                  <a:lnTo>
                    <a:pt x="13374" y="3036"/>
                  </a:lnTo>
                  <a:lnTo>
                    <a:pt x="12978" y="2772"/>
                  </a:lnTo>
                  <a:lnTo>
                    <a:pt x="12582" y="2464"/>
                  </a:lnTo>
                  <a:lnTo>
                    <a:pt x="12186" y="2112"/>
                  </a:lnTo>
                  <a:lnTo>
                    <a:pt x="11922" y="1936"/>
                  </a:lnTo>
                  <a:lnTo>
                    <a:pt x="11702" y="1760"/>
                  </a:lnTo>
                  <a:lnTo>
                    <a:pt x="11394" y="1672"/>
                  </a:lnTo>
                  <a:lnTo>
                    <a:pt x="11086" y="1540"/>
                  </a:lnTo>
                  <a:lnTo>
                    <a:pt x="10734" y="1496"/>
                  </a:lnTo>
                  <a:lnTo>
                    <a:pt x="10338" y="1496"/>
                  </a:lnTo>
                  <a:lnTo>
                    <a:pt x="9942" y="1540"/>
                  </a:lnTo>
                  <a:lnTo>
                    <a:pt x="9590" y="1628"/>
                  </a:lnTo>
                  <a:lnTo>
                    <a:pt x="9283" y="1716"/>
                  </a:lnTo>
                  <a:lnTo>
                    <a:pt x="8975" y="1892"/>
                  </a:lnTo>
                  <a:lnTo>
                    <a:pt x="8447" y="2244"/>
                  </a:lnTo>
                  <a:lnTo>
                    <a:pt x="7963" y="2596"/>
                  </a:lnTo>
                  <a:lnTo>
                    <a:pt x="7567" y="2948"/>
                  </a:lnTo>
                  <a:lnTo>
                    <a:pt x="7215" y="3168"/>
                  </a:lnTo>
                  <a:lnTo>
                    <a:pt x="6995" y="3256"/>
                  </a:lnTo>
                  <a:lnTo>
                    <a:pt x="6643" y="3256"/>
                  </a:lnTo>
                  <a:lnTo>
                    <a:pt x="6423" y="3212"/>
                  </a:lnTo>
                  <a:lnTo>
                    <a:pt x="6203" y="3124"/>
                  </a:lnTo>
                  <a:lnTo>
                    <a:pt x="5983" y="2992"/>
                  </a:lnTo>
                  <a:lnTo>
                    <a:pt x="5807" y="2816"/>
                  </a:lnTo>
                  <a:lnTo>
                    <a:pt x="5632" y="2640"/>
                  </a:lnTo>
                  <a:lnTo>
                    <a:pt x="5324" y="2156"/>
                  </a:lnTo>
                  <a:lnTo>
                    <a:pt x="5016" y="1672"/>
                  </a:lnTo>
                  <a:lnTo>
                    <a:pt x="4708" y="1144"/>
                  </a:lnTo>
                  <a:lnTo>
                    <a:pt x="4356" y="660"/>
                  </a:lnTo>
                  <a:lnTo>
                    <a:pt x="4180" y="440"/>
                  </a:lnTo>
                  <a:lnTo>
                    <a:pt x="3960" y="264"/>
                  </a:lnTo>
                  <a:lnTo>
                    <a:pt x="3696" y="133"/>
                  </a:lnTo>
                  <a:lnTo>
                    <a:pt x="3388" y="45"/>
                  </a:lnTo>
                  <a:lnTo>
                    <a:pt x="3212" y="1"/>
                  </a:lnTo>
                  <a:close/>
                </a:path>
              </a:pathLst>
            </a:custGeom>
            <a:solidFill>
              <a:srgbClr val="DF3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3"/>
            <p:cNvSpPr/>
            <p:nvPr/>
          </p:nvSpPr>
          <p:spPr>
            <a:xfrm>
              <a:off x="244700" y="2808550"/>
              <a:ext cx="911700" cy="89100"/>
            </a:xfrm>
            <a:custGeom>
              <a:avLst/>
              <a:gdLst/>
              <a:ahLst/>
              <a:cxnLst/>
              <a:rect l="l" t="t" r="r" b="b"/>
              <a:pathLst>
                <a:path w="36468" h="3564" extrusionOk="0">
                  <a:moveTo>
                    <a:pt x="23755" y="1"/>
                  </a:moveTo>
                  <a:lnTo>
                    <a:pt x="23359" y="88"/>
                  </a:lnTo>
                  <a:lnTo>
                    <a:pt x="23007" y="264"/>
                  </a:lnTo>
                  <a:lnTo>
                    <a:pt x="22655" y="440"/>
                  </a:lnTo>
                  <a:lnTo>
                    <a:pt x="22303" y="660"/>
                  </a:lnTo>
                  <a:lnTo>
                    <a:pt x="21687" y="1188"/>
                  </a:lnTo>
                  <a:lnTo>
                    <a:pt x="21115" y="1672"/>
                  </a:lnTo>
                  <a:lnTo>
                    <a:pt x="20808" y="1892"/>
                  </a:lnTo>
                  <a:lnTo>
                    <a:pt x="20500" y="2068"/>
                  </a:lnTo>
                  <a:lnTo>
                    <a:pt x="20148" y="2244"/>
                  </a:lnTo>
                  <a:lnTo>
                    <a:pt x="19796" y="2332"/>
                  </a:lnTo>
                  <a:lnTo>
                    <a:pt x="19400" y="2376"/>
                  </a:lnTo>
                  <a:lnTo>
                    <a:pt x="19004" y="2376"/>
                  </a:lnTo>
                  <a:lnTo>
                    <a:pt x="18696" y="2332"/>
                  </a:lnTo>
                  <a:lnTo>
                    <a:pt x="18388" y="2244"/>
                  </a:lnTo>
                  <a:lnTo>
                    <a:pt x="18124" y="2156"/>
                  </a:lnTo>
                  <a:lnTo>
                    <a:pt x="17904" y="2024"/>
                  </a:lnTo>
                  <a:lnTo>
                    <a:pt x="17464" y="1716"/>
                  </a:lnTo>
                  <a:lnTo>
                    <a:pt x="17069" y="1364"/>
                  </a:lnTo>
                  <a:lnTo>
                    <a:pt x="16629" y="968"/>
                  </a:lnTo>
                  <a:lnTo>
                    <a:pt x="16365" y="792"/>
                  </a:lnTo>
                  <a:lnTo>
                    <a:pt x="16101" y="616"/>
                  </a:lnTo>
                  <a:lnTo>
                    <a:pt x="15837" y="484"/>
                  </a:lnTo>
                  <a:lnTo>
                    <a:pt x="15529" y="396"/>
                  </a:lnTo>
                  <a:lnTo>
                    <a:pt x="15133" y="352"/>
                  </a:lnTo>
                  <a:lnTo>
                    <a:pt x="14737" y="352"/>
                  </a:lnTo>
                  <a:lnTo>
                    <a:pt x="14341" y="396"/>
                  </a:lnTo>
                  <a:lnTo>
                    <a:pt x="13989" y="484"/>
                  </a:lnTo>
                  <a:lnTo>
                    <a:pt x="13681" y="616"/>
                  </a:lnTo>
                  <a:lnTo>
                    <a:pt x="13417" y="748"/>
                  </a:lnTo>
                  <a:lnTo>
                    <a:pt x="13154" y="924"/>
                  </a:lnTo>
                  <a:lnTo>
                    <a:pt x="12934" y="1100"/>
                  </a:lnTo>
                  <a:lnTo>
                    <a:pt x="12494" y="1540"/>
                  </a:lnTo>
                  <a:lnTo>
                    <a:pt x="12098" y="1892"/>
                  </a:lnTo>
                  <a:lnTo>
                    <a:pt x="11702" y="2200"/>
                  </a:lnTo>
                  <a:lnTo>
                    <a:pt x="11482" y="2332"/>
                  </a:lnTo>
                  <a:lnTo>
                    <a:pt x="11262" y="2420"/>
                  </a:lnTo>
                  <a:lnTo>
                    <a:pt x="10998" y="2464"/>
                  </a:lnTo>
                  <a:lnTo>
                    <a:pt x="10690" y="2508"/>
                  </a:lnTo>
                  <a:lnTo>
                    <a:pt x="10338" y="2508"/>
                  </a:lnTo>
                  <a:lnTo>
                    <a:pt x="10074" y="2464"/>
                  </a:lnTo>
                  <a:lnTo>
                    <a:pt x="9810" y="2376"/>
                  </a:lnTo>
                  <a:lnTo>
                    <a:pt x="9546" y="2244"/>
                  </a:lnTo>
                  <a:lnTo>
                    <a:pt x="9327" y="2068"/>
                  </a:lnTo>
                  <a:lnTo>
                    <a:pt x="9107" y="1892"/>
                  </a:lnTo>
                  <a:lnTo>
                    <a:pt x="8711" y="1452"/>
                  </a:lnTo>
                  <a:lnTo>
                    <a:pt x="8227" y="1012"/>
                  </a:lnTo>
                  <a:lnTo>
                    <a:pt x="7963" y="792"/>
                  </a:lnTo>
                  <a:lnTo>
                    <a:pt x="7699" y="572"/>
                  </a:lnTo>
                  <a:lnTo>
                    <a:pt x="7391" y="440"/>
                  </a:lnTo>
                  <a:lnTo>
                    <a:pt x="7039" y="308"/>
                  </a:lnTo>
                  <a:lnTo>
                    <a:pt x="6643" y="220"/>
                  </a:lnTo>
                  <a:lnTo>
                    <a:pt x="5895" y="220"/>
                  </a:lnTo>
                  <a:lnTo>
                    <a:pt x="5631" y="264"/>
                  </a:lnTo>
                  <a:lnTo>
                    <a:pt x="5148" y="440"/>
                  </a:lnTo>
                  <a:lnTo>
                    <a:pt x="4664" y="616"/>
                  </a:lnTo>
                  <a:lnTo>
                    <a:pt x="4224" y="880"/>
                  </a:lnTo>
                  <a:lnTo>
                    <a:pt x="3652" y="1188"/>
                  </a:lnTo>
                  <a:lnTo>
                    <a:pt x="3036" y="1408"/>
                  </a:lnTo>
                  <a:lnTo>
                    <a:pt x="2684" y="1540"/>
                  </a:lnTo>
                  <a:lnTo>
                    <a:pt x="2332" y="1584"/>
                  </a:lnTo>
                  <a:lnTo>
                    <a:pt x="1936" y="1628"/>
                  </a:lnTo>
                  <a:lnTo>
                    <a:pt x="1453" y="1672"/>
                  </a:lnTo>
                  <a:lnTo>
                    <a:pt x="793" y="1584"/>
                  </a:lnTo>
                  <a:lnTo>
                    <a:pt x="133" y="1452"/>
                  </a:lnTo>
                  <a:lnTo>
                    <a:pt x="1" y="2068"/>
                  </a:lnTo>
                  <a:lnTo>
                    <a:pt x="705" y="2200"/>
                  </a:lnTo>
                  <a:lnTo>
                    <a:pt x="1453" y="2244"/>
                  </a:lnTo>
                  <a:lnTo>
                    <a:pt x="1980" y="2244"/>
                  </a:lnTo>
                  <a:lnTo>
                    <a:pt x="2420" y="2200"/>
                  </a:lnTo>
                  <a:lnTo>
                    <a:pt x="2816" y="2112"/>
                  </a:lnTo>
                  <a:lnTo>
                    <a:pt x="3212" y="1980"/>
                  </a:lnTo>
                  <a:lnTo>
                    <a:pt x="3916" y="1716"/>
                  </a:lnTo>
                  <a:lnTo>
                    <a:pt x="4488" y="1408"/>
                  </a:lnTo>
                  <a:lnTo>
                    <a:pt x="4928" y="1188"/>
                  </a:lnTo>
                  <a:lnTo>
                    <a:pt x="5324" y="1012"/>
                  </a:lnTo>
                  <a:lnTo>
                    <a:pt x="5763" y="880"/>
                  </a:lnTo>
                  <a:lnTo>
                    <a:pt x="6247" y="792"/>
                  </a:lnTo>
                  <a:lnTo>
                    <a:pt x="6555" y="792"/>
                  </a:lnTo>
                  <a:lnTo>
                    <a:pt x="6863" y="880"/>
                  </a:lnTo>
                  <a:lnTo>
                    <a:pt x="7127" y="968"/>
                  </a:lnTo>
                  <a:lnTo>
                    <a:pt x="7391" y="1100"/>
                  </a:lnTo>
                  <a:lnTo>
                    <a:pt x="7611" y="1276"/>
                  </a:lnTo>
                  <a:lnTo>
                    <a:pt x="7831" y="1452"/>
                  </a:lnTo>
                  <a:lnTo>
                    <a:pt x="8271" y="1892"/>
                  </a:lnTo>
                  <a:lnTo>
                    <a:pt x="8711" y="2332"/>
                  </a:lnTo>
                  <a:lnTo>
                    <a:pt x="8975" y="2552"/>
                  </a:lnTo>
                  <a:lnTo>
                    <a:pt x="9239" y="2728"/>
                  </a:lnTo>
                  <a:lnTo>
                    <a:pt x="9546" y="2904"/>
                  </a:lnTo>
                  <a:lnTo>
                    <a:pt x="9898" y="3036"/>
                  </a:lnTo>
                  <a:lnTo>
                    <a:pt x="10294" y="3124"/>
                  </a:lnTo>
                  <a:lnTo>
                    <a:pt x="10734" y="3124"/>
                  </a:lnTo>
                  <a:lnTo>
                    <a:pt x="11086" y="3080"/>
                  </a:lnTo>
                  <a:lnTo>
                    <a:pt x="11438" y="2992"/>
                  </a:lnTo>
                  <a:lnTo>
                    <a:pt x="11746" y="2860"/>
                  </a:lnTo>
                  <a:lnTo>
                    <a:pt x="12010" y="2728"/>
                  </a:lnTo>
                  <a:lnTo>
                    <a:pt x="12274" y="2552"/>
                  </a:lnTo>
                  <a:lnTo>
                    <a:pt x="12494" y="2332"/>
                  </a:lnTo>
                  <a:lnTo>
                    <a:pt x="12934" y="1936"/>
                  </a:lnTo>
                  <a:lnTo>
                    <a:pt x="13285" y="1584"/>
                  </a:lnTo>
                  <a:lnTo>
                    <a:pt x="13725" y="1276"/>
                  </a:lnTo>
                  <a:lnTo>
                    <a:pt x="13945" y="1144"/>
                  </a:lnTo>
                  <a:lnTo>
                    <a:pt x="14209" y="1056"/>
                  </a:lnTo>
                  <a:lnTo>
                    <a:pt x="14473" y="968"/>
                  </a:lnTo>
                  <a:lnTo>
                    <a:pt x="14781" y="924"/>
                  </a:lnTo>
                  <a:lnTo>
                    <a:pt x="15089" y="924"/>
                  </a:lnTo>
                  <a:lnTo>
                    <a:pt x="15353" y="968"/>
                  </a:lnTo>
                  <a:lnTo>
                    <a:pt x="15617" y="1056"/>
                  </a:lnTo>
                  <a:lnTo>
                    <a:pt x="15837" y="1188"/>
                  </a:lnTo>
                  <a:lnTo>
                    <a:pt x="16277" y="1452"/>
                  </a:lnTo>
                  <a:lnTo>
                    <a:pt x="16673" y="1804"/>
                  </a:lnTo>
                  <a:lnTo>
                    <a:pt x="17113" y="2200"/>
                  </a:lnTo>
                  <a:lnTo>
                    <a:pt x="17596" y="2552"/>
                  </a:lnTo>
                  <a:lnTo>
                    <a:pt x="17904" y="2684"/>
                  </a:lnTo>
                  <a:lnTo>
                    <a:pt x="18212" y="2816"/>
                  </a:lnTo>
                  <a:lnTo>
                    <a:pt x="18564" y="2904"/>
                  </a:lnTo>
                  <a:lnTo>
                    <a:pt x="18960" y="2992"/>
                  </a:lnTo>
                  <a:lnTo>
                    <a:pt x="19444" y="2992"/>
                  </a:lnTo>
                  <a:lnTo>
                    <a:pt x="19928" y="2948"/>
                  </a:lnTo>
                  <a:lnTo>
                    <a:pt x="20368" y="2816"/>
                  </a:lnTo>
                  <a:lnTo>
                    <a:pt x="20764" y="2640"/>
                  </a:lnTo>
                  <a:lnTo>
                    <a:pt x="21115" y="2420"/>
                  </a:lnTo>
                  <a:lnTo>
                    <a:pt x="21467" y="2156"/>
                  </a:lnTo>
                  <a:lnTo>
                    <a:pt x="22083" y="1628"/>
                  </a:lnTo>
                  <a:lnTo>
                    <a:pt x="22655" y="1188"/>
                  </a:lnTo>
                  <a:lnTo>
                    <a:pt x="22919" y="968"/>
                  </a:lnTo>
                  <a:lnTo>
                    <a:pt x="23183" y="836"/>
                  </a:lnTo>
                  <a:lnTo>
                    <a:pt x="23491" y="704"/>
                  </a:lnTo>
                  <a:lnTo>
                    <a:pt x="23799" y="616"/>
                  </a:lnTo>
                  <a:lnTo>
                    <a:pt x="24151" y="616"/>
                  </a:lnTo>
                  <a:lnTo>
                    <a:pt x="24503" y="660"/>
                  </a:lnTo>
                  <a:lnTo>
                    <a:pt x="24767" y="748"/>
                  </a:lnTo>
                  <a:lnTo>
                    <a:pt x="25030" y="880"/>
                  </a:lnTo>
                  <a:lnTo>
                    <a:pt x="25294" y="1056"/>
                  </a:lnTo>
                  <a:lnTo>
                    <a:pt x="25514" y="1232"/>
                  </a:lnTo>
                  <a:lnTo>
                    <a:pt x="25910" y="1672"/>
                  </a:lnTo>
                  <a:lnTo>
                    <a:pt x="26218" y="2112"/>
                  </a:lnTo>
                  <a:lnTo>
                    <a:pt x="26614" y="2640"/>
                  </a:lnTo>
                  <a:lnTo>
                    <a:pt x="26834" y="2904"/>
                  </a:lnTo>
                  <a:lnTo>
                    <a:pt x="27054" y="3124"/>
                  </a:lnTo>
                  <a:lnTo>
                    <a:pt x="27318" y="3300"/>
                  </a:lnTo>
                  <a:lnTo>
                    <a:pt x="27626" y="3432"/>
                  </a:lnTo>
                  <a:lnTo>
                    <a:pt x="27934" y="3520"/>
                  </a:lnTo>
                  <a:lnTo>
                    <a:pt x="28286" y="3564"/>
                  </a:lnTo>
                  <a:lnTo>
                    <a:pt x="28682" y="3564"/>
                  </a:lnTo>
                  <a:lnTo>
                    <a:pt x="29033" y="3476"/>
                  </a:lnTo>
                  <a:lnTo>
                    <a:pt x="29341" y="3344"/>
                  </a:lnTo>
                  <a:lnTo>
                    <a:pt x="29605" y="3168"/>
                  </a:lnTo>
                  <a:lnTo>
                    <a:pt x="29913" y="2948"/>
                  </a:lnTo>
                  <a:lnTo>
                    <a:pt x="30133" y="2728"/>
                  </a:lnTo>
                  <a:lnTo>
                    <a:pt x="30661" y="2200"/>
                  </a:lnTo>
                  <a:lnTo>
                    <a:pt x="31101" y="1760"/>
                  </a:lnTo>
                  <a:lnTo>
                    <a:pt x="31541" y="1364"/>
                  </a:lnTo>
                  <a:lnTo>
                    <a:pt x="31761" y="1232"/>
                  </a:lnTo>
                  <a:lnTo>
                    <a:pt x="32025" y="1100"/>
                  </a:lnTo>
                  <a:lnTo>
                    <a:pt x="32289" y="1012"/>
                  </a:lnTo>
                  <a:lnTo>
                    <a:pt x="32596" y="1012"/>
                  </a:lnTo>
                  <a:lnTo>
                    <a:pt x="33036" y="1056"/>
                  </a:lnTo>
                  <a:lnTo>
                    <a:pt x="33476" y="1188"/>
                  </a:lnTo>
                  <a:lnTo>
                    <a:pt x="33960" y="1408"/>
                  </a:lnTo>
                  <a:lnTo>
                    <a:pt x="34444" y="1672"/>
                  </a:lnTo>
                  <a:lnTo>
                    <a:pt x="34928" y="1980"/>
                  </a:lnTo>
                  <a:lnTo>
                    <a:pt x="35324" y="2332"/>
                  </a:lnTo>
                  <a:lnTo>
                    <a:pt x="35676" y="2684"/>
                  </a:lnTo>
                  <a:lnTo>
                    <a:pt x="35940" y="3036"/>
                  </a:lnTo>
                  <a:lnTo>
                    <a:pt x="36467" y="2684"/>
                  </a:lnTo>
                  <a:lnTo>
                    <a:pt x="36160" y="2288"/>
                  </a:lnTo>
                  <a:lnTo>
                    <a:pt x="35764" y="1892"/>
                  </a:lnTo>
                  <a:lnTo>
                    <a:pt x="35280" y="1496"/>
                  </a:lnTo>
                  <a:lnTo>
                    <a:pt x="34752" y="1144"/>
                  </a:lnTo>
                  <a:lnTo>
                    <a:pt x="34224" y="836"/>
                  </a:lnTo>
                  <a:lnTo>
                    <a:pt x="33652" y="616"/>
                  </a:lnTo>
                  <a:lnTo>
                    <a:pt x="33124" y="440"/>
                  </a:lnTo>
                  <a:lnTo>
                    <a:pt x="32596" y="396"/>
                  </a:lnTo>
                  <a:lnTo>
                    <a:pt x="32201" y="440"/>
                  </a:lnTo>
                  <a:lnTo>
                    <a:pt x="31849" y="528"/>
                  </a:lnTo>
                  <a:lnTo>
                    <a:pt x="31541" y="660"/>
                  </a:lnTo>
                  <a:lnTo>
                    <a:pt x="31233" y="836"/>
                  </a:lnTo>
                  <a:lnTo>
                    <a:pt x="30969" y="1056"/>
                  </a:lnTo>
                  <a:lnTo>
                    <a:pt x="30705" y="1276"/>
                  </a:lnTo>
                  <a:lnTo>
                    <a:pt x="30221" y="1804"/>
                  </a:lnTo>
                  <a:lnTo>
                    <a:pt x="29781" y="2244"/>
                  </a:lnTo>
                  <a:lnTo>
                    <a:pt x="29341" y="2640"/>
                  </a:lnTo>
                  <a:lnTo>
                    <a:pt x="29077" y="2772"/>
                  </a:lnTo>
                  <a:lnTo>
                    <a:pt x="28857" y="2904"/>
                  </a:lnTo>
                  <a:lnTo>
                    <a:pt x="28594" y="2948"/>
                  </a:lnTo>
                  <a:lnTo>
                    <a:pt x="28286" y="2992"/>
                  </a:lnTo>
                  <a:lnTo>
                    <a:pt x="28066" y="2948"/>
                  </a:lnTo>
                  <a:lnTo>
                    <a:pt x="27802" y="2860"/>
                  </a:lnTo>
                  <a:lnTo>
                    <a:pt x="27626" y="2772"/>
                  </a:lnTo>
                  <a:lnTo>
                    <a:pt x="27406" y="2640"/>
                  </a:lnTo>
                  <a:lnTo>
                    <a:pt x="27054" y="2244"/>
                  </a:lnTo>
                  <a:lnTo>
                    <a:pt x="26702" y="1760"/>
                  </a:lnTo>
                  <a:lnTo>
                    <a:pt x="26350" y="1276"/>
                  </a:lnTo>
                  <a:lnTo>
                    <a:pt x="26130" y="1012"/>
                  </a:lnTo>
                  <a:lnTo>
                    <a:pt x="25866" y="748"/>
                  </a:lnTo>
                  <a:lnTo>
                    <a:pt x="25646" y="528"/>
                  </a:lnTo>
                  <a:lnTo>
                    <a:pt x="25338" y="352"/>
                  </a:lnTo>
                  <a:lnTo>
                    <a:pt x="24986" y="176"/>
                  </a:lnTo>
                  <a:lnTo>
                    <a:pt x="24635" y="88"/>
                  </a:lnTo>
                  <a:lnTo>
                    <a:pt x="24151" y="1"/>
                  </a:lnTo>
                  <a:close/>
                </a:path>
              </a:pathLst>
            </a:custGeom>
            <a:solidFill>
              <a:srgbClr val="DF3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3"/>
            <p:cNvSpPr/>
            <p:nvPr/>
          </p:nvSpPr>
          <p:spPr>
            <a:xfrm>
              <a:off x="241400" y="2888825"/>
              <a:ext cx="915000" cy="92400"/>
            </a:xfrm>
            <a:custGeom>
              <a:avLst/>
              <a:gdLst/>
              <a:ahLst/>
              <a:cxnLst/>
              <a:rect l="l" t="t" r="r" b="b"/>
              <a:pathLst>
                <a:path w="36600" h="3696" extrusionOk="0">
                  <a:moveTo>
                    <a:pt x="33828" y="1"/>
                  </a:moveTo>
                  <a:lnTo>
                    <a:pt x="33564" y="89"/>
                  </a:lnTo>
                  <a:lnTo>
                    <a:pt x="33344" y="221"/>
                  </a:lnTo>
                  <a:lnTo>
                    <a:pt x="33168" y="353"/>
                  </a:lnTo>
                  <a:lnTo>
                    <a:pt x="32816" y="748"/>
                  </a:lnTo>
                  <a:lnTo>
                    <a:pt x="32509" y="1188"/>
                  </a:lnTo>
                  <a:lnTo>
                    <a:pt x="32201" y="1628"/>
                  </a:lnTo>
                  <a:lnTo>
                    <a:pt x="31893" y="1980"/>
                  </a:lnTo>
                  <a:lnTo>
                    <a:pt x="31717" y="2156"/>
                  </a:lnTo>
                  <a:lnTo>
                    <a:pt x="31541" y="2288"/>
                  </a:lnTo>
                  <a:lnTo>
                    <a:pt x="31365" y="2420"/>
                  </a:lnTo>
                  <a:lnTo>
                    <a:pt x="31145" y="2508"/>
                  </a:lnTo>
                  <a:lnTo>
                    <a:pt x="30881" y="2552"/>
                  </a:lnTo>
                  <a:lnTo>
                    <a:pt x="30661" y="2552"/>
                  </a:lnTo>
                  <a:lnTo>
                    <a:pt x="30441" y="2464"/>
                  </a:lnTo>
                  <a:lnTo>
                    <a:pt x="30265" y="2376"/>
                  </a:lnTo>
                  <a:lnTo>
                    <a:pt x="29869" y="2112"/>
                  </a:lnTo>
                  <a:lnTo>
                    <a:pt x="29429" y="1760"/>
                  </a:lnTo>
                  <a:lnTo>
                    <a:pt x="28989" y="1364"/>
                  </a:lnTo>
                  <a:lnTo>
                    <a:pt x="28726" y="1188"/>
                  </a:lnTo>
                  <a:lnTo>
                    <a:pt x="28462" y="1056"/>
                  </a:lnTo>
                  <a:lnTo>
                    <a:pt x="28154" y="924"/>
                  </a:lnTo>
                  <a:lnTo>
                    <a:pt x="27846" y="836"/>
                  </a:lnTo>
                  <a:lnTo>
                    <a:pt x="27494" y="792"/>
                  </a:lnTo>
                  <a:lnTo>
                    <a:pt x="27142" y="836"/>
                  </a:lnTo>
                  <a:lnTo>
                    <a:pt x="26834" y="924"/>
                  </a:lnTo>
                  <a:lnTo>
                    <a:pt x="26570" y="1056"/>
                  </a:lnTo>
                  <a:lnTo>
                    <a:pt x="26306" y="1188"/>
                  </a:lnTo>
                  <a:lnTo>
                    <a:pt x="26086" y="1364"/>
                  </a:lnTo>
                  <a:lnTo>
                    <a:pt x="25734" y="1760"/>
                  </a:lnTo>
                  <a:lnTo>
                    <a:pt x="25426" y="2156"/>
                  </a:lnTo>
                  <a:lnTo>
                    <a:pt x="25162" y="2508"/>
                  </a:lnTo>
                  <a:lnTo>
                    <a:pt x="24899" y="2816"/>
                  </a:lnTo>
                  <a:lnTo>
                    <a:pt x="24723" y="2904"/>
                  </a:lnTo>
                  <a:lnTo>
                    <a:pt x="24591" y="2992"/>
                  </a:lnTo>
                  <a:lnTo>
                    <a:pt x="24415" y="3080"/>
                  </a:lnTo>
                  <a:lnTo>
                    <a:pt x="23975" y="3080"/>
                  </a:lnTo>
                  <a:lnTo>
                    <a:pt x="23755" y="3036"/>
                  </a:lnTo>
                  <a:lnTo>
                    <a:pt x="23579" y="2948"/>
                  </a:lnTo>
                  <a:lnTo>
                    <a:pt x="23403" y="2816"/>
                  </a:lnTo>
                  <a:lnTo>
                    <a:pt x="23051" y="2464"/>
                  </a:lnTo>
                  <a:lnTo>
                    <a:pt x="22699" y="2068"/>
                  </a:lnTo>
                  <a:lnTo>
                    <a:pt x="22303" y="1628"/>
                  </a:lnTo>
                  <a:lnTo>
                    <a:pt x="22083" y="1408"/>
                  </a:lnTo>
                  <a:lnTo>
                    <a:pt x="21863" y="1188"/>
                  </a:lnTo>
                  <a:lnTo>
                    <a:pt x="21599" y="1012"/>
                  </a:lnTo>
                  <a:lnTo>
                    <a:pt x="21335" y="880"/>
                  </a:lnTo>
                  <a:lnTo>
                    <a:pt x="21028" y="748"/>
                  </a:lnTo>
                  <a:lnTo>
                    <a:pt x="20676" y="704"/>
                  </a:lnTo>
                  <a:lnTo>
                    <a:pt x="20324" y="704"/>
                  </a:lnTo>
                  <a:lnTo>
                    <a:pt x="20016" y="748"/>
                  </a:lnTo>
                  <a:lnTo>
                    <a:pt x="19752" y="880"/>
                  </a:lnTo>
                  <a:lnTo>
                    <a:pt x="19488" y="1012"/>
                  </a:lnTo>
                  <a:lnTo>
                    <a:pt x="19224" y="1232"/>
                  </a:lnTo>
                  <a:lnTo>
                    <a:pt x="19004" y="1452"/>
                  </a:lnTo>
                  <a:lnTo>
                    <a:pt x="18564" y="1892"/>
                  </a:lnTo>
                  <a:lnTo>
                    <a:pt x="18212" y="2288"/>
                  </a:lnTo>
                  <a:lnTo>
                    <a:pt x="17816" y="2684"/>
                  </a:lnTo>
                  <a:lnTo>
                    <a:pt x="17596" y="2816"/>
                  </a:lnTo>
                  <a:lnTo>
                    <a:pt x="17376" y="2948"/>
                  </a:lnTo>
                  <a:lnTo>
                    <a:pt x="17113" y="3036"/>
                  </a:lnTo>
                  <a:lnTo>
                    <a:pt x="16849" y="3080"/>
                  </a:lnTo>
                  <a:lnTo>
                    <a:pt x="16541" y="3080"/>
                  </a:lnTo>
                  <a:lnTo>
                    <a:pt x="16233" y="3036"/>
                  </a:lnTo>
                  <a:lnTo>
                    <a:pt x="15925" y="2948"/>
                  </a:lnTo>
                  <a:lnTo>
                    <a:pt x="15705" y="2816"/>
                  </a:lnTo>
                  <a:lnTo>
                    <a:pt x="15441" y="2640"/>
                  </a:lnTo>
                  <a:lnTo>
                    <a:pt x="15177" y="2464"/>
                  </a:lnTo>
                  <a:lnTo>
                    <a:pt x="14693" y="1980"/>
                  </a:lnTo>
                  <a:lnTo>
                    <a:pt x="14165" y="1452"/>
                  </a:lnTo>
                  <a:lnTo>
                    <a:pt x="13901" y="1232"/>
                  </a:lnTo>
                  <a:lnTo>
                    <a:pt x="13593" y="1012"/>
                  </a:lnTo>
                  <a:lnTo>
                    <a:pt x="13242" y="792"/>
                  </a:lnTo>
                  <a:lnTo>
                    <a:pt x="12890" y="661"/>
                  </a:lnTo>
                  <a:lnTo>
                    <a:pt x="12450" y="573"/>
                  </a:lnTo>
                  <a:lnTo>
                    <a:pt x="12010" y="573"/>
                  </a:lnTo>
                  <a:lnTo>
                    <a:pt x="11614" y="617"/>
                  </a:lnTo>
                  <a:lnTo>
                    <a:pt x="11262" y="704"/>
                  </a:lnTo>
                  <a:lnTo>
                    <a:pt x="10954" y="836"/>
                  </a:lnTo>
                  <a:lnTo>
                    <a:pt x="10646" y="1012"/>
                  </a:lnTo>
                  <a:lnTo>
                    <a:pt x="10426" y="1188"/>
                  </a:lnTo>
                  <a:lnTo>
                    <a:pt x="10162" y="1408"/>
                  </a:lnTo>
                  <a:lnTo>
                    <a:pt x="9722" y="1848"/>
                  </a:lnTo>
                  <a:lnTo>
                    <a:pt x="9327" y="2244"/>
                  </a:lnTo>
                  <a:lnTo>
                    <a:pt x="8931" y="2552"/>
                  </a:lnTo>
                  <a:lnTo>
                    <a:pt x="8711" y="2684"/>
                  </a:lnTo>
                  <a:lnTo>
                    <a:pt x="8491" y="2772"/>
                  </a:lnTo>
                  <a:lnTo>
                    <a:pt x="8227" y="2816"/>
                  </a:lnTo>
                  <a:lnTo>
                    <a:pt x="7963" y="2816"/>
                  </a:lnTo>
                  <a:lnTo>
                    <a:pt x="7655" y="2772"/>
                  </a:lnTo>
                  <a:lnTo>
                    <a:pt x="7391" y="2684"/>
                  </a:lnTo>
                  <a:lnTo>
                    <a:pt x="7127" y="2552"/>
                  </a:lnTo>
                  <a:lnTo>
                    <a:pt x="6907" y="2420"/>
                  </a:lnTo>
                  <a:lnTo>
                    <a:pt x="6467" y="2068"/>
                  </a:lnTo>
                  <a:lnTo>
                    <a:pt x="6027" y="1628"/>
                  </a:lnTo>
                  <a:lnTo>
                    <a:pt x="5588" y="1144"/>
                  </a:lnTo>
                  <a:lnTo>
                    <a:pt x="5324" y="924"/>
                  </a:lnTo>
                  <a:lnTo>
                    <a:pt x="5060" y="704"/>
                  </a:lnTo>
                  <a:lnTo>
                    <a:pt x="4796" y="529"/>
                  </a:lnTo>
                  <a:lnTo>
                    <a:pt x="4488" y="353"/>
                  </a:lnTo>
                  <a:lnTo>
                    <a:pt x="4136" y="265"/>
                  </a:lnTo>
                  <a:lnTo>
                    <a:pt x="3740" y="177"/>
                  </a:lnTo>
                  <a:lnTo>
                    <a:pt x="3212" y="177"/>
                  </a:lnTo>
                  <a:lnTo>
                    <a:pt x="2948" y="221"/>
                  </a:lnTo>
                  <a:lnTo>
                    <a:pt x="2684" y="309"/>
                  </a:lnTo>
                  <a:lnTo>
                    <a:pt x="2156" y="485"/>
                  </a:lnTo>
                  <a:lnTo>
                    <a:pt x="1673" y="792"/>
                  </a:lnTo>
                  <a:lnTo>
                    <a:pt x="1189" y="1144"/>
                  </a:lnTo>
                  <a:lnTo>
                    <a:pt x="749" y="1496"/>
                  </a:lnTo>
                  <a:lnTo>
                    <a:pt x="353" y="1892"/>
                  </a:lnTo>
                  <a:lnTo>
                    <a:pt x="1" y="2332"/>
                  </a:lnTo>
                  <a:lnTo>
                    <a:pt x="441" y="2728"/>
                  </a:lnTo>
                  <a:lnTo>
                    <a:pt x="1057" y="2068"/>
                  </a:lnTo>
                  <a:lnTo>
                    <a:pt x="1409" y="1716"/>
                  </a:lnTo>
                  <a:lnTo>
                    <a:pt x="1848" y="1408"/>
                  </a:lnTo>
                  <a:lnTo>
                    <a:pt x="2288" y="1100"/>
                  </a:lnTo>
                  <a:lnTo>
                    <a:pt x="2728" y="924"/>
                  </a:lnTo>
                  <a:lnTo>
                    <a:pt x="3212" y="792"/>
                  </a:lnTo>
                  <a:lnTo>
                    <a:pt x="3432" y="748"/>
                  </a:lnTo>
                  <a:lnTo>
                    <a:pt x="3696" y="792"/>
                  </a:lnTo>
                  <a:lnTo>
                    <a:pt x="3960" y="836"/>
                  </a:lnTo>
                  <a:lnTo>
                    <a:pt x="4268" y="924"/>
                  </a:lnTo>
                  <a:lnTo>
                    <a:pt x="4532" y="1056"/>
                  </a:lnTo>
                  <a:lnTo>
                    <a:pt x="4752" y="1232"/>
                  </a:lnTo>
                  <a:lnTo>
                    <a:pt x="5192" y="1584"/>
                  </a:lnTo>
                  <a:lnTo>
                    <a:pt x="5632" y="2024"/>
                  </a:lnTo>
                  <a:lnTo>
                    <a:pt x="6071" y="2508"/>
                  </a:lnTo>
                  <a:lnTo>
                    <a:pt x="6335" y="2728"/>
                  </a:lnTo>
                  <a:lnTo>
                    <a:pt x="6599" y="2948"/>
                  </a:lnTo>
                  <a:lnTo>
                    <a:pt x="6863" y="3124"/>
                  </a:lnTo>
                  <a:lnTo>
                    <a:pt x="7171" y="3256"/>
                  </a:lnTo>
                  <a:lnTo>
                    <a:pt x="7523" y="3388"/>
                  </a:lnTo>
                  <a:lnTo>
                    <a:pt x="7919" y="3432"/>
                  </a:lnTo>
                  <a:lnTo>
                    <a:pt x="8271" y="3432"/>
                  </a:lnTo>
                  <a:lnTo>
                    <a:pt x="8623" y="3344"/>
                  </a:lnTo>
                  <a:lnTo>
                    <a:pt x="8931" y="3256"/>
                  </a:lnTo>
                  <a:lnTo>
                    <a:pt x="9239" y="3124"/>
                  </a:lnTo>
                  <a:lnTo>
                    <a:pt x="9459" y="2904"/>
                  </a:lnTo>
                  <a:lnTo>
                    <a:pt x="9722" y="2728"/>
                  </a:lnTo>
                  <a:lnTo>
                    <a:pt x="10162" y="2288"/>
                  </a:lnTo>
                  <a:lnTo>
                    <a:pt x="10558" y="1892"/>
                  </a:lnTo>
                  <a:lnTo>
                    <a:pt x="10954" y="1540"/>
                  </a:lnTo>
                  <a:lnTo>
                    <a:pt x="11218" y="1408"/>
                  </a:lnTo>
                  <a:lnTo>
                    <a:pt x="11438" y="1276"/>
                  </a:lnTo>
                  <a:lnTo>
                    <a:pt x="11746" y="1188"/>
                  </a:lnTo>
                  <a:lnTo>
                    <a:pt x="12406" y="1188"/>
                  </a:lnTo>
                  <a:lnTo>
                    <a:pt x="12714" y="1276"/>
                  </a:lnTo>
                  <a:lnTo>
                    <a:pt x="13022" y="1364"/>
                  </a:lnTo>
                  <a:lnTo>
                    <a:pt x="13286" y="1540"/>
                  </a:lnTo>
                  <a:lnTo>
                    <a:pt x="13549" y="1716"/>
                  </a:lnTo>
                  <a:lnTo>
                    <a:pt x="13813" y="1936"/>
                  </a:lnTo>
                  <a:lnTo>
                    <a:pt x="14297" y="2420"/>
                  </a:lnTo>
                  <a:lnTo>
                    <a:pt x="14781" y="2860"/>
                  </a:lnTo>
                  <a:lnTo>
                    <a:pt x="15045" y="3080"/>
                  </a:lnTo>
                  <a:lnTo>
                    <a:pt x="15309" y="3300"/>
                  </a:lnTo>
                  <a:lnTo>
                    <a:pt x="15617" y="3476"/>
                  </a:lnTo>
                  <a:lnTo>
                    <a:pt x="15925" y="3608"/>
                  </a:lnTo>
                  <a:lnTo>
                    <a:pt x="16233" y="3696"/>
                  </a:lnTo>
                  <a:lnTo>
                    <a:pt x="16937" y="3696"/>
                  </a:lnTo>
                  <a:lnTo>
                    <a:pt x="17288" y="3608"/>
                  </a:lnTo>
                  <a:lnTo>
                    <a:pt x="17596" y="3520"/>
                  </a:lnTo>
                  <a:lnTo>
                    <a:pt x="17904" y="3344"/>
                  </a:lnTo>
                  <a:lnTo>
                    <a:pt x="18168" y="3168"/>
                  </a:lnTo>
                  <a:lnTo>
                    <a:pt x="18432" y="2948"/>
                  </a:lnTo>
                  <a:lnTo>
                    <a:pt x="18652" y="2728"/>
                  </a:lnTo>
                  <a:lnTo>
                    <a:pt x="19048" y="2288"/>
                  </a:lnTo>
                  <a:lnTo>
                    <a:pt x="19400" y="1892"/>
                  </a:lnTo>
                  <a:lnTo>
                    <a:pt x="19752" y="1540"/>
                  </a:lnTo>
                  <a:lnTo>
                    <a:pt x="19972" y="1452"/>
                  </a:lnTo>
                  <a:lnTo>
                    <a:pt x="20148" y="1364"/>
                  </a:lnTo>
                  <a:lnTo>
                    <a:pt x="20412" y="1320"/>
                  </a:lnTo>
                  <a:lnTo>
                    <a:pt x="20632" y="1320"/>
                  </a:lnTo>
                  <a:lnTo>
                    <a:pt x="20896" y="1364"/>
                  </a:lnTo>
                  <a:lnTo>
                    <a:pt x="21115" y="1452"/>
                  </a:lnTo>
                  <a:lnTo>
                    <a:pt x="21335" y="1540"/>
                  </a:lnTo>
                  <a:lnTo>
                    <a:pt x="21511" y="1716"/>
                  </a:lnTo>
                  <a:lnTo>
                    <a:pt x="21907" y="2068"/>
                  </a:lnTo>
                  <a:lnTo>
                    <a:pt x="22259" y="2464"/>
                  </a:lnTo>
                  <a:lnTo>
                    <a:pt x="22655" y="2948"/>
                  </a:lnTo>
                  <a:lnTo>
                    <a:pt x="22875" y="3168"/>
                  </a:lnTo>
                  <a:lnTo>
                    <a:pt x="23095" y="3344"/>
                  </a:lnTo>
                  <a:lnTo>
                    <a:pt x="23359" y="3476"/>
                  </a:lnTo>
                  <a:lnTo>
                    <a:pt x="23623" y="3608"/>
                  </a:lnTo>
                  <a:lnTo>
                    <a:pt x="23931" y="3696"/>
                  </a:lnTo>
                  <a:lnTo>
                    <a:pt x="24239" y="3696"/>
                  </a:lnTo>
                  <a:lnTo>
                    <a:pt x="24547" y="3652"/>
                  </a:lnTo>
                  <a:lnTo>
                    <a:pt x="24811" y="3564"/>
                  </a:lnTo>
                  <a:lnTo>
                    <a:pt x="25030" y="3432"/>
                  </a:lnTo>
                  <a:lnTo>
                    <a:pt x="25250" y="3256"/>
                  </a:lnTo>
                  <a:lnTo>
                    <a:pt x="25602" y="2904"/>
                  </a:lnTo>
                  <a:lnTo>
                    <a:pt x="25910" y="2508"/>
                  </a:lnTo>
                  <a:lnTo>
                    <a:pt x="26174" y="2156"/>
                  </a:lnTo>
                  <a:lnTo>
                    <a:pt x="26482" y="1848"/>
                  </a:lnTo>
                  <a:lnTo>
                    <a:pt x="26658" y="1716"/>
                  </a:lnTo>
                  <a:lnTo>
                    <a:pt x="26834" y="1584"/>
                  </a:lnTo>
                  <a:lnTo>
                    <a:pt x="27010" y="1496"/>
                  </a:lnTo>
                  <a:lnTo>
                    <a:pt x="27230" y="1452"/>
                  </a:lnTo>
                  <a:lnTo>
                    <a:pt x="27494" y="1408"/>
                  </a:lnTo>
                  <a:lnTo>
                    <a:pt x="27758" y="1408"/>
                  </a:lnTo>
                  <a:lnTo>
                    <a:pt x="27978" y="1496"/>
                  </a:lnTo>
                  <a:lnTo>
                    <a:pt x="28198" y="1584"/>
                  </a:lnTo>
                  <a:lnTo>
                    <a:pt x="28638" y="1892"/>
                  </a:lnTo>
                  <a:lnTo>
                    <a:pt x="29033" y="2244"/>
                  </a:lnTo>
                  <a:lnTo>
                    <a:pt x="29517" y="2640"/>
                  </a:lnTo>
                  <a:lnTo>
                    <a:pt x="29781" y="2816"/>
                  </a:lnTo>
                  <a:lnTo>
                    <a:pt x="30045" y="2948"/>
                  </a:lnTo>
                  <a:lnTo>
                    <a:pt x="30309" y="3080"/>
                  </a:lnTo>
                  <a:lnTo>
                    <a:pt x="30617" y="3124"/>
                  </a:lnTo>
                  <a:lnTo>
                    <a:pt x="30925" y="3124"/>
                  </a:lnTo>
                  <a:lnTo>
                    <a:pt x="31277" y="3080"/>
                  </a:lnTo>
                  <a:lnTo>
                    <a:pt x="31585" y="2992"/>
                  </a:lnTo>
                  <a:lnTo>
                    <a:pt x="31849" y="2816"/>
                  </a:lnTo>
                  <a:lnTo>
                    <a:pt x="32069" y="2640"/>
                  </a:lnTo>
                  <a:lnTo>
                    <a:pt x="32289" y="2464"/>
                  </a:lnTo>
                  <a:lnTo>
                    <a:pt x="32685" y="2024"/>
                  </a:lnTo>
                  <a:lnTo>
                    <a:pt x="32992" y="1540"/>
                  </a:lnTo>
                  <a:lnTo>
                    <a:pt x="33256" y="1188"/>
                  </a:lnTo>
                  <a:lnTo>
                    <a:pt x="33520" y="880"/>
                  </a:lnTo>
                  <a:lnTo>
                    <a:pt x="33652" y="748"/>
                  </a:lnTo>
                  <a:lnTo>
                    <a:pt x="33784" y="661"/>
                  </a:lnTo>
                  <a:lnTo>
                    <a:pt x="33916" y="617"/>
                  </a:lnTo>
                  <a:lnTo>
                    <a:pt x="34048" y="573"/>
                  </a:lnTo>
                  <a:lnTo>
                    <a:pt x="34224" y="617"/>
                  </a:lnTo>
                  <a:lnTo>
                    <a:pt x="34400" y="661"/>
                  </a:lnTo>
                  <a:lnTo>
                    <a:pt x="34620" y="836"/>
                  </a:lnTo>
                  <a:lnTo>
                    <a:pt x="34840" y="1056"/>
                  </a:lnTo>
                  <a:lnTo>
                    <a:pt x="35104" y="1408"/>
                  </a:lnTo>
                  <a:lnTo>
                    <a:pt x="35412" y="1892"/>
                  </a:lnTo>
                  <a:lnTo>
                    <a:pt x="35720" y="2508"/>
                  </a:lnTo>
                  <a:lnTo>
                    <a:pt x="36028" y="3300"/>
                  </a:lnTo>
                  <a:lnTo>
                    <a:pt x="36599" y="3080"/>
                  </a:lnTo>
                  <a:lnTo>
                    <a:pt x="36292" y="2376"/>
                  </a:lnTo>
                  <a:lnTo>
                    <a:pt x="35984" y="1716"/>
                  </a:lnTo>
                  <a:lnTo>
                    <a:pt x="35676" y="1188"/>
                  </a:lnTo>
                  <a:lnTo>
                    <a:pt x="35368" y="748"/>
                  </a:lnTo>
                  <a:lnTo>
                    <a:pt x="35060" y="441"/>
                  </a:lnTo>
                  <a:lnTo>
                    <a:pt x="34752" y="177"/>
                  </a:lnTo>
                  <a:lnTo>
                    <a:pt x="34400" y="45"/>
                  </a:lnTo>
                  <a:lnTo>
                    <a:pt x="34092" y="1"/>
                  </a:lnTo>
                  <a:close/>
                </a:path>
              </a:pathLst>
            </a:custGeom>
            <a:solidFill>
              <a:srgbClr val="DF3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3"/>
            <p:cNvSpPr/>
            <p:nvPr/>
          </p:nvSpPr>
          <p:spPr>
            <a:xfrm>
              <a:off x="242500" y="2971300"/>
              <a:ext cx="913900" cy="91300"/>
            </a:xfrm>
            <a:custGeom>
              <a:avLst/>
              <a:gdLst/>
              <a:ahLst/>
              <a:cxnLst/>
              <a:rect l="l" t="t" r="r" b="b"/>
              <a:pathLst>
                <a:path w="36556" h="3652" extrusionOk="0">
                  <a:moveTo>
                    <a:pt x="3872" y="1"/>
                  </a:moveTo>
                  <a:lnTo>
                    <a:pt x="3652" y="45"/>
                  </a:lnTo>
                  <a:lnTo>
                    <a:pt x="3476" y="89"/>
                  </a:lnTo>
                  <a:lnTo>
                    <a:pt x="3300" y="221"/>
                  </a:lnTo>
                  <a:lnTo>
                    <a:pt x="3168" y="353"/>
                  </a:lnTo>
                  <a:lnTo>
                    <a:pt x="2860" y="661"/>
                  </a:lnTo>
                  <a:lnTo>
                    <a:pt x="2596" y="1013"/>
                  </a:lnTo>
                  <a:lnTo>
                    <a:pt x="2332" y="1320"/>
                  </a:lnTo>
                  <a:lnTo>
                    <a:pt x="2068" y="1628"/>
                  </a:lnTo>
                  <a:lnTo>
                    <a:pt x="1936" y="1716"/>
                  </a:lnTo>
                  <a:lnTo>
                    <a:pt x="1760" y="1804"/>
                  </a:lnTo>
                  <a:lnTo>
                    <a:pt x="1629" y="1892"/>
                  </a:lnTo>
                  <a:lnTo>
                    <a:pt x="1365" y="1892"/>
                  </a:lnTo>
                  <a:lnTo>
                    <a:pt x="1233" y="1848"/>
                  </a:lnTo>
                  <a:lnTo>
                    <a:pt x="969" y="1672"/>
                  </a:lnTo>
                  <a:lnTo>
                    <a:pt x="529" y="1276"/>
                  </a:lnTo>
                  <a:lnTo>
                    <a:pt x="397" y="1189"/>
                  </a:lnTo>
                  <a:lnTo>
                    <a:pt x="1" y="1628"/>
                  </a:lnTo>
                  <a:lnTo>
                    <a:pt x="133" y="1760"/>
                  </a:lnTo>
                  <a:lnTo>
                    <a:pt x="485" y="2024"/>
                  </a:lnTo>
                  <a:lnTo>
                    <a:pt x="793" y="2288"/>
                  </a:lnTo>
                  <a:lnTo>
                    <a:pt x="1145" y="2464"/>
                  </a:lnTo>
                  <a:lnTo>
                    <a:pt x="1321" y="2508"/>
                  </a:lnTo>
                  <a:lnTo>
                    <a:pt x="1453" y="2508"/>
                  </a:lnTo>
                  <a:lnTo>
                    <a:pt x="1717" y="2464"/>
                  </a:lnTo>
                  <a:lnTo>
                    <a:pt x="1980" y="2376"/>
                  </a:lnTo>
                  <a:lnTo>
                    <a:pt x="2200" y="2288"/>
                  </a:lnTo>
                  <a:lnTo>
                    <a:pt x="2420" y="2112"/>
                  </a:lnTo>
                  <a:lnTo>
                    <a:pt x="2772" y="1760"/>
                  </a:lnTo>
                  <a:lnTo>
                    <a:pt x="3080" y="1364"/>
                  </a:lnTo>
                  <a:lnTo>
                    <a:pt x="3300" y="1101"/>
                  </a:lnTo>
                  <a:lnTo>
                    <a:pt x="3476" y="837"/>
                  </a:lnTo>
                  <a:lnTo>
                    <a:pt x="3696" y="661"/>
                  </a:lnTo>
                  <a:lnTo>
                    <a:pt x="3828" y="617"/>
                  </a:lnTo>
                  <a:lnTo>
                    <a:pt x="3916" y="573"/>
                  </a:lnTo>
                  <a:lnTo>
                    <a:pt x="4048" y="573"/>
                  </a:lnTo>
                  <a:lnTo>
                    <a:pt x="4136" y="617"/>
                  </a:lnTo>
                  <a:lnTo>
                    <a:pt x="4356" y="793"/>
                  </a:lnTo>
                  <a:lnTo>
                    <a:pt x="4576" y="1057"/>
                  </a:lnTo>
                  <a:lnTo>
                    <a:pt x="4796" y="1452"/>
                  </a:lnTo>
                  <a:lnTo>
                    <a:pt x="5060" y="1892"/>
                  </a:lnTo>
                  <a:lnTo>
                    <a:pt x="5368" y="2288"/>
                  </a:lnTo>
                  <a:lnTo>
                    <a:pt x="5544" y="2464"/>
                  </a:lnTo>
                  <a:lnTo>
                    <a:pt x="5763" y="2640"/>
                  </a:lnTo>
                  <a:lnTo>
                    <a:pt x="5983" y="2728"/>
                  </a:lnTo>
                  <a:lnTo>
                    <a:pt x="6247" y="2816"/>
                  </a:lnTo>
                  <a:lnTo>
                    <a:pt x="6555" y="2860"/>
                  </a:lnTo>
                  <a:lnTo>
                    <a:pt x="6863" y="2816"/>
                  </a:lnTo>
                  <a:lnTo>
                    <a:pt x="7171" y="2728"/>
                  </a:lnTo>
                  <a:lnTo>
                    <a:pt x="7435" y="2552"/>
                  </a:lnTo>
                  <a:lnTo>
                    <a:pt x="7699" y="2376"/>
                  </a:lnTo>
                  <a:lnTo>
                    <a:pt x="7919" y="2156"/>
                  </a:lnTo>
                  <a:lnTo>
                    <a:pt x="8359" y="1672"/>
                  </a:lnTo>
                  <a:lnTo>
                    <a:pt x="8799" y="1189"/>
                  </a:lnTo>
                  <a:lnTo>
                    <a:pt x="9151" y="881"/>
                  </a:lnTo>
                  <a:lnTo>
                    <a:pt x="9327" y="793"/>
                  </a:lnTo>
                  <a:lnTo>
                    <a:pt x="9502" y="705"/>
                  </a:lnTo>
                  <a:lnTo>
                    <a:pt x="9898" y="705"/>
                  </a:lnTo>
                  <a:lnTo>
                    <a:pt x="10030" y="749"/>
                  </a:lnTo>
                  <a:lnTo>
                    <a:pt x="10162" y="837"/>
                  </a:lnTo>
                  <a:lnTo>
                    <a:pt x="10382" y="1057"/>
                  </a:lnTo>
                  <a:lnTo>
                    <a:pt x="10558" y="1320"/>
                  </a:lnTo>
                  <a:lnTo>
                    <a:pt x="10734" y="1628"/>
                  </a:lnTo>
                  <a:lnTo>
                    <a:pt x="10998" y="2024"/>
                  </a:lnTo>
                  <a:lnTo>
                    <a:pt x="11306" y="2376"/>
                  </a:lnTo>
                  <a:lnTo>
                    <a:pt x="11482" y="2552"/>
                  </a:lnTo>
                  <a:lnTo>
                    <a:pt x="11658" y="2684"/>
                  </a:lnTo>
                  <a:lnTo>
                    <a:pt x="11878" y="2816"/>
                  </a:lnTo>
                  <a:lnTo>
                    <a:pt x="12142" y="2904"/>
                  </a:lnTo>
                  <a:lnTo>
                    <a:pt x="12406" y="2948"/>
                  </a:lnTo>
                  <a:lnTo>
                    <a:pt x="12582" y="2904"/>
                  </a:lnTo>
                  <a:lnTo>
                    <a:pt x="12802" y="2904"/>
                  </a:lnTo>
                  <a:lnTo>
                    <a:pt x="12978" y="2816"/>
                  </a:lnTo>
                  <a:lnTo>
                    <a:pt x="13286" y="2640"/>
                  </a:lnTo>
                  <a:lnTo>
                    <a:pt x="13549" y="2420"/>
                  </a:lnTo>
                  <a:lnTo>
                    <a:pt x="13769" y="2288"/>
                  </a:lnTo>
                  <a:lnTo>
                    <a:pt x="13989" y="2112"/>
                  </a:lnTo>
                  <a:lnTo>
                    <a:pt x="14253" y="1980"/>
                  </a:lnTo>
                  <a:lnTo>
                    <a:pt x="14561" y="1892"/>
                  </a:lnTo>
                  <a:lnTo>
                    <a:pt x="15177" y="1892"/>
                  </a:lnTo>
                  <a:lnTo>
                    <a:pt x="15441" y="1980"/>
                  </a:lnTo>
                  <a:lnTo>
                    <a:pt x="15661" y="2068"/>
                  </a:lnTo>
                  <a:lnTo>
                    <a:pt x="15881" y="2244"/>
                  </a:lnTo>
                  <a:lnTo>
                    <a:pt x="16145" y="2376"/>
                  </a:lnTo>
                  <a:lnTo>
                    <a:pt x="16585" y="2772"/>
                  </a:lnTo>
                  <a:lnTo>
                    <a:pt x="16937" y="3080"/>
                  </a:lnTo>
                  <a:lnTo>
                    <a:pt x="17332" y="3344"/>
                  </a:lnTo>
                  <a:lnTo>
                    <a:pt x="17552" y="3476"/>
                  </a:lnTo>
                  <a:lnTo>
                    <a:pt x="17772" y="3564"/>
                  </a:lnTo>
                  <a:lnTo>
                    <a:pt x="17992" y="3608"/>
                  </a:lnTo>
                  <a:lnTo>
                    <a:pt x="18212" y="3652"/>
                  </a:lnTo>
                  <a:lnTo>
                    <a:pt x="18432" y="3608"/>
                  </a:lnTo>
                  <a:lnTo>
                    <a:pt x="18696" y="3564"/>
                  </a:lnTo>
                  <a:lnTo>
                    <a:pt x="18960" y="3432"/>
                  </a:lnTo>
                  <a:lnTo>
                    <a:pt x="19224" y="3256"/>
                  </a:lnTo>
                  <a:lnTo>
                    <a:pt x="19444" y="3080"/>
                  </a:lnTo>
                  <a:lnTo>
                    <a:pt x="19620" y="2860"/>
                  </a:lnTo>
                  <a:lnTo>
                    <a:pt x="19928" y="2332"/>
                  </a:lnTo>
                  <a:lnTo>
                    <a:pt x="20236" y="1848"/>
                  </a:lnTo>
                  <a:lnTo>
                    <a:pt x="20412" y="1408"/>
                  </a:lnTo>
                  <a:lnTo>
                    <a:pt x="20632" y="1057"/>
                  </a:lnTo>
                  <a:lnTo>
                    <a:pt x="20764" y="925"/>
                  </a:lnTo>
                  <a:lnTo>
                    <a:pt x="20896" y="837"/>
                  </a:lnTo>
                  <a:lnTo>
                    <a:pt x="21028" y="749"/>
                  </a:lnTo>
                  <a:lnTo>
                    <a:pt x="21159" y="705"/>
                  </a:lnTo>
                  <a:lnTo>
                    <a:pt x="21291" y="749"/>
                  </a:lnTo>
                  <a:lnTo>
                    <a:pt x="21423" y="793"/>
                  </a:lnTo>
                  <a:lnTo>
                    <a:pt x="21555" y="837"/>
                  </a:lnTo>
                  <a:lnTo>
                    <a:pt x="21687" y="969"/>
                  </a:lnTo>
                  <a:lnTo>
                    <a:pt x="21907" y="1320"/>
                  </a:lnTo>
                  <a:lnTo>
                    <a:pt x="22215" y="1760"/>
                  </a:lnTo>
                  <a:lnTo>
                    <a:pt x="22523" y="2244"/>
                  </a:lnTo>
                  <a:lnTo>
                    <a:pt x="22919" y="2728"/>
                  </a:lnTo>
                  <a:lnTo>
                    <a:pt x="23139" y="2948"/>
                  </a:lnTo>
                  <a:lnTo>
                    <a:pt x="23359" y="3124"/>
                  </a:lnTo>
                  <a:lnTo>
                    <a:pt x="23623" y="3256"/>
                  </a:lnTo>
                  <a:lnTo>
                    <a:pt x="23931" y="3344"/>
                  </a:lnTo>
                  <a:lnTo>
                    <a:pt x="24283" y="3388"/>
                  </a:lnTo>
                  <a:lnTo>
                    <a:pt x="24591" y="3344"/>
                  </a:lnTo>
                  <a:lnTo>
                    <a:pt x="24855" y="3256"/>
                  </a:lnTo>
                  <a:lnTo>
                    <a:pt x="25162" y="3124"/>
                  </a:lnTo>
                  <a:lnTo>
                    <a:pt x="25382" y="2948"/>
                  </a:lnTo>
                  <a:lnTo>
                    <a:pt x="25646" y="2772"/>
                  </a:lnTo>
                  <a:lnTo>
                    <a:pt x="26086" y="2332"/>
                  </a:lnTo>
                  <a:lnTo>
                    <a:pt x="26482" y="1936"/>
                  </a:lnTo>
                  <a:lnTo>
                    <a:pt x="26878" y="1584"/>
                  </a:lnTo>
                  <a:lnTo>
                    <a:pt x="27098" y="1452"/>
                  </a:lnTo>
                  <a:lnTo>
                    <a:pt x="27318" y="1408"/>
                  </a:lnTo>
                  <a:lnTo>
                    <a:pt x="27582" y="1364"/>
                  </a:lnTo>
                  <a:lnTo>
                    <a:pt x="27802" y="1364"/>
                  </a:lnTo>
                  <a:lnTo>
                    <a:pt x="28022" y="1408"/>
                  </a:lnTo>
                  <a:lnTo>
                    <a:pt x="28154" y="1496"/>
                  </a:lnTo>
                  <a:lnTo>
                    <a:pt x="28462" y="1716"/>
                  </a:lnTo>
                  <a:lnTo>
                    <a:pt x="28682" y="1980"/>
                  </a:lnTo>
                  <a:lnTo>
                    <a:pt x="28901" y="2288"/>
                  </a:lnTo>
                  <a:lnTo>
                    <a:pt x="29165" y="2640"/>
                  </a:lnTo>
                  <a:lnTo>
                    <a:pt x="29473" y="2992"/>
                  </a:lnTo>
                  <a:lnTo>
                    <a:pt x="29649" y="3124"/>
                  </a:lnTo>
                  <a:lnTo>
                    <a:pt x="29869" y="3256"/>
                  </a:lnTo>
                  <a:lnTo>
                    <a:pt x="30089" y="3344"/>
                  </a:lnTo>
                  <a:lnTo>
                    <a:pt x="30353" y="3432"/>
                  </a:lnTo>
                  <a:lnTo>
                    <a:pt x="31013" y="3432"/>
                  </a:lnTo>
                  <a:lnTo>
                    <a:pt x="31321" y="3344"/>
                  </a:lnTo>
                  <a:lnTo>
                    <a:pt x="31629" y="3212"/>
                  </a:lnTo>
                  <a:lnTo>
                    <a:pt x="31893" y="3036"/>
                  </a:lnTo>
                  <a:lnTo>
                    <a:pt x="32113" y="2860"/>
                  </a:lnTo>
                  <a:lnTo>
                    <a:pt x="32597" y="2464"/>
                  </a:lnTo>
                  <a:lnTo>
                    <a:pt x="33036" y="2112"/>
                  </a:lnTo>
                  <a:lnTo>
                    <a:pt x="33432" y="1848"/>
                  </a:lnTo>
                  <a:lnTo>
                    <a:pt x="33652" y="1760"/>
                  </a:lnTo>
                  <a:lnTo>
                    <a:pt x="33872" y="1672"/>
                  </a:lnTo>
                  <a:lnTo>
                    <a:pt x="34092" y="1672"/>
                  </a:lnTo>
                  <a:lnTo>
                    <a:pt x="34312" y="1716"/>
                  </a:lnTo>
                  <a:lnTo>
                    <a:pt x="34576" y="1804"/>
                  </a:lnTo>
                  <a:lnTo>
                    <a:pt x="34840" y="1892"/>
                  </a:lnTo>
                  <a:lnTo>
                    <a:pt x="35324" y="2244"/>
                  </a:lnTo>
                  <a:lnTo>
                    <a:pt x="35720" y="2596"/>
                  </a:lnTo>
                  <a:lnTo>
                    <a:pt x="35896" y="2816"/>
                  </a:lnTo>
                  <a:lnTo>
                    <a:pt x="36028" y="2992"/>
                  </a:lnTo>
                  <a:lnTo>
                    <a:pt x="36555" y="2684"/>
                  </a:lnTo>
                  <a:lnTo>
                    <a:pt x="36380" y="2464"/>
                  </a:lnTo>
                  <a:lnTo>
                    <a:pt x="36204" y="2200"/>
                  </a:lnTo>
                  <a:lnTo>
                    <a:pt x="35940" y="1980"/>
                  </a:lnTo>
                  <a:lnTo>
                    <a:pt x="35676" y="1760"/>
                  </a:lnTo>
                  <a:lnTo>
                    <a:pt x="35412" y="1540"/>
                  </a:lnTo>
                  <a:lnTo>
                    <a:pt x="35104" y="1364"/>
                  </a:lnTo>
                  <a:lnTo>
                    <a:pt x="34796" y="1232"/>
                  </a:lnTo>
                  <a:lnTo>
                    <a:pt x="34488" y="1101"/>
                  </a:lnTo>
                  <a:lnTo>
                    <a:pt x="34136" y="1057"/>
                  </a:lnTo>
                  <a:lnTo>
                    <a:pt x="33828" y="1101"/>
                  </a:lnTo>
                  <a:lnTo>
                    <a:pt x="33520" y="1145"/>
                  </a:lnTo>
                  <a:lnTo>
                    <a:pt x="33212" y="1276"/>
                  </a:lnTo>
                  <a:lnTo>
                    <a:pt x="32948" y="1452"/>
                  </a:lnTo>
                  <a:lnTo>
                    <a:pt x="32684" y="1628"/>
                  </a:lnTo>
                  <a:lnTo>
                    <a:pt x="32201" y="2024"/>
                  </a:lnTo>
                  <a:lnTo>
                    <a:pt x="31805" y="2376"/>
                  </a:lnTo>
                  <a:lnTo>
                    <a:pt x="31365" y="2640"/>
                  </a:lnTo>
                  <a:lnTo>
                    <a:pt x="31145" y="2728"/>
                  </a:lnTo>
                  <a:lnTo>
                    <a:pt x="30925" y="2816"/>
                  </a:lnTo>
                  <a:lnTo>
                    <a:pt x="30705" y="2860"/>
                  </a:lnTo>
                  <a:lnTo>
                    <a:pt x="30485" y="2816"/>
                  </a:lnTo>
                  <a:lnTo>
                    <a:pt x="30265" y="2772"/>
                  </a:lnTo>
                  <a:lnTo>
                    <a:pt x="30133" y="2728"/>
                  </a:lnTo>
                  <a:lnTo>
                    <a:pt x="29869" y="2508"/>
                  </a:lnTo>
                  <a:lnTo>
                    <a:pt x="29605" y="2244"/>
                  </a:lnTo>
                  <a:lnTo>
                    <a:pt x="29385" y="1936"/>
                  </a:lnTo>
                  <a:lnTo>
                    <a:pt x="29121" y="1584"/>
                  </a:lnTo>
                  <a:lnTo>
                    <a:pt x="28813" y="1232"/>
                  </a:lnTo>
                  <a:lnTo>
                    <a:pt x="28638" y="1101"/>
                  </a:lnTo>
                  <a:lnTo>
                    <a:pt x="28418" y="969"/>
                  </a:lnTo>
                  <a:lnTo>
                    <a:pt x="28198" y="837"/>
                  </a:lnTo>
                  <a:lnTo>
                    <a:pt x="27934" y="793"/>
                  </a:lnTo>
                  <a:lnTo>
                    <a:pt x="27582" y="749"/>
                  </a:lnTo>
                  <a:lnTo>
                    <a:pt x="27230" y="793"/>
                  </a:lnTo>
                  <a:lnTo>
                    <a:pt x="26922" y="881"/>
                  </a:lnTo>
                  <a:lnTo>
                    <a:pt x="26658" y="1057"/>
                  </a:lnTo>
                  <a:lnTo>
                    <a:pt x="26394" y="1232"/>
                  </a:lnTo>
                  <a:lnTo>
                    <a:pt x="26130" y="1452"/>
                  </a:lnTo>
                  <a:lnTo>
                    <a:pt x="25646" y="1892"/>
                  </a:lnTo>
                  <a:lnTo>
                    <a:pt x="25250" y="2288"/>
                  </a:lnTo>
                  <a:lnTo>
                    <a:pt x="24899" y="2596"/>
                  </a:lnTo>
                  <a:lnTo>
                    <a:pt x="24679" y="2684"/>
                  </a:lnTo>
                  <a:lnTo>
                    <a:pt x="24503" y="2772"/>
                  </a:lnTo>
                  <a:lnTo>
                    <a:pt x="24283" y="2816"/>
                  </a:lnTo>
                  <a:lnTo>
                    <a:pt x="24063" y="2772"/>
                  </a:lnTo>
                  <a:lnTo>
                    <a:pt x="23843" y="2684"/>
                  </a:lnTo>
                  <a:lnTo>
                    <a:pt x="23667" y="2596"/>
                  </a:lnTo>
                  <a:lnTo>
                    <a:pt x="23491" y="2464"/>
                  </a:lnTo>
                  <a:lnTo>
                    <a:pt x="23315" y="2288"/>
                  </a:lnTo>
                  <a:lnTo>
                    <a:pt x="23007" y="1892"/>
                  </a:lnTo>
                  <a:lnTo>
                    <a:pt x="22699" y="1408"/>
                  </a:lnTo>
                  <a:lnTo>
                    <a:pt x="22391" y="925"/>
                  </a:lnTo>
                  <a:lnTo>
                    <a:pt x="22215" y="705"/>
                  </a:lnTo>
                  <a:lnTo>
                    <a:pt x="22039" y="485"/>
                  </a:lnTo>
                  <a:lnTo>
                    <a:pt x="21863" y="353"/>
                  </a:lnTo>
                  <a:lnTo>
                    <a:pt x="21643" y="221"/>
                  </a:lnTo>
                  <a:lnTo>
                    <a:pt x="21379" y="133"/>
                  </a:lnTo>
                  <a:lnTo>
                    <a:pt x="21115" y="133"/>
                  </a:lnTo>
                  <a:lnTo>
                    <a:pt x="20852" y="177"/>
                  </a:lnTo>
                  <a:lnTo>
                    <a:pt x="20632" y="265"/>
                  </a:lnTo>
                  <a:lnTo>
                    <a:pt x="20412" y="441"/>
                  </a:lnTo>
                  <a:lnTo>
                    <a:pt x="20236" y="617"/>
                  </a:lnTo>
                  <a:lnTo>
                    <a:pt x="19928" y="1057"/>
                  </a:lnTo>
                  <a:lnTo>
                    <a:pt x="19664" y="1540"/>
                  </a:lnTo>
                  <a:lnTo>
                    <a:pt x="19444" y="2024"/>
                  </a:lnTo>
                  <a:lnTo>
                    <a:pt x="19180" y="2420"/>
                  </a:lnTo>
                  <a:lnTo>
                    <a:pt x="19048" y="2596"/>
                  </a:lnTo>
                  <a:lnTo>
                    <a:pt x="18872" y="2772"/>
                  </a:lnTo>
                  <a:lnTo>
                    <a:pt x="18696" y="2904"/>
                  </a:lnTo>
                  <a:lnTo>
                    <a:pt x="18520" y="2992"/>
                  </a:lnTo>
                  <a:lnTo>
                    <a:pt x="18300" y="3036"/>
                  </a:lnTo>
                  <a:lnTo>
                    <a:pt x="18124" y="3036"/>
                  </a:lnTo>
                  <a:lnTo>
                    <a:pt x="17948" y="2992"/>
                  </a:lnTo>
                  <a:lnTo>
                    <a:pt x="17772" y="2904"/>
                  </a:lnTo>
                  <a:lnTo>
                    <a:pt x="17376" y="2684"/>
                  </a:lnTo>
                  <a:lnTo>
                    <a:pt x="16981" y="2332"/>
                  </a:lnTo>
                  <a:lnTo>
                    <a:pt x="16497" y="1892"/>
                  </a:lnTo>
                  <a:lnTo>
                    <a:pt x="16189" y="1716"/>
                  </a:lnTo>
                  <a:lnTo>
                    <a:pt x="15925" y="1540"/>
                  </a:lnTo>
                  <a:lnTo>
                    <a:pt x="15573" y="1408"/>
                  </a:lnTo>
                  <a:lnTo>
                    <a:pt x="15265" y="1320"/>
                  </a:lnTo>
                  <a:lnTo>
                    <a:pt x="14869" y="1276"/>
                  </a:lnTo>
                  <a:lnTo>
                    <a:pt x="14473" y="1320"/>
                  </a:lnTo>
                  <a:lnTo>
                    <a:pt x="14077" y="1408"/>
                  </a:lnTo>
                  <a:lnTo>
                    <a:pt x="13725" y="1584"/>
                  </a:lnTo>
                  <a:lnTo>
                    <a:pt x="13417" y="1760"/>
                  </a:lnTo>
                  <a:lnTo>
                    <a:pt x="13198" y="1980"/>
                  </a:lnTo>
                  <a:lnTo>
                    <a:pt x="12934" y="2156"/>
                  </a:lnTo>
                  <a:lnTo>
                    <a:pt x="12714" y="2288"/>
                  </a:lnTo>
                  <a:lnTo>
                    <a:pt x="12538" y="2332"/>
                  </a:lnTo>
                  <a:lnTo>
                    <a:pt x="12274" y="2332"/>
                  </a:lnTo>
                  <a:lnTo>
                    <a:pt x="12098" y="2244"/>
                  </a:lnTo>
                  <a:lnTo>
                    <a:pt x="11966" y="2156"/>
                  </a:lnTo>
                  <a:lnTo>
                    <a:pt x="11702" y="1936"/>
                  </a:lnTo>
                  <a:lnTo>
                    <a:pt x="11482" y="1672"/>
                  </a:lnTo>
                  <a:lnTo>
                    <a:pt x="11262" y="1320"/>
                  </a:lnTo>
                  <a:lnTo>
                    <a:pt x="11042" y="969"/>
                  </a:lnTo>
                  <a:lnTo>
                    <a:pt x="10778" y="617"/>
                  </a:lnTo>
                  <a:lnTo>
                    <a:pt x="10602" y="441"/>
                  </a:lnTo>
                  <a:lnTo>
                    <a:pt x="10426" y="309"/>
                  </a:lnTo>
                  <a:lnTo>
                    <a:pt x="10250" y="221"/>
                  </a:lnTo>
                  <a:lnTo>
                    <a:pt x="10030" y="133"/>
                  </a:lnTo>
                  <a:lnTo>
                    <a:pt x="9722" y="89"/>
                  </a:lnTo>
                  <a:lnTo>
                    <a:pt x="9415" y="133"/>
                  </a:lnTo>
                  <a:lnTo>
                    <a:pt x="9107" y="221"/>
                  </a:lnTo>
                  <a:lnTo>
                    <a:pt x="8843" y="353"/>
                  </a:lnTo>
                  <a:lnTo>
                    <a:pt x="8623" y="573"/>
                  </a:lnTo>
                  <a:lnTo>
                    <a:pt x="8359" y="793"/>
                  </a:lnTo>
                  <a:lnTo>
                    <a:pt x="7919" y="1276"/>
                  </a:lnTo>
                  <a:lnTo>
                    <a:pt x="7523" y="1672"/>
                  </a:lnTo>
                  <a:lnTo>
                    <a:pt x="7171" y="2024"/>
                  </a:lnTo>
                  <a:lnTo>
                    <a:pt x="6995" y="2156"/>
                  </a:lnTo>
                  <a:lnTo>
                    <a:pt x="6775" y="2244"/>
                  </a:lnTo>
                  <a:lnTo>
                    <a:pt x="6379" y="2244"/>
                  </a:lnTo>
                  <a:lnTo>
                    <a:pt x="6203" y="2200"/>
                  </a:lnTo>
                  <a:lnTo>
                    <a:pt x="6027" y="2112"/>
                  </a:lnTo>
                  <a:lnTo>
                    <a:pt x="5763" y="1848"/>
                  </a:lnTo>
                  <a:lnTo>
                    <a:pt x="5544" y="1496"/>
                  </a:lnTo>
                  <a:lnTo>
                    <a:pt x="5324" y="1145"/>
                  </a:lnTo>
                  <a:lnTo>
                    <a:pt x="5016" y="705"/>
                  </a:lnTo>
                  <a:lnTo>
                    <a:pt x="4884" y="485"/>
                  </a:lnTo>
                  <a:lnTo>
                    <a:pt x="4708" y="309"/>
                  </a:lnTo>
                  <a:lnTo>
                    <a:pt x="4532" y="177"/>
                  </a:lnTo>
                  <a:lnTo>
                    <a:pt x="4356" y="45"/>
                  </a:lnTo>
                  <a:lnTo>
                    <a:pt x="4136" y="1"/>
                  </a:lnTo>
                  <a:close/>
                </a:path>
              </a:pathLst>
            </a:custGeom>
            <a:solidFill>
              <a:srgbClr val="DF3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8" name="Google Shape;2058;p33"/>
          <p:cNvGrpSpPr/>
          <p:nvPr/>
        </p:nvGrpSpPr>
        <p:grpSpPr>
          <a:xfrm>
            <a:off x="8008762" y="2241037"/>
            <a:ext cx="1714344" cy="661428"/>
            <a:chOff x="241400" y="2709575"/>
            <a:chExt cx="915000" cy="353025"/>
          </a:xfrm>
        </p:grpSpPr>
        <p:sp>
          <p:nvSpPr>
            <p:cNvPr id="2059" name="Google Shape;2059;p33"/>
            <p:cNvSpPr/>
            <p:nvPr/>
          </p:nvSpPr>
          <p:spPr>
            <a:xfrm>
              <a:off x="241400" y="2709575"/>
              <a:ext cx="913900" cy="108900"/>
            </a:xfrm>
            <a:custGeom>
              <a:avLst/>
              <a:gdLst/>
              <a:ahLst/>
              <a:cxnLst/>
              <a:rect l="l" t="t" r="r" b="b"/>
              <a:pathLst>
                <a:path w="36556" h="4356" extrusionOk="0">
                  <a:moveTo>
                    <a:pt x="2992" y="1"/>
                  </a:moveTo>
                  <a:lnTo>
                    <a:pt x="2816" y="45"/>
                  </a:lnTo>
                  <a:lnTo>
                    <a:pt x="2596" y="89"/>
                  </a:lnTo>
                  <a:lnTo>
                    <a:pt x="2200" y="264"/>
                  </a:lnTo>
                  <a:lnTo>
                    <a:pt x="1761" y="572"/>
                  </a:lnTo>
                  <a:lnTo>
                    <a:pt x="1321" y="968"/>
                  </a:lnTo>
                  <a:lnTo>
                    <a:pt x="881" y="1496"/>
                  </a:lnTo>
                  <a:lnTo>
                    <a:pt x="441" y="2156"/>
                  </a:lnTo>
                  <a:lnTo>
                    <a:pt x="1" y="2904"/>
                  </a:lnTo>
                  <a:lnTo>
                    <a:pt x="529" y="3212"/>
                  </a:lnTo>
                  <a:lnTo>
                    <a:pt x="881" y="2552"/>
                  </a:lnTo>
                  <a:lnTo>
                    <a:pt x="1277" y="1980"/>
                  </a:lnTo>
                  <a:lnTo>
                    <a:pt x="1673" y="1540"/>
                  </a:lnTo>
                  <a:lnTo>
                    <a:pt x="2024" y="1144"/>
                  </a:lnTo>
                  <a:lnTo>
                    <a:pt x="2332" y="880"/>
                  </a:lnTo>
                  <a:lnTo>
                    <a:pt x="2684" y="704"/>
                  </a:lnTo>
                  <a:lnTo>
                    <a:pt x="2992" y="616"/>
                  </a:lnTo>
                  <a:lnTo>
                    <a:pt x="3300" y="616"/>
                  </a:lnTo>
                  <a:lnTo>
                    <a:pt x="3476" y="704"/>
                  </a:lnTo>
                  <a:lnTo>
                    <a:pt x="3652" y="792"/>
                  </a:lnTo>
                  <a:lnTo>
                    <a:pt x="3828" y="924"/>
                  </a:lnTo>
                  <a:lnTo>
                    <a:pt x="3960" y="1100"/>
                  </a:lnTo>
                  <a:lnTo>
                    <a:pt x="4224" y="1496"/>
                  </a:lnTo>
                  <a:lnTo>
                    <a:pt x="4488" y="1980"/>
                  </a:lnTo>
                  <a:lnTo>
                    <a:pt x="4840" y="2508"/>
                  </a:lnTo>
                  <a:lnTo>
                    <a:pt x="5192" y="3036"/>
                  </a:lnTo>
                  <a:lnTo>
                    <a:pt x="5412" y="3300"/>
                  </a:lnTo>
                  <a:lnTo>
                    <a:pt x="5675" y="3476"/>
                  </a:lnTo>
                  <a:lnTo>
                    <a:pt x="5939" y="3652"/>
                  </a:lnTo>
                  <a:lnTo>
                    <a:pt x="6247" y="3784"/>
                  </a:lnTo>
                  <a:lnTo>
                    <a:pt x="6599" y="3872"/>
                  </a:lnTo>
                  <a:lnTo>
                    <a:pt x="6907" y="3872"/>
                  </a:lnTo>
                  <a:lnTo>
                    <a:pt x="7171" y="3828"/>
                  </a:lnTo>
                  <a:lnTo>
                    <a:pt x="7435" y="3740"/>
                  </a:lnTo>
                  <a:lnTo>
                    <a:pt x="7699" y="3608"/>
                  </a:lnTo>
                  <a:lnTo>
                    <a:pt x="7919" y="3432"/>
                  </a:lnTo>
                  <a:lnTo>
                    <a:pt x="8359" y="3080"/>
                  </a:lnTo>
                  <a:lnTo>
                    <a:pt x="8799" y="2728"/>
                  </a:lnTo>
                  <a:lnTo>
                    <a:pt x="9239" y="2420"/>
                  </a:lnTo>
                  <a:lnTo>
                    <a:pt x="9503" y="2288"/>
                  </a:lnTo>
                  <a:lnTo>
                    <a:pt x="9766" y="2200"/>
                  </a:lnTo>
                  <a:lnTo>
                    <a:pt x="10074" y="2112"/>
                  </a:lnTo>
                  <a:lnTo>
                    <a:pt x="10690" y="2112"/>
                  </a:lnTo>
                  <a:lnTo>
                    <a:pt x="10954" y="2156"/>
                  </a:lnTo>
                  <a:lnTo>
                    <a:pt x="11174" y="2200"/>
                  </a:lnTo>
                  <a:lnTo>
                    <a:pt x="11394" y="2332"/>
                  </a:lnTo>
                  <a:lnTo>
                    <a:pt x="11834" y="2596"/>
                  </a:lnTo>
                  <a:lnTo>
                    <a:pt x="12186" y="2904"/>
                  </a:lnTo>
                  <a:lnTo>
                    <a:pt x="12626" y="3256"/>
                  </a:lnTo>
                  <a:lnTo>
                    <a:pt x="12846" y="3432"/>
                  </a:lnTo>
                  <a:lnTo>
                    <a:pt x="13110" y="3564"/>
                  </a:lnTo>
                  <a:lnTo>
                    <a:pt x="13374" y="3696"/>
                  </a:lnTo>
                  <a:lnTo>
                    <a:pt x="13681" y="3784"/>
                  </a:lnTo>
                  <a:lnTo>
                    <a:pt x="14033" y="3872"/>
                  </a:lnTo>
                  <a:lnTo>
                    <a:pt x="14385" y="3872"/>
                  </a:lnTo>
                  <a:lnTo>
                    <a:pt x="14781" y="3828"/>
                  </a:lnTo>
                  <a:lnTo>
                    <a:pt x="15177" y="3784"/>
                  </a:lnTo>
                  <a:lnTo>
                    <a:pt x="15529" y="3652"/>
                  </a:lnTo>
                  <a:lnTo>
                    <a:pt x="15837" y="3520"/>
                  </a:lnTo>
                  <a:lnTo>
                    <a:pt x="16101" y="3344"/>
                  </a:lnTo>
                  <a:lnTo>
                    <a:pt x="16409" y="3124"/>
                  </a:lnTo>
                  <a:lnTo>
                    <a:pt x="16893" y="2772"/>
                  </a:lnTo>
                  <a:lnTo>
                    <a:pt x="17376" y="2376"/>
                  </a:lnTo>
                  <a:lnTo>
                    <a:pt x="17596" y="2244"/>
                  </a:lnTo>
                  <a:lnTo>
                    <a:pt x="17816" y="2112"/>
                  </a:lnTo>
                  <a:lnTo>
                    <a:pt x="18036" y="2068"/>
                  </a:lnTo>
                  <a:lnTo>
                    <a:pt x="18256" y="2024"/>
                  </a:lnTo>
                  <a:lnTo>
                    <a:pt x="18520" y="2024"/>
                  </a:lnTo>
                  <a:lnTo>
                    <a:pt x="18784" y="2068"/>
                  </a:lnTo>
                  <a:lnTo>
                    <a:pt x="19136" y="2244"/>
                  </a:lnTo>
                  <a:lnTo>
                    <a:pt x="19400" y="2464"/>
                  </a:lnTo>
                  <a:lnTo>
                    <a:pt x="19620" y="2684"/>
                  </a:lnTo>
                  <a:lnTo>
                    <a:pt x="19796" y="2948"/>
                  </a:lnTo>
                  <a:lnTo>
                    <a:pt x="20060" y="3300"/>
                  </a:lnTo>
                  <a:lnTo>
                    <a:pt x="20324" y="3564"/>
                  </a:lnTo>
                  <a:lnTo>
                    <a:pt x="20500" y="3740"/>
                  </a:lnTo>
                  <a:lnTo>
                    <a:pt x="20676" y="3828"/>
                  </a:lnTo>
                  <a:lnTo>
                    <a:pt x="20896" y="3916"/>
                  </a:lnTo>
                  <a:lnTo>
                    <a:pt x="21159" y="4004"/>
                  </a:lnTo>
                  <a:lnTo>
                    <a:pt x="21511" y="4047"/>
                  </a:lnTo>
                  <a:lnTo>
                    <a:pt x="21863" y="4004"/>
                  </a:lnTo>
                  <a:lnTo>
                    <a:pt x="22127" y="3916"/>
                  </a:lnTo>
                  <a:lnTo>
                    <a:pt x="22435" y="3784"/>
                  </a:lnTo>
                  <a:lnTo>
                    <a:pt x="22655" y="3608"/>
                  </a:lnTo>
                  <a:lnTo>
                    <a:pt x="22919" y="3432"/>
                  </a:lnTo>
                  <a:lnTo>
                    <a:pt x="23359" y="2992"/>
                  </a:lnTo>
                  <a:lnTo>
                    <a:pt x="23755" y="2596"/>
                  </a:lnTo>
                  <a:lnTo>
                    <a:pt x="24151" y="2244"/>
                  </a:lnTo>
                  <a:lnTo>
                    <a:pt x="24371" y="2112"/>
                  </a:lnTo>
                  <a:lnTo>
                    <a:pt x="24591" y="2024"/>
                  </a:lnTo>
                  <a:lnTo>
                    <a:pt x="24855" y="1936"/>
                  </a:lnTo>
                  <a:lnTo>
                    <a:pt x="25118" y="1892"/>
                  </a:lnTo>
                  <a:lnTo>
                    <a:pt x="25426" y="1892"/>
                  </a:lnTo>
                  <a:lnTo>
                    <a:pt x="25690" y="1936"/>
                  </a:lnTo>
                  <a:lnTo>
                    <a:pt x="25954" y="2068"/>
                  </a:lnTo>
                  <a:lnTo>
                    <a:pt x="26218" y="2200"/>
                  </a:lnTo>
                  <a:lnTo>
                    <a:pt x="26438" y="2376"/>
                  </a:lnTo>
                  <a:lnTo>
                    <a:pt x="26658" y="2552"/>
                  </a:lnTo>
                  <a:lnTo>
                    <a:pt x="27098" y="3036"/>
                  </a:lnTo>
                  <a:lnTo>
                    <a:pt x="27538" y="3476"/>
                  </a:lnTo>
                  <a:lnTo>
                    <a:pt x="27802" y="3740"/>
                  </a:lnTo>
                  <a:lnTo>
                    <a:pt x="28066" y="3916"/>
                  </a:lnTo>
                  <a:lnTo>
                    <a:pt x="28374" y="4091"/>
                  </a:lnTo>
                  <a:lnTo>
                    <a:pt x="28682" y="4223"/>
                  </a:lnTo>
                  <a:lnTo>
                    <a:pt x="28989" y="4311"/>
                  </a:lnTo>
                  <a:lnTo>
                    <a:pt x="29385" y="4355"/>
                  </a:lnTo>
                  <a:lnTo>
                    <a:pt x="29605" y="4355"/>
                  </a:lnTo>
                  <a:lnTo>
                    <a:pt x="29913" y="4311"/>
                  </a:lnTo>
                  <a:lnTo>
                    <a:pt x="30177" y="4223"/>
                  </a:lnTo>
                  <a:lnTo>
                    <a:pt x="30397" y="4091"/>
                  </a:lnTo>
                  <a:lnTo>
                    <a:pt x="30617" y="4004"/>
                  </a:lnTo>
                  <a:lnTo>
                    <a:pt x="31013" y="3696"/>
                  </a:lnTo>
                  <a:lnTo>
                    <a:pt x="31409" y="3388"/>
                  </a:lnTo>
                  <a:lnTo>
                    <a:pt x="31717" y="3080"/>
                  </a:lnTo>
                  <a:lnTo>
                    <a:pt x="32069" y="2816"/>
                  </a:lnTo>
                  <a:lnTo>
                    <a:pt x="32465" y="2596"/>
                  </a:lnTo>
                  <a:lnTo>
                    <a:pt x="32685" y="2552"/>
                  </a:lnTo>
                  <a:lnTo>
                    <a:pt x="32948" y="2508"/>
                  </a:lnTo>
                  <a:lnTo>
                    <a:pt x="33212" y="2464"/>
                  </a:lnTo>
                  <a:lnTo>
                    <a:pt x="33476" y="2464"/>
                  </a:lnTo>
                  <a:lnTo>
                    <a:pt x="33960" y="2596"/>
                  </a:lnTo>
                  <a:lnTo>
                    <a:pt x="34444" y="2772"/>
                  </a:lnTo>
                  <a:lnTo>
                    <a:pt x="34928" y="3036"/>
                  </a:lnTo>
                  <a:lnTo>
                    <a:pt x="35324" y="3300"/>
                  </a:lnTo>
                  <a:lnTo>
                    <a:pt x="35632" y="3564"/>
                  </a:lnTo>
                  <a:lnTo>
                    <a:pt x="36116" y="4004"/>
                  </a:lnTo>
                  <a:lnTo>
                    <a:pt x="36556" y="3608"/>
                  </a:lnTo>
                  <a:lnTo>
                    <a:pt x="35984" y="3036"/>
                  </a:lnTo>
                  <a:lnTo>
                    <a:pt x="35588" y="2728"/>
                  </a:lnTo>
                  <a:lnTo>
                    <a:pt x="35104" y="2464"/>
                  </a:lnTo>
                  <a:lnTo>
                    <a:pt x="34620" y="2200"/>
                  </a:lnTo>
                  <a:lnTo>
                    <a:pt x="34048" y="1980"/>
                  </a:lnTo>
                  <a:lnTo>
                    <a:pt x="33784" y="1936"/>
                  </a:lnTo>
                  <a:lnTo>
                    <a:pt x="33476" y="1892"/>
                  </a:lnTo>
                  <a:lnTo>
                    <a:pt x="33168" y="1848"/>
                  </a:lnTo>
                  <a:lnTo>
                    <a:pt x="32860" y="1892"/>
                  </a:lnTo>
                  <a:lnTo>
                    <a:pt x="32553" y="1936"/>
                  </a:lnTo>
                  <a:lnTo>
                    <a:pt x="32245" y="2024"/>
                  </a:lnTo>
                  <a:lnTo>
                    <a:pt x="32025" y="2156"/>
                  </a:lnTo>
                  <a:lnTo>
                    <a:pt x="31761" y="2288"/>
                  </a:lnTo>
                  <a:lnTo>
                    <a:pt x="31365" y="2596"/>
                  </a:lnTo>
                  <a:lnTo>
                    <a:pt x="30969" y="2948"/>
                  </a:lnTo>
                  <a:lnTo>
                    <a:pt x="30661" y="3212"/>
                  </a:lnTo>
                  <a:lnTo>
                    <a:pt x="30353" y="3476"/>
                  </a:lnTo>
                  <a:lnTo>
                    <a:pt x="29957" y="3652"/>
                  </a:lnTo>
                  <a:lnTo>
                    <a:pt x="29781" y="3696"/>
                  </a:lnTo>
                  <a:lnTo>
                    <a:pt x="29561" y="3740"/>
                  </a:lnTo>
                  <a:lnTo>
                    <a:pt x="29253" y="3740"/>
                  </a:lnTo>
                  <a:lnTo>
                    <a:pt x="28945" y="3696"/>
                  </a:lnTo>
                  <a:lnTo>
                    <a:pt x="28682" y="3608"/>
                  </a:lnTo>
                  <a:lnTo>
                    <a:pt x="28462" y="3476"/>
                  </a:lnTo>
                  <a:lnTo>
                    <a:pt x="28198" y="3300"/>
                  </a:lnTo>
                  <a:lnTo>
                    <a:pt x="27978" y="3080"/>
                  </a:lnTo>
                  <a:lnTo>
                    <a:pt x="27538" y="2596"/>
                  </a:lnTo>
                  <a:lnTo>
                    <a:pt x="27054" y="2112"/>
                  </a:lnTo>
                  <a:lnTo>
                    <a:pt x="26790" y="1892"/>
                  </a:lnTo>
                  <a:lnTo>
                    <a:pt x="26482" y="1672"/>
                  </a:lnTo>
                  <a:lnTo>
                    <a:pt x="26174" y="1496"/>
                  </a:lnTo>
                  <a:lnTo>
                    <a:pt x="25866" y="1364"/>
                  </a:lnTo>
                  <a:lnTo>
                    <a:pt x="25470" y="1320"/>
                  </a:lnTo>
                  <a:lnTo>
                    <a:pt x="25074" y="1276"/>
                  </a:lnTo>
                  <a:lnTo>
                    <a:pt x="24723" y="1364"/>
                  </a:lnTo>
                  <a:lnTo>
                    <a:pt x="24415" y="1452"/>
                  </a:lnTo>
                  <a:lnTo>
                    <a:pt x="24107" y="1584"/>
                  </a:lnTo>
                  <a:lnTo>
                    <a:pt x="23843" y="1760"/>
                  </a:lnTo>
                  <a:lnTo>
                    <a:pt x="23359" y="2112"/>
                  </a:lnTo>
                  <a:lnTo>
                    <a:pt x="22919" y="2552"/>
                  </a:lnTo>
                  <a:lnTo>
                    <a:pt x="22523" y="2992"/>
                  </a:lnTo>
                  <a:lnTo>
                    <a:pt x="22127" y="3256"/>
                  </a:lnTo>
                  <a:lnTo>
                    <a:pt x="21951" y="3388"/>
                  </a:lnTo>
                  <a:lnTo>
                    <a:pt x="21731" y="3432"/>
                  </a:lnTo>
                  <a:lnTo>
                    <a:pt x="21291" y="3432"/>
                  </a:lnTo>
                  <a:lnTo>
                    <a:pt x="20984" y="3300"/>
                  </a:lnTo>
                  <a:lnTo>
                    <a:pt x="20720" y="3124"/>
                  </a:lnTo>
                  <a:lnTo>
                    <a:pt x="20500" y="2904"/>
                  </a:lnTo>
                  <a:lnTo>
                    <a:pt x="20280" y="2596"/>
                  </a:lnTo>
                  <a:lnTo>
                    <a:pt x="20060" y="2288"/>
                  </a:lnTo>
                  <a:lnTo>
                    <a:pt x="19796" y="1980"/>
                  </a:lnTo>
                  <a:lnTo>
                    <a:pt x="19400" y="1716"/>
                  </a:lnTo>
                  <a:lnTo>
                    <a:pt x="19224" y="1584"/>
                  </a:lnTo>
                  <a:lnTo>
                    <a:pt x="18960" y="1496"/>
                  </a:lnTo>
                  <a:lnTo>
                    <a:pt x="18564" y="1408"/>
                  </a:lnTo>
                  <a:lnTo>
                    <a:pt x="18256" y="1408"/>
                  </a:lnTo>
                  <a:lnTo>
                    <a:pt x="17904" y="1452"/>
                  </a:lnTo>
                  <a:lnTo>
                    <a:pt x="17596" y="1540"/>
                  </a:lnTo>
                  <a:lnTo>
                    <a:pt x="17332" y="1716"/>
                  </a:lnTo>
                  <a:lnTo>
                    <a:pt x="17025" y="1892"/>
                  </a:lnTo>
                  <a:lnTo>
                    <a:pt x="16541" y="2288"/>
                  </a:lnTo>
                  <a:lnTo>
                    <a:pt x="16057" y="2640"/>
                  </a:lnTo>
                  <a:lnTo>
                    <a:pt x="15573" y="2948"/>
                  </a:lnTo>
                  <a:lnTo>
                    <a:pt x="15309" y="3080"/>
                  </a:lnTo>
                  <a:lnTo>
                    <a:pt x="15001" y="3168"/>
                  </a:lnTo>
                  <a:lnTo>
                    <a:pt x="14737" y="3256"/>
                  </a:lnTo>
                  <a:lnTo>
                    <a:pt x="14077" y="3256"/>
                  </a:lnTo>
                  <a:lnTo>
                    <a:pt x="13813" y="3212"/>
                  </a:lnTo>
                  <a:lnTo>
                    <a:pt x="13593" y="3124"/>
                  </a:lnTo>
                  <a:lnTo>
                    <a:pt x="13374" y="3036"/>
                  </a:lnTo>
                  <a:lnTo>
                    <a:pt x="12978" y="2772"/>
                  </a:lnTo>
                  <a:lnTo>
                    <a:pt x="12582" y="2464"/>
                  </a:lnTo>
                  <a:lnTo>
                    <a:pt x="12186" y="2112"/>
                  </a:lnTo>
                  <a:lnTo>
                    <a:pt x="11922" y="1936"/>
                  </a:lnTo>
                  <a:lnTo>
                    <a:pt x="11702" y="1760"/>
                  </a:lnTo>
                  <a:lnTo>
                    <a:pt x="11394" y="1672"/>
                  </a:lnTo>
                  <a:lnTo>
                    <a:pt x="11086" y="1540"/>
                  </a:lnTo>
                  <a:lnTo>
                    <a:pt x="10734" y="1496"/>
                  </a:lnTo>
                  <a:lnTo>
                    <a:pt x="10338" y="1496"/>
                  </a:lnTo>
                  <a:lnTo>
                    <a:pt x="9942" y="1540"/>
                  </a:lnTo>
                  <a:lnTo>
                    <a:pt x="9590" y="1628"/>
                  </a:lnTo>
                  <a:lnTo>
                    <a:pt x="9283" y="1716"/>
                  </a:lnTo>
                  <a:lnTo>
                    <a:pt x="8975" y="1892"/>
                  </a:lnTo>
                  <a:lnTo>
                    <a:pt x="8447" y="2244"/>
                  </a:lnTo>
                  <a:lnTo>
                    <a:pt x="7963" y="2596"/>
                  </a:lnTo>
                  <a:lnTo>
                    <a:pt x="7567" y="2948"/>
                  </a:lnTo>
                  <a:lnTo>
                    <a:pt x="7215" y="3168"/>
                  </a:lnTo>
                  <a:lnTo>
                    <a:pt x="6995" y="3256"/>
                  </a:lnTo>
                  <a:lnTo>
                    <a:pt x="6643" y="3256"/>
                  </a:lnTo>
                  <a:lnTo>
                    <a:pt x="6423" y="3212"/>
                  </a:lnTo>
                  <a:lnTo>
                    <a:pt x="6203" y="3124"/>
                  </a:lnTo>
                  <a:lnTo>
                    <a:pt x="5983" y="2992"/>
                  </a:lnTo>
                  <a:lnTo>
                    <a:pt x="5807" y="2816"/>
                  </a:lnTo>
                  <a:lnTo>
                    <a:pt x="5632" y="2640"/>
                  </a:lnTo>
                  <a:lnTo>
                    <a:pt x="5324" y="2156"/>
                  </a:lnTo>
                  <a:lnTo>
                    <a:pt x="5016" y="1672"/>
                  </a:lnTo>
                  <a:lnTo>
                    <a:pt x="4708" y="1144"/>
                  </a:lnTo>
                  <a:lnTo>
                    <a:pt x="4356" y="660"/>
                  </a:lnTo>
                  <a:lnTo>
                    <a:pt x="4180" y="440"/>
                  </a:lnTo>
                  <a:lnTo>
                    <a:pt x="3960" y="264"/>
                  </a:lnTo>
                  <a:lnTo>
                    <a:pt x="3696" y="133"/>
                  </a:lnTo>
                  <a:lnTo>
                    <a:pt x="3388" y="45"/>
                  </a:lnTo>
                  <a:lnTo>
                    <a:pt x="3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60" name="Google Shape;2060;p33"/>
            <p:cNvSpPr/>
            <p:nvPr/>
          </p:nvSpPr>
          <p:spPr>
            <a:xfrm>
              <a:off x="244700" y="2808550"/>
              <a:ext cx="911700" cy="89100"/>
            </a:xfrm>
            <a:custGeom>
              <a:avLst/>
              <a:gdLst/>
              <a:ahLst/>
              <a:cxnLst/>
              <a:rect l="l" t="t" r="r" b="b"/>
              <a:pathLst>
                <a:path w="36468" h="3564" extrusionOk="0">
                  <a:moveTo>
                    <a:pt x="23755" y="1"/>
                  </a:moveTo>
                  <a:lnTo>
                    <a:pt x="23359" y="88"/>
                  </a:lnTo>
                  <a:lnTo>
                    <a:pt x="23007" y="264"/>
                  </a:lnTo>
                  <a:lnTo>
                    <a:pt x="22655" y="440"/>
                  </a:lnTo>
                  <a:lnTo>
                    <a:pt x="22303" y="660"/>
                  </a:lnTo>
                  <a:lnTo>
                    <a:pt x="21687" y="1188"/>
                  </a:lnTo>
                  <a:lnTo>
                    <a:pt x="21115" y="1672"/>
                  </a:lnTo>
                  <a:lnTo>
                    <a:pt x="20808" y="1892"/>
                  </a:lnTo>
                  <a:lnTo>
                    <a:pt x="20500" y="2068"/>
                  </a:lnTo>
                  <a:lnTo>
                    <a:pt x="20148" y="2244"/>
                  </a:lnTo>
                  <a:lnTo>
                    <a:pt x="19796" y="2332"/>
                  </a:lnTo>
                  <a:lnTo>
                    <a:pt x="19400" y="2376"/>
                  </a:lnTo>
                  <a:lnTo>
                    <a:pt x="19004" y="2376"/>
                  </a:lnTo>
                  <a:lnTo>
                    <a:pt x="18696" y="2332"/>
                  </a:lnTo>
                  <a:lnTo>
                    <a:pt x="18388" y="2244"/>
                  </a:lnTo>
                  <a:lnTo>
                    <a:pt x="18124" y="2156"/>
                  </a:lnTo>
                  <a:lnTo>
                    <a:pt x="17904" y="2024"/>
                  </a:lnTo>
                  <a:lnTo>
                    <a:pt x="17464" y="1716"/>
                  </a:lnTo>
                  <a:lnTo>
                    <a:pt x="17069" y="1364"/>
                  </a:lnTo>
                  <a:lnTo>
                    <a:pt x="16629" y="968"/>
                  </a:lnTo>
                  <a:lnTo>
                    <a:pt x="16365" y="792"/>
                  </a:lnTo>
                  <a:lnTo>
                    <a:pt x="16101" y="616"/>
                  </a:lnTo>
                  <a:lnTo>
                    <a:pt x="15837" y="484"/>
                  </a:lnTo>
                  <a:lnTo>
                    <a:pt x="15529" y="396"/>
                  </a:lnTo>
                  <a:lnTo>
                    <a:pt x="15133" y="352"/>
                  </a:lnTo>
                  <a:lnTo>
                    <a:pt x="14737" y="352"/>
                  </a:lnTo>
                  <a:lnTo>
                    <a:pt x="14341" y="396"/>
                  </a:lnTo>
                  <a:lnTo>
                    <a:pt x="13989" y="484"/>
                  </a:lnTo>
                  <a:lnTo>
                    <a:pt x="13681" y="616"/>
                  </a:lnTo>
                  <a:lnTo>
                    <a:pt x="13417" y="748"/>
                  </a:lnTo>
                  <a:lnTo>
                    <a:pt x="13154" y="924"/>
                  </a:lnTo>
                  <a:lnTo>
                    <a:pt x="12934" y="1100"/>
                  </a:lnTo>
                  <a:lnTo>
                    <a:pt x="12494" y="1540"/>
                  </a:lnTo>
                  <a:lnTo>
                    <a:pt x="12098" y="1892"/>
                  </a:lnTo>
                  <a:lnTo>
                    <a:pt x="11702" y="2200"/>
                  </a:lnTo>
                  <a:lnTo>
                    <a:pt x="11482" y="2332"/>
                  </a:lnTo>
                  <a:lnTo>
                    <a:pt x="11262" y="2420"/>
                  </a:lnTo>
                  <a:lnTo>
                    <a:pt x="10998" y="2464"/>
                  </a:lnTo>
                  <a:lnTo>
                    <a:pt x="10690" y="2508"/>
                  </a:lnTo>
                  <a:lnTo>
                    <a:pt x="10338" y="2508"/>
                  </a:lnTo>
                  <a:lnTo>
                    <a:pt x="10074" y="2464"/>
                  </a:lnTo>
                  <a:lnTo>
                    <a:pt x="9810" y="2376"/>
                  </a:lnTo>
                  <a:lnTo>
                    <a:pt x="9546" y="2244"/>
                  </a:lnTo>
                  <a:lnTo>
                    <a:pt x="9327" y="2068"/>
                  </a:lnTo>
                  <a:lnTo>
                    <a:pt x="9107" y="1892"/>
                  </a:lnTo>
                  <a:lnTo>
                    <a:pt x="8711" y="1452"/>
                  </a:lnTo>
                  <a:lnTo>
                    <a:pt x="8227" y="1012"/>
                  </a:lnTo>
                  <a:lnTo>
                    <a:pt x="7963" y="792"/>
                  </a:lnTo>
                  <a:lnTo>
                    <a:pt x="7699" y="572"/>
                  </a:lnTo>
                  <a:lnTo>
                    <a:pt x="7391" y="440"/>
                  </a:lnTo>
                  <a:lnTo>
                    <a:pt x="7039" y="308"/>
                  </a:lnTo>
                  <a:lnTo>
                    <a:pt x="6643" y="220"/>
                  </a:lnTo>
                  <a:lnTo>
                    <a:pt x="5895" y="220"/>
                  </a:lnTo>
                  <a:lnTo>
                    <a:pt x="5631" y="264"/>
                  </a:lnTo>
                  <a:lnTo>
                    <a:pt x="5148" y="440"/>
                  </a:lnTo>
                  <a:lnTo>
                    <a:pt x="4664" y="616"/>
                  </a:lnTo>
                  <a:lnTo>
                    <a:pt x="4224" y="880"/>
                  </a:lnTo>
                  <a:lnTo>
                    <a:pt x="3652" y="1188"/>
                  </a:lnTo>
                  <a:lnTo>
                    <a:pt x="3036" y="1408"/>
                  </a:lnTo>
                  <a:lnTo>
                    <a:pt x="2684" y="1540"/>
                  </a:lnTo>
                  <a:lnTo>
                    <a:pt x="2332" y="1584"/>
                  </a:lnTo>
                  <a:lnTo>
                    <a:pt x="1936" y="1628"/>
                  </a:lnTo>
                  <a:lnTo>
                    <a:pt x="1453" y="1672"/>
                  </a:lnTo>
                  <a:lnTo>
                    <a:pt x="793" y="1584"/>
                  </a:lnTo>
                  <a:lnTo>
                    <a:pt x="133" y="1452"/>
                  </a:lnTo>
                  <a:lnTo>
                    <a:pt x="1" y="2068"/>
                  </a:lnTo>
                  <a:lnTo>
                    <a:pt x="705" y="2200"/>
                  </a:lnTo>
                  <a:lnTo>
                    <a:pt x="1453" y="2244"/>
                  </a:lnTo>
                  <a:lnTo>
                    <a:pt x="1980" y="2244"/>
                  </a:lnTo>
                  <a:lnTo>
                    <a:pt x="2420" y="2200"/>
                  </a:lnTo>
                  <a:lnTo>
                    <a:pt x="2816" y="2112"/>
                  </a:lnTo>
                  <a:lnTo>
                    <a:pt x="3212" y="1980"/>
                  </a:lnTo>
                  <a:lnTo>
                    <a:pt x="3916" y="1716"/>
                  </a:lnTo>
                  <a:lnTo>
                    <a:pt x="4488" y="1408"/>
                  </a:lnTo>
                  <a:lnTo>
                    <a:pt x="4928" y="1188"/>
                  </a:lnTo>
                  <a:lnTo>
                    <a:pt x="5324" y="1012"/>
                  </a:lnTo>
                  <a:lnTo>
                    <a:pt x="5763" y="880"/>
                  </a:lnTo>
                  <a:lnTo>
                    <a:pt x="6247" y="792"/>
                  </a:lnTo>
                  <a:lnTo>
                    <a:pt x="6555" y="792"/>
                  </a:lnTo>
                  <a:lnTo>
                    <a:pt x="6863" y="880"/>
                  </a:lnTo>
                  <a:lnTo>
                    <a:pt x="7127" y="968"/>
                  </a:lnTo>
                  <a:lnTo>
                    <a:pt x="7391" y="1100"/>
                  </a:lnTo>
                  <a:lnTo>
                    <a:pt x="7611" y="1276"/>
                  </a:lnTo>
                  <a:lnTo>
                    <a:pt x="7831" y="1452"/>
                  </a:lnTo>
                  <a:lnTo>
                    <a:pt x="8271" y="1892"/>
                  </a:lnTo>
                  <a:lnTo>
                    <a:pt x="8711" y="2332"/>
                  </a:lnTo>
                  <a:lnTo>
                    <a:pt x="8975" y="2552"/>
                  </a:lnTo>
                  <a:lnTo>
                    <a:pt x="9239" y="2728"/>
                  </a:lnTo>
                  <a:lnTo>
                    <a:pt x="9546" y="2904"/>
                  </a:lnTo>
                  <a:lnTo>
                    <a:pt x="9898" y="3036"/>
                  </a:lnTo>
                  <a:lnTo>
                    <a:pt x="10294" y="3124"/>
                  </a:lnTo>
                  <a:lnTo>
                    <a:pt x="10734" y="3124"/>
                  </a:lnTo>
                  <a:lnTo>
                    <a:pt x="11086" y="3080"/>
                  </a:lnTo>
                  <a:lnTo>
                    <a:pt x="11438" y="2992"/>
                  </a:lnTo>
                  <a:lnTo>
                    <a:pt x="11746" y="2860"/>
                  </a:lnTo>
                  <a:lnTo>
                    <a:pt x="12010" y="2728"/>
                  </a:lnTo>
                  <a:lnTo>
                    <a:pt x="12274" y="2552"/>
                  </a:lnTo>
                  <a:lnTo>
                    <a:pt x="12494" y="2332"/>
                  </a:lnTo>
                  <a:lnTo>
                    <a:pt x="12934" y="1936"/>
                  </a:lnTo>
                  <a:lnTo>
                    <a:pt x="13285" y="1584"/>
                  </a:lnTo>
                  <a:lnTo>
                    <a:pt x="13725" y="1276"/>
                  </a:lnTo>
                  <a:lnTo>
                    <a:pt x="13945" y="1144"/>
                  </a:lnTo>
                  <a:lnTo>
                    <a:pt x="14209" y="1056"/>
                  </a:lnTo>
                  <a:lnTo>
                    <a:pt x="14473" y="968"/>
                  </a:lnTo>
                  <a:lnTo>
                    <a:pt x="14781" y="924"/>
                  </a:lnTo>
                  <a:lnTo>
                    <a:pt x="15089" y="924"/>
                  </a:lnTo>
                  <a:lnTo>
                    <a:pt x="15353" y="968"/>
                  </a:lnTo>
                  <a:lnTo>
                    <a:pt x="15617" y="1056"/>
                  </a:lnTo>
                  <a:lnTo>
                    <a:pt x="15837" y="1188"/>
                  </a:lnTo>
                  <a:lnTo>
                    <a:pt x="16277" y="1452"/>
                  </a:lnTo>
                  <a:lnTo>
                    <a:pt x="16673" y="1804"/>
                  </a:lnTo>
                  <a:lnTo>
                    <a:pt x="17113" y="2200"/>
                  </a:lnTo>
                  <a:lnTo>
                    <a:pt x="17596" y="2552"/>
                  </a:lnTo>
                  <a:lnTo>
                    <a:pt x="17904" y="2684"/>
                  </a:lnTo>
                  <a:lnTo>
                    <a:pt x="18212" y="2816"/>
                  </a:lnTo>
                  <a:lnTo>
                    <a:pt x="18564" y="2904"/>
                  </a:lnTo>
                  <a:lnTo>
                    <a:pt x="18960" y="2992"/>
                  </a:lnTo>
                  <a:lnTo>
                    <a:pt x="19444" y="2992"/>
                  </a:lnTo>
                  <a:lnTo>
                    <a:pt x="19928" y="2948"/>
                  </a:lnTo>
                  <a:lnTo>
                    <a:pt x="20368" y="2816"/>
                  </a:lnTo>
                  <a:lnTo>
                    <a:pt x="20764" y="2640"/>
                  </a:lnTo>
                  <a:lnTo>
                    <a:pt x="21115" y="2420"/>
                  </a:lnTo>
                  <a:lnTo>
                    <a:pt x="21467" y="2156"/>
                  </a:lnTo>
                  <a:lnTo>
                    <a:pt x="22083" y="1628"/>
                  </a:lnTo>
                  <a:lnTo>
                    <a:pt x="22655" y="1188"/>
                  </a:lnTo>
                  <a:lnTo>
                    <a:pt x="22919" y="968"/>
                  </a:lnTo>
                  <a:lnTo>
                    <a:pt x="23183" y="836"/>
                  </a:lnTo>
                  <a:lnTo>
                    <a:pt x="23491" y="704"/>
                  </a:lnTo>
                  <a:lnTo>
                    <a:pt x="23799" y="616"/>
                  </a:lnTo>
                  <a:lnTo>
                    <a:pt x="24151" y="616"/>
                  </a:lnTo>
                  <a:lnTo>
                    <a:pt x="24503" y="660"/>
                  </a:lnTo>
                  <a:lnTo>
                    <a:pt x="24767" y="748"/>
                  </a:lnTo>
                  <a:lnTo>
                    <a:pt x="25030" y="880"/>
                  </a:lnTo>
                  <a:lnTo>
                    <a:pt x="25294" y="1056"/>
                  </a:lnTo>
                  <a:lnTo>
                    <a:pt x="25514" y="1232"/>
                  </a:lnTo>
                  <a:lnTo>
                    <a:pt x="25910" y="1672"/>
                  </a:lnTo>
                  <a:lnTo>
                    <a:pt x="26218" y="2112"/>
                  </a:lnTo>
                  <a:lnTo>
                    <a:pt x="26614" y="2640"/>
                  </a:lnTo>
                  <a:lnTo>
                    <a:pt x="26834" y="2904"/>
                  </a:lnTo>
                  <a:lnTo>
                    <a:pt x="27054" y="3124"/>
                  </a:lnTo>
                  <a:lnTo>
                    <a:pt x="27318" y="3300"/>
                  </a:lnTo>
                  <a:lnTo>
                    <a:pt x="27626" y="3432"/>
                  </a:lnTo>
                  <a:lnTo>
                    <a:pt x="27934" y="3520"/>
                  </a:lnTo>
                  <a:lnTo>
                    <a:pt x="28286" y="3564"/>
                  </a:lnTo>
                  <a:lnTo>
                    <a:pt x="28682" y="3564"/>
                  </a:lnTo>
                  <a:lnTo>
                    <a:pt x="29033" y="3476"/>
                  </a:lnTo>
                  <a:lnTo>
                    <a:pt x="29341" y="3344"/>
                  </a:lnTo>
                  <a:lnTo>
                    <a:pt x="29605" y="3168"/>
                  </a:lnTo>
                  <a:lnTo>
                    <a:pt x="29913" y="2948"/>
                  </a:lnTo>
                  <a:lnTo>
                    <a:pt x="30133" y="2728"/>
                  </a:lnTo>
                  <a:lnTo>
                    <a:pt x="30661" y="2200"/>
                  </a:lnTo>
                  <a:lnTo>
                    <a:pt x="31101" y="1760"/>
                  </a:lnTo>
                  <a:lnTo>
                    <a:pt x="31541" y="1364"/>
                  </a:lnTo>
                  <a:lnTo>
                    <a:pt x="31761" y="1232"/>
                  </a:lnTo>
                  <a:lnTo>
                    <a:pt x="32025" y="1100"/>
                  </a:lnTo>
                  <a:lnTo>
                    <a:pt x="32289" y="1012"/>
                  </a:lnTo>
                  <a:lnTo>
                    <a:pt x="32596" y="1012"/>
                  </a:lnTo>
                  <a:lnTo>
                    <a:pt x="33036" y="1056"/>
                  </a:lnTo>
                  <a:lnTo>
                    <a:pt x="33476" y="1188"/>
                  </a:lnTo>
                  <a:lnTo>
                    <a:pt x="33960" y="1408"/>
                  </a:lnTo>
                  <a:lnTo>
                    <a:pt x="34444" y="1672"/>
                  </a:lnTo>
                  <a:lnTo>
                    <a:pt x="34928" y="1980"/>
                  </a:lnTo>
                  <a:lnTo>
                    <a:pt x="35324" y="2332"/>
                  </a:lnTo>
                  <a:lnTo>
                    <a:pt x="35676" y="2684"/>
                  </a:lnTo>
                  <a:lnTo>
                    <a:pt x="35940" y="3036"/>
                  </a:lnTo>
                  <a:lnTo>
                    <a:pt x="36467" y="2684"/>
                  </a:lnTo>
                  <a:lnTo>
                    <a:pt x="36160" y="2288"/>
                  </a:lnTo>
                  <a:lnTo>
                    <a:pt x="35764" y="1892"/>
                  </a:lnTo>
                  <a:lnTo>
                    <a:pt x="35280" y="1496"/>
                  </a:lnTo>
                  <a:lnTo>
                    <a:pt x="34752" y="1144"/>
                  </a:lnTo>
                  <a:lnTo>
                    <a:pt x="34224" y="836"/>
                  </a:lnTo>
                  <a:lnTo>
                    <a:pt x="33652" y="616"/>
                  </a:lnTo>
                  <a:lnTo>
                    <a:pt x="33124" y="440"/>
                  </a:lnTo>
                  <a:lnTo>
                    <a:pt x="32596" y="396"/>
                  </a:lnTo>
                  <a:lnTo>
                    <a:pt x="32201" y="440"/>
                  </a:lnTo>
                  <a:lnTo>
                    <a:pt x="31849" y="528"/>
                  </a:lnTo>
                  <a:lnTo>
                    <a:pt x="31541" y="660"/>
                  </a:lnTo>
                  <a:lnTo>
                    <a:pt x="31233" y="836"/>
                  </a:lnTo>
                  <a:lnTo>
                    <a:pt x="30969" y="1056"/>
                  </a:lnTo>
                  <a:lnTo>
                    <a:pt x="30705" y="1276"/>
                  </a:lnTo>
                  <a:lnTo>
                    <a:pt x="30221" y="1804"/>
                  </a:lnTo>
                  <a:lnTo>
                    <a:pt x="29781" y="2244"/>
                  </a:lnTo>
                  <a:lnTo>
                    <a:pt x="29341" y="2640"/>
                  </a:lnTo>
                  <a:lnTo>
                    <a:pt x="29077" y="2772"/>
                  </a:lnTo>
                  <a:lnTo>
                    <a:pt x="28857" y="2904"/>
                  </a:lnTo>
                  <a:lnTo>
                    <a:pt x="28594" y="2948"/>
                  </a:lnTo>
                  <a:lnTo>
                    <a:pt x="28286" y="2992"/>
                  </a:lnTo>
                  <a:lnTo>
                    <a:pt x="28066" y="2948"/>
                  </a:lnTo>
                  <a:lnTo>
                    <a:pt x="27802" y="2860"/>
                  </a:lnTo>
                  <a:lnTo>
                    <a:pt x="27626" y="2772"/>
                  </a:lnTo>
                  <a:lnTo>
                    <a:pt x="27406" y="2640"/>
                  </a:lnTo>
                  <a:lnTo>
                    <a:pt x="27054" y="2244"/>
                  </a:lnTo>
                  <a:lnTo>
                    <a:pt x="26702" y="1760"/>
                  </a:lnTo>
                  <a:lnTo>
                    <a:pt x="26350" y="1276"/>
                  </a:lnTo>
                  <a:lnTo>
                    <a:pt x="26130" y="1012"/>
                  </a:lnTo>
                  <a:lnTo>
                    <a:pt x="25866" y="748"/>
                  </a:lnTo>
                  <a:lnTo>
                    <a:pt x="25646" y="528"/>
                  </a:lnTo>
                  <a:lnTo>
                    <a:pt x="25338" y="352"/>
                  </a:lnTo>
                  <a:lnTo>
                    <a:pt x="24986" y="176"/>
                  </a:lnTo>
                  <a:lnTo>
                    <a:pt x="24635" y="88"/>
                  </a:lnTo>
                  <a:lnTo>
                    <a:pt x="24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61" name="Google Shape;2061;p33"/>
            <p:cNvSpPr/>
            <p:nvPr/>
          </p:nvSpPr>
          <p:spPr>
            <a:xfrm>
              <a:off x="241400" y="2888825"/>
              <a:ext cx="915000" cy="92400"/>
            </a:xfrm>
            <a:custGeom>
              <a:avLst/>
              <a:gdLst/>
              <a:ahLst/>
              <a:cxnLst/>
              <a:rect l="l" t="t" r="r" b="b"/>
              <a:pathLst>
                <a:path w="36600" h="3696" extrusionOk="0">
                  <a:moveTo>
                    <a:pt x="33828" y="1"/>
                  </a:moveTo>
                  <a:lnTo>
                    <a:pt x="33564" y="89"/>
                  </a:lnTo>
                  <a:lnTo>
                    <a:pt x="33344" y="221"/>
                  </a:lnTo>
                  <a:lnTo>
                    <a:pt x="33168" y="353"/>
                  </a:lnTo>
                  <a:lnTo>
                    <a:pt x="32816" y="748"/>
                  </a:lnTo>
                  <a:lnTo>
                    <a:pt x="32509" y="1188"/>
                  </a:lnTo>
                  <a:lnTo>
                    <a:pt x="32201" y="1628"/>
                  </a:lnTo>
                  <a:lnTo>
                    <a:pt x="31893" y="1980"/>
                  </a:lnTo>
                  <a:lnTo>
                    <a:pt x="31717" y="2156"/>
                  </a:lnTo>
                  <a:lnTo>
                    <a:pt x="31541" y="2288"/>
                  </a:lnTo>
                  <a:lnTo>
                    <a:pt x="31365" y="2420"/>
                  </a:lnTo>
                  <a:lnTo>
                    <a:pt x="31145" y="2508"/>
                  </a:lnTo>
                  <a:lnTo>
                    <a:pt x="30881" y="2552"/>
                  </a:lnTo>
                  <a:lnTo>
                    <a:pt x="30661" y="2552"/>
                  </a:lnTo>
                  <a:lnTo>
                    <a:pt x="30441" y="2464"/>
                  </a:lnTo>
                  <a:lnTo>
                    <a:pt x="30265" y="2376"/>
                  </a:lnTo>
                  <a:lnTo>
                    <a:pt x="29869" y="2112"/>
                  </a:lnTo>
                  <a:lnTo>
                    <a:pt x="29429" y="1760"/>
                  </a:lnTo>
                  <a:lnTo>
                    <a:pt x="28989" y="1364"/>
                  </a:lnTo>
                  <a:lnTo>
                    <a:pt x="28726" y="1188"/>
                  </a:lnTo>
                  <a:lnTo>
                    <a:pt x="28462" y="1056"/>
                  </a:lnTo>
                  <a:lnTo>
                    <a:pt x="28154" y="924"/>
                  </a:lnTo>
                  <a:lnTo>
                    <a:pt x="27846" y="836"/>
                  </a:lnTo>
                  <a:lnTo>
                    <a:pt x="27494" y="792"/>
                  </a:lnTo>
                  <a:lnTo>
                    <a:pt x="27142" y="836"/>
                  </a:lnTo>
                  <a:lnTo>
                    <a:pt x="26834" y="924"/>
                  </a:lnTo>
                  <a:lnTo>
                    <a:pt x="26570" y="1056"/>
                  </a:lnTo>
                  <a:lnTo>
                    <a:pt x="26306" y="1188"/>
                  </a:lnTo>
                  <a:lnTo>
                    <a:pt x="26086" y="1364"/>
                  </a:lnTo>
                  <a:lnTo>
                    <a:pt x="25734" y="1760"/>
                  </a:lnTo>
                  <a:lnTo>
                    <a:pt x="25426" y="2156"/>
                  </a:lnTo>
                  <a:lnTo>
                    <a:pt x="25162" y="2508"/>
                  </a:lnTo>
                  <a:lnTo>
                    <a:pt x="24899" y="2816"/>
                  </a:lnTo>
                  <a:lnTo>
                    <a:pt x="24723" y="2904"/>
                  </a:lnTo>
                  <a:lnTo>
                    <a:pt x="24591" y="2992"/>
                  </a:lnTo>
                  <a:lnTo>
                    <a:pt x="24415" y="3080"/>
                  </a:lnTo>
                  <a:lnTo>
                    <a:pt x="23975" y="3080"/>
                  </a:lnTo>
                  <a:lnTo>
                    <a:pt x="23755" y="3036"/>
                  </a:lnTo>
                  <a:lnTo>
                    <a:pt x="23579" y="2948"/>
                  </a:lnTo>
                  <a:lnTo>
                    <a:pt x="23403" y="2816"/>
                  </a:lnTo>
                  <a:lnTo>
                    <a:pt x="23051" y="2464"/>
                  </a:lnTo>
                  <a:lnTo>
                    <a:pt x="22699" y="2068"/>
                  </a:lnTo>
                  <a:lnTo>
                    <a:pt x="22303" y="1628"/>
                  </a:lnTo>
                  <a:lnTo>
                    <a:pt x="22083" y="1408"/>
                  </a:lnTo>
                  <a:lnTo>
                    <a:pt x="21863" y="1188"/>
                  </a:lnTo>
                  <a:lnTo>
                    <a:pt x="21599" y="1012"/>
                  </a:lnTo>
                  <a:lnTo>
                    <a:pt x="21335" y="880"/>
                  </a:lnTo>
                  <a:lnTo>
                    <a:pt x="21028" y="748"/>
                  </a:lnTo>
                  <a:lnTo>
                    <a:pt x="20676" y="704"/>
                  </a:lnTo>
                  <a:lnTo>
                    <a:pt x="20324" y="704"/>
                  </a:lnTo>
                  <a:lnTo>
                    <a:pt x="20016" y="748"/>
                  </a:lnTo>
                  <a:lnTo>
                    <a:pt x="19752" y="880"/>
                  </a:lnTo>
                  <a:lnTo>
                    <a:pt x="19488" y="1012"/>
                  </a:lnTo>
                  <a:lnTo>
                    <a:pt x="19224" y="1232"/>
                  </a:lnTo>
                  <a:lnTo>
                    <a:pt x="19004" y="1452"/>
                  </a:lnTo>
                  <a:lnTo>
                    <a:pt x="18564" y="1892"/>
                  </a:lnTo>
                  <a:lnTo>
                    <a:pt x="18212" y="2288"/>
                  </a:lnTo>
                  <a:lnTo>
                    <a:pt x="17816" y="2684"/>
                  </a:lnTo>
                  <a:lnTo>
                    <a:pt x="17596" y="2816"/>
                  </a:lnTo>
                  <a:lnTo>
                    <a:pt x="17376" y="2948"/>
                  </a:lnTo>
                  <a:lnTo>
                    <a:pt x="17113" y="3036"/>
                  </a:lnTo>
                  <a:lnTo>
                    <a:pt x="16849" y="3080"/>
                  </a:lnTo>
                  <a:lnTo>
                    <a:pt x="16541" y="3080"/>
                  </a:lnTo>
                  <a:lnTo>
                    <a:pt x="16233" y="3036"/>
                  </a:lnTo>
                  <a:lnTo>
                    <a:pt x="15925" y="2948"/>
                  </a:lnTo>
                  <a:lnTo>
                    <a:pt x="15705" y="2816"/>
                  </a:lnTo>
                  <a:lnTo>
                    <a:pt x="15441" y="2640"/>
                  </a:lnTo>
                  <a:lnTo>
                    <a:pt x="15177" y="2464"/>
                  </a:lnTo>
                  <a:lnTo>
                    <a:pt x="14693" y="1980"/>
                  </a:lnTo>
                  <a:lnTo>
                    <a:pt x="14165" y="1452"/>
                  </a:lnTo>
                  <a:lnTo>
                    <a:pt x="13901" y="1232"/>
                  </a:lnTo>
                  <a:lnTo>
                    <a:pt x="13593" y="1012"/>
                  </a:lnTo>
                  <a:lnTo>
                    <a:pt x="13242" y="792"/>
                  </a:lnTo>
                  <a:lnTo>
                    <a:pt x="12890" y="661"/>
                  </a:lnTo>
                  <a:lnTo>
                    <a:pt x="12450" y="573"/>
                  </a:lnTo>
                  <a:lnTo>
                    <a:pt x="12010" y="573"/>
                  </a:lnTo>
                  <a:lnTo>
                    <a:pt x="11614" y="617"/>
                  </a:lnTo>
                  <a:lnTo>
                    <a:pt x="11262" y="704"/>
                  </a:lnTo>
                  <a:lnTo>
                    <a:pt x="10954" y="836"/>
                  </a:lnTo>
                  <a:lnTo>
                    <a:pt x="10646" y="1012"/>
                  </a:lnTo>
                  <a:lnTo>
                    <a:pt x="10426" y="1188"/>
                  </a:lnTo>
                  <a:lnTo>
                    <a:pt x="10162" y="1408"/>
                  </a:lnTo>
                  <a:lnTo>
                    <a:pt x="9722" y="1848"/>
                  </a:lnTo>
                  <a:lnTo>
                    <a:pt x="9327" y="2244"/>
                  </a:lnTo>
                  <a:lnTo>
                    <a:pt x="8931" y="2552"/>
                  </a:lnTo>
                  <a:lnTo>
                    <a:pt x="8711" y="2684"/>
                  </a:lnTo>
                  <a:lnTo>
                    <a:pt x="8491" y="2772"/>
                  </a:lnTo>
                  <a:lnTo>
                    <a:pt x="8227" y="2816"/>
                  </a:lnTo>
                  <a:lnTo>
                    <a:pt x="7963" y="2816"/>
                  </a:lnTo>
                  <a:lnTo>
                    <a:pt x="7655" y="2772"/>
                  </a:lnTo>
                  <a:lnTo>
                    <a:pt x="7391" y="2684"/>
                  </a:lnTo>
                  <a:lnTo>
                    <a:pt x="7127" y="2552"/>
                  </a:lnTo>
                  <a:lnTo>
                    <a:pt x="6907" y="2420"/>
                  </a:lnTo>
                  <a:lnTo>
                    <a:pt x="6467" y="2068"/>
                  </a:lnTo>
                  <a:lnTo>
                    <a:pt x="6027" y="1628"/>
                  </a:lnTo>
                  <a:lnTo>
                    <a:pt x="5588" y="1144"/>
                  </a:lnTo>
                  <a:lnTo>
                    <a:pt x="5324" y="924"/>
                  </a:lnTo>
                  <a:lnTo>
                    <a:pt x="5060" y="704"/>
                  </a:lnTo>
                  <a:lnTo>
                    <a:pt x="4796" y="529"/>
                  </a:lnTo>
                  <a:lnTo>
                    <a:pt x="4488" y="353"/>
                  </a:lnTo>
                  <a:lnTo>
                    <a:pt x="4136" y="265"/>
                  </a:lnTo>
                  <a:lnTo>
                    <a:pt x="3740" y="177"/>
                  </a:lnTo>
                  <a:lnTo>
                    <a:pt x="3212" y="177"/>
                  </a:lnTo>
                  <a:lnTo>
                    <a:pt x="2948" y="221"/>
                  </a:lnTo>
                  <a:lnTo>
                    <a:pt x="2684" y="309"/>
                  </a:lnTo>
                  <a:lnTo>
                    <a:pt x="2156" y="485"/>
                  </a:lnTo>
                  <a:lnTo>
                    <a:pt x="1673" y="792"/>
                  </a:lnTo>
                  <a:lnTo>
                    <a:pt x="1189" y="1144"/>
                  </a:lnTo>
                  <a:lnTo>
                    <a:pt x="749" y="1496"/>
                  </a:lnTo>
                  <a:lnTo>
                    <a:pt x="353" y="1892"/>
                  </a:lnTo>
                  <a:lnTo>
                    <a:pt x="1" y="2332"/>
                  </a:lnTo>
                  <a:lnTo>
                    <a:pt x="441" y="2728"/>
                  </a:lnTo>
                  <a:lnTo>
                    <a:pt x="1057" y="2068"/>
                  </a:lnTo>
                  <a:lnTo>
                    <a:pt x="1409" y="1716"/>
                  </a:lnTo>
                  <a:lnTo>
                    <a:pt x="1848" y="1408"/>
                  </a:lnTo>
                  <a:lnTo>
                    <a:pt x="2288" y="1100"/>
                  </a:lnTo>
                  <a:lnTo>
                    <a:pt x="2728" y="924"/>
                  </a:lnTo>
                  <a:lnTo>
                    <a:pt x="3212" y="792"/>
                  </a:lnTo>
                  <a:lnTo>
                    <a:pt x="3432" y="748"/>
                  </a:lnTo>
                  <a:lnTo>
                    <a:pt x="3696" y="792"/>
                  </a:lnTo>
                  <a:lnTo>
                    <a:pt x="3960" y="836"/>
                  </a:lnTo>
                  <a:lnTo>
                    <a:pt x="4268" y="924"/>
                  </a:lnTo>
                  <a:lnTo>
                    <a:pt x="4532" y="1056"/>
                  </a:lnTo>
                  <a:lnTo>
                    <a:pt x="4752" y="1232"/>
                  </a:lnTo>
                  <a:lnTo>
                    <a:pt x="5192" y="1584"/>
                  </a:lnTo>
                  <a:lnTo>
                    <a:pt x="5632" y="2024"/>
                  </a:lnTo>
                  <a:lnTo>
                    <a:pt x="6071" y="2508"/>
                  </a:lnTo>
                  <a:lnTo>
                    <a:pt x="6335" y="2728"/>
                  </a:lnTo>
                  <a:lnTo>
                    <a:pt x="6599" y="2948"/>
                  </a:lnTo>
                  <a:lnTo>
                    <a:pt x="6863" y="3124"/>
                  </a:lnTo>
                  <a:lnTo>
                    <a:pt x="7171" y="3256"/>
                  </a:lnTo>
                  <a:lnTo>
                    <a:pt x="7523" y="3388"/>
                  </a:lnTo>
                  <a:lnTo>
                    <a:pt x="7919" y="3432"/>
                  </a:lnTo>
                  <a:lnTo>
                    <a:pt x="8271" y="3432"/>
                  </a:lnTo>
                  <a:lnTo>
                    <a:pt x="8623" y="3344"/>
                  </a:lnTo>
                  <a:lnTo>
                    <a:pt x="8931" y="3256"/>
                  </a:lnTo>
                  <a:lnTo>
                    <a:pt x="9239" y="3124"/>
                  </a:lnTo>
                  <a:lnTo>
                    <a:pt x="9459" y="2904"/>
                  </a:lnTo>
                  <a:lnTo>
                    <a:pt x="9722" y="2728"/>
                  </a:lnTo>
                  <a:lnTo>
                    <a:pt x="10162" y="2288"/>
                  </a:lnTo>
                  <a:lnTo>
                    <a:pt x="10558" y="1892"/>
                  </a:lnTo>
                  <a:lnTo>
                    <a:pt x="10954" y="1540"/>
                  </a:lnTo>
                  <a:lnTo>
                    <a:pt x="11218" y="1408"/>
                  </a:lnTo>
                  <a:lnTo>
                    <a:pt x="11438" y="1276"/>
                  </a:lnTo>
                  <a:lnTo>
                    <a:pt x="11746" y="1188"/>
                  </a:lnTo>
                  <a:lnTo>
                    <a:pt x="12406" y="1188"/>
                  </a:lnTo>
                  <a:lnTo>
                    <a:pt x="12714" y="1276"/>
                  </a:lnTo>
                  <a:lnTo>
                    <a:pt x="13022" y="1364"/>
                  </a:lnTo>
                  <a:lnTo>
                    <a:pt x="13286" y="1540"/>
                  </a:lnTo>
                  <a:lnTo>
                    <a:pt x="13549" y="1716"/>
                  </a:lnTo>
                  <a:lnTo>
                    <a:pt x="13813" y="1936"/>
                  </a:lnTo>
                  <a:lnTo>
                    <a:pt x="14297" y="2420"/>
                  </a:lnTo>
                  <a:lnTo>
                    <a:pt x="14781" y="2860"/>
                  </a:lnTo>
                  <a:lnTo>
                    <a:pt x="15045" y="3080"/>
                  </a:lnTo>
                  <a:lnTo>
                    <a:pt x="15309" y="3300"/>
                  </a:lnTo>
                  <a:lnTo>
                    <a:pt x="15617" y="3476"/>
                  </a:lnTo>
                  <a:lnTo>
                    <a:pt x="15925" y="3608"/>
                  </a:lnTo>
                  <a:lnTo>
                    <a:pt x="16233" y="3696"/>
                  </a:lnTo>
                  <a:lnTo>
                    <a:pt x="16937" y="3696"/>
                  </a:lnTo>
                  <a:lnTo>
                    <a:pt x="17288" y="3608"/>
                  </a:lnTo>
                  <a:lnTo>
                    <a:pt x="17596" y="3520"/>
                  </a:lnTo>
                  <a:lnTo>
                    <a:pt x="17904" y="3344"/>
                  </a:lnTo>
                  <a:lnTo>
                    <a:pt x="18168" y="3168"/>
                  </a:lnTo>
                  <a:lnTo>
                    <a:pt x="18432" y="2948"/>
                  </a:lnTo>
                  <a:lnTo>
                    <a:pt x="18652" y="2728"/>
                  </a:lnTo>
                  <a:lnTo>
                    <a:pt x="19048" y="2288"/>
                  </a:lnTo>
                  <a:lnTo>
                    <a:pt x="19400" y="1892"/>
                  </a:lnTo>
                  <a:lnTo>
                    <a:pt x="19752" y="1540"/>
                  </a:lnTo>
                  <a:lnTo>
                    <a:pt x="19972" y="1452"/>
                  </a:lnTo>
                  <a:lnTo>
                    <a:pt x="20148" y="1364"/>
                  </a:lnTo>
                  <a:lnTo>
                    <a:pt x="20412" y="1320"/>
                  </a:lnTo>
                  <a:lnTo>
                    <a:pt x="20632" y="1320"/>
                  </a:lnTo>
                  <a:lnTo>
                    <a:pt x="20896" y="1364"/>
                  </a:lnTo>
                  <a:lnTo>
                    <a:pt x="21115" y="1452"/>
                  </a:lnTo>
                  <a:lnTo>
                    <a:pt x="21335" y="1540"/>
                  </a:lnTo>
                  <a:lnTo>
                    <a:pt x="21511" y="1716"/>
                  </a:lnTo>
                  <a:lnTo>
                    <a:pt x="21907" y="2068"/>
                  </a:lnTo>
                  <a:lnTo>
                    <a:pt x="22259" y="2464"/>
                  </a:lnTo>
                  <a:lnTo>
                    <a:pt x="22655" y="2948"/>
                  </a:lnTo>
                  <a:lnTo>
                    <a:pt x="22875" y="3168"/>
                  </a:lnTo>
                  <a:lnTo>
                    <a:pt x="23095" y="3344"/>
                  </a:lnTo>
                  <a:lnTo>
                    <a:pt x="23359" y="3476"/>
                  </a:lnTo>
                  <a:lnTo>
                    <a:pt x="23623" y="3608"/>
                  </a:lnTo>
                  <a:lnTo>
                    <a:pt x="23931" y="3696"/>
                  </a:lnTo>
                  <a:lnTo>
                    <a:pt x="24239" y="3696"/>
                  </a:lnTo>
                  <a:lnTo>
                    <a:pt x="24547" y="3652"/>
                  </a:lnTo>
                  <a:lnTo>
                    <a:pt x="24811" y="3564"/>
                  </a:lnTo>
                  <a:lnTo>
                    <a:pt x="25030" y="3432"/>
                  </a:lnTo>
                  <a:lnTo>
                    <a:pt x="25250" y="3256"/>
                  </a:lnTo>
                  <a:lnTo>
                    <a:pt x="25602" y="2904"/>
                  </a:lnTo>
                  <a:lnTo>
                    <a:pt x="25910" y="2508"/>
                  </a:lnTo>
                  <a:lnTo>
                    <a:pt x="26174" y="2156"/>
                  </a:lnTo>
                  <a:lnTo>
                    <a:pt x="26482" y="1848"/>
                  </a:lnTo>
                  <a:lnTo>
                    <a:pt x="26658" y="1716"/>
                  </a:lnTo>
                  <a:lnTo>
                    <a:pt x="26834" y="1584"/>
                  </a:lnTo>
                  <a:lnTo>
                    <a:pt x="27010" y="1496"/>
                  </a:lnTo>
                  <a:lnTo>
                    <a:pt x="27230" y="1452"/>
                  </a:lnTo>
                  <a:lnTo>
                    <a:pt x="27494" y="1408"/>
                  </a:lnTo>
                  <a:lnTo>
                    <a:pt x="27758" y="1408"/>
                  </a:lnTo>
                  <a:lnTo>
                    <a:pt x="27978" y="1496"/>
                  </a:lnTo>
                  <a:lnTo>
                    <a:pt x="28198" y="1584"/>
                  </a:lnTo>
                  <a:lnTo>
                    <a:pt x="28638" y="1892"/>
                  </a:lnTo>
                  <a:lnTo>
                    <a:pt x="29033" y="2244"/>
                  </a:lnTo>
                  <a:lnTo>
                    <a:pt x="29517" y="2640"/>
                  </a:lnTo>
                  <a:lnTo>
                    <a:pt x="29781" y="2816"/>
                  </a:lnTo>
                  <a:lnTo>
                    <a:pt x="30045" y="2948"/>
                  </a:lnTo>
                  <a:lnTo>
                    <a:pt x="30309" y="3080"/>
                  </a:lnTo>
                  <a:lnTo>
                    <a:pt x="30617" y="3124"/>
                  </a:lnTo>
                  <a:lnTo>
                    <a:pt x="30925" y="3124"/>
                  </a:lnTo>
                  <a:lnTo>
                    <a:pt x="31277" y="3080"/>
                  </a:lnTo>
                  <a:lnTo>
                    <a:pt x="31585" y="2992"/>
                  </a:lnTo>
                  <a:lnTo>
                    <a:pt x="31849" y="2816"/>
                  </a:lnTo>
                  <a:lnTo>
                    <a:pt x="32069" y="2640"/>
                  </a:lnTo>
                  <a:lnTo>
                    <a:pt x="32289" y="2464"/>
                  </a:lnTo>
                  <a:lnTo>
                    <a:pt x="32685" y="2024"/>
                  </a:lnTo>
                  <a:lnTo>
                    <a:pt x="32992" y="1540"/>
                  </a:lnTo>
                  <a:lnTo>
                    <a:pt x="33256" y="1188"/>
                  </a:lnTo>
                  <a:lnTo>
                    <a:pt x="33520" y="880"/>
                  </a:lnTo>
                  <a:lnTo>
                    <a:pt x="33652" y="748"/>
                  </a:lnTo>
                  <a:lnTo>
                    <a:pt x="33784" y="661"/>
                  </a:lnTo>
                  <a:lnTo>
                    <a:pt x="33916" y="617"/>
                  </a:lnTo>
                  <a:lnTo>
                    <a:pt x="34048" y="573"/>
                  </a:lnTo>
                  <a:lnTo>
                    <a:pt x="34224" y="617"/>
                  </a:lnTo>
                  <a:lnTo>
                    <a:pt x="34400" y="661"/>
                  </a:lnTo>
                  <a:lnTo>
                    <a:pt x="34620" y="836"/>
                  </a:lnTo>
                  <a:lnTo>
                    <a:pt x="34840" y="1056"/>
                  </a:lnTo>
                  <a:lnTo>
                    <a:pt x="35104" y="1408"/>
                  </a:lnTo>
                  <a:lnTo>
                    <a:pt x="35412" y="1892"/>
                  </a:lnTo>
                  <a:lnTo>
                    <a:pt x="35720" y="2508"/>
                  </a:lnTo>
                  <a:lnTo>
                    <a:pt x="36028" y="3300"/>
                  </a:lnTo>
                  <a:lnTo>
                    <a:pt x="36599" y="3080"/>
                  </a:lnTo>
                  <a:lnTo>
                    <a:pt x="36292" y="2376"/>
                  </a:lnTo>
                  <a:lnTo>
                    <a:pt x="35984" y="1716"/>
                  </a:lnTo>
                  <a:lnTo>
                    <a:pt x="35676" y="1188"/>
                  </a:lnTo>
                  <a:lnTo>
                    <a:pt x="35368" y="748"/>
                  </a:lnTo>
                  <a:lnTo>
                    <a:pt x="35060" y="441"/>
                  </a:lnTo>
                  <a:lnTo>
                    <a:pt x="34752" y="177"/>
                  </a:lnTo>
                  <a:lnTo>
                    <a:pt x="34400" y="45"/>
                  </a:lnTo>
                  <a:lnTo>
                    <a:pt x="34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62" name="Google Shape;2062;p33"/>
            <p:cNvSpPr/>
            <p:nvPr/>
          </p:nvSpPr>
          <p:spPr>
            <a:xfrm>
              <a:off x="242500" y="2971300"/>
              <a:ext cx="913900" cy="91300"/>
            </a:xfrm>
            <a:custGeom>
              <a:avLst/>
              <a:gdLst/>
              <a:ahLst/>
              <a:cxnLst/>
              <a:rect l="l" t="t" r="r" b="b"/>
              <a:pathLst>
                <a:path w="36556" h="3652" extrusionOk="0">
                  <a:moveTo>
                    <a:pt x="3872" y="1"/>
                  </a:moveTo>
                  <a:lnTo>
                    <a:pt x="3652" y="45"/>
                  </a:lnTo>
                  <a:lnTo>
                    <a:pt x="3476" y="89"/>
                  </a:lnTo>
                  <a:lnTo>
                    <a:pt x="3300" y="221"/>
                  </a:lnTo>
                  <a:lnTo>
                    <a:pt x="3168" y="353"/>
                  </a:lnTo>
                  <a:lnTo>
                    <a:pt x="2860" y="661"/>
                  </a:lnTo>
                  <a:lnTo>
                    <a:pt x="2596" y="1013"/>
                  </a:lnTo>
                  <a:lnTo>
                    <a:pt x="2332" y="1320"/>
                  </a:lnTo>
                  <a:lnTo>
                    <a:pt x="2068" y="1628"/>
                  </a:lnTo>
                  <a:lnTo>
                    <a:pt x="1936" y="1716"/>
                  </a:lnTo>
                  <a:lnTo>
                    <a:pt x="1760" y="1804"/>
                  </a:lnTo>
                  <a:lnTo>
                    <a:pt x="1629" y="1892"/>
                  </a:lnTo>
                  <a:lnTo>
                    <a:pt x="1365" y="1892"/>
                  </a:lnTo>
                  <a:lnTo>
                    <a:pt x="1233" y="1848"/>
                  </a:lnTo>
                  <a:lnTo>
                    <a:pt x="969" y="1672"/>
                  </a:lnTo>
                  <a:lnTo>
                    <a:pt x="529" y="1276"/>
                  </a:lnTo>
                  <a:lnTo>
                    <a:pt x="397" y="1189"/>
                  </a:lnTo>
                  <a:lnTo>
                    <a:pt x="1" y="1628"/>
                  </a:lnTo>
                  <a:lnTo>
                    <a:pt x="133" y="1760"/>
                  </a:lnTo>
                  <a:lnTo>
                    <a:pt x="485" y="2024"/>
                  </a:lnTo>
                  <a:lnTo>
                    <a:pt x="793" y="2288"/>
                  </a:lnTo>
                  <a:lnTo>
                    <a:pt x="1145" y="2464"/>
                  </a:lnTo>
                  <a:lnTo>
                    <a:pt x="1321" y="2508"/>
                  </a:lnTo>
                  <a:lnTo>
                    <a:pt x="1453" y="2508"/>
                  </a:lnTo>
                  <a:lnTo>
                    <a:pt x="1717" y="2464"/>
                  </a:lnTo>
                  <a:lnTo>
                    <a:pt x="1980" y="2376"/>
                  </a:lnTo>
                  <a:lnTo>
                    <a:pt x="2200" y="2288"/>
                  </a:lnTo>
                  <a:lnTo>
                    <a:pt x="2420" y="2112"/>
                  </a:lnTo>
                  <a:lnTo>
                    <a:pt x="2772" y="1760"/>
                  </a:lnTo>
                  <a:lnTo>
                    <a:pt x="3080" y="1364"/>
                  </a:lnTo>
                  <a:lnTo>
                    <a:pt x="3300" y="1101"/>
                  </a:lnTo>
                  <a:lnTo>
                    <a:pt x="3476" y="837"/>
                  </a:lnTo>
                  <a:lnTo>
                    <a:pt x="3696" y="661"/>
                  </a:lnTo>
                  <a:lnTo>
                    <a:pt x="3828" y="617"/>
                  </a:lnTo>
                  <a:lnTo>
                    <a:pt x="3916" y="573"/>
                  </a:lnTo>
                  <a:lnTo>
                    <a:pt x="4048" y="573"/>
                  </a:lnTo>
                  <a:lnTo>
                    <a:pt x="4136" y="617"/>
                  </a:lnTo>
                  <a:lnTo>
                    <a:pt x="4356" y="793"/>
                  </a:lnTo>
                  <a:lnTo>
                    <a:pt x="4576" y="1057"/>
                  </a:lnTo>
                  <a:lnTo>
                    <a:pt x="4796" y="1452"/>
                  </a:lnTo>
                  <a:lnTo>
                    <a:pt x="5060" y="1892"/>
                  </a:lnTo>
                  <a:lnTo>
                    <a:pt x="5368" y="2288"/>
                  </a:lnTo>
                  <a:lnTo>
                    <a:pt x="5544" y="2464"/>
                  </a:lnTo>
                  <a:lnTo>
                    <a:pt x="5763" y="2640"/>
                  </a:lnTo>
                  <a:lnTo>
                    <a:pt x="5983" y="2728"/>
                  </a:lnTo>
                  <a:lnTo>
                    <a:pt x="6247" y="2816"/>
                  </a:lnTo>
                  <a:lnTo>
                    <a:pt x="6555" y="2860"/>
                  </a:lnTo>
                  <a:lnTo>
                    <a:pt x="6863" y="2816"/>
                  </a:lnTo>
                  <a:lnTo>
                    <a:pt x="7171" y="2728"/>
                  </a:lnTo>
                  <a:lnTo>
                    <a:pt x="7435" y="2552"/>
                  </a:lnTo>
                  <a:lnTo>
                    <a:pt x="7699" y="2376"/>
                  </a:lnTo>
                  <a:lnTo>
                    <a:pt x="7919" y="2156"/>
                  </a:lnTo>
                  <a:lnTo>
                    <a:pt x="8359" y="1672"/>
                  </a:lnTo>
                  <a:lnTo>
                    <a:pt x="8799" y="1189"/>
                  </a:lnTo>
                  <a:lnTo>
                    <a:pt x="9151" y="881"/>
                  </a:lnTo>
                  <a:lnTo>
                    <a:pt x="9327" y="793"/>
                  </a:lnTo>
                  <a:lnTo>
                    <a:pt x="9502" y="705"/>
                  </a:lnTo>
                  <a:lnTo>
                    <a:pt x="9898" y="705"/>
                  </a:lnTo>
                  <a:lnTo>
                    <a:pt x="10030" y="749"/>
                  </a:lnTo>
                  <a:lnTo>
                    <a:pt x="10162" y="837"/>
                  </a:lnTo>
                  <a:lnTo>
                    <a:pt x="10382" y="1057"/>
                  </a:lnTo>
                  <a:lnTo>
                    <a:pt x="10558" y="1320"/>
                  </a:lnTo>
                  <a:lnTo>
                    <a:pt x="10734" y="1628"/>
                  </a:lnTo>
                  <a:lnTo>
                    <a:pt x="10998" y="2024"/>
                  </a:lnTo>
                  <a:lnTo>
                    <a:pt x="11306" y="2376"/>
                  </a:lnTo>
                  <a:lnTo>
                    <a:pt x="11482" y="2552"/>
                  </a:lnTo>
                  <a:lnTo>
                    <a:pt x="11658" y="2684"/>
                  </a:lnTo>
                  <a:lnTo>
                    <a:pt x="11878" y="2816"/>
                  </a:lnTo>
                  <a:lnTo>
                    <a:pt x="12142" y="2904"/>
                  </a:lnTo>
                  <a:lnTo>
                    <a:pt x="12406" y="2948"/>
                  </a:lnTo>
                  <a:lnTo>
                    <a:pt x="12582" y="2904"/>
                  </a:lnTo>
                  <a:lnTo>
                    <a:pt x="12802" y="2904"/>
                  </a:lnTo>
                  <a:lnTo>
                    <a:pt x="12978" y="2816"/>
                  </a:lnTo>
                  <a:lnTo>
                    <a:pt x="13286" y="2640"/>
                  </a:lnTo>
                  <a:lnTo>
                    <a:pt x="13549" y="2420"/>
                  </a:lnTo>
                  <a:lnTo>
                    <a:pt x="13769" y="2288"/>
                  </a:lnTo>
                  <a:lnTo>
                    <a:pt x="13989" y="2112"/>
                  </a:lnTo>
                  <a:lnTo>
                    <a:pt x="14253" y="1980"/>
                  </a:lnTo>
                  <a:lnTo>
                    <a:pt x="14561" y="1892"/>
                  </a:lnTo>
                  <a:lnTo>
                    <a:pt x="15177" y="1892"/>
                  </a:lnTo>
                  <a:lnTo>
                    <a:pt x="15441" y="1980"/>
                  </a:lnTo>
                  <a:lnTo>
                    <a:pt x="15661" y="2068"/>
                  </a:lnTo>
                  <a:lnTo>
                    <a:pt x="15881" y="2244"/>
                  </a:lnTo>
                  <a:lnTo>
                    <a:pt x="16145" y="2376"/>
                  </a:lnTo>
                  <a:lnTo>
                    <a:pt x="16585" y="2772"/>
                  </a:lnTo>
                  <a:lnTo>
                    <a:pt x="16937" y="3080"/>
                  </a:lnTo>
                  <a:lnTo>
                    <a:pt x="17332" y="3344"/>
                  </a:lnTo>
                  <a:lnTo>
                    <a:pt x="17552" y="3476"/>
                  </a:lnTo>
                  <a:lnTo>
                    <a:pt x="17772" y="3564"/>
                  </a:lnTo>
                  <a:lnTo>
                    <a:pt x="17992" y="3608"/>
                  </a:lnTo>
                  <a:lnTo>
                    <a:pt x="18212" y="3652"/>
                  </a:lnTo>
                  <a:lnTo>
                    <a:pt x="18432" y="3608"/>
                  </a:lnTo>
                  <a:lnTo>
                    <a:pt x="18696" y="3564"/>
                  </a:lnTo>
                  <a:lnTo>
                    <a:pt x="18960" y="3432"/>
                  </a:lnTo>
                  <a:lnTo>
                    <a:pt x="19224" y="3256"/>
                  </a:lnTo>
                  <a:lnTo>
                    <a:pt x="19444" y="3080"/>
                  </a:lnTo>
                  <a:lnTo>
                    <a:pt x="19620" y="2860"/>
                  </a:lnTo>
                  <a:lnTo>
                    <a:pt x="19928" y="2332"/>
                  </a:lnTo>
                  <a:lnTo>
                    <a:pt x="20236" y="1848"/>
                  </a:lnTo>
                  <a:lnTo>
                    <a:pt x="20412" y="1408"/>
                  </a:lnTo>
                  <a:lnTo>
                    <a:pt x="20632" y="1057"/>
                  </a:lnTo>
                  <a:lnTo>
                    <a:pt x="20764" y="925"/>
                  </a:lnTo>
                  <a:lnTo>
                    <a:pt x="20896" y="837"/>
                  </a:lnTo>
                  <a:lnTo>
                    <a:pt x="21028" y="749"/>
                  </a:lnTo>
                  <a:lnTo>
                    <a:pt x="21159" y="705"/>
                  </a:lnTo>
                  <a:lnTo>
                    <a:pt x="21291" y="749"/>
                  </a:lnTo>
                  <a:lnTo>
                    <a:pt x="21423" y="793"/>
                  </a:lnTo>
                  <a:lnTo>
                    <a:pt x="21555" y="837"/>
                  </a:lnTo>
                  <a:lnTo>
                    <a:pt x="21687" y="969"/>
                  </a:lnTo>
                  <a:lnTo>
                    <a:pt x="21907" y="1320"/>
                  </a:lnTo>
                  <a:lnTo>
                    <a:pt x="22215" y="1760"/>
                  </a:lnTo>
                  <a:lnTo>
                    <a:pt x="22523" y="2244"/>
                  </a:lnTo>
                  <a:lnTo>
                    <a:pt x="22919" y="2728"/>
                  </a:lnTo>
                  <a:lnTo>
                    <a:pt x="23139" y="2948"/>
                  </a:lnTo>
                  <a:lnTo>
                    <a:pt x="23359" y="3124"/>
                  </a:lnTo>
                  <a:lnTo>
                    <a:pt x="23623" y="3256"/>
                  </a:lnTo>
                  <a:lnTo>
                    <a:pt x="23931" y="3344"/>
                  </a:lnTo>
                  <a:lnTo>
                    <a:pt x="24283" y="3388"/>
                  </a:lnTo>
                  <a:lnTo>
                    <a:pt x="24591" y="3344"/>
                  </a:lnTo>
                  <a:lnTo>
                    <a:pt x="24855" y="3256"/>
                  </a:lnTo>
                  <a:lnTo>
                    <a:pt x="25162" y="3124"/>
                  </a:lnTo>
                  <a:lnTo>
                    <a:pt x="25382" y="2948"/>
                  </a:lnTo>
                  <a:lnTo>
                    <a:pt x="25646" y="2772"/>
                  </a:lnTo>
                  <a:lnTo>
                    <a:pt x="26086" y="2332"/>
                  </a:lnTo>
                  <a:lnTo>
                    <a:pt x="26482" y="1936"/>
                  </a:lnTo>
                  <a:lnTo>
                    <a:pt x="26878" y="1584"/>
                  </a:lnTo>
                  <a:lnTo>
                    <a:pt x="27098" y="1452"/>
                  </a:lnTo>
                  <a:lnTo>
                    <a:pt x="27318" y="1408"/>
                  </a:lnTo>
                  <a:lnTo>
                    <a:pt x="27582" y="1364"/>
                  </a:lnTo>
                  <a:lnTo>
                    <a:pt x="27802" y="1364"/>
                  </a:lnTo>
                  <a:lnTo>
                    <a:pt x="28022" y="1408"/>
                  </a:lnTo>
                  <a:lnTo>
                    <a:pt x="28154" y="1496"/>
                  </a:lnTo>
                  <a:lnTo>
                    <a:pt x="28462" y="1716"/>
                  </a:lnTo>
                  <a:lnTo>
                    <a:pt x="28682" y="1980"/>
                  </a:lnTo>
                  <a:lnTo>
                    <a:pt x="28901" y="2288"/>
                  </a:lnTo>
                  <a:lnTo>
                    <a:pt x="29165" y="2640"/>
                  </a:lnTo>
                  <a:lnTo>
                    <a:pt x="29473" y="2992"/>
                  </a:lnTo>
                  <a:lnTo>
                    <a:pt x="29649" y="3124"/>
                  </a:lnTo>
                  <a:lnTo>
                    <a:pt x="29869" y="3256"/>
                  </a:lnTo>
                  <a:lnTo>
                    <a:pt x="30089" y="3344"/>
                  </a:lnTo>
                  <a:lnTo>
                    <a:pt x="30353" y="3432"/>
                  </a:lnTo>
                  <a:lnTo>
                    <a:pt x="31013" y="3432"/>
                  </a:lnTo>
                  <a:lnTo>
                    <a:pt x="31321" y="3344"/>
                  </a:lnTo>
                  <a:lnTo>
                    <a:pt x="31629" y="3212"/>
                  </a:lnTo>
                  <a:lnTo>
                    <a:pt x="31893" y="3036"/>
                  </a:lnTo>
                  <a:lnTo>
                    <a:pt x="32113" y="2860"/>
                  </a:lnTo>
                  <a:lnTo>
                    <a:pt x="32597" y="2464"/>
                  </a:lnTo>
                  <a:lnTo>
                    <a:pt x="33036" y="2112"/>
                  </a:lnTo>
                  <a:lnTo>
                    <a:pt x="33432" y="1848"/>
                  </a:lnTo>
                  <a:lnTo>
                    <a:pt x="33652" y="1760"/>
                  </a:lnTo>
                  <a:lnTo>
                    <a:pt x="33872" y="1672"/>
                  </a:lnTo>
                  <a:lnTo>
                    <a:pt x="34092" y="1672"/>
                  </a:lnTo>
                  <a:lnTo>
                    <a:pt x="34312" y="1716"/>
                  </a:lnTo>
                  <a:lnTo>
                    <a:pt x="34576" y="1804"/>
                  </a:lnTo>
                  <a:lnTo>
                    <a:pt x="34840" y="1892"/>
                  </a:lnTo>
                  <a:lnTo>
                    <a:pt x="35324" y="2244"/>
                  </a:lnTo>
                  <a:lnTo>
                    <a:pt x="35720" y="2596"/>
                  </a:lnTo>
                  <a:lnTo>
                    <a:pt x="35896" y="2816"/>
                  </a:lnTo>
                  <a:lnTo>
                    <a:pt x="36028" y="2992"/>
                  </a:lnTo>
                  <a:lnTo>
                    <a:pt x="36555" y="2684"/>
                  </a:lnTo>
                  <a:lnTo>
                    <a:pt x="36380" y="2464"/>
                  </a:lnTo>
                  <a:lnTo>
                    <a:pt x="36204" y="2200"/>
                  </a:lnTo>
                  <a:lnTo>
                    <a:pt x="35940" y="1980"/>
                  </a:lnTo>
                  <a:lnTo>
                    <a:pt x="35676" y="1760"/>
                  </a:lnTo>
                  <a:lnTo>
                    <a:pt x="35412" y="1540"/>
                  </a:lnTo>
                  <a:lnTo>
                    <a:pt x="35104" y="1364"/>
                  </a:lnTo>
                  <a:lnTo>
                    <a:pt x="34796" y="1232"/>
                  </a:lnTo>
                  <a:lnTo>
                    <a:pt x="34488" y="1101"/>
                  </a:lnTo>
                  <a:lnTo>
                    <a:pt x="34136" y="1057"/>
                  </a:lnTo>
                  <a:lnTo>
                    <a:pt x="33828" y="1101"/>
                  </a:lnTo>
                  <a:lnTo>
                    <a:pt x="33520" y="1145"/>
                  </a:lnTo>
                  <a:lnTo>
                    <a:pt x="33212" y="1276"/>
                  </a:lnTo>
                  <a:lnTo>
                    <a:pt x="32948" y="1452"/>
                  </a:lnTo>
                  <a:lnTo>
                    <a:pt x="32684" y="1628"/>
                  </a:lnTo>
                  <a:lnTo>
                    <a:pt x="32201" y="2024"/>
                  </a:lnTo>
                  <a:lnTo>
                    <a:pt x="31805" y="2376"/>
                  </a:lnTo>
                  <a:lnTo>
                    <a:pt x="31365" y="2640"/>
                  </a:lnTo>
                  <a:lnTo>
                    <a:pt x="31145" y="2728"/>
                  </a:lnTo>
                  <a:lnTo>
                    <a:pt x="30925" y="2816"/>
                  </a:lnTo>
                  <a:lnTo>
                    <a:pt x="30705" y="2860"/>
                  </a:lnTo>
                  <a:lnTo>
                    <a:pt x="30485" y="2816"/>
                  </a:lnTo>
                  <a:lnTo>
                    <a:pt x="30265" y="2772"/>
                  </a:lnTo>
                  <a:lnTo>
                    <a:pt x="30133" y="2728"/>
                  </a:lnTo>
                  <a:lnTo>
                    <a:pt x="29869" y="2508"/>
                  </a:lnTo>
                  <a:lnTo>
                    <a:pt x="29605" y="2244"/>
                  </a:lnTo>
                  <a:lnTo>
                    <a:pt x="29385" y="1936"/>
                  </a:lnTo>
                  <a:lnTo>
                    <a:pt x="29121" y="1584"/>
                  </a:lnTo>
                  <a:lnTo>
                    <a:pt x="28813" y="1232"/>
                  </a:lnTo>
                  <a:lnTo>
                    <a:pt x="28638" y="1101"/>
                  </a:lnTo>
                  <a:lnTo>
                    <a:pt x="28418" y="969"/>
                  </a:lnTo>
                  <a:lnTo>
                    <a:pt x="28198" y="837"/>
                  </a:lnTo>
                  <a:lnTo>
                    <a:pt x="27934" y="793"/>
                  </a:lnTo>
                  <a:lnTo>
                    <a:pt x="27582" y="749"/>
                  </a:lnTo>
                  <a:lnTo>
                    <a:pt x="27230" y="793"/>
                  </a:lnTo>
                  <a:lnTo>
                    <a:pt x="26922" y="881"/>
                  </a:lnTo>
                  <a:lnTo>
                    <a:pt x="26658" y="1057"/>
                  </a:lnTo>
                  <a:lnTo>
                    <a:pt x="26394" y="1232"/>
                  </a:lnTo>
                  <a:lnTo>
                    <a:pt x="26130" y="1452"/>
                  </a:lnTo>
                  <a:lnTo>
                    <a:pt x="25646" y="1892"/>
                  </a:lnTo>
                  <a:lnTo>
                    <a:pt x="25250" y="2288"/>
                  </a:lnTo>
                  <a:lnTo>
                    <a:pt x="24899" y="2596"/>
                  </a:lnTo>
                  <a:lnTo>
                    <a:pt x="24679" y="2684"/>
                  </a:lnTo>
                  <a:lnTo>
                    <a:pt x="24503" y="2772"/>
                  </a:lnTo>
                  <a:lnTo>
                    <a:pt x="24283" y="2816"/>
                  </a:lnTo>
                  <a:lnTo>
                    <a:pt x="24063" y="2772"/>
                  </a:lnTo>
                  <a:lnTo>
                    <a:pt x="23843" y="2684"/>
                  </a:lnTo>
                  <a:lnTo>
                    <a:pt x="23667" y="2596"/>
                  </a:lnTo>
                  <a:lnTo>
                    <a:pt x="23491" y="2464"/>
                  </a:lnTo>
                  <a:lnTo>
                    <a:pt x="23315" y="2288"/>
                  </a:lnTo>
                  <a:lnTo>
                    <a:pt x="23007" y="1892"/>
                  </a:lnTo>
                  <a:lnTo>
                    <a:pt x="22699" y="1408"/>
                  </a:lnTo>
                  <a:lnTo>
                    <a:pt x="22391" y="925"/>
                  </a:lnTo>
                  <a:lnTo>
                    <a:pt x="22215" y="705"/>
                  </a:lnTo>
                  <a:lnTo>
                    <a:pt x="22039" y="485"/>
                  </a:lnTo>
                  <a:lnTo>
                    <a:pt x="21863" y="353"/>
                  </a:lnTo>
                  <a:lnTo>
                    <a:pt x="21643" y="221"/>
                  </a:lnTo>
                  <a:lnTo>
                    <a:pt x="21379" y="133"/>
                  </a:lnTo>
                  <a:lnTo>
                    <a:pt x="21115" y="133"/>
                  </a:lnTo>
                  <a:lnTo>
                    <a:pt x="20852" y="177"/>
                  </a:lnTo>
                  <a:lnTo>
                    <a:pt x="20632" y="265"/>
                  </a:lnTo>
                  <a:lnTo>
                    <a:pt x="20412" y="441"/>
                  </a:lnTo>
                  <a:lnTo>
                    <a:pt x="20236" y="617"/>
                  </a:lnTo>
                  <a:lnTo>
                    <a:pt x="19928" y="1057"/>
                  </a:lnTo>
                  <a:lnTo>
                    <a:pt x="19664" y="1540"/>
                  </a:lnTo>
                  <a:lnTo>
                    <a:pt x="19444" y="2024"/>
                  </a:lnTo>
                  <a:lnTo>
                    <a:pt x="19180" y="2420"/>
                  </a:lnTo>
                  <a:lnTo>
                    <a:pt x="19048" y="2596"/>
                  </a:lnTo>
                  <a:lnTo>
                    <a:pt x="18872" y="2772"/>
                  </a:lnTo>
                  <a:lnTo>
                    <a:pt x="18696" y="2904"/>
                  </a:lnTo>
                  <a:lnTo>
                    <a:pt x="18520" y="2992"/>
                  </a:lnTo>
                  <a:lnTo>
                    <a:pt x="18300" y="3036"/>
                  </a:lnTo>
                  <a:lnTo>
                    <a:pt x="18124" y="3036"/>
                  </a:lnTo>
                  <a:lnTo>
                    <a:pt x="17948" y="2992"/>
                  </a:lnTo>
                  <a:lnTo>
                    <a:pt x="17772" y="2904"/>
                  </a:lnTo>
                  <a:lnTo>
                    <a:pt x="17376" y="2684"/>
                  </a:lnTo>
                  <a:lnTo>
                    <a:pt x="16981" y="2332"/>
                  </a:lnTo>
                  <a:lnTo>
                    <a:pt x="16497" y="1892"/>
                  </a:lnTo>
                  <a:lnTo>
                    <a:pt x="16189" y="1716"/>
                  </a:lnTo>
                  <a:lnTo>
                    <a:pt x="15925" y="1540"/>
                  </a:lnTo>
                  <a:lnTo>
                    <a:pt x="15573" y="1408"/>
                  </a:lnTo>
                  <a:lnTo>
                    <a:pt x="15265" y="1320"/>
                  </a:lnTo>
                  <a:lnTo>
                    <a:pt x="14869" y="1276"/>
                  </a:lnTo>
                  <a:lnTo>
                    <a:pt x="14473" y="1320"/>
                  </a:lnTo>
                  <a:lnTo>
                    <a:pt x="14077" y="1408"/>
                  </a:lnTo>
                  <a:lnTo>
                    <a:pt x="13725" y="1584"/>
                  </a:lnTo>
                  <a:lnTo>
                    <a:pt x="13417" y="1760"/>
                  </a:lnTo>
                  <a:lnTo>
                    <a:pt x="13198" y="1980"/>
                  </a:lnTo>
                  <a:lnTo>
                    <a:pt x="12934" y="2156"/>
                  </a:lnTo>
                  <a:lnTo>
                    <a:pt x="12714" y="2288"/>
                  </a:lnTo>
                  <a:lnTo>
                    <a:pt x="12538" y="2332"/>
                  </a:lnTo>
                  <a:lnTo>
                    <a:pt x="12274" y="2332"/>
                  </a:lnTo>
                  <a:lnTo>
                    <a:pt x="12098" y="2244"/>
                  </a:lnTo>
                  <a:lnTo>
                    <a:pt x="11966" y="2156"/>
                  </a:lnTo>
                  <a:lnTo>
                    <a:pt x="11702" y="1936"/>
                  </a:lnTo>
                  <a:lnTo>
                    <a:pt x="11482" y="1672"/>
                  </a:lnTo>
                  <a:lnTo>
                    <a:pt x="11262" y="1320"/>
                  </a:lnTo>
                  <a:lnTo>
                    <a:pt x="11042" y="969"/>
                  </a:lnTo>
                  <a:lnTo>
                    <a:pt x="10778" y="617"/>
                  </a:lnTo>
                  <a:lnTo>
                    <a:pt x="10602" y="441"/>
                  </a:lnTo>
                  <a:lnTo>
                    <a:pt x="10426" y="309"/>
                  </a:lnTo>
                  <a:lnTo>
                    <a:pt x="10250" y="221"/>
                  </a:lnTo>
                  <a:lnTo>
                    <a:pt x="10030" y="133"/>
                  </a:lnTo>
                  <a:lnTo>
                    <a:pt x="9722" y="89"/>
                  </a:lnTo>
                  <a:lnTo>
                    <a:pt x="9415" y="133"/>
                  </a:lnTo>
                  <a:lnTo>
                    <a:pt x="9107" y="221"/>
                  </a:lnTo>
                  <a:lnTo>
                    <a:pt x="8843" y="353"/>
                  </a:lnTo>
                  <a:lnTo>
                    <a:pt x="8623" y="573"/>
                  </a:lnTo>
                  <a:lnTo>
                    <a:pt x="8359" y="793"/>
                  </a:lnTo>
                  <a:lnTo>
                    <a:pt x="7919" y="1276"/>
                  </a:lnTo>
                  <a:lnTo>
                    <a:pt x="7523" y="1672"/>
                  </a:lnTo>
                  <a:lnTo>
                    <a:pt x="7171" y="2024"/>
                  </a:lnTo>
                  <a:lnTo>
                    <a:pt x="6995" y="2156"/>
                  </a:lnTo>
                  <a:lnTo>
                    <a:pt x="6775" y="2244"/>
                  </a:lnTo>
                  <a:lnTo>
                    <a:pt x="6379" y="2244"/>
                  </a:lnTo>
                  <a:lnTo>
                    <a:pt x="6203" y="2200"/>
                  </a:lnTo>
                  <a:lnTo>
                    <a:pt x="6027" y="2112"/>
                  </a:lnTo>
                  <a:lnTo>
                    <a:pt x="5763" y="1848"/>
                  </a:lnTo>
                  <a:lnTo>
                    <a:pt x="5544" y="1496"/>
                  </a:lnTo>
                  <a:lnTo>
                    <a:pt x="5324" y="1145"/>
                  </a:lnTo>
                  <a:lnTo>
                    <a:pt x="5016" y="705"/>
                  </a:lnTo>
                  <a:lnTo>
                    <a:pt x="4884" y="485"/>
                  </a:lnTo>
                  <a:lnTo>
                    <a:pt x="4708" y="309"/>
                  </a:lnTo>
                  <a:lnTo>
                    <a:pt x="4532" y="177"/>
                  </a:lnTo>
                  <a:lnTo>
                    <a:pt x="4356" y="45"/>
                  </a:lnTo>
                  <a:lnTo>
                    <a:pt x="41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6"/>
        </a:solidFill>
        <a:effectLst/>
      </p:bgPr>
    </p:bg>
    <p:spTree>
      <p:nvGrpSpPr>
        <p:cNvPr id="1" name="Shape 57"/>
        <p:cNvGrpSpPr/>
        <p:nvPr/>
      </p:nvGrpSpPr>
      <p:grpSpPr>
        <a:xfrm>
          <a:off x="0" y="0"/>
          <a:ext cx="0" cy="0"/>
          <a:chOff x="0" y="0"/>
          <a:chExt cx="0" cy="0"/>
        </a:xfrm>
      </p:grpSpPr>
      <p:sp>
        <p:nvSpPr>
          <p:cNvPr id="58" name="Google Shape;58;p3"/>
          <p:cNvSpPr/>
          <p:nvPr/>
        </p:nvSpPr>
        <p:spPr>
          <a:xfrm>
            <a:off x="4128953" y="0"/>
            <a:ext cx="5015058" cy="4178118"/>
          </a:xfrm>
          <a:custGeom>
            <a:avLst/>
            <a:gdLst/>
            <a:ahLst/>
            <a:cxnLst/>
            <a:rect l="l" t="t" r="r" b="b"/>
            <a:pathLst>
              <a:path w="156586" h="130393" extrusionOk="0">
                <a:moveTo>
                  <a:pt x="1" y="0"/>
                </a:moveTo>
                <a:cubicBezTo>
                  <a:pt x="115" y="2083"/>
                  <a:pt x="400" y="4138"/>
                  <a:pt x="885" y="6163"/>
                </a:cubicBezTo>
                <a:cubicBezTo>
                  <a:pt x="3082" y="15065"/>
                  <a:pt x="8475" y="22855"/>
                  <a:pt x="14809" y="29503"/>
                </a:cubicBezTo>
                <a:cubicBezTo>
                  <a:pt x="28476" y="43883"/>
                  <a:pt x="46936" y="53641"/>
                  <a:pt x="66538" y="56865"/>
                </a:cubicBezTo>
                <a:cubicBezTo>
                  <a:pt x="78037" y="58748"/>
                  <a:pt x="89849" y="58434"/>
                  <a:pt x="101233" y="60859"/>
                </a:cubicBezTo>
                <a:cubicBezTo>
                  <a:pt x="112646" y="63285"/>
                  <a:pt x="124173" y="69134"/>
                  <a:pt x="129309" y="79577"/>
                </a:cubicBezTo>
                <a:cubicBezTo>
                  <a:pt x="134245" y="89506"/>
                  <a:pt x="132505" y="101546"/>
                  <a:pt x="136499" y="111875"/>
                </a:cubicBezTo>
                <a:cubicBezTo>
                  <a:pt x="139780" y="120349"/>
                  <a:pt x="146999" y="127197"/>
                  <a:pt x="155616" y="130078"/>
                </a:cubicBezTo>
                <a:cubicBezTo>
                  <a:pt x="155929" y="130192"/>
                  <a:pt x="156243" y="130278"/>
                  <a:pt x="156586" y="130392"/>
                </a:cubicBezTo>
                <a:lnTo>
                  <a:pt x="1565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txBox="1">
            <a:spLocks noGrp="1"/>
          </p:cNvSpPr>
          <p:nvPr>
            <p:ph type="title"/>
          </p:nvPr>
        </p:nvSpPr>
        <p:spPr>
          <a:xfrm>
            <a:off x="1129950" y="2485581"/>
            <a:ext cx="6884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3"/>
          <p:cNvSpPr txBox="1">
            <a:spLocks noGrp="1"/>
          </p:cNvSpPr>
          <p:nvPr>
            <p:ph type="subTitle" idx="1"/>
          </p:nvPr>
        </p:nvSpPr>
        <p:spPr>
          <a:xfrm>
            <a:off x="1993350" y="3428778"/>
            <a:ext cx="51573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61" name="Google Shape;61;p3"/>
          <p:cNvSpPr txBox="1">
            <a:spLocks noGrp="1"/>
          </p:cNvSpPr>
          <p:nvPr>
            <p:ph type="title" idx="2" hasCustomPrompt="1"/>
          </p:nvPr>
        </p:nvSpPr>
        <p:spPr>
          <a:xfrm>
            <a:off x="1916400" y="1091319"/>
            <a:ext cx="5311200" cy="126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solidFill>
                  <a:schemeClr val="accent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2" name="Google Shape;62;p3"/>
          <p:cNvSpPr/>
          <p:nvPr/>
        </p:nvSpPr>
        <p:spPr>
          <a:xfrm rot="10800000">
            <a:off x="-233844" y="4361219"/>
            <a:ext cx="7675" cy="6725"/>
          </a:xfrm>
          <a:custGeom>
            <a:avLst/>
            <a:gdLst/>
            <a:ahLst/>
            <a:cxnLst/>
            <a:rect l="l" t="t" r="r" b="b"/>
            <a:pathLst>
              <a:path w="307" h="269" extrusionOk="0">
                <a:moveTo>
                  <a:pt x="115" y="0"/>
                </a:moveTo>
                <a:cubicBezTo>
                  <a:pt x="38" y="39"/>
                  <a:pt x="0" y="115"/>
                  <a:pt x="38" y="192"/>
                </a:cubicBezTo>
                <a:cubicBezTo>
                  <a:pt x="38" y="230"/>
                  <a:pt x="115" y="268"/>
                  <a:pt x="191" y="268"/>
                </a:cubicBezTo>
                <a:cubicBezTo>
                  <a:pt x="268" y="230"/>
                  <a:pt x="306" y="154"/>
                  <a:pt x="268" y="115"/>
                </a:cubicBezTo>
                <a:cubicBezTo>
                  <a:pt x="268" y="39"/>
                  <a:pt x="191" y="0"/>
                  <a:pt x="115"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3"/>
          <p:cNvGrpSpPr/>
          <p:nvPr/>
        </p:nvGrpSpPr>
        <p:grpSpPr>
          <a:xfrm>
            <a:off x="190837" y="391812"/>
            <a:ext cx="8872691" cy="4537286"/>
            <a:chOff x="190837" y="391812"/>
            <a:chExt cx="8872691" cy="4537286"/>
          </a:xfrm>
        </p:grpSpPr>
        <p:sp>
          <p:nvSpPr>
            <p:cNvPr id="64" name="Google Shape;64;p3"/>
            <p:cNvSpPr/>
            <p:nvPr/>
          </p:nvSpPr>
          <p:spPr>
            <a:xfrm rot="-899960">
              <a:off x="537088" y="4827527"/>
              <a:ext cx="6725" cy="5775"/>
            </a:xfrm>
            <a:custGeom>
              <a:avLst/>
              <a:gdLst/>
              <a:ahLst/>
              <a:cxnLst/>
              <a:rect l="l" t="t" r="r" b="b"/>
              <a:pathLst>
                <a:path w="269" h="231" extrusionOk="0">
                  <a:moveTo>
                    <a:pt x="115" y="1"/>
                  </a:moveTo>
                  <a:cubicBezTo>
                    <a:pt x="77" y="1"/>
                    <a:pt x="0" y="39"/>
                    <a:pt x="0" y="115"/>
                  </a:cubicBezTo>
                  <a:cubicBezTo>
                    <a:pt x="0" y="192"/>
                    <a:pt x="77" y="230"/>
                    <a:pt x="115" y="230"/>
                  </a:cubicBezTo>
                  <a:cubicBezTo>
                    <a:pt x="191" y="230"/>
                    <a:pt x="268" y="192"/>
                    <a:pt x="268" y="115"/>
                  </a:cubicBezTo>
                  <a:cubicBezTo>
                    <a:pt x="268" y="39"/>
                    <a:pt x="191" y="1"/>
                    <a:pt x="115"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3"/>
            <p:cNvGrpSpPr/>
            <p:nvPr/>
          </p:nvGrpSpPr>
          <p:grpSpPr>
            <a:xfrm>
              <a:off x="190837" y="3923843"/>
              <a:ext cx="2176031" cy="1005255"/>
              <a:chOff x="190837" y="3923843"/>
              <a:chExt cx="2176031" cy="1005255"/>
            </a:xfrm>
          </p:grpSpPr>
          <p:sp>
            <p:nvSpPr>
              <p:cNvPr id="66" name="Google Shape;66;p3"/>
              <p:cNvSpPr/>
              <p:nvPr/>
            </p:nvSpPr>
            <p:spPr>
              <a:xfrm rot="-899960">
                <a:off x="534250" y="4300431"/>
                <a:ext cx="27774" cy="26524"/>
              </a:xfrm>
              <a:custGeom>
                <a:avLst/>
                <a:gdLst/>
                <a:ahLst/>
                <a:cxnLst/>
                <a:rect l="l" t="t" r="r" b="b"/>
                <a:pathLst>
                  <a:path w="1111" h="1061" extrusionOk="0">
                    <a:moveTo>
                      <a:pt x="515" y="0"/>
                    </a:moveTo>
                    <a:cubicBezTo>
                      <a:pt x="437" y="0"/>
                      <a:pt x="365" y="14"/>
                      <a:pt x="306" y="49"/>
                    </a:cubicBezTo>
                    <a:cubicBezTo>
                      <a:pt x="153" y="125"/>
                      <a:pt x="0" y="393"/>
                      <a:pt x="38" y="585"/>
                    </a:cubicBezTo>
                    <a:cubicBezTo>
                      <a:pt x="77" y="623"/>
                      <a:pt x="115" y="700"/>
                      <a:pt x="153" y="738"/>
                    </a:cubicBezTo>
                    <a:cubicBezTo>
                      <a:pt x="268" y="853"/>
                      <a:pt x="421" y="929"/>
                      <a:pt x="536" y="1006"/>
                    </a:cubicBezTo>
                    <a:cubicBezTo>
                      <a:pt x="590" y="1033"/>
                      <a:pt x="625" y="1060"/>
                      <a:pt x="668" y="1060"/>
                    </a:cubicBezTo>
                    <a:cubicBezTo>
                      <a:pt x="686" y="1060"/>
                      <a:pt x="705" y="1055"/>
                      <a:pt x="727" y="1044"/>
                    </a:cubicBezTo>
                    <a:cubicBezTo>
                      <a:pt x="804" y="1044"/>
                      <a:pt x="842" y="1006"/>
                      <a:pt x="881" y="968"/>
                    </a:cubicBezTo>
                    <a:cubicBezTo>
                      <a:pt x="1034" y="738"/>
                      <a:pt x="1110" y="508"/>
                      <a:pt x="1110" y="240"/>
                    </a:cubicBezTo>
                    <a:cubicBezTo>
                      <a:pt x="1110" y="240"/>
                      <a:pt x="1110" y="202"/>
                      <a:pt x="1110" y="164"/>
                    </a:cubicBezTo>
                    <a:cubicBezTo>
                      <a:pt x="1072" y="125"/>
                      <a:pt x="1072" y="125"/>
                      <a:pt x="1034" y="125"/>
                    </a:cubicBezTo>
                    <a:cubicBezTo>
                      <a:pt x="901" y="72"/>
                      <a:pt x="693" y="0"/>
                      <a:pt x="5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rot="-899960">
                <a:off x="215547" y="4191013"/>
                <a:ext cx="2126611" cy="470911"/>
              </a:xfrm>
              <a:custGeom>
                <a:avLst/>
                <a:gdLst/>
                <a:ahLst/>
                <a:cxnLst/>
                <a:rect l="l" t="t" r="r" b="b"/>
                <a:pathLst>
                  <a:path w="85067" h="18837" extrusionOk="0">
                    <a:moveTo>
                      <a:pt x="62556" y="1"/>
                    </a:moveTo>
                    <a:lnTo>
                      <a:pt x="41806" y="8078"/>
                    </a:lnTo>
                    <a:lnTo>
                      <a:pt x="0" y="8385"/>
                    </a:lnTo>
                    <a:lnTo>
                      <a:pt x="77" y="18836"/>
                    </a:lnTo>
                    <a:lnTo>
                      <a:pt x="43797" y="18492"/>
                    </a:lnTo>
                    <a:lnTo>
                      <a:pt x="64355" y="10414"/>
                    </a:lnTo>
                    <a:lnTo>
                      <a:pt x="80166" y="16195"/>
                    </a:lnTo>
                    <a:lnTo>
                      <a:pt x="85067" y="7045"/>
                    </a:lnTo>
                    <a:lnTo>
                      <a:pt x="62556" y="1"/>
                    </a:lnTo>
                    <a:close/>
                  </a:path>
                </a:pathLst>
              </a:custGeom>
              <a:solidFill>
                <a:srgbClr val="EE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899960">
                <a:off x="269667" y="4602088"/>
                <a:ext cx="513010" cy="265142"/>
              </a:xfrm>
              <a:custGeom>
                <a:avLst/>
                <a:gdLst/>
                <a:ahLst/>
                <a:cxnLst/>
                <a:rect l="l" t="t" r="r" b="b"/>
                <a:pathLst>
                  <a:path w="20521" h="10606" extrusionOk="0">
                    <a:moveTo>
                      <a:pt x="20444" y="1"/>
                    </a:moveTo>
                    <a:lnTo>
                      <a:pt x="0" y="154"/>
                    </a:lnTo>
                    <a:lnTo>
                      <a:pt x="77" y="10605"/>
                    </a:lnTo>
                    <a:lnTo>
                      <a:pt x="20520" y="10452"/>
                    </a:lnTo>
                    <a:lnTo>
                      <a:pt x="20444" y="1"/>
                    </a:lnTo>
                    <a:close/>
                  </a:path>
                </a:pathLst>
              </a:custGeom>
              <a:solidFill>
                <a:srgbClr val="DF84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rot="-899960">
                <a:off x="337727" y="4774223"/>
                <a:ext cx="106272" cy="105322"/>
              </a:xfrm>
              <a:custGeom>
                <a:avLst/>
                <a:gdLst/>
                <a:ahLst/>
                <a:cxnLst/>
                <a:rect l="l" t="t" r="r" b="b"/>
                <a:pathLst>
                  <a:path w="4251" h="4213" extrusionOk="0">
                    <a:moveTo>
                      <a:pt x="2173" y="0"/>
                    </a:moveTo>
                    <a:cubicBezTo>
                      <a:pt x="2151" y="0"/>
                      <a:pt x="2129" y="1"/>
                      <a:pt x="2106" y="1"/>
                    </a:cubicBezTo>
                    <a:cubicBezTo>
                      <a:pt x="920" y="1"/>
                      <a:pt x="1" y="958"/>
                      <a:pt x="1" y="2107"/>
                    </a:cubicBezTo>
                    <a:cubicBezTo>
                      <a:pt x="39" y="3255"/>
                      <a:pt x="958" y="4213"/>
                      <a:pt x="2145" y="4213"/>
                    </a:cubicBezTo>
                    <a:cubicBezTo>
                      <a:pt x="3293" y="4174"/>
                      <a:pt x="4250" y="3255"/>
                      <a:pt x="4212" y="2069"/>
                    </a:cubicBezTo>
                    <a:cubicBezTo>
                      <a:pt x="4212" y="942"/>
                      <a:pt x="3292" y="0"/>
                      <a:pt x="2173"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rot="-899960">
                <a:off x="389825" y="4622083"/>
                <a:ext cx="112972" cy="72748"/>
              </a:xfrm>
              <a:custGeom>
                <a:avLst/>
                <a:gdLst/>
                <a:ahLst/>
                <a:cxnLst/>
                <a:rect l="l" t="t" r="r" b="b"/>
                <a:pathLst>
                  <a:path w="4519" h="2910" extrusionOk="0">
                    <a:moveTo>
                      <a:pt x="4441" y="0"/>
                    </a:moveTo>
                    <a:lnTo>
                      <a:pt x="77" y="38"/>
                    </a:lnTo>
                    <a:cubicBezTo>
                      <a:pt x="39" y="230"/>
                      <a:pt x="1" y="460"/>
                      <a:pt x="1" y="651"/>
                    </a:cubicBezTo>
                    <a:cubicBezTo>
                      <a:pt x="1" y="1914"/>
                      <a:pt x="1034" y="2910"/>
                      <a:pt x="2298" y="2910"/>
                    </a:cubicBezTo>
                    <a:cubicBezTo>
                      <a:pt x="3523" y="2910"/>
                      <a:pt x="4518" y="1876"/>
                      <a:pt x="4518" y="613"/>
                    </a:cubicBezTo>
                    <a:cubicBezTo>
                      <a:pt x="4518" y="421"/>
                      <a:pt x="4480" y="192"/>
                      <a:pt x="4441"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rot="-899960">
                <a:off x="587654" y="4674804"/>
                <a:ext cx="61298" cy="60373"/>
              </a:xfrm>
              <a:custGeom>
                <a:avLst/>
                <a:gdLst/>
                <a:ahLst/>
                <a:cxnLst/>
                <a:rect l="l" t="t" r="r" b="b"/>
                <a:pathLst>
                  <a:path w="2452" h="2415" extrusionOk="0">
                    <a:moveTo>
                      <a:pt x="1288" y="1"/>
                    </a:moveTo>
                    <a:cubicBezTo>
                      <a:pt x="1267" y="1"/>
                      <a:pt x="1247" y="1"/>
                      <a:pt x="1226" y="3"/>
                    </a:cubicBezTo>
                    <a:cubicBezTo>
                      <a:pt x="537" y="3"/>
                      <a:pt x="1" y="538"/>
                      <a:pt x="1" y="1228"/>
                    </a:cubicBezTo>
                    <a:cubicBezTo>
                      <a:pt x="1" y="1878"/>
                      <a:pt x="575" y="2414"/>
                      <a:pt x="1226" y="2414"/>
                    </a:cubicBezTo>
                    <a:cubicBezTo>
                      <a:pt x="1915" y="2414"/>
                      <a:pt x="2451" y="1878"/>
                      <a:pt x="2451" y="1189"/>
                    </a:cubicBezTo>
                    <a:cubicBezTo>
                      <a:pt x="2451" y="559"/>
                      <a:pt x="1913" y="1"/>
                      <a:pt x="1288"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899960">
                <a:off x="492450" y="4737986"/>
                <a:ext cx="52648" cy="52723"/>
              </a:xfrm>
              <a:custGeom>
                <a:avLst/>
                <a:gdLst/>
                <a:ahLst/>
                <a:cxnLst/>
                <a:rect l="l" t="t" r="r" b="b"/>
                <a:pathLst>
                  <a:path w="2106" h="2109" extrusionOk="0">
                    <a:moveTo>
                      <a:pt x="1100" y="1"/>
                    </a:moveTo>
                    <a:cubicBezTo>
                      <a:pt x="1078" y="1"/>
                      <a:pt x="1056" y="2"/>
                      <a:pt x="1034" y="3"/>
                    </a:cubicBezTo>
                    <a:cubicBezTo>
                      <a:pt x="460" y="3"/>
                      <a:pt x="0" y="462"/>
                      <a:pt x="0" y="1037"/>
                    </a:cubicBezTo>
                    <a:cubicBezTo>
                      <a:pt x="0" y="1611"/>
                      <a:pt x="498" y="2109"/>
                      <a:pt x="1072" y="2109"/>
                    </a:cubicBezTo>
                    <a:cubicBezTo>
                      <a:pt x="1646" y="2070"/>
                      <a:pt x="2106" y="1611"/>
                      <a:pt x="2106" y="1037"/>
                    </a:cubicBezTo>
                    <a:cubicBezTo>
                      <a:pt x="2106" y="483"/>
                      <a:pt x="1679" y="1"/>
                      <a:pt x="1100"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899960">
                <a:off x="591943" y="4777380"/>
                <a:ext cx="144521" cy="53623"/>
              </a:xfrm>
              <a:custGeom>
                <a:avLst/>
                <a:gdLst/>
                <a:ahLst/>
                <a:cxnLst/>
                <a:rect l="l" t="t" r="r" b="b"/>
                <a:pathLst>
                  <a:path w="5781" h="2145" extrusionOk="0">
                    <a:moveTo>
                      <a:pt x="2871" y="0"/>
                    </a:moveTo>
                    <a:cubicBezTo>
                      <a:pt x="1531" y="0"/>
                      <a:pt x="383" y="919"/>
                      <a:pt x="0" y="2144"/>
                    </a:cubicBezTo>
                    <a:lnTo>
                      <a:pt x="5781" y="2106"/>
                    </a:lnTo>
                    <a:cubicBezTo>
                      <a:pt x="5398" y="881"/>
                      <a:pt x="4250" y="0"/>
                      <a:pt x="2871"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899960">
                <a:off x="619001" y="4561135"/>
                <a:ext cx="91897" cy="51698"/>
              </a:xfrm>
              <a:custGeom>
                <a:avLst/>
                <a:gdLst/>
                <a:ahLst/>
                <a:cxnLst/>
                <a:rect l="l" t="t" r="r" b="b"/>
                <a:pathLst>
                  <a:path w="3676" h="2068" extrusionOk="0">
                    <a:moveTo>
                      <a:pt x="3638" y="1"/>
                    </a:moveTo>
                    <a:lnTo>
                      <a:pt x="1" y="39"/>
                    </a:lnTo>
                    <a:cubicBezTo>
                      <a:pt x="1" y="115"/>
                      <a:pt x="1" y="154"/>
                      <a:pt x="1" y="230"/>
                    </a:cubicBezTo>
                    <a:cubicBezTo>
                      <a:pt x="1" y="1264"/>
                      <a:pt x="843" y="2068"/>
                      <a:pt x="1838" y="2068"/>
                    </a:cubicBezTo>
                    <a:cubicBezTo>
                      <a:pt x="2872" y="2030"/>
                      <a:pt x="3676" y="1226"/>
                      <a:pt x="3676" y="192"/>
                    </a:cubicBezTo>
                    <a:cubicBezTo>
                      <a:pt x="3676" y="154"/>
                      <a:pt x="3638" y="77"/>
                      <a:pt x="3638"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899960">
                <a:off x="269661" y="4721686"/>
                <a:ext cx="33524" cy="89022"/>
              </a:xfrm>
              <a:custGeom>
                <a:avLst/>
                <a:gdLst/>
                <a:ahLst/>
                <a:cxnLst/>
                <a:rect l="l" t="t" r="r" b="b"/>
                <a:pathLst>
                  <a:path w="1341" h="3561" extrusionOk="0">
                    <a:moveTo>
                      <a:pt x="0" y="0"/>
                    </a:moveTo>
                    <a:lnTo>
                      <a:pt x="39" y="3561"/>
                    </a:lnTo>
                    <a:cubicBezTo>
                      <a:pt x="804" y="3331"/>
                      <a:pt x="1340" y="2604"/>
                      <a:pt x="1340" y="1761"/>
                    </a:cubicBezTo>
                    <a:cubicBezTo>
                      <a:pt x="1340" y="919"/>
                      <a:pt x="766" y="230"/>
                      <a:pt x="0"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899960">
                <a:off x="716065" y="4639989"/>
                <a:ext cx="66073" cy="126371"/>
              </a:xfrm>
              <a:custGeom>
                <a:avLst/>
                <a:gdLst/>
                <a:ahLst/>
                <a:cxnLst/>
                <a:rect l="l" t="t" r="r" b="b"/>
                <a:pathLst>
                  <a:path w="2643" h="5055" extrusionOk="0">
                    <a:moveTo>
                      <a:pt x="2527" y="0"/>
                    </a:moveTo>
                    <a:cubicBezTo>
                      <a:pt x="1111" y="0"/>
                      <a:pt x="1" y="1149"/>
                      <a:pt x="1" y="2565"/>
                    </a:cubicBezTo>
                    <a:cubicBezTo>
                      <a:pt x="1" y="3921"/>
                      <a:pt x="1112" y="5055"/>
                      <a:pt x="2497" y="5055"/>
                    </a:cubicBezTo>
                    <a:cubicBezTo>
                      <a:pt x="2520" y="5055"/>
                      <a:pt x="2543" y="5054"/>
                      <a:pt x="2566" y="5054"/>
                    </a:cubicBezTo>
                    <a:lnTo>
                      <a:pt x="2642" y="5054"/>
                    </a:lnTo>
                    <a:lnTo>
                      <a:pt x="2604" y="0"/>
                    </a:ln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899960">
                <a:off x="531021" y="4628208"/>
                <a:ext cx="30649" cy="30649"/>
              </a:xfrm>
              <a:custGeom>
                <a:avLst/>
                <a:gdLst/>
                <a:ahLst/>
                <a:cxnLst/>
                <a:rect l="l" t="t" r="r" b="b"/>
                <a:pathLst>
                  <a:path w="1226" h="1226" extrusionOk="0">
                    <a:moveTo>
                      <a:pt x="613" y="1"/>
                    </a:moveTo>
                    <a:cubicBezTo>
                      <a:pt x="269" y="1"/>
                      <a:pt x="1" y="269"/>
                      <a:pt x="1" y="613"/>
                    </a:cubicBezTo>
                    <a:cubicBezTo>
                      <a:pt x="1" y="958"/>
                      <a:pt x="269" y="1226"/>
                      <a:pt x="613" y="1226"/>
                    </a:cubicBezTo>
                    <a:cubicBezTo>
                      <a:pt x="958" y="1226"/>
                      <a:pt x="1226" y="958"/>
                      <a:pt x="1226" y="613"/>
                    </a:cubicBezTo>
                    <a:cubicBezTo>
                      <a:pt x="1226" y="269"/>
                      <a:pt x="919" y="1"/>
                      <a:pt x="613"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99960">
                <a:off x="421071" y="4726307"/>
                <a:ext cx="20124" cy="21074"/>
              </a:xfrm>
              <a:custGeom>
                <a:avLst/>
                <a:gdLst/>
                <a:ahLst/>
                <a:cxnLst/>
                <a:rect l="l" t="t" r="r" b="b"/>
                <a:pathLst>
                  <a:path w="805" h="843" extrusionOk="0">
                    <a:moveTo>
                      <a:pt x="384" y="0"/>
                    </a:moveTo>
                    <a:cubicBezTo>
                      <a:pt x="192" y="0"/>
                      <a:pt x="1" y="192"/>
                      <a:pt x="1" y="421"/>
                    </a:cubicBezTo>
                    <a:cubicBezTo>
                      <a:pt x="1" y="651"/>
                      <a:pt x="192" y="842"/>
                      <a:pt x="422" y="842"/>
                    </a:cubicBezTo>
                    <a:cubicBezTo>
                      <a:pt x="652" y="842"/>
                      <a:pt x="805" y="651"/>
                      <a:pt x="805" y="421"/>
                    </a:cubicBezTo>
                    <a:cubicBezTo>
                      <a:pt x="805" y="192"/>
                      <a:pt x="613" y="0"/>
                      <a:pt x="384"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99960">
                <a:off x="316829" y="4706426"/>
                <a:ext cx="22049" cy="22024"/>
              </a:xfrm>
              <a:custGeom>
                <a:avLst/>
                <a:gdLst/>
                <a:ahLst/>
                <a:cxnLst/>
                <a:rect l="l" t="t" r="r" b="b"/>
                <a:pathLst>
                  <a:path w="882" h="881" extrusionOk="0">
                    <a:moveTo>
                      <a:pt x="460" y="0"/>
                    </a:moveTo>
                    <a:cubicBezTo>
                      <a:pt x="192" y="0"/>
                      <a:pt x="1" y="230"/>
                      <a:pt x="1" y="460"/>
                    </a:cubicBezTo>
                    <a:cubicBezTo>
                      <a:pt x="1" y="690"/>
                      <a:pt x="230" y="881"/>
                      <a:pt x="460" y="881"/>
                    </a:cubicBezTo>
                    <a:cubicBezTo>
                      <a:pt x="690" y="881"/>
                      <a:pt x="881" y="690"/>
                      <a:pt x="881" y="460"/>
                    </a:cubicBezTo>
                    <a:cubicBezTo>
                      <a:pt x="881" y="192"/>
                      <a:pt x="690" y="0"/>
                      <a:pt x="460"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899960">
                <a:off x="1317354" y="4491924"/>
                <a:ext cx="96697" cy="143571"/>
              </a:xfrm>
              <a:custGeom>
                <a:avLst/>
                <a:gdLst/>
                <a:ahLst/>
                <a:cxnLst/>
                <a:rect l="l" t="t" r="r" b="b"/>
                <a:pathLst>
                  <a:path w="3868" h="5743" extrusionOk="0">
                    <a:moveTo>
                      <a:pt x="307" y="0"/>
                    </a:moveTo>
                    <a:lnTo>
                      <a:pt x="1" y="5743"/>
                    </a:lnTo>
                    <a:lnTo>
                      <a:pt x="1264" y="5743"/>
                    </a:lnTo>
                    <a:lnTo>
                      <a:pt x="3867" y="4709"/>
                    </a:lnTo>
                    <a:lnTo>
                      <a:pt x="3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rot="-899960">
                <a:off x="1690300" y="4066014"/>
                <a:ext cx="64148" cy="122521"/>
              </a:xfrm>
              <a:custGeom>
                <a:avLst/>
                <a:gdLst/>
                <a:ahLst/>
                <a:cxnLst/>
                <a:rect l="l" t="t" r="r" b="b"/>
                <a:pathLst>
                  <a:path w="2566" h="4901" extrusionOk="0">
                    <a:moveTo>
                      <a:pt x="1073" y="1"/>
                    </a:moveTo>
                    <a:lnTo>
                      <a:pt x="1" y="422"/>
                    </a:lnTo>
                    <a:lnTo>
                      <a:pt x="2566" y="4901"/>
                    </a:lnTo>
                    <a:lnTo>
                      <a:pt x="2528" y="460"/>
                    </a:lnTo>
                    <a:lnTo>
                      <a:pt x="1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rot="-899960">
                <a:off x="1321035" y="4663717"/>
                <a:ext cx="77073" cy="63023"/>
              </a:xfrm>
              <a:custGeom>
                <a:avLst/>
                <a:gdLst/>
                <a:ahLst/>
                <a:cxnLst/>
                <a:rect l="l" t="t" r="r" b="b"/>
                <a:pathLst>
                  <a:path w="3083" h="2521" extrusionOk="0">
                    <a:moveTo>
                      <a:pt x="2184" y="1"/>
                    </a:moveTo>
                    <a:cubicBezTo>
                      <a:pt x="1207" y="1"/>
                      <a:pt x="0" y="1024"/>
                      <a:pt x="1168" y="1793"/>
                    </a:cubicBezTo>
                    <a:lnTo>
                      <a:pt x="2125" y="2444"/>
                    </a:lnTo>
                    <a:cubicBezTo>
                      <a:pt x="2202" y="2483"/>
                      <a:pt x="2240" y="2521"/>
                      <a:pt x="2317" y="2521"/>
                    </a:cubicBezTo>
                    <a:cubicBezTo>
                      <a:pt x="2470" y="2521"/>
                      <a:pt x="2546" y="2406"/>
                      <a:pt x="2623" y="2291"/>
                    </a:cubicBezTo>
                    <a:cubicBezTo>
                      <a:pt x="2929" y="1832"/>
                      <a:pt x="3082" y="1258"/>
                      <a:pt x="3044" y="722"/>
                    </a:cubicBezTo>
                    <a:cubicBezTo>
                      <a:pt x="3044" y="607"/>
                      <a:pt x="3044" y="492"/>
                      <a:pt x="3006" y="415"/>
                    </a:cubicBezTo>
                    <a:cubicBezTo>
                      <a:pt x="2830" y="121"/>
                      <a:pt x="2521" y="1"/>
                      <a:pt x="21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rot="-899960">
                <a:off x="1378711" y="4628177"/>
                <a:ext cx="27774" cy="20124"/>
              </a:xfrm>
              <a:custGeom>
                <a:avLst/>
                <a:gdLst/>
                <a:ahLst/>
                <a:cxnLst/>
                <a:rect l="l" t="t" r="r" b="b"/>
                <a:pathLst>
                  <a:path w="1111" h="805" extrusionOk="0">
                    <a:moveTo>
                      <a:pt x="498" y="1"/>
                    </a:moveTo>
                    <a:cubicBezTo>
                      <a:pt x="307" y="77"/>
                      <a:pt x="154" y="192"/>
                      <a:pt x="39" y="345"/>
                    </a:cubicBezTo>
                    <a:cubicBezTo>
                      <a:pt x="39" y="345"/>
                      <a:pt x="1" y="384"/>
                      <a:pt x="1" y="422"/>
                    </a:cubicBezTo>
                    <a:cubicBezTo>
                      <a:pt x="39" y="460"/>
                      <a:pt x="39" y="460"/>
                      <a:pt x="77" y="460"/>
                    </a:cubicBezTo>
                    <a:cubicBezTo>
                      <a:pt x="230" y="575"/>
                      <a:pt x="384" y="652"/>
                      <a:pt x="537" y="728"/>
                    </a:cubicBezTo>
                    <a:cubicBezTo>
                      <a:pt x="537" y="766"/>
                      <a:pt x="575" y="766"/>
                      <a:pt x="613" y="805"/>
                    </a:cubicBezTo>
                    <a:cubicBezTo>
                      <a:pt x="652" y="805"/>
                      <a:pt x="728" y="766"/>
                      <a:pt x="766" y="766"/>
                    </a:cubicBezTo>
                    <a:cubicBezTo>
                      <a:pt x="920" y="652"/>
                      <a:pt x="1073" y="460"/>
                      <a:pt x="1111" y="230"/>
                    </a:cubicBezTo>
                    <a:cubicBezTo>
                      <a:pt x="1111" y="192"/>
                      <a:pt x="1111" y="116"/>
                      <a:pt x="1034" y="77"/>
                    </a:cubicBezTo>
                    <a:cubicBezTo>
                      <a:pt x="958" y="1"/>
                      <a:pt x="613"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899960">
                <a:off x="1411269" y="4616309"/>
                <a:ext cx="21099" cy="21549"/>
              </a:xfrm>
              <a:custGeom>
                <a:avLst/>
                <a:gdLst/>
                <a:ahLst/>
                <a:cxnLst/>
                <a:rect l="l" t="t" r="r" b="b"/>
                <a:pathLst>
                  <a:path w="844" h="862" extrusionOk="0">
                    <a:moveTo>
                      <a:pt x="497" y="1"/>
                    </a:moveTo>
                    <a:cubicBezTo>
                      <a:pt x="239" y="1"/>
                      <a:pt x="95" y="468"/>
                      <a:pt x="1" y="655"/>
                    </a:cubicBezTo>
                    <a:cubicBezTo>
                      <a:pt x="1" y="694"/>
                      <a:pt x="1" y="732"/>
                      <a:pt x="1" y="770"/>
                    </a:cubicBezTo>
                    <a:cubicBezTo>
                      <a:pt x="39" y="847"/>
                      <a:pt x="77" y="847"/>
                      <a:pt x="154" y="847"/>
                    </a:cubicBezTo>
                    <a:cubicBezTo>
                      <a:pt x="205" y="857"/>
                      <a:pt x="254" y="862"/>
                      <a:pt x="301" y="862"/>
                    </a:cubicBezTo>
                    <a:cubicBezTo>
                      <a:pt x="430" y="862"/>
                      <a:pt x="550" y="826"/>
                      <a:pt x="690" y="770"/>
                    </a:cubicBezTo>
                    <a:cubicBezTo>
                      <a:pt x="728" y="770"/>
                      <a:pt x="767" y="732"/>
                      <a:pt x="805" y="694"/>
                    </a:cubicBezTo>
                    <a:cubicBezTo>
                      <a:pt x="843" y="655"/>
                      <a:pt x="843" y="617"/>
                      <a:pt x="843" y="541"/>
                    </a:cubicBezTo>
                    <a:cubicBezTo>
                      <a:pt x="843" y="387"/>
                      <a:pt x="805" y="196"/>
                      <a:pt x="690" y="81"/>
                    </a:cubicBezTo>
                    <a:cubicBezTo>
                      <a:pt x="619" y="25"/>
                      <a:pt x="555" y="1"/>
                      <a:pt x="4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rot="-899960">
                <a:off x="1411764" y="4712669"/>
                <a:ext cx="49799" cy="50523"/>
              </a:xfrm>
              <a:custGeom>
                <a:avLst/>
                <a:gdLst/>
                <a:ahLst/>
                <a:cxnLst/>
                <a:rect l="l" t="t" r="r" b="b"/>
                <a:pathLst>
                  <a:path w="1992" h="2021" extrusionOk="0">
                    <a:moveTo>
                      <a:pt x="1311" y="0"/>
                    </a:moveTo>
                    <a:cubicBezTo>
                      <a:pt x="1257" y="0"/>
                      <a:pt x="1203" y="5"/>
                      <a:pt x="1149" y="14"/>
                    </a:cubicBezTo>
                    <a:cubicBezTo>
                      <a:pt x="919" y="53"/>
                      <a:pt x="690" y="167"/>
                      <a:pt x="498" y="321"/>
                    </a:cubicBezTo>
                    <a:cubicBezTo>
                      <a:pt x="345" y="474"/>
                      <a:pt x="0" y="818"/>
                      <a:pt x="39" y="1048"/>
                    </a:cubicBezTo>
                    <a:cubicBezTo>
                      <a:pt x="77" y="1125"/>
                      <a:pt x="115" y="1201"/>
                      <a:pt x="192" y="1239"/>
                    </a:cubicBezTo>
                    <a:cubicBezTo>
                      <a:pt x="345" y="1431"/>
                      <a:pt x="498" y="1622"/>
                      <a:pt x="690" y="1775"/>
                    </a:cubicBezTo>
                    <a:cubicBezTo>
                      <a:pt x="766" y="1890"/>
                      <a:pt x="843" y="1967"/>
                      <a:pt x="958" y="2005"/>
                    </a:cubicBezTo>
                    <a:cubicBezTo>
                      <a:pt x="991" y="2016"/>
                      <a:pt x="1022" y="2021"/>
                      <a:pt x="1050" y="2021"/>
                    </a:cubicBezTo>
                    <a:cubicBezTo>
                      <a:pt x="1120" y="2021"/>
                      <a:pt x="1183" y="1994"/>
                      <a:pt x="1264" y="1967"/>
                    </a:cubicBezTo>
                    <a:cubicBezTo>
                      <a:pt x="1608" y="1814"/>
                      <a:pt x="1800" y="1431"/>
                      <a:pt x="1876" y="1086"/>
                    </a:cubicBezTo>
                    <a:cubicBezTo>
                      <a:pt x="1953" y="780"/>
                      <a:pt x="1991" y="397"/>
                      <a:pt x="1761" y="167"/>
                    </a:cubicBezTo>
                    <a:cubicBezTo>
                      <a:pt x="1644" y="50"/>
                      <a:pt x="1483" y="0"/>
                      <a:pt x="13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899960">
                <a:off x="1679225" y="4039303"/>
                <a:ext cx="23949" cy="24574"/>
              </a:xfrm>
              <a:custGeom>
                <a:avLst/>
                <a:gdLst/>
                <a:ahLst/>
                <a:cxnLst/>
                <a:rect l="l" t="t" r="r" b="b"/>
                <a:pathLst>
                  <a:path w="958" h="983" extrusionOk="0">
                    <a:moveTo>
                      <a:pt x="587" y="0"/>
                    </a:moveTo>
                    <a:cubicBezTo>
                      <a:pt x="338" y="0"/>
                      <a:pt x="208" y="256"/>
                      <a:pt x="77" y="485"/>
                    </a:cubicBezTo>
                    <a:cubicBezTo>
                      <a:pt x="39" y="561"/>
                      <a:pt x="1" y="638"/>
                      <a:pt x="39" y="714"/>
                    </a:cubicBezTo>
                    <a:cubicBezTo>
                      <a:pt x="77" y="791"/>
                      <a:pt x="154" y="829"/>
                      <a:pt x="231" y="829"/>
                    </a:cubicBezTo>
                    <a:cubicBezTo>
                      <a:pt x="307" y="829"/>
                      <a:pt x="345" y="829"/>
                      <a:pt x="422" y="867"/>
                    </a:cubicBezTo>
                    <a:cubicBezTo>
                      <a:pt x="537" y="906"/>
                      <a:pt x="613" y="944"/>
                      <a:pt x="728" y="982"/>
                    </a:cubicBezTo>
                    <a:lnTo>
                      <a:pt x="843" y="982"/>
                    </a:lnTo>
                    <a:cubicBezTo>
                      <a:pt x="881" y="944"/>
                      <a:pt x="920" y="867"/>
                      <a:pt x="920" y="791"/>
                    </a:cubicBezTo>
                    <a:cubicBezTo>
                      <a:pt x="920" y="676"/>
                      <a:pt x="958" y="561"/>
                      <a:pt x="958" y="408"/>
                    </a:cubicBezTo>
                    <a:cubicBezTo>
                      <a:pt x="958" y="370"/>
                      <a:pt x="958" y="293"/>
                      <a:pt x="920" y="217"/>
                    </a:cubicBezTo>
                    <a:cubicBezTo>
                      <a:pt x="920" y="140"/>
                      <a:pt x="805" y="64"/>
                      <a:pt x="728" y="25"/>
                    </a:cubicBezTo>
                    <a:cubicBezTo>
                      <a:pt x="677" y="8"/>
                      <a:pt x="630" y="0"/>
                      <a:pt x="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899960">
                <a:off x="1697819" y="3981231"/>
                <a:ext cx="41174" cy="55273"/>
              </a:xfrm>
              <a:custGeom>
                <a:avLst/>
                <a:gdLst/>
                <a:ahLst/>
                <a:cxnLst/>
                <a:rect l="l" t="t" r="r" b="b"/>
                <a:pathLst>
                  <a:path w="1647" h="2211" extrusionOk="0">
                    <a:moveTo>
                      <a:pt x="852" y="1"/>
                    </a:moveTo>
                    <a:cubicBezTo>
                      <a:pt x="570" y="1"/>
                      <a:pt x="337" y="270"/>
                      <a:pt x="153" y="515"/>
                    </a:cubicBezTo>
                    <a:cubicBezTo>
                      <a:pt x="39" y="707"/>
                      <a:pt x="0" y="975"/>
                      <a:pt x="77" y="1204"/>
                    </a:cubicBezTo>
                    <a:cubicBezTo>
                      <a:pt x="153" y="1396"/>
                      <a:pt x="345" y="1511"/>
                      <a:pt x="421" y="1702"/>
                    </a:cubicBezTo>
                    <a:cubicBezTo>
                      <a:pt x="498" y="1817"/>
                      <a:pt x="498" y="1970"/>
                      <a:pt x="575" y="2123"/>
                    </a:cubicBezTo>
                    <a:cubicBezTo>
                      <a:pt x="613" y="2161"/>
                      <a:pt x="613" y="2200"/>
                      <a:pt x="689" y="2200"/>
                    </a:cubicBezTo>
                    <a:cubicBezTo>
                      <a:pt x="704" y="2207"/>
                      <a:pt x="719" y="2210"/>
                      <a:pt x="733" y="2210"/>
                    </a:cubicBezTo>
                    <a:cubicBezTo>
                      <a:pt x="794" y="2210"/>
                      <a:pt x="850" y="2154"/>
                      <a:pt x="881" y="2123"/>
                    </a:cubicBezTo>
                    <a:cubicBezTo>
                      <a:pt x="1264" y="1817"/>
                      <a:pt x="1493" y="1396"/>
                      <a:pt x="1608" y="975"/>
                    </a:cubicBezTo>
                    <a:cubicBezTo>
                      <a:pt x="1647" y="821"/>
                      <a:pt x="1647" y="668"/>
                      <a:pt x="1608" y="553"/>
                    </a:cubicBezTo>
                    <a:cubicBezTo>
                      <a:pt x="1570" y="439"/>
                      <a:pt x="1493" y="400"/>
                      <a:pt x="1417" y="324"/>
                    </a:cubicBezTo>
                    <a:cubicBezTo>
                      <a:pt x="1302" y="247"/>
                      <a:pt x="1187" y="132"/>
                      <a:pt x="1072" y="56"/>
                    </a:cubicBezTo>
                    <a:cubicBezTo>
                      <a:pt x="996" y="17"/>
                      <a:pt x="922" y="1"/>
                      <a:pt x="8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899960">
                <a:off x="1668294" y="3997839"/>
                <a:ext cx="25599" cy="23574"/>
              </a:xfrm>
              <a:custGeom>
                <a:avLst/>
                <a:gdLst/>
                <a:ahLst/>
                <a:cxnLst/>
                <a:rect l="l" t="t" r="r" b="b"/>
                <a:pathLst>
                  <a:path w="1024" h="943" extrusionOk="0">
                    <a:moveTo>
                      <a:pt x="674" y="0"/>
                    </a:moveTo>
                    <a:cubicBezTo>
                      <a:pt x="388" y="0"/>
                      <a:pt x="1" y="221"/>
                      <a:pt x="143" y="506"/>
                    </a:cubicBezTo>
                    <a:cubicBezTo>
                      <a:pt x="181" y="544"/>
                      <a:pt x="220" y="583"/>
                      <a:pt x="296" y="659"/>
                    </a:cubicBezTo>
                    <a:cubicBezTo>
                      <a:pt x="373" y="698"/>
                      <a:pt x="488" y="774"/>
                      <a:pt x="564" y="851"/>
                    </a:cubicBezTo>
                    <a:cubicBezTo>
                      <a:pt x="620" y="907"/>
                      <a:pt x="697" y="942"/>
                      <a:pt x="779" y="942"/>
                    </a:cubicBezTo>
                    <a:cubicBezTo>
                      <a:pt x="809" y="942"/>
                      <a:pt x="840" y="938"/>
                      <a:pt x="870" y="927"/>
                    </a:cubicBezTo>
                    <a:cubicBezTo>
                      <a:pt x="909" y="889"/>
                      <a:pt x="947" y="812"/>
                      <a:pt x="985" y="736"/>
                    </a:cubicBezTo>
                    <a:cubicBezTo>
                      <a:pt x="1023" y="583"/>
                      <a:pt x="1023" y="391"/>
                      <a:pt x="985" y="238"/>
                    </a:cubicBezTo>
                    <a:cubicBezTo>
                      <a:pt x="947" y="200"/>
                      <a:pt x="947" y="162"/>
                      <a:pt x="909" y="85"/>
                    </a:cubicBezTo>
                    <a:cubicBezTo>
                      <a:pt x="860" y="26"/>
                      <a:pt x="773" y="0"/>
                      <a:pt x="6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899960">
                <a:off x="1648420" y="3941353"/>
                <a:ext cx="62223" cy="44624"/>
              </a:xfrm>
              <a:custGeom>
                <a:avLst/>
                <a:gdLst/>
                <a:ahLst/>
                <a:cxnLst/>
                <a:rect l="l" t="t" r="r" b="b"/>
                <a:pathLst>
                  <a:path w="2489" h="1785" extrusionOk="0">
                    <a:moveTo>
                      <a:pt x="1915" y="1"/>
                    </a:moveTo>
                    <a:cubicBezTo>
                      <a:pt x="1800" y="1"/>
                      <a:pt x="1685" y="39"/>
                      <a:pt x="1570" y="78"/>
                    </a:cubicBezTo>
                    <a:cubicBezTo>
                      <a:pt x="1379" y="154"/>
                      <a:pt x="1149" y="192"/>
                      <a:pt x="958" y="269"/>
                    </a:cubicBezTo>
                    <a:cubicBezTo>
                      <a:pt x="766" y="307"/>
                      <a:pt x="460" y="307"/>
                      <a:pt x="307" y="422"/>
                    </a:cubicBezTo>
                    <a:cubicBezTo>
                      <a:pt x="39" y="575"/>
                      <a:pt x="1" y="1111"/>
                      <a:pt x="154" y="1379"/>
                    </a:cubicBezTo>
                    <a:cubicBezTo>
                      <a:pt x="269" y="1532"/>
                      <a:pt x="460" y="1647"/>
                      <a:pt x="651" y="1685"/>
                    </a:cubicBezTo>
                    <a:cubicBezTo>
                      <a:pt x="805" y="1762"/>
                      <a:pt x="996" y="1762"/>
                      <a:pt x="1187" y="1762"/>
                    </a:cubicBezTo>
                    <a:cubicBezTo>
                      <a:pt x="1271" y="1776"/>
                      <a:pt x="1361" y="1785"/>
                      <a:pt x="1449" y="1785"/>
                    </a:cubicBezTo>
                    <a:cubicBezTo>
                      <a:pt x="1603" y="1785"/>
                      <a:pt x="1755" y="1758"/>
                      <a:pt x="1876" y="1685"/>
                    </a:cubicBezTo>
                    <a:cubicBezTo>
                      <a:pt x="2183" y="1532"/>
                      <a:pt x="2298" y="1188"/>
                      <a:pt x="2412" y="843"/>
                    </a:cubicBezTo>
                    <a:cubicBezTo>
                      <a:pt x="2451" y="767"/>
                      <a:pt x="2489" y="652"/>
                      <a:pt x="2451" y="537"/>
                    </a:cubicBezTo>
                    <a:cubicBezTo>
                      <a:pt x="2451" y="422"/>
                      <a:pt x="2336" y="307"/>
                      <a:pt x="2259" y="231"/>
                    </a:cubicBezTo>
                    <a:cubicBezTo>
                      <a:pt x="2144" y="116"/>
                      <a:pt x="2030" y="39"/>
                      <a:pt x="19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899960">
                <a:off x="1670982" y="4027578"/>
                <a:ext cx="12475" cy="10225"/>
              </a:xfrm>
              <a:custGeom>
                <a:avLst/>
                <a:gdLst/>
                <a:ahLst/>
                <a:cxnLst/>
                <a:rect l="l" t="t" r="r" b="b"/>
                <a:pathLst>
                  <a:path w="499" h="409" extrusionOk="0">
                    <a:moveTo>
                      <a:pt x="384" y="1"/>
                    </a:moveTo>
                    <a:cubicBezTo>
                      <a:pt x="269" y="1"/>
                      <a:pt x="154" y="77"/>
                      <a:pt x="78" y="154"/>
                    </a:cubicBezTo>
                    <a:lnTo>
                      <a:pt x="78" y="116"/>
                    </a:lnTo>
                    <a:lnTo>
                      <a:pt x="78" y="116"/>
                    </a:lnTo>
                    <a:cubicBezTo>
                      <a:pt x="1" y="192"/>
                      <a:pt x="39" y="307"/>
                      <a:pt x="116" y="384"/>
                    </a:cubicBezTo>
                    <a:cubicBezTo>
                      <a:pt x="148" y="399"/>
                      <a:pt x="186" y="409"/>
                      <a:pt x="225" y="409"/>
                    </a:cubicBezTo>
                    <a:cubicBezTo>
                      <a:pt x="281" y="409"/>
                      <a:pt x="339" y="390"/>
                      <a:pt x="384" y="345"/>
                    </a:cubicBezTo>
                    <a:cubicBezTo>
                      <a:pt x="460" y="269"/>
                      <a:pt x="499" y="192"/>
                      <a:pt x="460" y="77"/>
                    </a:cubicBezTo>
                    <a:cubicBezTo>
                      <a:pt x="460" y="77"/>
                      <a:pt x="460" y="39"/>
                      <a:pt x="460" y="39"/>
                    </a:cubicBezTo>
                    <a:cubicBezTo>
                      <a:pt x="422" y="1"/>
                      <a:pt x="422" y="1"/>
                      <a:pt x="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899960">
                <a:off x="1717856" y="4048789"/>
                <a:ext cx="12475" cy="14375"/>
              </a:xfrm>
              <a:custGeom>
                <a:avLst/>
                <a:gdLst/>
                <a:ahLst/>
                <a:cxnLst/>
                <a:rect l="l" t="t" r="r" b="b"/>
                <a:pathLst>
                  <a:path w="499" h="575" extrusionOk="0">
                    <a:moveTo>
                      <a:pt x="77" y="0"/>
                    </a:moveTo>
                    <a:cubicBezTo>
                      <a:pt x="1" y="77"/>
                      <a:pt x="1" y="230"/>
                      <a:pt x="39" y="345"/>
                    </a:cubicBezTo>
                    <a:cubicBezTo>
                      <a:pt x="115" y="421"/>
                      <a:pt x="192" y="498"/>
                      <a:pt x="307" y="536"/>
                    </a:cubicBezTo>
                    <a:cubicBezTo>
                      <a:pt x="307" y="575"/>
                      <a:pt x="345" y="575"/>
                      <a:pt x="383" y="575"/>
                    </a:cubicBezTo>
                    <a:cubicBezTo>
                      <a:pt x="383" y="575"/>
                      <a:pt x="383" y="536"/>
                      <a:pt x="422" y="536"/>
                    </a:cubicBezTo>
                    <a:cubicBezTo>
                      <a:pt x="460" y="383"/>
                      <a:pt x="498" y="268"/>
                      <a:pt x="460" y="153"/>
                    </a:cubicBezTo>
                    <a:cubicBezTo>
                      <a:pt x="460" y="115"/>
                      <a:pt x="460" y="77"/>
                      <a:pt x="460" y="77"/>
                    </a:cubicBezTo>
                    <a:cubicBezTo>
                      <a:pt x="422" y="39"/>
                      <a:pt x="383" y="39"/>
                      <a:pt x="345" y="39"/>
                    </a:cubicBezTo>
                    <a:cubicBezTo>
                      <a:pt x="269" y="39"/>
                      <a:pt x="192" y="0"/>
                      <a:pt x="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899960">
                <a:off x="1606238" y="4052126"/>
                <a:ext cx="10550" cy="10550"/>
              </a:xfrm>
              <a:custGeom>
                <a:avLst/>
                <a:gdLst/>
                <a:ahLst/>
                <a:cxnLst/>
                <a:rect l="l" t="t" r="r" b="b"/>
                <a:pathLst>
                  <a:path w="422" h="422" extrusionOk="0">
                    <a:moveTo>
                      <a:pt x="154" y="1"/>
                    </a:moveTo>
                    <a:cubicBezTo>
                      <a:pt x="77" y="77"/>
                      <a:pt x="39" y="192"/>
                      <a:pt x="1" y="307"/>
                    </a:cubicBezTo>
                    <a:cubicBezTo>
                      <a:pt x="1" y="307"/>
                      <a:pt x="1" y="345"/>
                      <a:pt x="1" y="345"/>
                    </a:cubicBezTo>
                    <a:cubicBezTo>
                      <a:pt x="39" y="384"/>
                      <a:pt x="39" y="384"/>
                      <a:pt x="77" y="384"/>
                    </a:cubicBezTo>
                    <a:cubicBezTo>
                      <a:pt x="154" y="384"/>
                      <a:pt x="192" y="384"/>
                      <a:pt x="269" y="422"/>
                    </a:cubicBezTo>
                    <a:lnTo>
                      <a:pt x="307" y="422"/>
                    </a:lnTo>
                    <a:cubicBezTo>
                      <a:pt x="345" y="422"/>
                      <a:pt x="345" y="384"/>
                      <a:pt x="345" y="384"/>
                    </a:cubicBezTo>
                    <a:cubicBezTo>
                      <a:pt x="422" y="269"/>
                      <a:pt x="422" y="154"/>
                      <a:pt x="422" y="77"/>
                    </a:cubicBezTo>
                    <a:cubicBezTo>
                      <a:pt x="422" y="39"/>
                      <a:pt x="422" y="39"/>
                      <a:pt x="422" y="39"/>
                    </a:cubicBezTo>
                    <a:cubicBezTo>
                      <a:pt x="422" y="1"/>
                      <a:pt x="383" y="1"/>
                      <a:pt x="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899960">
                <a:off x="1594106" y="3963527"/>
                <a:ext cx="18224" cy="14850"/>
              </a:xfrm>
              <a:custGeom>
                <a:avLst/>
                <a:gdLst/>
                <a:ahLst/>
                <a:cxnLst/>
                <a:rect l="l" t="t" r="r" b="b"/>
                <a:pathLst>
                  <a:path w="729" h="594" extrusionOk="0">
                    <a:moveTo>
                      <a:pt x="383" y="0"/>
                    </a:moveTo>
                    <a:cubicBezTo>
                      <a:pt x="316" y="0"/>
                      <a:pt x="249" y="10"/>
                      <a:pt x="192" y="29"/>
                    </a:cubicBezTo>
                    <a:lnTo>
                      <a:pt x="154" y="29"/>
                    </a:lnTo>
                    <a:cubicBezTo>
                      <a:pt x="116" y="105"/>
                      <a:pt x="77" y="182"/>
                      <a:pt x="39" y="220"/>
                    </a:cubicBezTo>
                    <a:cubicBezTo>
                      <a:pt x="1" y="259"/>
                      <a:pt x="1" y="259"/>
                      <a:pt x="1" y="297"/>
                    </a:cubicBezTo>
                    <a:cubicBezTo>
                      <a:pt x="1" y="335"/>
                      <a:pt x="39" y="373"/>
                      <a:pt x="39" y="373"/>
                    </a:cubicBezTo>
                    <a:cubicBezTo>
                      <a:pt x="192" y="488"/>
                      <a:pt x="345" y="565"/>
                      <a:pt x="498" y="565"/>
                    </a:cubicBezTo>
                    <a:cubicBezTo>
                      <a:pt x="517" y="584"/>
                      <a:pt x="537" y="594"/>
                      <a:pt x="556" y="594"/>
                    </a:cubicBezTo>
                    <a:cubicBezTo>
                      <a:pt x="575" y="594"/>
                      <a:pt x="594" y="584"/>
                      <a:pt x="613" y="565"/>
                    </a:cubicBezTo>
                    <a:cubicBezTo>
                      <a:pt x="613" y="565"/>
                      <a:pt x="651" y="527"/>
                      <a:pt x="651" y="527"/>
                    </a:cubicBezTo>
                    <a:cubicBezTo>
                      <a:pt x="690" y="412"/>
                      <a:pt x="728" y="335"/>
                      <a:pt x="728" y="259"/>
                    </a:cubicBezTo>
                    <a:cubicBezTo>
                      <a:pt x="728" y="220"/>
                      <a:pt x="728" y="182"/>
                      <a:pt x="728" y="144"/>
                    </a:cubicBezTo>
                    <a:cubicBezTo>
                      <a:pt x="728" y="105"/>
                      <a:pt x="651" y="67"/>
                      <a:pt x="575" y="29"/>
                    </a:cubicBezTo>
                    <a:cubicBezTo>
                      <a:pt x="517" y="10"/>
                      <a:pt x="450" y="0"/>
                      <a:pt x="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3"/>
            <p:cNvGrpSpPr/>
            <p:nvPr/>
          </p:nvGrpSpPr>
          <p:grpSpPr>
            <a:xfrm>
              <a:off x="273471" y="527344"/>
              <a:ext cx="1905561" cy="1177276"/>
              <a:chOff x="273471" y="527344"/>
              <a:chExt cx="1905561" cy="1177276"/>
            </a:xfrm>
          </p:grpSpPr>
          <p:sp>
            <p:nvSpPr>
              <p:cNvPr id="95" name="Google Shape;95;p3"/>
              <p:cNvSpPr/>
              <p:nvPr/>
            </p:nvSpPr>
            <p:spPr>
              <a:xfrm rot="-4500040">
                <a:off x="278554" y="1523414"/>
                <a:ext cx="106272" cy="92072"/>
              </a:xfrm>
              <a:custGeom>
                <a:avLst/>
                <a:gdLst/>
                <a:ahLst/>
                <a:cxnLst/>
                <a:rect l="l" t="t" r="r" b="b"/>
                <a:pathLst>
                  <a:path w="4251" h="3683" extrusionOk="0">
                    <a:moveTo>
                      <a:pt x="1832" y="1"/>
                    </a:moveTo>
                    <a:cubicBezTo>
                      <a:pt x="1120" y="1"/>
                      <a:pt x="415" y="894"/>
                      <a:pt x="77" y="1457"/>
                    </a:cubicBezTo>
                    <a:cubicBezTo>
                      <a:pt x="39" y="1533"/>
                      <a:pt x="1" y="1648"/>
                      <a:pt x="1" y="1763"/>
                    </a:cubicBezTo>
                    <a:cubicBezTo>
                      <a:pt x="39" y="1878"/>
                      <a:pt x="77" y="1954"/>
                      <a:pt x="154" y="1993"/>
                    </a:cubicBezTo>
                    <a:cubicBezTo>
                      <a:pt x="651" y="2529"/>
                      <a:pt x="1149" y="2988"/>
                      <a:pt x="1723" y="3409"/>
                    </a:cubicBezTo>
                    <a:cubicBezTo>
                      <a:pt x="1876" y="3524"/>
                      <a:pt x="2030" y="3639"/>
                      <a:pt x="2221" y="3677"/>
                    </a:cubicBezTo>
                    <a:cubicBezTo>
                      <a:pt x="2244" y="3681"/>
                      <a:pt x="2267" y="3682"/>
                      <a:pt x="2291" y="3682"/>
                    </a:cubicBezTo>
                    <a:cubicBezTo>
                      <a:pt x="2535" y="3682"/>
                      <a:pt x="2777" y="3504"/>
                      <a:pt x="2987" y="3294"/>
                    </a:cubicBezTo>
                    <a:cubicBezTo>
                      <a:pt x="3370" y="2950"/>
                      <a:pt x="3752" y="2529"/>
                      <a:pt x="4059" y="2108"/>
                    </a:cubicBezTo>
                    <a:cubicBezTo>
                      <a:pt x="4135" y="2031"/>
                      <a:pt x="4212" y="1916"/>
                      <a:pt x="4212" y="1801"/>
                    </a:cubicBezTo>
                    <a:cubicBezTo>
                      <a:pt x="4250" y="1610"/>
                      <a:pt x="4097" y="1380"/>
                      <a:pt x="3944" y="1227"/>
                    </a:cubicBezTo>
                    <a:cubicBezTo>
                      <a:pt x="3599" y="921"/>
                      <a:pt x="3178" y="614"/>
                      <a:pt x="2757" y="347"/>
                    </a:cubicBezTo>
                    <a:cubicBezTo>
                      <a:pt x="2489" y="193"/>
                      <a:pt x="2183" y="40"/>
                      <a:pt x="1876" y="2"/>
                    </a:cubicBezTo>
                    <a:cubicBezTo>
                      <a:pt x="1862" y="1"/>
                      <a:pt x="1847"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4500040">
                <a:off x="357820" y="1616098"/>
                <a:ext cx="22024" cy="21749"/>
              </a:xfrm>
              <a:custGeom>
                <a:avLst/>
                <a:gdLst/>
                <a:ahLst/>
                <a:cxnLst/>
                <a:rect l="l" t="t" r="r" b="b"/>
                <a:pathLst>
                  <a:path w="881" h="870" extrusionOk="0">
                    <a:moveTo>
                      <a:pt x="448" y="1"/>
                    </a:moveTo>
                    <a:cubicBezTo>
                      <a:pt x="279" y="1"/>
                      <a:pt x="136" y="151"/>
                      <a:pt x="39" y="393"/>
                    </a:cubicBezTo>
                    <a:cubicBezTo>
                      <a:pt x="0" y="432"/>
                      <a:pt x="0" y="470"/>
                      <a:pt x="0" y="508"/>
                    </a:cubicBezTo>
                    <a:cubicBezTo>
                      <a:pt x="0" y="546"/>
                      <a:pt x="77" y="585"/>
                      <a:pt x="115" y="623"/>
                    </a:cubicBezTo>
                    <a:cubicBezTo>
                      <a:pt x="230" y="700"/>
                      <a:pt x="383" y="776"/>
                      <a:pt x="536" y="853"/>
                    </a:cubicBezTo>
                    <a:cubicBezTo>
                      <a:pt x="536" y="853"/>
                      <a:pt x="553" y="870"/>
                      <a:pt x="576" y="870"/>
                    </a:cubicBezTo>
                    <a:cubicBezTo>
                      <a:pt x="587" y="870"/>
                      <a:pt x="600" y="865"/>
                      <a:pt x="613" y="853"/>
                    </a:cubicBezTo>
                    <a:cubicBezTo>
                      <a:pt x="613" y="853"/>
                      <a:pt x="651" y="853"/>
                      <a:pt x="651" y="814"/>
                    </a:cubicBezTo>
                    <a:cubicBezTo>
                      <a:pt x="766" y="700"/>
                      <a:pt x="843" y="546"/>
                      <a:pt x="881" y="355"/>
                    </a:cubicBezTo>
                    <a:cubicBezTo>
                      <a:pt x="881" y="317"/>
                      <a:pt x="881" y="278"/>
                      <a:pt x="843" y="240"/>
                    </a:cubicBezTo>
                    <a:cubicBezTo>
                      <a:pt x="843" y="240"/>
                      <a:pt x="804" y="202"/>
                      <a:pt x="766" y="164"/>
                    </a:cubicBezTo>
                    <a:cubicBezTo>
                      <a:pt x="654" y="51"/>
                      <a:pt x="546" y="1"/>
                      <a:pt x="4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4500040">
                <a:off x="381323" y="1580072"/>
                <a:ext cx="53623" cy="42499"/>
              </a:xfrm>
              <a:custGeom>
                <a:avLst/>
                <a:gdLst/>
                <a:ahLst/>
                <a:cxnLst/>
                <a:rect l="l" t="t" r="r" b="b"/>
                <a:pathLst>
                  <a:path w="2145" h="1700" extrusionOk="0">
                    <a:moveTo>
                      <a:pt x="1202" y="1"/>
                    </a:moveTo>
                    <a:cubicBezTo>
                      <a:pt x="972" y="1"/>
                      <a:pt x="754" y="65"/>
                      <a:pt x="613" y="206"/>
                    </a:cubicBezTo>
                    <a:cubicBezTo>
                      <a:pt x="0" y="780"/>
                      <a:pt x="613" y="1316"/>
                      <a:pt x="1149" y="1623"/>
                    </a:cubicBezTo>
                    <a:cubicBezTo>
                      <a:pt x="1187" y="1661"/>
                      <a:pt x="1263" y="1699"/>
                      <a:pt x="1340" y="1699"/>
                    </a:cubicBezTo>
                    <a:cubicBezTo>
                      <a:pt x="1455" y="1699"/>
                      <a:pt x="1570" y="1623"/>
                      <a:pt x="1646" y="1508"/>
                    </a:cubicBezTo>
                    <a:cubicBezTo>
                      <a:pt x="1876" y="1278"/>
                      <a:pt x="2029" y="972"/>
                      <a:pt x="2144" y="666"/>
                    </a:cubicBezTo>
                    <a:cubicBezTo>
                      <a:pt x="2144" y="627"/>
                      <a:pt x="2144" y="551"/>
                      <a:pt x="2144" y="512"/>
                    </a:cubicBezTo>
                    <a:cubicBezTo>
                      <a:pt x="2144" y="436"/>
                      <a:pt x="2106" y="398"/>
                      <a:pt x="2067" y="359"/>
                    </a:cubicBezTo>
                    <a:cubicBezTo>
                      <a:pt x="1887" y="133"/>
                      <a:pt x="1533" y="1"/>
                      <a:pt x="1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4500040">
                <a:off x="299829" y="1678067"/>
                <a:ext cx="27774" cy="20874"/>
              </a:xfrm>
              <a:custGeom>
                <a:avLst/>
                <a:gdLst/>
                <a:ahLst/>
                <a:cxnLst/>
                <a:rect l="l" t="t" r="r" b="b"/>
                <a:pathLst>
                  <a:path w="1111" h="835" extrusionOk="0">
                    <a:moveTo>
                      <a:pt x="883" y="0"/>
                    </a:moveTo>
                    <a:cubicBezTo>
                      <a:pt x="804" y="0"/>
                      <a:pt x="711" y="27"/>
                      <a:pt x="613" y="69"/>
                    </a:cubicBezTo>
                    <a:cubicBezTo>
                      <a:pt x="384" y="184"/>
                      <a:pt x="116" y="375"/>
                      <a:pt x="39" y="452"/>
                    </a:cubicBezTo>
                    <a:cubicBezTo>
                      <a:pt x="1" y="490"/>
                      <a:pt x="1" y="528"/>
                      <a:pt x="1" y="567"/>
                    </a:cubicBezTo>
                    <a:cubicBezTo>
                      <a:pt x="1" y="605"/>
                      <a:pt x="39" y="605"/>
                      <a:pt x="77" y="605"/>
                    </a:cubicBezTo>
                    <a:cubicBezTo>
                      <a:pt x="307" y="682"/>
                      <a:pt x="498" y="758"/>
                      <a:pt x="728" y="835"/>
                    </a:cubicBezTo>
                    <a:lnTo>
                      <a:pt x="805" y="835"/>
                    </a:lnTo>
                    <a:cubicBezTo>
                      <a:pt x="805" y="835"/>
                      <a:pt x="843" y="796"/>
                      <a:pt x="843" y="796"/>
                    </a:cubicBezTo>
                    <a:cubicBezTo>
                      <a:pt x="920" y="720"/>
                      <a:pt x="996" y="643"/>
                      <a:pt x="1034" y="528"/>
                    </a:cubicBezTo>
                    <a:cubicBezTo>
                      <a:pt x="1073" y="452"/>
                      <a:pt x="1111" y="375"/>
                      <a:pt x="1111" y="299"/>
                    </a:cubicBezTo>
                    <a:cubicBezTo>
                      <a:pt x="1111" y="80"/>
                      <a:pt x="1019"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4500040">
                <a:off x="383965" y="1656958"/>
                <a:ext cx="36399" cy="32199"/>
              </a:xfrm>
              <a:custGeom>
                <a:avLst/>
                <a:gdLst/>
                <a:ahLst/>
                <a:cxnLst/>
                <a:rect l="l" t="t" r="r" b="b"/>
                <a:pathLst>
                  <a:path w="1456" h="1288" extrusionOk="0">
                    <a:moveTo>
                      <a:pt x="658" y="0"/>
                    </a:moveTo>
                    <a:cubicBezTo>
                      <a:pt x="551" y="0"/>
                      <a:pt x="445" y="29"/>
                      <a:pt x="345" y="101"/>
                    </a:cubicBezTo>
                    <a:cubicBezTo>
                      <a:pt x="77" y="292"/>
                      <a:pt x="1" y="675"/>
                      <a:pt x="192" y="943"/>
                    </a:cubicBezTo>
                    <a:cubicBezTo>
                      <a:pt x="269" y="1020"/>
                      <a:pt x="345" y="1096"/>
                      <a:pt x="422" y="1134"/>
                    </a:cubicBezTo>
                    <a:cubicBezTo>
                      <a:pt x="575" y="1249"/>
                      <a:pt x="728" y="1287"/>
                      <a:pt x="881" y="1287"/>
                    </a:cubicBezTo>
                    <a:cubicBezTo>
                      <a:pt x="1111" y="1249"/>
                      <a:pt x="1226" y="1020"/>
                      <a:pt x="1341" y="828"/>
                    </a:cubicBezTo>
                    <a:cubicBezTo>
                      <a:pt x="1417" y="752"/>
                      <a:pt x="1455" y="675"/>
                      <a:pt x="1455" y="560"/>
                    </a:cubicBezTo>
                    <a:cubicBezTo>
                      <a:pt x="1455" y="407"/>
                      <a:pt x="1341" y="254"/>
                      <a:pt x="1187" y="177"/>
                    </a:cubicBezTo>
                    <a:cubicBezTo>
                      <a:pt x="1020" y="81"/>
                      <a:pt x="837"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4500040">
                <a:off x="530509" y="1214942"/>
                <a:ext cx="66048" cy="74273"/>
              </a:xfrm>
              <a:custGeom>
                <a:avLst/>
                <a:gdLst/>
                <a:ahLst/>
                <a:cxnLst/>
                <a:rect l="l" t="t" r="r" b="b"/>
                <a:pathLst>
                  <a:path w="2642" h="2971" extrusionOk="0">
                    <a:moveTo>
                      <a:pt x="2014" y="1"/>
                    </a:moveTo>
                    <a:cubicBezTo>
                      <a:pt x="1888" y="1"/>
                      <a:pt x="1779" y="92"/>
                      <a:pt x="1608" y="214"/>
                    </a:cubicBezTo>
                    <a:cubicBezTo>
                      <a:pt x="1110" y="559"/>
                      <a:pt x="689" y="942"/>
                      <a:pt x="268" y="1401"/>
                    </a:cubicBezTo>
                    <a:cubicBezTo>
                      <a:pt x="153" y="1554"/>
                      <a:pt x="0" y="1746"/>
                      <a:pt x="77" y="1937"/>
                    </a:cubicBezTo>
                    <a:cubicBezTo>
                      <a:pt x="115" y="2014"/>
                      <a:pt x="192" y="2090"/>
                      <a:pt x="268" y="2128"/>
                    </a:cubicBezTo>
                    <a:cubicBezTo>
                      <a:pt x="651" y="2358"/>
                      <a:pt x="996" y="2626"/>
                      <a:pt x="1340" y="2856"/>
                    </a:cubicBezTo>
                    <a:cubicBezTo>
                      <a:pt x="1417" y="2932"/>
                      <a:pt x="1532" y="2971"/>
                      <a:pt x="1646" y="2971"/>
                    </a:cubicBezTo>
                    <a:cubicBezTo>
                      <a:pt x="1685" y="2932"/>
                      <a:pt x="1761" y="2894"/>
                      <a:pt x="1800" y="2856"/>
                    </a:cubicBezTo>
                    <a:cubicBezTo>
                      <a:pt x="2106" y="2511"/>
                      <a:pt x="2297" y="2128"/>
                      <a:pt x="2450" y="1707"/>
                    </a:cubicBezTo>
                    <a:cubicBezTo>
                      <a:pt x="2565" y="1401"/>
                      <a:pt x="2642" y="1056"/>
                      <a:pt x="2604" y="712"/>
                    </a:cubicBezTo>
                    <a:cubicBezTo>
                      <a:pt x="2565" y="482"/>
                      <a:pt x="2450" y="252"/>
                      <a:pt x="2259" y="99"/>
                    </a:cubicBezTo>
                    <a:cubicBezTo>
                      <a:pt x="2162" y="30"/>
                      <a:pt x="2085" y="1"/>
                      <a:pt x="2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4500040">
                <a:off x="543550" y="1166855"/>
                <a:ext cx="32449" cy="42699"/>
              </a:xfrm>
              <a:custGeom>
                <a:avLst/>
                <a:gdLst/>
                <a:ahLst/>
                <a:cxnLst/>
                <a:rect l="l" t="t" r="r" b="b"/>
                <a:pathLst>
                  <a:path w="1298" h="1708" extrusionOk="0">
                    <a:moveTo>
                      <a:pt x="806" y="0"/>
                    </a:moveTo>
                    <a:cubicBezTo>
                      <a:pt x="781" y="0"/>
                      <a:pt x="755" y="2"/>
                      <a:pt x="728" y="6"/>
                    </a:cubicBezTo>
                    <a:cubicBezTo>
                      <a:pt x="306" y="45"/>
                      <a:pt x="192" y="810"/>
                      <a:pt x="77" y="1117"/>
                    </a:cubicBezTo>
                    <a:cubicBezTo>
                      <a:pt x="38" y="1193"/>
                      <a:pt x="0" y="1308"/>
                      <a:pt x="38" y="1385"/>
                    </a:cubicBezTo>
                    <a:cubicBezTo>
                      <a:pt x="77" y="1461"/>
                      <a:pt x="153" y="1499"/>
                      <a:pt x="230" y="1538"/>
                    </a:cubicBezTo>
                    <a:cubicBezTo>
                      <a:pt x="383" y="1576"/>
                      <a:pt x="498" y="1653"/>
                      <a:pt x="651" y="1691"/>
                    </a:cubicBezTo>
                    <a:cubicBezTo>
                      <a:pt x="702" y="1691"/>
                      <a:pt x="753" y="1708"/>
                      <a:pt x="793" y="1708"/>
                    </a:cubicBezTo>
                    <a:cubicBezTo>
                      <a:pt x="813" y="1708"/>
                      <a:pt x="830" y="1704"/>
                      <a:pt x="842" y="1691"/>
                    </a:cubicBezTo>
                    <a:cubicBezTo>
                      <a:pt x="881" y="1653"/>
                      <a:pt x="919" y="1614"/>
                      <a:pt x="957" y="1576"/>
                    </a:cubicBezTo>
                    <a:cubicBezTo>
                      <a:pt x="1072" y="1385"/>
                      <a:pt x="1187" y="1155"/>
                      <a:pt x="1225" y="925"/>
                    </a:cubicBezTo>
                    <a:cubicBezTo>
                      <a:pt x="1298" y="599"/>
                      <a:pt x="1233" y="0"/>
                      <a:pt x="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4500040">
                <a:off x="443110" y="1159087"/>
                <a:ext cx="89997" cy="67298"/>
              </a:xfrm>
              <a:custGeom>
                <a:avLst/>
                <a:gdLst/>
                <a:ahLst/>
                <a:cxnLst/>
                <a:rect l="l" t="t" r="r" b="b"/>
                <a:pathLst>
                  <a:path w="3600" h="2692" extrusionOk="0">
                    <a:moveTo>
                      <a:pt x="2576" y="1"/>
                    </a:moveTo>
                    <a:cubicBezTo>
                      <a:pt x="2057" y="1"/>
                      <a:pt x="1429" y="254"/>
                      <a:pt x="1035" y="541"/>
                    </a:cubicBezTo>
                    <a:cubicBezTo>
                      <a:pt x="690" y="770"/>
                      <a:pt x="1" y="1344"/>
                      <a:pt x="460" y="1689"/>
                    </a:cubicBezTo>
                    <a:cubicBezTo>
                      <a:pt x="843" y="1957"/>
                      <a:pt x="1188" y="2225"/>
                      <a:pt x="1532" y="2493"/>
                    </a:cubicBezTo>
                    <a:cubicBezTo>
                      <a:pt x="1647" y="2570"/>
                      <a:pt x="1762" y="2684"/>
                      <a:pt x="1915" y="2684"/>
                    </a:cubicBezTo>
                    <a:cubicBezTo>
                      <a:pt x="1945" y="2689"/>
                      <a:pt x="1975" y="2692"/>
                      <a:pt x="2004" y="2692"/>
                    </a:cubicBezTo>
                    <a:cubicBezTo>
                      <a:pt x="2195" y="2692"/>
                      <a:pt x="2361" y="2588"/>
                      <a:pt x="2528" y="2455"/>
                    </a:cubicBezTo>
                    <a:cubicBezTo>
                      <a:pt x="2872" y="2187"/>
                      <a:pt x="3178" y="1804"/>
                      <a:pt x="3370" y="1383"/>
                    </a:cubicBezTo>
                    <a:cubicBezTo>
                      <a:pt x="3485" y="1115"/>
                      <a:pt x="3600" y="770"/>
                      <a:pt x="3446" y="502"/>
                    </a:cubicBezTo>
                    <a:cubicBezTo>
                      <a:pt x="3332" y="196"/>
                      <a:pt x="2987" y="43"/>
                      <a:pt x="2681" y="5"/>
                    </a:cubicBezTo>
                    <a:cubicBezTo>
                      <a:pt x="2646" y="2"/>
                      <a:pt x="2611" y="1"/>
                      <a:pt x="2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4500040">
                <a:off x="582819" y="1204002"/>
                <a:ext cx="13425" cy="10000"/>
              </a:xfrm>
              <a:custGeom>
                <a:avLst/>
                <a:gdLst/>
                <a:ahLst/>
                <a:cxnLst/>
                <a:rect l="l" t="t" r="r" b="b"/>
                <a:pathLst>
                  <a:path w="537" h="400" extrusionOk="0">
                    <a:moveTo>
                      <a:pt x="308" y="1"/>
                    </a:moveTo>
                    <a:cubicBezTo>
                      <a:pt x="243" y="1"/>
                      <a:pt x="169" y="28"/>
                      <a:pt x="115" y="55"/>
                    </a:cubicBezTo>
                    <a:lnTo>
                      <a:pt x="77" y="93"/>
                    </a:lnTo>
                    <a:cubicBezTo>
                      <a:pt x="0" y="131"/>
                      <a:pt x="0" y="246"/>
                      <a:pt x="39" y="323"/>
                    </a:cubicBezTo>
                    <a:cubicBezTo>
                      <a:pt x="115" y="399"/>
                      <a:pt x="192" y="399"/>
                      <a:pt x="307" y="399"/>
                    </a:cubicBezTo>
                    <a:cubicBezTo>
                      <a:pt x="383" y="361"/>
                      <a:pt x="460" y="323"/>
                      <a:pt x="498" y="246"/>
                    </a:cubicBezTo>
                    <a:cubicBezTo>
                      <a:pt x="536" y="131"/>
                      <a:pt x="460" y="55"/>
                      <a:pt x="383" y="16"/>
                    </a:cubicBezTo>
                    <a:cubicBezTo>
                      <a:pt x="361" y="5"/>
                      <a:pt x="335" y="1"/>
                      <a:pt x="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4500040">
                <a:off x="574253" y="1157805"/>
                <a:ext cx="16300" cy="22299"/>
              </a:xfrm>
              <a:custGeom>
                <a:avLst/>
                <a:gdLst/>
                <a:ahLst/>
                <a:cxnLst/>
                <a:rect l="l" t="t" r="r" b="b"/>
                <a:pathLst>
                  <a:path w="652" h="892" extrusionOk="0">
                    <a:moveTo>
                      <a:pt x="328" y="1"/>
                    </a:moveTo>
                    <a:cubicBezTo>
                      <a:pt x="289" y="1"/>
                      <a:pt x="254" y="10"/>
                      <a:pt x="231" y="34"/>
                    </a:cubicBezTo>
                    <a:cubicBezTo>
                      <a:pt x="116" y="110"/>
                      <a:pt x="77" y="378"/>
                      <a:pt x="39" y="455"/>
                    </a:cubicBezTo>
                    <a:cubicBezTo>
                      <a:pt x="1" y="531"/>
                      <a:pt x="1" y="570"/>
                      <a:pt x="1" y="646"/>
                    </a:cubicBezTo>
                    <a:cubicBezTo>
                      <a:pt x="1" y="761"/>
                      <a:pt x="116" y="799"/>
                      <a:pt x="192" y="838"/>
                    </a:cubicBezTo>
                    <a:cubicBezTo>
                      <a:pt x="246" y="865"/>
                      <a:pt x="301" y="892"/>
                      <a:pt x="355" y="892"/>
                    </a:cubicBezTo>
                    <a:cubicBezTo>
                      <a:pt x="377" y="892"/>
                      <a:pt x="400" y="887"/>
                      <a:pt x="422" y="876"/>
                    </a:cubicBezTo>
                    <a:cubicBezTo>
                      <a:pt x="499" y="838"/>
                      <a:pt x="537" y="799"/>
                      <a:pt x="537" y="723"/>
                    </a:cubicBezTo>
                    <a:cubicBezTo>
                      <a:pt x="575" y="646"/>
                      <a:pt x="575" y="570"/>
                      <a:pt x="613" y="493"/>
                    </a:cubicBezTo>
                    <a:cubicBezTo>
                      <a:pt x="613" y="378"/>
                      <a:pt x="613" y="263"/>
                      <a:pt x="613" y="187"/>
                    </a:cubicBezTo>
                    <a:cubicBezTo>
                      <a:pt x="613" y="148"/>
                      <a:pt x="652" y="110"/>
                      <a:pt x="613" y="110"/>
                    </a:cubicBezTo>
                    <a:cubicBezTo>
                      <a:pt x="613" y="110"/>
                      <a:pt x="613" y="72"/>
                      <a:pt x="575" y="72"/>
                    </a:cubicBezTo>
                    <a:cubicBezTo>
                      <a:pt x="522" y="45"/>
                      <a:pt x="415" y="1"/>
                      <a:pt x="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4500040">
                <a:off x="628926" y="1106965"/>
                <a:ext cx="18224" cy="13075"/>
              </a:xfrm>
              <a:custGeom>
                <a:avLst/>
                <a:gdLst/>
                <a:ahLst/>
                <a:cxnLst/>
                <a:rect l="l" t="t" r="r" b="b"/>
                <a:pathLst>
                  <a:path w="729" h="523" extrusionOk="0">
                    <a:moveTo>
                      <a:pt x="508" y="0"/>
                    </a:moveTo>
                    <a:cubicBezTo>
                      <a:pt x="358" y="0"/>
                      <a:pt x="182" y="186"/>
                      <a:pt x="77" y="264"/>
                    </a:cubicBezTo>
                    <a:cubicBezTo>
                      <a:pt x="39" y="264"/>
                      <a:pt x="1" y="303"/>
                      <a:pt x="1" y="341"/>
                    </a:cubicBezTo>
                    <a:cubicBezTo>
                      <a:pt x="39" y="379"/>
                      <a:pt x="39" y="379"/>
                      <a:pt x="77" y="417"/>
                    </a:cubicBezTo>
                    <a:cubicBezTo>
                      <a:pt x="230" y="456"/>
                      <a:pt x="345" y="494"/>
                      <a:pt x="498" y="494"/>
                    </a:cubicBezTo>
                    <a:cubicBezTo>
                      <a:pt x="518" y="513"/>
                      <a:pt x="527" y="523"/>
                      <a:pt x="537" y="523"/>
                    </a:cubicBezTo>
                    <a:cubicBezTo>
                      <a:pt x="546" y="523"/>
                      <a:pt x="556" y="513"/>
                      <a:pt x="575" y="494"/>
                    </a:cubicBezTo>
                    <a:cubicBezTo>
                      <a:pt x="613" y="494"/>
                      <a:pt x="652" y="456"/>
                      <a:pt x="652" y="417"/>
                    </a:cubicBezTo>
                    <a:cubicBezTo>
                      <a:pt x="728" y="341"/>
                      <a:pt x="728" y="226"/>
                      <a:pt x="690" y="149"/>
                    </a:cubicBezTo>
                    <a:cubicBezTo>
                      <a:pt x="641" y="40"/>
                      <a:pt x="577" y="0"/>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4500040">
                <a:off x="615003" y="1054237"/>
                <a:ext cx="31624" cy="31424"/>
              </a:xfrm>
              <a:custGeom>
                <a:avLst/>
                <a:gdLst/>
                <a:ahLst/>
                <a:cxnLst/>
                <a:rect l="l" t="t" r="r" b="b"/>
                <a:pathLst>
                  <a:path w="1265" h="1257" extrusionOk="0">
                    <a:moveTo>
                      <a:pt x="706" y="1"/>
                    </a:moveTo>
                    <a:cubicBezTo>
                      <a:pt x="673" y="1"/>
                      <a:pt x="642" y="7"/>
                      <a:pt x="613" y="21"/>
                    </a:cubicBezTo>
                    <a:cubicBezTo>
                      <a:pt x="422" y="136"/>
                      <a:pt x="230" y="404"/>
                      <a:pt x="77" y="557"/>
                    </a:cubicBezTo>
                    <a:cubicBezTo>
                      <a:pt x="77" y="596"/>
                      <a:pt x="1" y="672"/>
                      <a:pt x="39" y="749"/>
                    </a:cubicBezTo>
                    <a:cubicBezTo>
                      <a:pt x="39" y="749"/>
                      <a:pt x="77" y="787"/>
                      <a:pt x="116" y="825"/>
                    </a:cubicBezTo>
                    <a:cubicBezTo>
                      <a:pt x="230" y="940"/>
                      <a:pt x="383" y="1055"/>
                      <a:pt x="537" y="1170"/>
                    </a:cubicBezTo>
                    <a:cubicBezTo>
                      <a:pt x="575" y="1208"/>
                      <a:pt x="613" y="1246"/>
                      <a:pt x="651" y="1246"/>
                    </a:cubicBezTo>
                    <a:cubicBezTo>
                      <a:pt x="673" y="1254"/>
                      <a:pt x="693" y="1257"/>
                      <a:pt x="710" y="1257"/>
                    </a:cubicBezTo>
                    <a:cubicBezTo>
                      <a:pt x="782" y="1257"/>
                      <a:pt x="819" y="1201"/>
                      <a:pt x="881" y="1170"/>
                    </a:cubicBezTo>
                    <a:cubicBezTo>
                      <a:pt x="958" y="1055"/>
                      <a:pt x="1034" y="979"/>
                      <a:pt x="1111" y="902"/>
                    </a:cubicBezTo>
                    <a:cubicBezTo>
                      <a:pt x="1187" y="787"/>
                      <a:pt x="1264" y="672"/>
                      <a:pt x="1264" y="519"/>
                    </a:cubicBezTo>
                    <a:cubicBezTo>
                      <a:pt x="1264" y="404"/>
                      <a:pt x="1187" y="289"/>
                      <a:pt x="1111" y="213"/>
                    </a:cubicBezTo>
                    <a:cubicBezTo>
                      <a:pt x="1018" y="119"/>
                      <a:pt x="848" y="1"/>
                      <a:pt x="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10800000">
                <a:off x="1778881" y="908394"/>
                <a:ext cx="79500" cy="61875"/>
              </a:xfrm>
              <a:custGeom>
                <a:avLst/>
                <a:gdLst/>
                <a:ahLst/>
                <a:cxnLst/>
                <a:rect l="l" t="t" r="r" b="b"/>
                <a:pathLst>
                  <a:path w="3180" h="2475" extrusionOk="0">
                    <a:moveTo>
                      <a:pt x="498" y="1"/>
                    </a:moveTo>
                    <a:cubicBezTo>
                      <a:pt x="383" y="39"/>
                      <a:pt x="306" y="154"/>
                      <a:pt x="268" y="269"/>
                    </a:cubicBezTo>
                    <a:cubicBezTo>
                      <a:pt x="38" y="805"/>
                      <a:pt x="0" y="1379"/>
                      <a:pt x="153" y="1915"/>
                    </a:cubicBezTo>
                    <a:cubicBezTo>
                      <a:pt x="153" y="1991"/>
                      <a:pt x="191" y="2106"/>
                      <a:pt x="230" y="2183"/>
                    </a:cubicBezTo>
                    <a:cubicBezTo>
                      <a:pt x="413" y="2389"/>
                      <a:pt x="653" y="2474"/>
                      <a:pt x="907" y="2474"/>
                    </a:cubicBezTo>
                    <a:cubicBezTo>
                      <a:pt x="1931" y="2474"/>
                      <a:pt x="3179" y="1081"/>
                      <a:pt x="1799" y="498"/>
                    </a:cubicBezTo>
                    <a:cubicBezTo>
                      <a:pt x="1455" y="345"/>
                      <a:pt x="1072" y="192"/>
                      <a:pt x="727" y="39"/>
                    </a:cubicBezTo>
                    <a:cubicBezTo>
                      <a:pt x="651" y="1"/>
                      <a:pt x="574"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rot="10800000">
                <a:off x="1843056" y="877544"/>
                <a:ext cx="26825" cy="19975"/>
              </a:xfrm>
              <a:custGeom>
                <a:avLst/>
                <a:gdLst/>
                <a:ahLst/>
                <a:cxnLst/>
                <a:rect l="l" t="t" r="r" b="b"/>
                <a:pathLst>
                  <a:path w="1073" h="799" extrusionOk="0">
                    <a:moveTo>
                      <a:pt x="383" y="0"/>
                    </a:moveTo>
                    <a:cubicBezTo>
                      <a:pt x="307" y="0"/>
                      <a:pt x="269" y="0"/>
                      <a:pt x="230" y="39"/>
                    </a:cubicBezTo>
                    <a:cubicBezTo>
                      <a:pt x="77" y="192"/>
                      <a:pt x="1" y="421"/>
                      <a:pt x="1" y="613"/>
                    </a:cubicBezTo>
                    <a:cubicBezTo>
                      <a:pt x="1" y="689"/>
                      <a:pt x="39" y="728"/>
                      <a:pt x="77" y="766"/>
                    </a:cubicBezTo>
                    <a:cubicBezTo>
                      <a:pt x="113" y="790"/>
                      <a:pt x="171" y="799"/>
                      <a:pt x="237" y="799"/>
                    </a:cubicBezTo>
                    <a:cubicBezTo>
                      <a:pt x="384" y="799"/>
                      <a:pt x="572" y="754"/>
                      <a:pt x="651" y="728"/>
                    </a:cubicBezTo>
                    <a:cubicBezTo>
                      <a:pt x="805" y="651"/>
                      <a:pt x="919" y="460"/>
                      <a:pt x="1034" y="345"/>
                    </a:cubicBezTo>
                    <a:cubicBezTo>
                      <a:pt x="1034" y="307"/>
                      <a:pt x="1073" y="268"/>
                      <a:pt x="1034" y="230"/>
                    </a:cubicBezTo>
                    <a:cubicBezTo>
                      <a:pt x="1034" y="192"/>
                      <a:pt x="996" y="192"/>
                      <a:pt x="996" y="192"/>
                    </a:cubicBezTo>
                    <a:cubicBezTo>
                      <a:pt x="805" y="115"/>
                      <a:pt x="651" y="77"/>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rot="10800000">
                <a:off x="1877506" y="868869"/>
                <a:ext cx="21075" cy="22900"/>
              </a:xfrm>
              <a:custGeom>
                <a:avLst/>
                <a:gdLst/>
                <a:ahLst/>
                <a:cxnLst/>
                <a:rect l="l" t="t" r="r" b="b"/>
                <a:pathLst>
                  <a:path w="843" h="916" extrusionOk="0">
                    <a:moveTo>
                      <a:pt x="651" y="0"/>
                    </a:moveTo>
                    <a:cubicBezTo>
                      <a:pt x="460" y="38"/>
                      <a:pt x="306" y="77"/>
                      <a:pt x="153" y="191"/>
                    </a:cubicBezTo>
                    <a:cubicBezTo>
                      <a:pt x="77" y="230"/>
                      <a:pt x="38" y="230"/>
                      <a:pt x="38" y="306"/>
                    </a:cubicBezTo>
                    <a:cubicBezTo>
                      <a:pt x="0" y="345"/>
                      <a:pt x="0" y="383"/>
                      <a:pt x="0" y="459"/>
                    </a:cubicBezTo>
                    <a:cubicBezTo>
                      <a:pt x="38" y="613"/>
                      <a:pt x="115" y="804"/>
                      <a:pt x="268" y="881"/>
                    </a:cubicBezTo>
                    <a:cubicBezTo>
                      <a:pt x="321" y="904"/>
                      <a:pt x="368" y="915"/>
                      <a:pt x="410" y="915"/>
                    </a:cubicBezTo>
                    <a:cubicBezTo>
                      <a:pt x="708" y="915"/>
                      <a:pt x="771" y="388"/>
                      <a:pt x="804" y="153"/>
                    </a:cubicBezTo>
                    <a:cubicBezTo>
                      <a:pt x="804" y="115"/>
                      <a:pt x="842" y="77"/>
                      <a:pt x="804" y="38"/>
                    </a:cubicBezTo>
                    <a:cubicBezTo>
                      <a:pt x="766" y="0"/>
                      <a:pt x="689"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rot="10800000">
                <a:off x="1867931" y="964594"/>
                <a:ext cx="48850" cy="51600"/>
              </a:xfrm>
              <a:custGeom>
                <a:avLst/>
                <a:gdLst/>
                <a:ahLst/>
                <a:cxnLst/>
                <a:rect l="l" t="t" r="r" b="b"/>
                <a:pathLst>
                  <a:path w="1954" h="2064" extrusionOk="0">
                    <a:moveTo>
                      <a:pt x="766" y="0"/>
                    </a:moveTo>
                    <a:cubicBezTo>
                      <a:pt x="652" y="0"/>
                      <a:pt x="575" y="38"/>
                      <a:pt x="460" y="115"/>
                    </a:cubicBezTo>
                    <a:cubicBezTo>
                      <a:pt x="154" y="306"/>
                      <a:pt x="39" y="728"/>
                      <a:pt x="39" y="1110"/>
                    </a:cubicBezTo>
                    <a:cubicBezTo>
                      <a:pt x="1" y="1417"/>
                      <a:pt x="77" y="1799"/>
                      <a:pt x="345" y="1991"/>
                    </a:cubicBezTo>
                    <a:cubicBezTo>
                      <a:pt x="414" y="2043"/>
                      <a:pt x="499" y="2063"/>
                      <a:pt x="592" y="2063"/>
                    </a:cubicBezTo>
                    <a:cubicBezTo>
                      <a:pt x="706" y="2063"/>
                      <a:pt x="832" y="2033"/>
                      <a:pt x="958" y="1991"/>
                    </a:cubicBezTo>
                    <a:cubicBezTo>
                      <a:pt x="1149" y="1914"/>
                      <a:pt x="1379" y="1761"/>
                      <a:pt x="1532" y="1570"/>
                    </a:cubicBezTo>
                    <a:cubicBezTo>
                      <a:pt x="1647" y="1417"/>
                      <a:pt x="1953" y="995"/>
                      <a:pt x="1838" y="766"/>
                    </a:cubicBezTo>
                    <a:cubicBezTo>
                      <a:pt x="1800" y="689"/>
                      <a:pt x="1762" y="651"/>
                      <a:pt x="1685" y="613"/>
                    </a:cubicBezTo>
                    <a:lnTo>
                      <a:pt x="1073" y="153"/>
                    </a:lnTo>
                    <a:cubicBezTo>
                      <a:pt x="996" y="115"/>
                      <a:pt x="881" y="38"/>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10800000">
                <a:off x="1999056" y="527344"/>
                <a:ext cx="33525" cy="33900"/>
              </a:xfrm>
              <a:custGeom>
                <a:avLst/>
                <a:gdLst/>
                <a:ahLst/>
                <a:cxnLst/>
                <a:rect l="l" t="t" r="r" b="b"/>
                <a:pathLst>
                  <a:path w="1341" h="1356" extrusionOk="0">
                    <a:moveTo>
                      <a:pt x="617" y="0"/>
                    </a:moveTo>
                    <a:cubicBezTo>
                      <a:pt x="562" y="0"/>
                      <a:pt x="507" y="9"/>
                      <a:pt x="460" y="25"/>
                    </a:cubicBezTo>
                    <a:cubicBezTo>
                      <a:pt x="0" y="178"/>
                      <a:pt x="39" y="599"/>
                      <a:pt x="77" y="1021"/>
                    </a:cubicBezTo>
                    <a:cubicBezTo>
                      <a:pt x="115" y="1135"/>
                      <a:pt x="154" y="1250"/>
                      <a:pt x="268" y="1327"/>
                    </a:cubicBezTo>
                    <a:cubicBezTo>
                      <a:pt x="307" y="1346"/>
                      <a:pt x="345" y="1356"/>
                      <a:pt x="383" y="1356"/>
                    </a:cubicBezTo>
                    <a:cubicBezTo>
                      <a:pt x="422" y="1356"/>
                      <a:pt x="460" y="1346"/>
                      <a:pt x="498" y="1327"/>
                    </a:cubicBezTo>
                    <a:cubicBezTo>
                      <a:pt x="613" y="1289"/>
                      <a:pt x="689" y="1212"/>
                      <a:pt x="766" y="1174"/>
                    </a:cubicBezTo>
                    <a:cubicBezTo>
                      <a:pt x="881" y="1135"/>
                      <a:pt x="1072" y="1135"/>
                      <a:pt x="1187" y="1097"/>
                    </a:cubicBezTo>
                    <a:cubicBezTo>
                      <a:pt x="1225" y="1059"/>
                      <a:pt x="1264" y="1021"/>
                      <a:pt x="1302" y="982"/>
                    </a:cubicBezTo>
                    <a:cubicBezTo>
                      <a:pt x="1340" y="906"/>
                      <a:pt x="1302" y="829"/>
                      <a:pt x="1264" y="753"/>
                    </a:cubicBezTo>
                    <a:cubicBezTo>
                      <a:pt x="1187" y="599"/>
                      <a:pt x="1111" y="446"/>
                      <a:pt x="996" y="293"/>
                    </a:cubicBezTo>
                    <a:cubicBezTo>
                      <a:pt x="957" y="217"/>
                      <a:pt x="919" y="140"/>
                      <a:pt x="843" y="63"/>
                    </a:cubicBezTo>
                    <a:cubicBezTo>
                      <a:pt x="775" y="19"/>
                      <a:pt x="695" y="0"/>
                      <a:pt x="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rot="10800000">
                <a:off x="1978956" y="576444"/>
                <a:ext cx="54575" cy="67200"/>
              </a:xfrm>
              <a:custGeom>
                <a:avLst/>
                <a:gdLst/>
                <a:ahLst/>
                <a:cxnLst/>
                <a:rect l="l" t="t" r="r" b="b"/>
                <a:pathLst>
                  <a:path w="2183" h="2688" extrusionOk="0">
                    <a:moveTo>
                      <a:pt x="938" y="0"/>
                    </a:moveTo>
                    <a:cubicBezTo>
                      <a:pt x="842" y="0"/>
                      <a:pt x="747" y="10"/>
                      <a:pt x="651" y="29"/>
                    </a:cubicBezTo>
                    <a:cubicBezTo>
                      <a:pt x="77" y="105"/>
                      <a:pt x="0" y="680"/>
                      <a:pt x="0" y="1216"/>
                    </a:cubicBezTo>
                    <a:cubicBezTo>
                      <a:pt x="0" y="1522"/>
                      <a:pt x="153" y="1866"/>
                      <a:pt x="421" y="2020"/>
                    </a:cubicBezTo>
                    <a:cubicBezTo>
                      <a:pt x="651" y="2173"/>
                      <a:pt x="957" y="2211"/>
                      <a:pt x="1187" y="2326"/>
                    </a:cubicBezTo>
                    <a:cubicBezTo>
                      <a:pt x="1340" y="2402"/>
                      <a:pt x="1493" y="2556"/>
                      <a:pt x="1685" y="2670"/>
                    </a:cubicBezTo>
                    <a:cubicBezTo>
                      <a:pt x="1710" y="2670"/>
                      <a:pt x="1753" y="2687"/>
                      <a:pt x="1801" y="2687"/>
                    </a:cubicBezTo>
                    <a:cubicBezTo>
                      <a:pt x="1825" y="2687"/>
                      <a:pt x="1850" y="2683"/>
                      <a:pt x="1876" y="2670"/>
                    </a:cubicBezTo>
                    <a:cubicBezTo>
                      <a:pt x="1991" y="2670"/>
                      <a:pt x="2029" y="2556"/>
                      <a:pt x="2029" y="2441"/>
                    </a:cubicBezTo>
                    <a:cubicBezTo>
                      <a:pt x="2182" y="1828"/>
                      <a:pt x="2144" y="1177"/>
                      <a:pt x="1953" y="603"/>
                    </a:cubicBezTo>
                    <a:cubicBezTo>
                      <a:pt x="1876" y="412"/>
                      <a:pt x="1761" y="220"/>
                      <a:pt x="1608" y="144"/>
                    </a:cubicBezTo>
                    <a:cubicBezTo>
                      <a:pt x="1493" y="67"/>
                      <a:pt x="1340" y="29"/>
                      <a:pt x="1225" y="29"/>
                    </a:cubicBezTo>
                    <a:cubicBezTo>
                      <a:pt x="1129" y="10"/>
                      <a:pt x="1034"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10800000">
                <a:off x="2031606" y="582619"/>
                <a:ext cx="41375" cy="28025"/>
              </a:xfrm>
              <a:custGeom>
                <a:avLst/>
                <a:gdLst/>
                <a:ahLst/>
                <a:cxnLst/>
                <a:rect l="l" t="t" r="r" b="b"/>
                <a:pathLst>
                  <a:path w="1655" h="1121" extrusionOk="0">
                    <a:moveTo>
                      <a:pt x="963" y="0"/>
                    </a:moveTo>
                    <a:cubicBezTo>
                      <a:pt x="546" y="0"/>
                      <a:pt x="0" y="792"/>
                      <a:pt x="468" y="1044"/>
                    </a:cubicBezTo>
                    <a:cubicBezTo>
                      <a:pt x="544" y="1121"/>
                      <a:pt x="659" y="1121"/>
                      <a:pt x="736" y="1121"/>
                    </a:cubicBezTo>
                    <a:lnTo>
                      <a:pt x="1195" y="1121"/>
                    </a:lnTo>
                    <a:cubicBezTo>
                      <a:pt x="1348" y="1121"/>
                      <a:pt x="1540" y="1121"/>
                      <a:pt x="1616" y="1006"/>
                    </a:cubicBezTo>
                    <a:cubicBezTo>
                      <a:pt x="1655" y="891"/>
                      <a:pt x="1616" y="776"/>
                      <a:pt x="1578" y="700"/>
                    </a:cubicBezTo>
                    <a:cubicBezTo>
                      <a:pt x="1502" y="470"/>
                      <a:pt x="1387" y="278"/>
                      <a:pt x="1195" y="125"/>
                    </a:cubicBezTo>
                    <a:cubicBezTo>
                      <a:pt x="1157" y="87"/>
                      <a:pt x="1119" y="49"/>
                      <a:pt x="1042" y="10"/>
                    </a:cubicBezTo>
                    <a:cubicBezTo>
                      <a:pt x="1017" y="3"/>
                      <a:pt x="990"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10800000">
                <a:off x="2028731" y="646844"/>
                <a:ext cx="78500" cy="74250"/>
              </a:xfrm>
              <a:custGeom>
                <a:avLst/>
                <a:gdLst/>
                <a:ahLst/>
                <a:cxnLst/>
                <a:rect l="l" t="t" r="r" b="b"/>
                <a:pathLst>
                  <a:path w="3140" h="2970" extrusionOk="0">
                    <a:moveTo>
                      <a:pt x="1947" y="1"/>
                    </a:moveTo>
                    <a:cubicBezTo>
                      <a:pt x="1839" y="1"/>
                      <a:pt x="1736" y="19"/>
                      <a:pt x="1646" y="64"/>
                    </a:cubicBezTo>
                    <a:cubicBezTo>
                      <a:pt x="1493" y="102"/>
                      <a:pt x="1417" y="255"/>
                      <a:pt x="1302" y="370"/>
                    </a:cubicBezTo>
                    <a:cubicBezTo>
                      <a:pt x="1149" y="600"/>
                      <a:pt x="957" y="830"/>
                      <a:pt x="766" y="1059"/>
                    </a:cubicBezTo>
                    <a:cubicBezTo>
                      <a:pt x="613" y="1251"/>
                      <a:pt x="268" y="1481"/>
                      <a:pt x="153" y="1710"/>
                    </a:cubicBezTo>
                    <a:cubicBezTo>
                      <a:pt x="0" y="2131"/>
                      <a:pt x="383" y="2744"/>
                      <a:pt x="766" y="2897"/>
                    </a:cubicBezTo>
                    <a:cubicBezTo>
                      <a:pt x="870" y="2949"/>
                      <a:pt x="981" y="2970"/>
                      <a:pt x="1097" y="2970"/>
                    </a:cubicBezTo>
                    <a:cubicBezTo>
                      <a:pt x="1238" y="2970"/>
                      <a:pt x="1385" y="2939"/>
                      <a:pt x="1532" y="2897"/>
                    </a:cubicBezTo>
                    <a:cubicBezTo>
                      <a:pt x="1761" y="2821"/>
                      <a:pt x="1991" y="2706"/>
                      <a:pt x="2221" y="2553"/>
                    </a:cubicBezTo>
                    <a:cubicBezTo>
                      <a:pt x="2489" y="2399"/>
                      <a:pt x="2757" y="2208"/>
                      <a:pt x="2910" y="1940"/>
                    </a:cubicBezTo>
                    <a:cubicBezTo>
                      <a:pt x="3140" y="1519"/>
                      <a:pt x="2986" y="1059"/>
                      <a:pt x="2872" y="600"/>
                    </a:cubicBezTo>
                    <a:cubicBezTo>
                      <a:pt x="2833" y="447"/>
                      <a:pt x="2795" y="294"/>
                      <a:pt x="2680" y="217"/>
                    </a:cubicBezTo>
                    <a:cubicBezTo>
                      <a:pt x="2527" y="102"/>
                      <a:pt x="2336" y="26"/>
                      <a:pt x="2182" y="26"/>
                    </a:cubicBezTo>
                    <a:cubicBezTo>
                      <a:pt x="2103" y="10"/>
                      <a:pt x="2024" y="1"/>
                      <a:pt x="1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rot="10800000">
                <a:off x="2038306" y="553744"/>
                <a:ext cx="14275" cy="15500"/>
              </a:xfrm>
              <a:custGeom>
                <a:avLst/>
                <a:gdLst/>
                <a:ahLst/>
                <a:cxnLst/>
                <a:rect l="l" t="t" r="r" b="b"/>
                <a:pathLst>
                  <a:path w="571" h="620" extrusionOk="0">
                    <a:moveTo>
                      <a:pt x="303" y="1"/>
                    </a:moveTo>
                    <a:cubicBezTo>
                      <a:pt x="150" y="115"/>
                      <a:pt x="73" y="269"/>
                      <a:pt x="35" y="383"/>
                    </a:cubicBezTo>
                    <a:cubicBezTo>
                      <a:pt x="1" y="486"/>
                      <a:pt x="119" y="619"/>
                      <a:pt x="227" y="619"/>
                    </a:cubicBezTo>
                    <a:cubicBezTo>
                      <a:pt x="239" y="619"/>
                      <a:pt x="252" y="617"/>
                      <a:pt x="264" y="613"/>
                    </a:cubicBezTo>
                    <a:cubicBezTo>
                      <a:pt x="379" y="613"/>
                      <a:pt x="494" y="498"/>
                      <a:pt x="532" y="383"/>
                    </a:cubicBezTo>
                    <a:cubicBezTo>
                      <a:pt x="571" y="269"/>
                      <a:pt x="494" y="115"/>
                      <a:pt x="418" y="39"/>
                    </a:cubicBezTo>
                    <a:cubicBezTo>
                      <a:pt x="418" y="1"/>
                      <a:pt x="379" y="1"/>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rot="10800000">
                <a:off x="2156031" y="597569"/>
                <a:ext cx="23000" cy="20250"/>
              </a:xfrm>
              <a:custGeom>
                <a:avLst/>
                <a:gdLst/>
                <a:ahLst/>
                <a:cxnLst/>
                <a:rect l="l" t="t" r="r" b="b"/>
                <a:pathLst>
                  <a:path w="920" h="810" extrusionOk="0">
                    <a:moveTo>
                      <a:pt x="628" y="1"/>
                    </a:moveTo>
                    <a:cubicBezTo>
                      <a:pt x="585" y="1"/>
                      <a:pt x="537" y="10"/>
                      <a:pt x="499" y="29"/>
                    </a:cubicBezTo>
                    <a:cubicBezTo>
                      <a:pt x="307" y="68"/>
                      <a:pt x="154" y="183"/>
                      <a:pt x="39" y="336"/>
                    </a:cubicBezTo>
                    <a:lnTo>
                      <a:pt x="1" y="336"/>
                    </a:lnTo>
                    <a:cubicBezTo>
                      <a:pt x="1" y="451"/>
                      <a:pt x="1" y="565"/>
                      <a:pt x="1" y="642"/>
                    </a:cubicBezTo>
                    <a:cubicBezTo>
                      <a:pt x="1" y="680"/>
                      <a:pt x="1" y="719"/>
                      <a:pt x="39" y="757"/>
                    </a:cubicBezTo>
                    <a:cubicBezTo>
                      <a:pt x="39" y="795"/>
                      <a:pt x="116" y="795"/>
                      <a:pt x="154" y="795"/>
                    </a:cubicBezTo>
                    <a:cubicBezTo>
                      <a:pt x="212" y="805"/>
                      <a:pt x="269" y="809"/>
                      <a:pt x="326" y="809"/>
                    </a:cubicBezTo>
                    <a:cubicBezTo>
                      <a:pt x="496" y="809"/>
                      <a:pt x="661" y="766"/>
                      <a:pt x="805" y="680"/>
                    </a:cubicBezTo>
                    <a:cubicBezTo>
                      <a:pt x="843" y="680"/>
                      <a:pt x="881" y="642"/>
                      <a:pt x="920" y="604"/>
                    </a:cubicBezTo>
                    <a:cubicBezTo>
                      <a:pt x="920" y="565"/>
                      <a:pt x="920" y="527"/>
                      <a:pt x="920" y="489"/>
                    </a:cubicBezTo>
                    <a:cubicBezTo>
                      <a:pt x="881" y="374"/>
                      <a:pt x="843" y="259"/>
                      <a:pt x="805" y="144"/>
                    </a:cubicBezTo>
                    <a:cubicBezTo>
                      <a:pt x="805" y="106"/>
                      <a:pt x="767" y="68"/>
                      <a:pt x="728" y="29"/>
                    </a:cubicBezTo>
                    <a:cubicBezTo>
                      <a:pt x="709" y="10"/>
                      <a:pt x="671"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3"/>
            <p:cNvGrpSpPr/>
            <p:nvPr/>
          </p:nvGrpSpPr>
          <p:grpSpPr>
            <a:xfrm>
              <a:off x="7909659" y="391812"/>
              <a:ext cx="1153870" cy="1592782"/>
              <a:chOff x="7909659" y="391812"/>
              <a:chExt cx="1153870" cy="1592782"/>
            </a:xfrm>
          </p:grpSpPr>
          <p:sp>
            <p:nvSpPr>
              <p:cNvPr id="118" name="Google Shape;118;p3"/>
              <p:cNvSpPr/>
              <p:nvPr/>
            </p:nvSpPr>
            <p:spPr>
              <a:xfrm rot="10800000">
                <a:off x="8047044" y="1473969"/>
                <a:ext cx="75650" cy="68500"/>
              </a:xfrm>
              <a:custGeom>
                <a:avLst/>
                <a:gdLst/>
                <a:ahLst/>
                <a:cxnLst/>
                <a:rect l="l" t="t" r="r" b="b"/>
                <a:pathLst>
                  <a:path w="3026" h="2740" extrusionOk="0">
                    <a:moveTo>
                      <a:pt x="1171" y="1"/>
                    </a:moveTo>
                    <a:cubicBezTo>
                      <a:pt x="993" y="1"/>
                      <a:pt x="817" y="50"/>
                      <a:pt x="651" y="175"/>
                    </a:cubicBezTo>
                    <a:cubicBezTo>
                      <a:pt x="345" y="404"/>
                      <a:pt x="1" y="1055"/>
                      <a:pt x="77" y="1438"/>
                    </a:cubicBezTo>
                    <a:cubicBezTo>
                      <a:pt x="154" y="1668"/>
                      <a:pt x="345" y="1859"/>
                      <a:pt x="498" y="1974"/>
                    </a:cubicBezTo>
                    <a:cubicBezTo>
                      <a:pt x="805" y="2242"/>
                      <a:pt x="1111" y="2433"/>
                      <a:pt x="1417" y="2625"/>
                    </a:cubicBezTo>
                    <a:cubicBezTo>
                      <a:pt x="1532" y="2663"/>
                      <a:pt x="1609" y="2740"/>
                      <a:pt x="1723" y="2740"/>
                    </a:cubicBezTo>
                    <a:cubicBezTo>
                      <a:pt x="1877" y="2740"/>
                      <a:pt x="1991" y="2663"/>
                      <a:pt x="2106" y="2587"/>
                    </a:cubicBezTo>
                    <a:cubicBezTo>
                      <a:pt x="2566" y="2280"/>
                      <a:pt x="2872" y="1821"/>
                      <a:pt x="2987" y="1285"/>
                    </a:cubicBezTo>
                    <a:cubicBezTo>
                      <a:pt x="3025" y="1170"/>
                      <a:pt x="3025" y="1055"/>
                      <a:pt x="2987" y="940"/>
                    </a:cubicBezTo>
                    <a:cubicBezTo>
                      <a:pt x="2910" y="826"/>
                      <a:pt x="2795" y="749"/>
                      <a:pt x="2680" y="672"/>
                    </a:cubicBezTo>
                    <a:lnTo>
                      <a:pt x="2106" y="328"/>
                    </a:lnTo>
                    <a:cubicBezTo>
                      <a:pt x="1813" y="157"/>
                      <a:pt x="1488" y="1"/>
                      <a:pt x="1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10800000">
                <a:off x="8052794" y="1562019"/>
                <a:ext cx="62250" cy="54625"/>
              </a:xfrm>
              <a:custGeom>
                <a:avLst/>
                <a:gdLst/>
                <a:ahLst/>
                <a:cxnLst/>
                <a:rect l="l" t="t" r="r" b="b"/>
                <a:pathLst>
                  <a:path w="2490" h="2185" extrusionOk="0">
                    <a:moveTo>
                      <a:pt x="1067" y="0"/>
                    </a:moveTo>
                    <a:cubicBezTo>
                      <a:pt x="805" y="0"/>
                      <a:pt x="489" y="22"/>
                      <a:pt x="345" y="194"/>
                    </a:cubicBezTo>
                    <a:cubicBezTo>
                      <a:pt x="116" y="385"/>
                      <a:pt x="1" y="845"/>
                      <a:pt x="77" y="1113"/>
                    </a:cubicBezTo>
                    <a:cubicBezTo>
                      <a:pt x="154" y="1342"/>
                      <a:pt x="345" y="1457"/>
                      <a:pt x="537" y="1572"/>
                    </a:cubicBezTo>
                    <a:cubicBezTo>
                      <a:pt x="843" y="1802"/>
                      <a:pt x="1226" y="1993"/>
                      <a:pt x="1609" y="2108"/>
                    </a:cubicBezTo>
                    <a:cubicBezTo>
                      <a:pt x="1647" y="2146"/>
                      <a:pt x="1724" y="2185"/>
                      <a:pt x="1800" y="2185"/>
                    </a:cubicBezTo>
                    <a:cubicBezTo>
                      <a:pt x="1953" y="2146"/>
                      <a:pt x="2030" y="2108"/>
                      <a:pt x="2145" y="1993"/>
                    </a:cubicBezTo>
                    <a:cubicBezTo>
                      <a:pt x="2451" y="1649"/>
                      <a:pt x="2489" y="1113"/>
                      <a:pt x="2298" y="653"/>
                    </a:cubicBezTo>
                    <a:cubicBezTo>
                      <a:pt x="2183" y="385"/>
                      <a:pt x="1992" y="156"/>
                      <a:pt x="1724" y="41"/>
                    </a:cubicBezTo>
                    <a:cubicBezTo>
                      <a:pt x="1609" y="2"/>
                      <a:pt x="1456" y="2"/>
                      <a:pt x="1303" y="2"/>
                    </a:cubicBezTo>
                    <a:cubicBezTo>
                      <a:pt x="1236" y="2"/>
                      <a:pt x="1154" y="0"/>
                      <a:pt x="10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rot="10800000">
                <a:off x="8220756" y="1958269"/>
                <a:ext cx="25875" cy="26325"/>
              </a:xfrm>
              <a:custGeom>
                <a:avLst/>
                <a:gdLst/>
                <a:ahLst/>
                <a:cxnLst/>
                <a:rect l="l" t="t" r="r" b="b"/>
                <a:pathLst>
                  <a:path w="1035" h="1053" extrusionOk="0">
                    <a:moveTo>
                      <a:pt x="452" y="1"/>
                    </a:moveTo>
                    <a:cubicBezTo>
                      <a:pt x="299" y="1"/>
                      <a:pt x="161" y="52"/>
                      <a:pt x="115" y="210"/>
                    </a:cubicBezTo>
                    <a:cubicBezTo>
                      <a:pt x="1" y="478"/>
                      <a:pt x="192" y="823"/>
                      <a:pt x="422" y="1014"/>
                    </a:cubicBezTo>
                    <a:cubicBezTo>
                      <a:pt x="460" y="1014"/>
                      <a:pt x="498" y="1053"/>
                      <a:pt x="537" y="1053"/>
                    </a:cubicBezTo>
                    <a:cubicBezTo>
                      <a:pt x="537" y="1053"/>
                      <a:pt x="575" y="1014"/>
                      <a:pt x="613" y="976"/>
                    </a:cubicBezTo>
                    <a:cubicBezTo>
                      <a:pt x="690" y="900"/>
                      <a:pt x="766" y="823"/>
                      <a:pt x="843" y="746"/>
                    </a:cubicBezTo>
                    <a:cubicBezTo>
                      <a:pt x="958" y="593"/>
                      <a:pt x="1034" y="440"/>
                      <a:pt x="996" y="287"/>
                    </a:cubicBezTo>
                    <a:cubicBezTo>
                      <a:pt x="958" y="172"/>
                      <a:pt x="881" y="96"/>
                      <a:pt x="766" y="57"/>
                    </a:cubicBezTo>
                    <a:cubicBezTo>
                      <a:pt x="672" y="26"/>
                      <a:pt x="558" y="1"/>
                      <a:pt x="4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rot="10800000">
                <a:off x="8132244" y="1567394"/>
                <a:ext cx="94775" cy="83425"/>
              </a:xfrm>
              <a:custGeom>
                <a:avLst/>
                <a:gdLst/>
                <a:ahLst/>
                <a:cxnLst/>
                <a:rect l="l" t="t" r="r" b="b"/>
                <a:pathLst>
                  <a:path w="3791" h="3337" extrusionOk="0">
                    <a:moveTo>
                      <a:pt x="2475" y="0"/>
                    </a:moveTo>
                    <a:cubicBezTo>
                      <a:pt x="1473" y="0"/>
                      <a:pt x="490" y="648"/>
                      <a:pt x="116" y="1599"/>
                    </a:cubicBezTo>
                    <a:cubicBezTo>
                      <a:pt x="39" y="1714"/>
                      <a:pt x="1" y="1829"/>
                      <a:pt x="39" y="1944"/>
                    </a:cubicBezTo>
                    <a:cubicBezTo>
                      <a:pt x="39" y="2135"/>
                      <a:pt x="154" y="2250"/>
                      <a:pt x="269" y="2365"/>
                    </a:cubicBezTo>
                    <a:cubicBezTo>
                      <a:pt x="613" y="2786"/>
                      <a:pt x="1149" y="3130"/>
                      <a:pt x="1685" y="3284"/>
                    </a:cubicBezTo>
                    <a:cubicBezTo>
                      <a:pt x="1806" y="3318"/>
                      <a:pt x="1934" y="3337"/>
                      <a:pt x="2063" y="3337"/>
                    </a:cubicBezTo>
                    <a:cubicBezTo>
                      <a:pt x="2221" y="3337"/>
                      <a:pt x="2380" y="3309"/>
                      <a:pt x="2527" y="3245"/>
                    </a:cubicBezTo>
                    <a:cubicBezTo>
                      <a:pt x="2681" y="3169"/>
                      <a:pt x="2795" y="3054"/>
                      <a:pt x="2910" y="2939"/>
                    </a:cubicBezTo>
                    <a:cubicBezTo>
                      <a:pt x="3408" y="2365"/>
                      <a:pt x="3714" y="1637"/>
                      <a:pt x="3791" y="872"/>
                    </a:cubicBezTo>
                    <a:cubicBezTo>
                      <a:pt x="3791" y="757"/>
                      <a:pt x="3791" y="604"/>
                      <a:pt x="3752" y="489"/>
                    </a:cubicBezTo>
                    <a:cubicBezTo>
                      <a:pt x="3676" y="374"/>
                      <a:pt x="3561" y="298"/>
                      <a:pt x="3446" y="221"/>
                    </a:cubicBezTo>
                    <a:cubicBezTo>
                      <a:pt x="3134" y="70"/>
                      <a:pt x="2804" y="0"/>
                      <a:pt x="24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4500040">
                <a:off x="8248213" y="488232"/>
                <a:ext cx="747503" cy="713979"/>
              </a:xfrm>
              <a:custGeom>
                <a:avLst/>
                <a:gdLst/>
                <a:ahLst/>
                <a:cxnLst/>
                <a:rect l="l" t="t" r="r" b="b"/>
                <a:pathLst>
                  <a:path w="29901" h="28560" extrusionOk="0">
                    <a:moveTo>
                      <a:pt x="7045" y="0"/>
                    </a:moveTo>
                    <a:lnTo>
                      <a:pt x="1" y="7734"/>
                    </a:lnTo>
                    <a:lnTo>
                      <a:pt x="22856" y="28560"/>
                    </a:lnTo>
                    <a:lnTo>
                      <a:pt x="29900" y="20865"/>
                    </a:lnTo>
                    <a:lnTo>
                      <a:pt x="7045" y="0"/>
                    </a:lnTo>
                    <a:close/>
                  </a:path>
                </a:pathLst>
              </a:custGeom>
              <a:solidFill>
                <a:srgbClr val="EE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4500040">
                <a:off x="8132817" y="964498"/>
                <a:ext cx="257467" cy="244068"/>
              </a:xfrm>
              <a:custGeom>
                <a:avLst/>
                <a:gdLst/>
                <a:ahLst/>
                <a:cxnLst/>
                <a:rect l="l" t="t" r="r" b="b"/>
                <a:pathLst>
                  <a:path w="10299" h="9763" extrusionOk="0">
                    <a:moveTo>
                      <a:pt x="8079" y="0"/>
                    </a:moveTo>
                    <a:lnTo>
                      <a:pt x="1" y="6738"/>
                    </a:lnTo>
                    <a:lnTo>
                      <a:pt x="3293" y="9763"/>
                    </a:lnTo>
                    <a:lnTo>
                      <a:pt x="10299" y="2029"/>
                    </a:lnTo>
                    <a:lnTo>
                      <a:pt x="8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4500040">
                <a:off x="8455419" y="506284"/>
                <a:ext cx="554158" cy="536934"/>
              </a:xfrm>
              <a:custGeom>
                <a:avLst/>
                <a:gdLst/>
                <a:ahLst/>
                <a:cxnLst/>
                <a:rect l="l" t="t" r="r" b="b"/>
                <a:pathLst>
                  <a:path w="22167" h="21478" extrusionOk="0">
                    <a:moveTo>
                      <a:pt x="7044" y="1"/>
                    </a:moveTo>
                    <a:lnTo>
                      <a:pt x="0" y="7696"/>
                    </a:lnTo>
                    <a:lnTo>
                      <a:pt x="15122" y="21478"/>
                    </a:lnTo>
                    <a:lnTo>
                      <a:pt x="22166" y="13783"/>
                    </a:lnTo>
                    <a:lnTo>
                      <a:pt x="7044" y="1"/>
                    </a:lnTo>
                    <a:close/>
                  </a:path>
                </a:pathLst>
              </a:custGeom>
              <a:solidFill>
                <a:srgbClr val="DF84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4500040">
                <a:off x="8776096" y="594055"/>
                <a:ext cx="117746" cy="105172"/>
              </a:xfrm>
              <a:custGeom>
                <a:avLst/>
                <a:gdLst/>
                <a:ahLst/>
                <a:cxnLst/>
                <a:rect l="l" t="t" r="r" b="b"/>
                <a:pathLst>
                  <a:path w="4710" h="4207" extrusionOk="0">
                    <a:moveTo>
                      <a:pt x="2349" y="1"/>
                    </a:moveTo>
                    <a:cubicBezTo>
                      <a:pt x="1775" y="1"/>
                      <a:pt x="1209" y="232"/>
                      <a:pt x="804" y="677"/>
                    </a:cubicBezTo>
                    <a:cubicBezTo>
                      <a:pt x="0" y="1558"/>
                      <a:pt x="77" y="2860"/>
                      <a:pt x="919" y="3663"/>
                    </a:cubicBezTo>
                    <a:cubicBezTo>
                      <a:pt x="1334" y="4024"/>
                      <a:pt x="1850" y="4206"/>
                      <a:pt x="2361" y="4206"/>
                    </a:cubicBezTo>
                    <a:cubicBezTo>
                      <a:pt x="2934" y="4206"/>
                      <a:pt x="3500" y="3976"/>
                      <a:pt x="3905" y="3510"/>
                    </a:cubicBezTo>
                    <a:cubicBezTo>
                      <a:pt x="4709" y="2668"/>
                      <a:pt x="4633" y="1328"/>
                      <a:pt x="3790" y="562"/>
                    </a:cubicBezTo>
                    <a:cubicBezTo>
                      <a:pt x="3376" y="184"/>
                      <a:pt x="2859" y="1"/>
                      <a:pt x="2349"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4500040">
                <a:off x="8782964" y="781299"/>
                <a:ext cx="112972" cy="104672"/>
              </a:xfrm>
              <a:custGeom>
                <a:avLst/>
                <a:gdLst/>
                <a:ahLst/>
                <a:cxnLst/>
                <a:rect l="l" t="t" r="r" b="b"/>
                <a:pathLst>
                  <a:path w="4519" h="4187" extrusionOk="0">
                    <a:moveTo>
                      <a:pt x="2018" y="1"/>
                    </a:moveTo>
                    <a:cubicBezTo>
                      <a:pt x="1405" y="1"/>
                      <a:pt x="794" y="251"/>
                      <a:pt x="345" y="741"/>
                    </a:cubicBezTo>
                    <a:cubicBezTo>
                      <a:pt x="192" y="894"/>
                      <a:pt x="77" y="1085"/>
                      <a:pt x="1" y="1276"/>
                    </a:cubicBezTo>
                    <a:lnTo>
                      <a:pt x="3178" y="4186"/>
                    </a:lnTo>
                    <a:cubicBezTo>
                      <a:pt x="3370" y="4109"/>
                      <a:pt x="3523" y="3956"/>
                      <a:pt x="3676" y="3803"/>
                    </a:cubicBezTo>
                    <a:cubicBezTo>
                      <a:pt x="4518" y="2884"/>
                      <a:pt x="4442" y="1430"/>
                      <a:pt x="3523" y="587"/>
                    </a:cubicBezTo>
                    <a:cubicBezTo>
                      <a:pt x="3093" y="194"/>
                      <a:pt x="2555" y="1"/>
                      <a:pt x="2018"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4500040">
                <a:off x="8619367" y="799291"/>
                <a:ext cx="67973" cy="61098"/>
              </a:xfrm>
              <a:custGeom>
                <a:avLst/>
                <a:gdLst/>
                <a:ahLst/>
                <a:cxnLst/>
                <a:rect l="l" t="t" r="r" b="b"/>
                <a:pathLst>
                  <a:path w="2719" h="2444" extrusionOk="0">
                    <a:moveTo>
                      <a:pt x="1363" y="0"/>
                    </a:moveTo>
                    <a:cubicBezTo>
                      <a:pt x="1033" y="0"/>
                      <a:pt x="703" y="135"/>
                      <a:pt x="460" y="399"/>
                    </a:cubicBezTo>
                    <a:cubicBezTo>
                      <a:pt x="0" y="897"/>
                      <a:pt x="39" y="1662"/>
                      <a:pt x="536" y="2122"/>
                    </a:cubicBezTo>
                    <a:cubicBezTo>
                      <a:pt x="770" y="2338"/>
                      <a:pt x="1063" y="2444"/>
                      <a:pt x="1356" y="2444"/>
                    </a:cubicBezTo>
                    <a:cubicBezTo>
                      <a:pt x="1686" y="2444"/>
                      <a:pt x="2016" y="2309"/>
                      <a:pt x="2259" y="2045"/>
                    </a:cubicBezTo>
                    <a:cubicBezTo>
                      <a:pt x="2718" y="1547"/>
                      <a:pt x="2680" y="782"/>
                      <a:pt x="2183" y="322"/>
                    </a:cubicBezTo>
                    <a:cubicBezTo>
                      <a:pt x="1949" y="106"/>
                      <a:pt x="1655" y="0"/>
                      <a:pt x="1363"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rot="-4500040">
                <a:off x="8701383" y="717794"/>
                <a:ext cx="59348" cy="52698"/>
              </a:xfrm>
              <a:custGeom>
                <a:avLst/>
                <a:gdLst/>
                <a:ahLst/>
                <a:cxnLst/>
                <a:rect l="l" t="t" r="r" b="b"/>
                <a:pathLst>
                  <a:path w="2374" h="2108" extrusionOk="0">
                    <a:moveTo>
                      <a:pt x="1176" y="1"/>
                    </a:moveTo>
                    <a:cubicBezTo>
                      <a:pt x="895" y="1"/>
                      <a:pt x="621" y="116"/>
                      <a:pt x="421" y="336"/>
                    </a:cubicBezTo>
                    <a:cubicBezTo>
                      <a:pt x="0" y="757"/>
                      <a:pt x="38" y="1447"/>
                      <a:pt x="460" y="1829"/>
                    </a:cubicBezTo>
                    <a:cubicBezTo>
                      <a:pt x="679" y="2012"/>
                      <a:pt x="942" y="2108"/>
                      <a:pt x="1198" y="2108"/>
                    </a:cubicBezTo>
                    <a:cubicBezTo>
                      <a:pt x="1479" y="2108"/>
                      <a:pt x="1752" y="1993"/>
                      <a:pt x="1953" y="1753"/>
                    </a:cubicBezTo>
                    <a:cubicBezTo>
                      <a:pt x="2374" y="1332"/>
                      <a:pt x="2335" y="681"/>
                      <a:pt x="1914" y="298"/>
                    </a:cubicBezTo>
                    <a:cubicBezTo>
                      <a:pt x="1695" y="97"/>
                      <a:pt x="1432" y="1"/>
                      <a:pt x="1176"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rot="-4500040">
                <a:off x="8508524" y="680388"/>
                <a:ext cx="120621" cy="107947"/>
              </a:xfrm>
              <a:custGeom>
                <a:avLst/>
                <a:gdLst/>
                <a:ahLst/>
                <a:cxnLst/>
                <a:rect l="l" t="t" r="r" b="b"/>
                <a:pathLst>
                  <a:path w="4825" h="4318" extrusionOk="0">
                    <a:moveTo>
                      <a:pt x="536" y="0"/>
                    </a:moveTo>
                    <a:lnTo>
                      <a:pt x="536" y="0"/>
                    </a:lnTo>
                    <a:cubicBezTo>
                      <a:pt x="0" y="1187"/>
                      <a:pt x="230" y="2604"/>
                      <a:pt x="1264" y="3523"/>
                    </a:cubicBezTo>
                    <a:cubicBezTo>
                      <a:pt x="1841" y="4055"/>
                      <a:pt x="2571" y="4317"/>
                      <a:pt x="3300" y="4317"/>
                    </a:cubicBezTo>
                    <a:cubicBezTo>
                      <a:pt x="3829" y="4317"/>
                      <a:pt x="4357" y="4179"/>
                      <a:pt x="4824" y="3905"/>
                    </a:cubicBezTo>
                    <a:lnTo>
                      <a:pt x="536" y="0"/>
                    </a:ln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rot="-4500040">
                <a:off x="8606492" y="925389"/>
                <a:ext cx="88072" cy="79873"/>
              </a:xfrm>
              <a:custGeom>
                <a:avLst/>
                <a:gdLst/>
                <a:ahLst/>
                <a:cxnLst/>
                <a:rect l="l" t="t" r="r" b="b"/>
                <a:pathLst>
                  <a:path w="3523" h="3195" extrusionOk="0">
                    <a:moveTo>
                      <a:pt x="1498" y="0"/>
                    </a:moveTo>
                    <a:cubicBezTo>
                      <a:pt x="992" y="0"/>
                      <a:pt x="483" y="203"/>
                      <a:pt x="115" y="591"/>
                    </a:cubicBezTo>
                    <a:cubicBezTo>
                      <a:pt x="77" y="668"/>
                      <a:pt x="39" y="706"/>
                      <a:pt x="0" y="744"/>
                    </a:cubicBezTo>
                    <a:lnTo>
                      <a:pt x="2718" y="3194"/>
                    </a:lnTo>
                    <a:cubicBezTo>
                      <a:pt x="2757" y="3156"/>
                      <a:pt x="2795" y="3118"/>
                      <a:pt x="2833" y="3080"/>
                    </a:cubicBezTo>
                    <a:cubicBezTo>
                      <a:pt x="3522" y="2314"/>
                      <a:pt x="3484" y="1165"/>
                      <a:pt x="2718" y="476"/>
                    </a:cubicBezTo>
                    <a:cubicBezTo>
                      <a:pt x="2379" y="155"/>
                      <a:pt x="1940" y="0"/>
                      <a:pt x="1498"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rot="-4500040">
                <a:off x="8927094" y="634142"/>
                <a:ext cx="70848" cy="70573"/>
              </a:xfrm>
              <a:custGeom>
                <a:avLst/>
                <a:gdLst/>
                <a:ahLst/>
                <a:cxnLst/>
                <a:rect l="l" t="t" r="r" b="b"/>
                <a:pathLst>
                  <a:path w="2834" h="2823" extrusionOk="0">
                    <a:moveTo>
                      <a:pt x="2031" y="1"/>
                    </a:moveTo>
                    <a:cubicBezTo>
                      <a:pt x="1526" y="1"/>
                      <a:pt x="1024" y="205"/>
                      <a:pt x="651" y="602"/>
                    </a:cubicBezTo>
                    <a:cubicBezTo>
                      <a:pt x="77" y="1215"/>
                      <a:pt x="1" y="2134"/>
                      <a:pt x="422" y="2823"/>
                    </a:cubicBezTo>
                    <a:lnTo>
                      <a:pt x="2834" y="181"/>
                    </a:lnTo>
                    <a:cubicBezTo>
                      <a:pt x="2578" y="60"/>
                      <a:pt x="2304" y="1"/>
                      <a:pt x="2031"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rot="-4500040">
                <a:off x="8456519" y="819634"/>
                <a:ext cx="114872" cy="111197"/>
              </a:xfrm>
              <a:custGeom>
                <a:avLst/>
                <a:gdLst/>
                <a:ahLst/>
                <a:cxnLst/>
                <a:rect l="l" t="t" r="r" b="b"/>
                <a:pathLst>
                  <a:path w="4595" h="4448" extrusionOk="0">
                    <a:moveTo>
                      <a:pt x="3408" y="0"/>
                    </a:moveTo>
                    <a:lnTo>
                      <a:pt x="1" y="3714"/>
                    </a:lnTo>
                    <a:cubicBezTo>
                      <a:pt x="1" y="3752"/>
                      <a:pt x="39" y="3752"/>
                      <a:pt x="77" y="3790"/>
                    </a:cubicBezTo>
                    <a:cubicBezTo>
                      <a:pt x="569" y="4227"/>
                      <a:pt x="1181" y="4447"/>
                      <a:pt x="1792" y="4447"/>
                    </a:cubicBezTo>
                    <a:cubicBezTo>
                      <a:pt x="2465" y="4447"/>
                      <a:pt x="3136" y="4179"/>
                      <a:pt x="3638" y="3637"/>
                    </a:cubicBezTo>
                    <a:cubicBezTo>
                      <a:pt x="4595" y="2603"/>
                      <a:pt x="4518" y="995"/>
                      <a:pt x="3485" y="38"/>
                    </a:cubicBezTo>
                    <a:cubicBezTo>
                      <a:pt x="3446" y="38"/>
                      <a:pt x="3408" y="0"/>
                      <a:pt x="3408"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rot="-4500040">
                <a:off x="8723118" y="852304"/>
                <a:ext cx="34474" cy="30424"/>
              </a:xfrm>
              <a:custGeom>
                <a:avLst/>
                <a:gdLst/>
                <a:ahLst/>
                <a:cxnLst/>
                <a:rect l="l" t="t" r="r" b="b"/>
                <a:pathLst>
                  <a:path w="1379" h="1217" extrusionOk="0">
                    <a:moveTo>
                      <a:pt x="674" y="1"/>
                    </a:moveTo>
                    <a:cubicBezTo>
                      <a:pt x="510" y="1"/>
                      <a:pt x="349" y="68"/>
                      <a:pt x="230" y="207"/>
                    </a:cubicBezTo>
                    <a:cubicBezTo>
                      <a:pt x="0" y="436"/>
                      <a:pt x="38" y="819"/>
                      <a:pt x="268" y="1049"/>
                    </a:cubicBezTo>
                    <a:cubicBezTo>
                      <a:pt x="397" y="1159"/>
                      <a:pt x="552" y="1217"/>
                      <a:pt x="705" y="1217"/>
                    </a:cubicBezTo>
                    <a:cubicBezTo>
                      <a:pt x="869" y="1217"/>
                      <a:pt x="1029" y="1150"/>
                      <a:pt x="1149" y="1011"/>
                    </a:cubicBezTo>
                    <a:cubicBezTo>
                      <a:pt x="1378" y="781"/>
                      <a:pt x="1340" y="398"/>
                      <a:pt x="1110" y="169"/>
                    </a:cubicBezTo>
                    <a:cubicBezTo>
                      <a:pt x="982" y="58"/>
                      <a:pt x="826" y="1"/>
                      <a:pt x="674" y="1"/>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rot="-4500040">
                <a:off x="7970163" y="989908"/>
                <a:ext cx="6725" cy="6175"/>
              </a:xfrm>
              <a:custGeom>
                <a:avLst/>
                <a:gdLst/>
                <a:ahLst/>
                <a:cxnLst/>
                <a:rect l="l" t="t" r="r" b="b"/>
                <a:pathLst>
                  <a:path w="269" h="247" extrusionOk="0">
                    <a:moveTo>
                      <a:pt x="154" y="1"/>
                    </a:moveTo>
                    <a:cubicBezTo>
                      <a:pt x="110" y="1"/>
                      <a:pt x="61" y="19"/>
                      <a:pt x="38" y="64"/>
                    </a:cubicBezTo>
                    <a:cubicBezTo>
                      <a:pt x="0" y="103"/>
                      <a:pt x="0" y="179"/>
                      <a:pt x="38" y="217"/>
                    </a:cubicBezTo>
                    <a:cubicBezTo>
                      <a:pt x="77" y="237"/>
                      <a:pt x="115" y="246"/>
                      <a:pt x="148" y="246"/>
                    </a:cubicBezTo>
                    <a:cubicBezTo>
                      <a:pt x="182" y="246"/>
                      <a:pt x="211" y="237"/>
                      <a:pt x="230" y="217"/>
                    </a:cubicBezTo>
                    <a:cubicBezTo>
                      <a:pt x="268" y="179"/>
                      <a:pt x="268" y="103"/>
                      <a:pt x="230" y="26"/>
                    </a:cubicBezTo>
                    <a:cubicBezTo>
                      <a:pt x="214" y="10"/>
                      <a:pt x="185" y="1"/>
                      <a:pt x="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rot="-4500040">
                <a:off x="8811246" y="733630"/>
                <a:ext cx="22999" cy="20624"/>
              </a:xfrm>
              <a:custGeom>
                <a:avLst/>
                <a:gdLst/>
                <a:ahLst/>
                <a:cxnLst/>
                <a:rect l="l" t="t" r="r" b="b"/>
                <a:pathLst>
                  <a:path w="920" h="825" extrusionOk="0">
                    <a:moveTo>
                      <a:pt x="464" y="0"/>
                    </a:moveTo>
                    <a:cubicBezTo>
                      <a:pt x="350" y="0"/>
                      <a:pt x="240" y="50"/>
                      <a:pt x="154" y="136"/>
                    </a:cubicBezTo>
                    <a:cubicBezTo>
                      <a:pt x="1" y="327"/>
                      <a:pt x="1" y="557"/>
                      <a:pt x="154" y="710"/>
                    </a:cubicBezTo>
                    <a:cubicBezTo>
                      <a:pt x="249" y="787"/>
                      <a:pt x="364" y="825"/>
                      <a:pt x="474" y="825"/>
                    </a:cubicBezTo>
                    <a:cubicBezTo>
                      <a:pt x="584" y="825"/>
                      <a:pt x="690" y="787"/>
                      <a:pt x="766" y="710"/>
                    </a:cubicBezTo>
                    <a:cubicBezTo>
                      <a:pt x="919" y="519"/>
                      <a:pt x="881" y="251"/>
                      <a:pt x="728" y="98"/>
                    </a:cubicBezTo>
                    <a:cubicBezTo>
                      <a:pt x="644" y="30"/>
                      <a:pt x="553" y="0"/>
                      <a:pt x="464"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rot="-4500040">
                <a:off x="8915294" y="721721"/>
                <a:ext cx="22999" cy="20949"/>
              </a:xfrm>
              <a:custGeom>
                <a:avLst/>
                <a:gdLst/>
                <a:ahLst/>
                <a:cxnLst/>
                <a:rect l="l" t="t" r="r" b="b"/>
                <a:pathLst>
                  <a:path w="920" h="838" extrusionOk="0">
                    <a:moveTo>
                      <a:pt x="459" y="0"/>
                    </a:moveTo>
                    <a:cubicBezTo>
                      <a:pt x="348" y="0"/>
                      <a:pt x="235" y="48"/>
                      <a:pt x="154" y="149"/>
                    </a:cubicBezTo>
                    <a:cubicBezTo>
                      <a:pt x="1" y="302"/>
                      <a:pt x="1" y="570"/>
                      <a:pt x="192" y="723"/>
                    </a:cubicBezTo>
                    <a:cubicBezTo>
                      <a:pt x="269" y="800"/>
                      <a:pt x="374" y="838"/>
                      <a:pt x="480" y="838"/>
                    </a:cubicBezTo>
                    <a:cubicBezTo>
                      <a:pt x="585" y="838"/>
                      <a:pt x="690" y="800"/>
                      <a:pt x="767" y="723"/>
                    </a:cubicBezTo>
                    <a:cubicBezTo>
                      <a:pt x="920" y="532"/>
                      <a:pt x="920" y="264"/>
                      <a:pt x="728" y="110"/>
                    </a:cubicBezTo>
                    <a:cubicBezTo>
                      <a:pt x="656" y="38"/>
                      <a:pt x="558" y="0"/>
                      <a:pt x="459" y="0"/>
                    </a:cubicBezTo>
                    <a:close/>
                  </a:path>
                </a:pathLst>
              </a:custGeom>
              <a:solidFill>
                <a:srgbClr val="F6A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rot="-4500040">
                <a:off x="8055147" y="1047417"/>
                <a:ext cx="115822" cy="105647"/>
              </a:xfrm>
              <a:custGeom>
                <a:avLst/>
                <a:gdLst/>
                <a:ahLst/>
                <a:cxnLst/>
                <a:rect l="l" t="t" r="r" b="b"/>
                <a:pathLst>
                  <a:path w="4633" h="4226" extrusionOk="0">
                    <a:moveTo>
                      <a:pt x="1968" y="1"/>
                    </a:moveTo>
                    <a:cubicBezTo>
                      <a:pt x="1732" y="1"/>
                      <a:pt x="1497" y="22"/>
                      <a:pt x="1264" y="71"/>
                    </a:cubicBezTo>
                    <a:cubicBezTo>
                      <a:pt x="536" y="224"/>
                      <a:pt x="268" y="951"/>
                      <a:pt x="77" y="1602"/>
                    </a:cubicBezTo>
                    <a:cubicBezTo>
                      <a:pt x="39" y="1832"/>
                      <a:pt x="0" y="2100"/>
                      <a:pt x="115" y="2330"/>
                    </a:cubicBezTo>
                    <a:cubicBezTo>
                      <a:pt x="192" y="2521"/>
                      <a:pt x="383" y="2636"/>
                      <a:pt x="575" y="2751"/>
                    </a:cubicBezTo>
                    <a:cubicBezTo>
                      <a:pt x="1225" y="3172"/>
                      <a:pt x="1876" y="3555"/>
                      <a:pt x="2565" y="3976"/>
                    </a:cubicBezTo>
                    <a:cubicBezTo>
                      <a:pt x="2753" y="4101"/>
                      <a:pt x="2966" y="4226"/>
                      <a:pt x="3184" y="4226"/>
                    </a:cubicBezTo>
                    <a:cubicBezTo>
                      <a:pt x="3233" y="4226"/>
                      <a:pt x="3282" y="4220"/>
                      <a:pt x="3331" y="4205"/>
                    </a:cubicBezTo>
                    <a:cubicBezTo>
                      <a:pt x="3599" y="4129"/>
                      <a:pt x="3752" y="3899"/>
                      <a:pt x="3867" y="3670"/>
                    </a:cubicBezTo>
                    <a:cubicBezTo>
                      <a:pt x="4212" y="2980"/>
                      <a:pt x="4441" y="2291"/>
                      <a:pt x="4556" y="1526"/>
                    </a:cubicBezTo>
                    <a:cubicBezTo>
                      <a:pt x="4633" y="1219"/>
                      <a:pt x="4633" y="837"/>
                      <a:pt x="4365" y="607"/>
                    </a:cubicBezTo>
                    <a:cubicBezTo>
                      <a:pt x="4288" y="530"/>
                      <a:pt x="4135" y="454"/>
                      <a:pt x="4020" y="415"/>
                    </a:cubicBezTo>
                    <a:cubicBezTo>
                      <a:pt x="3363" y="187"/>
                      <a:pt x="2663" y="1"/>
                      <a:pt x="1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rot="-4500040">
                <a:off x="8167211" y="1135057"/>
                <a:ext cx="26824" cy="28999"/>
              </a:xfrm>
              <a:custGeom>
                <a:avLst/>
                <a:gdLst/>
                <a:ahLst/>
                <a:cxnLst/>
                <a:rect l="l" t="t" r="r" b="b"/>
                <a:pathLst>
                  <a:path w="1073" h="1160" extrusionOk="0">
                    <a:moveTo>
                      <a:pt x="548" y="0"/>
                    </a:moveTo>
                    <a:cubicBezTo>
                      <a:pt x="126" y="0"/>
                      <a:pt x="1" y="322"/>
                      <a:pt x="1" y="738"/>
                    </a:cubicBezTo>
                    <a:cubicBezTo>
                      <a:pt x="1" y="853"/>
                      <a:pt x="39" y="930"/>
                      <a:pt x="115" y="1006"/>
                    </a:cubicBezTo>
                    <a:cubicBezTo>
                      <a:pt x="154" y="1083"/>
                      <a:pt x="269" y="1083"/>
                      <a:pt x="345" y="1121"/>
                    </a:cubicBezTo>
                    <a:cubicBezTo>
                      <a:pt x="460" y="1121"/>
                      <a:pt x="575" y="1159"/>
                      <a:pt x="690" y="1159"/>
                    </a:cubicBezTo>
                    <a:cubicBezTo>
                      <a:pt x="766" y="1159"/>
                      <a:pt x="881" y="1159"/>
                      <a:pt x="958" y="1083"/>
                    </a:cubicBezTo>
                    <a:cubicBezTo>
                      <a:pt x="996" y="1045"/>
                      <a:pt x="996" y="968"/>
                      <a:pt x="1034" y="891"/>
                    </a:cubicBezTo>
                    <a:cubicBezTo>
                      <a:pt x="1034" y="738"/>
                      <a:pt x="1073" y="547"/>
                      <a:pt x="1034" y="394"/>
                    </a:cubicBezTo>
                    <a:cubicBezTo>
                      <a:pt x="996" y="202"/>
                      <a:pt x="843" y="49"/>
                      <a:pt x="690" y="11"/>
                    </a:cubicBezTo>
                    <a:cubicBezTo>
                      <a:pt x="639" y="4"/>
                      <a:pt x="592" y="0"/>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rot="-4500040">
                <a:off x="8062980" y="1185027"/>
                <a:ext cx="53623" cy="48824"/>
              </a:xfrm>
              <a:custGeom>
                <a:avLst/>
                <a:gdLst/>
                <a:ahLst/>
                <a:cxnLst/>
                <a:rect l="l" t="t" r="r" b="b"/>
                <a:pathLst>
                  <a:path w="2145" h="1953" extrusionOk="0">
                    <a:moveTo>
                      <a:pt x="1516" y="1"/>
                    </a:moveTo>
                    <a:cubicBezTo>
                      <a:pt x="1015" y="1"/>
                      <a:pt x="343" y="808"/>
                      <a:pt x="77" y="1153"/>
                    </a:cubicBezTo>
                    <a:cubicBezTo>
                      <a:pt x="39" y="1230"/>
                      <a:pt x="1" y="1306"/>
                      <a:pt x="39" y="1344"/>
                    </a:cubicBezTo>
                    <a:cubicBezTo>
                      <a:pt x="77" y="1421"/>
                      <a:pt x="115" y="1421"/>
                      <a:pt x="154" y="1421"/>
                    </a:cubicBezTo>
                    <a:cubicBezTo>
                      <a:pt x="613" y="1574"/>
                      <a:pt x="1072" y="1727"/>
                      <a:pt x="1532" y="1880"/>
                    </a:cubicBezTo>
                    <a:cubicBezTo>
                      <a:pt x="1616" y="1922"/>
                      <a:pt x="1711" y="1953"/>
                      <a:pt x="1799" y="1953"/>
                    </a:cubicBezTo>
                    <a:cubicBezTo>
                      <a:pt x="1872" y="1953"/>
                      <a:pt x="1939" y="1932"/>
                      <a:pt x="1991" y="1880"/>
                    </a:cubicBezTo>
                    <a:cubicBezTo>
                      <a:pt x="2068" y="1804"/>
                      <a:pt x="2068" y="1689"/>
                      <a:pt x="2106" y="1612"/>
                    </a:cubicBezTo>
                    <a:cubicBezTo>
                      <a:pt x="2144" y="1268"/>
                      <a:pt x="2106" y="923"/>
                      <a:pt x="2030" y="579"/>
                    </a:cubicBezTo>
                    <a:cubicBezTo>
                      <a:pt x="1924" y="157"/>
                      <a:pt x="1736" y="1"/>
                      <a:pt x="15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rot="-4500040">
                <a:off x="8203735" y="1186586"/>
                <a:ext cx="29699" cy="18624"/>
              </a:xfrm>
              <a:custGeom>
                <a:avLst/>
                <a:gdLst/>
                <a:ahLst/>
                <a:cxnLst/>
                <a:rect l="l" t="t" r="r" b="b"/>
                <a:pathLst>
                  <a:path w="1188" h="745" extrusionOk="0">
                    <a:moveTo>
                      <a:pt x="843" y="1"/>
                    </a:moveTo>
                    <a:cubicBezTo>
                      <a:pt x="613" y="1"/>
                      <a:pt x="269" y="1"/>
                      <a:pt x="116" y="192"/>
                    </a:cubicBezTo>
                    <a:cubicBezTo>
                      <a:pt x="1" y="384"/>
                      <a:pt x="192" y="690"/>
                      <a:pt x="384" y="728"/>
                    </a:cubicBezTo>
                    <a:cubicBezTo>
                      <a:pt x="406" y="739"/>
                      <a:pt x="429" y="744"/>
                      <a:pt x="451" y="744"/>
                    </a:cubicBezTo>
                    <a:cubicBezTo>
                      <a:pt x="505" y="744"/>
                      <a:pt x="559" y="717"/>
                      <a:pt x="613" y="690"/>
                    </a:cubicBezTo>
                    <a:cubicBezTo>
                      <a:pt x="728" y="652"/>
                      <a:pt x="843" y="613"/>
                      <a:pt x="958" y="575"/>
                    </a:cubicBezTo>
                    <a:cubicBezTo>
                      <a:pt x="1073" y="498"/>
                      <a:pt x="1188" y="384"/>
                      <a:pt x="1188" y="269"/>
                    </a:cubicBezTo>
                    <a:cubicBezTo>
                      <a:pt x="1188" y="116"/>
                      <a:pt x="996" y="1"/>
                      <a:pt x="8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rot="-4500040">
                <a:off x="7984962" y="1062882"/>
                <a:ext cx="32574" cy="43524"/>
              </a:xfrm>
              <a:custGeom>
                <a:avLst/>
                <a:gdLst/>
                <a:ahLst/>
                <a:cxnLst/>
                <a:rect l="l" t="t" r="r" b="b"/>
                <a:pathLst>
                  <a:path w="1303" h="1741" extrusionOk="0">
                    <a:moveTo>
                      <a:pt x="920" y="1"/>
                    </a:moveTo>
                    <a:cubicBezTo>
                      <a:pt x="577" y="1"/>
                      <a:pt x="197" y="794"/>
                      <a:pt x="77" y="975"/>
                    </a:cubicBezTo>
                    <a:cubicBezTo>
                      <a:pt x="39" y="1013"/>
                      <a:pt x="1" y="1089"/>
                      <a:pt x="39" y="1166"/>
                    </a:cubicBezTo>
                    <a:cubicBezTo>
                      <a:pt x="39" y="1204"/>
                      <a:pt x="115" y="1243"/>
                      <a:pt x="154" y="1243"/>
                    </a:cubicBezTo>
                    <a:cubicBezTo>
                      <a:pt x="460" y="1396"/>
                      <a:pt x="728" y="1587"/>
                      <a:pt x="1034" y="1740"/>
                    </a:cubicBezTo>
                    <a:lnTo>
                      <a:pt x="1111" y="1740"/>
                    </a:lnTo>
                    <a:cubicBezTo>
                      <a:pt x="1149" y="1740"/>
                      <a:pt x="1149" y="1702"/>
                      <a:pt x="1149" y="1702"/>
                    </a:cubicBezTo>
                    <a:cubicBezTo>
                      <a:pt x="1264" y="1281"/>
                      <a:pt x="1302" y="821"/>
                      <a:pt x="1226" y="400"/>
                    </a:cubicBezTo>
                    <a:cubicBezTo>
                      <a:pt x="1226" y="324"/>
                      <a:pt x="1226" y="285"/>
                      <a:pt x="1187" y="209"/>
                    </a:cubicBezTo>
                    <a:cubicBezTo>
                      <a:pt x="1105" y="61"/>
                      <a:pt x="1014" y="1"/>
                      <a:pt x="9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rot="-4500040">
                <a:off x="8074674" y="972628"/>
                <a:ext cx="29024" cy="25124"/>
              </a:xfrm>
              <a:custGeom>
                <a:avLst/>
                <a:gdLst/>
                <a:ahLst/>
                <a:cxnLst/>
                <a:rect l="l" t="t" r="r" b="b"/>
                <a:pathLst>
                  <a:path w="1161" h="1005" extrusionOk="0">
                    <a:moveTo>
                      <a:pt x="597" y="0"/>
                    </a:moveTo>
                    <a:cubicBezTo>
                      <a:pt x="345" y="0"/>
                      <a:pt x="74" y="183"/>
                      <a:pt x="39" y="536"/>
                    </a:cubicBezTo>
                    <a:cubicBezTo>
                      <a:pt x="0" y="689"/>
                      <a:pt x="115" y="804"/>
                      <a:pt x="230" y="880"/>
                    </a:cubicBezTo>
                    <a:cubicBezTo>
                      <a:pt x="383" y="957"/>
                      <a:pt x="536" y="995"/>
                      <a:pt x="651" y="995"/>
                    </a:cubicBezTo>
                    <a:cubicBezTo>
                      <a:pt x="689" y="995"/>
                      <a:pt x="737" y="1005"/>
                      <a:pt x="780" y="1005"/>
                    </a:cubicBezTo>
                    <a:cubicBezTo>
                      <a:pt x="823" y="1005"/>
                      <a:pt x="862" y="995"/>
                      <a:pt x="881" y="957"/>
                    </a:cubicBezTo>
                    <a:cubicBezTo>
                      <a:pt x="957" y="918"/>
                      <a:pt x="996" y="842"/>
                      <a:pt x="996" y="765"/>
                    </a:cubicBezTo>
                    <a:cubicBezTo>
                      <a:pt x="1161" y="249"/>
                      <a:pt x="892" y="0"/>
                      <a:pt x="5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rot="-4500040">
                <a:off x="7909600" y="1157897"/>
                <a:ext cx="43099" cy="32949"/>
              </a:xfrm>
              <a:custGeom>
                <a:avLst/>
                <a:gdLst/>
                <a:ahLst/>
                <a:cxnLst/>
                <a:rect l="l" t="t" r="r" b="b"/>
                <a:pathLst>
                  <a:path w="1724" h="1318" extrusionOk="0">
                    <a:moveTo>
                      <a:pt x="943" y="1"/>
                    </a:moveTo>
                    <a:cubicBezTo>
                      <a:pt x="565" y="1"/>
                      <a:pt x="227" y="86"/>
                      <a:pt x="78" y="475"/>
                    </a:cubicBezTo>
                    <a:cubicBezTo>
                      <a:pt x="1" y="590"/>
                      <a:pt x="1" y="743"/>
                      <a:pt x="39" y="896"/>
                    </a:cubicBezTo>
                    <a:cubicBezTo>
                      <a:pt x="154" y="1049"/>
                      <a:pt x="384" y="1126"/>
                      <a:pt x="575" y="1164"/>
                    </a:cubicBezTo>
                    <a:cubicBezTo>
                      <a:pt x="728" y="1203"/>
                      <a:pt x="920" y="1241"/>
                      <a:pt x="1073" y="1279"/>
                    </a:cubicBezTo>
                    <a:cubicBezTo>
                      <a:pt x="1111" y="1317"/>
                      <a:pt x="1188" y="1317"/>
                      <a:pt x="1226" y="1317"/>
                    </a:cubicBezTo>
                    <a:cubicBezTo>
                      <a:pt x="1341" y="1279"/>
                      <a:pt x="1417" y="1203"/>
                      <a:pt x="1494" y="1126"/>
                    </a:cubicBezTo>
                    <a:cubicBezTo>
                      <a:pt x="1609" y="896"/>
                      <a:pt x="1685" y="667"/>
                      <a:pt x="1685" y="399"/>
                    </a:cubicBezTo>
                    <a:cubicBezTo>
                      <a:pt x="1724" y="322"/>
                      <a:pt x="1724" y="246"/>
                      <a:pt x="1685" y="169"/>
                    </a:cubicBezTo>
                    <a:cubicBezTo>
                      <a:pt x="1609" y="54"/>
                      <a:pt x="1417" y="16"/>
                      <a:pt x="1264" y="16"/>
                    </a:cubicBezTo>
                    <a:cubicBezTo>
                      <a:pt x="1156" y="8"/>
                      <a:pt x="1048" y="1"/>
                      <a:pt x="9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6"/>
        </a:solidFill>
        <a:effectLst/>
      </p:bgPr>
    </p:bg>
    <p:spTree>
      <p:nvGrpSpPr>
        <p:cNvPr id="1" name="Shape 144"/>
        <p:cNvGrpSpPr/>
        <p:nvPr/>
      </p:nvGrpSpPr>
      <p:grpSpPr>
        <a:xfrm>
          <a:off x="0" y="0"/>
          <a:ext cx="0" cy="0"/>
          <a:chOff x="0" y="0"/>
          <a:chExt cx="0" cy="0"/>
        </a:xfrm>
      </p:grpSpPr>
      <p:sp>
        <p:nvSpPr>
          <p:cNvPr id="145" name="Google Shape;145;p4"/>
          <p:cNvSpPr/>
          <p:nvPr/>
        </p:nvSpPr>
        <p:spPr>
          <a:xfrm>
            <a:off x="4750427" y="0"/>
            <a:ext cx="4393588" cy="2653110"/>
          </a:xfrm>
          <a:custGeom>
            <a:avLst/>
            <a:gdLst/>
            <a:ahLst/>
            <a:cxnLst/>
            <a:rect l="l" t="t" r="r" b="b"/>
            <a:pathLst>
              <a:path w="100173" h="107544" extrusionOk="0">
                <a:moveTo>
                  <a:pt x="1" y="0"/>
                </a:moveTo>
                <a:cubicBezTo>
                  <a:pt x="1368" y="2235"/>
                  <a:pt x="2035" y="4904"/>
                  <a:pt x="2336" y="7505"/>
                </a:cubicBezTo>
                <a:cubicBezTo>
                  <a:pt x="2669" y="10207"/>
                  <a:pt x="2469" y="12943"/>
                  <a:pt x="2269" y="15645"/>
                </a:cubicBezTo>
                <a:cubicBezTo>
                  <a:pt x="2002" y="18647"/>
                  <a:pt x="1635" y="21682"/>
                  <a:pt x="1368" y="24684"/>
                </a:cubicBezTo>
                <a:cubicBezTo>
                  <a:pt x="1135" y="27687"/>
                  <a:pt x="935" y="30689"/>
                  <a:pt x="1101" y="33691"/>
                </a:cubicBezTo>
                <a:cubicBezTo>
                  <a:pt x="1235" y="36226"/>
                  <a:pt x="1602" y="38961"/>
                  <a:pt x="2636" y="41230"/>
                </a:cubicBezTo>
                <a:cubicBezTo>
                  <a:pt x="3670" y="43498"/>
                  <a:pt x="5238" y="45232"/>
                  <a:pt x="7439" y="46367"/>
                </a:cubicBezTo>
                <a:cubicBezTo>
                  <a:pt x="9687" y="47540"/>
                  <a:pt x="12290" y="47966"/>
                  <a:pt x="14842" y="47966"/>
                </a:cubicBezTo>
                <a:cubicBezTo>
                  <a:pt x="15698" y="47966"/>
                  <a:pt x="16550" y="47918"/>
                  <a:pt x="17380" y="47834"/>
                </a:cubicBezTo>
                <a:cubicBezTo>
                  <a:pt x="21950" y="47401"/>
                  <a:pt x="26253" y="45666"/>
                  <a:pt x="30689" y="44699"/>
                </a:cubicBezTo>
                <a:cubicBezTo>
                  <a:pt x="32743" y="44256"/>
                  <a:pt x="34829" y="44002"/>
                  <a:pt x="36907" y="44002"/>
                </a:cubicBezTo>
                <a:cubicBezTo>
                  <a:pt x="39521" y="44002"/>
                  <a:pt x="42124" y="44403"/>
                  <a:pt x="44633" y="45333"/>
                </a:cubicBezTo>
                <a:cubicBezTo>
                  <a:pt x="52371" y="48235"/>
                  <a:pt x="57008" y="55273"/>
                  <a:pt x="60744" y="62278"/>
                </a:cubicBezTo>
                <a:cubicBezTo>
                  <a:pt x="62645" y="65814"/>
                  <a:pt x="64380" y="69450"/>
                  <a:pt x="66481" y="72886"/>
                </a:cubicBezTo>
                <a:cubicBezTo>
                  <a:pt x="68883" y="76855"/>
                  <a:pt x="71518" y="80691"/>
                  <a:pt x="74354" y="84327"/>
                </a:cubicBezTo>
                <a:cubicBezTo>
                  <a:pt x="80091" y="91699"/>
                  <a:pt x="86696" y="98537"/>
                  <a:pt x="94368" y="103908"/>
                </a:cubicBezTo>
                <a:cubicBezTo>
                  <a:pt x="96236" y="105209"/>
                  <a:pt x="98171" y="106443"/>
                  <a:pt x="100172" y="107544"/>
                </a:cubicBezTo>
                <a:lnTo>
                  <a:pt x="100172" y="0"/>
                </a:lnTo>
                <a:close/>
              </a:path>
            </a:pathLst>
          </a:custGeom>
          <a:solidFill>
            <a:srgbClr val="FFFB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txBox="1">
            <a:spLocks noGrp="1"/>
          </p:cNvSpPr>
          <p:nvPr>
            <p:ph type="title"/>
          </p:nvPr>
        </p:nvSpPr>
        <p:spPr>
          <a:xfrm>
            <a:off x="717750" y="434200"/>
            <a:ext cx="77085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282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endParaRPr/>
          </a:p>
        </p:txBody>
      </p:sp>
      <p:sp>
        <p:nvSpPr>
          <p:cNvPr id="147" name="Google Shape;147;p4"/>
          <p:cNvSpPr txBox="1">
            <a:spLocks noGrp="1"/>
          </p:cNvSpPr>
          <p:nvPr>
            <p:ph type="body" idx="1"/>
          </p:nvPr>
        </p:nvSpPr>
        <p:spPr>
          <a:xfrm>
            <a:off x="717750" y="1006900"/>
            <a:ext cx="7708500" cy="3598200"/>
          </a:xfrm>
          <a:prstGeom prst="rect">
            <a:avLst/>
          </a:prstGeom>
        </p:spPr>
        <p:txBody>
          <a:bodyPr spcFirstLastPara="1" wrap="square" lIns="91425" tIns="91425" rIns="91425" bIns="91425" anchor="t" anchorCtr="0">
            <a:noAutofit/>
          </a:bodyPr>
          <a:lstStyle>
            <a:lvl1pPr marL="457200" lvl="0" indent="-259080">
              <a:lnSpc>
                <a:spcPct val="100000"/>
              </a:lnSpc>
              <a:spcBef>
                <a:spcPts val="0"/>
              </a:spcBef>
              <a:spcAft>
                <a:spcPts val="0"/>
              </a:spcAft>
              <a:buClr>
                <a:srgbClr val="434343"/>
              </a:buClr>
              <a:buSzPts val="480"/>
              <a:buAutoNum type="arabicPeriod"/>
              <a:defRPr sz="1200"/>
            </a:lvl1pPr>
            <a:lvl2pPr marL="914400" lvl="1" indent="-259080">
              <a:spcBef>
                <a:spcPts val="0"/>
              </a:spcBef>
              <a:spcAft>
                <a:spcPts val="0"/>
              </a:spcAft>
              <a:buClr>
                <a:srgbClr val="434343"/>
              </a:buClr>
              <a:buSzPts val="480"/>
              <a:buFont typeface="Roboto Condensed Light"/>
              <a:buAutoNum type="alphaLcPeriod"/>
              <a:defRPr/>
            </a:lvl2pPr>
            <a:lvl3pPr marL="1371600" lvl="2" indent="-259080">
              <a:spcBef>
                <a:spcPts val="0"/>
              </a:spcBef>
              <a:spcAft>
                <a:spcPts val="0"/>
              </a:spcAft>
              <a:buClr>
                <a:srgbClr val="434343"/>
              </a:buClr>
              <a:buSzPts val="480"/>
              <a:buFont typeface="Roboto Condensed Light"/>
              <a:buAutoNum type="romanLcPeriod"/>
              <a:defRPr/>
            </a:lvl3pPr>
            <a:lvl4pPr marL="1828800" lvl="3" indent="-259080">
              <a:spcBef>
                <a:spcPts val="0"/>
              </a:spcBef>
              <a:spcAft>
                <a:spcPts val="0"/>
              </a:spcAft>
              <a:buClr>
                <a:srgbClr val="434343"/>
              </a:buClr>
              <a:buSzPts val="480"/>
              <a:buFont typeface="Roboto Condensed Light"/>
              <a:buAutoNum type="arabicPeriod"/>
              <a:defRPr/>
            </a:lvl4pPr>
            <a:lvl5pPr marL="2286000" lvl="4" indent="-259079">
              <a:spcBef>
                <a:spcPts val="0"/>
              </a:spcBef>
              <a:spcAft>
                <a:spcPts val="0"/>
              </a:spcAft>
              <a:buClr>
                <a:srgbClr val="434343"/>
              </a:buClr>
              <a:buSzPts val="480"/>
              <a:buFont typeface="Roboto Condensed Light"/>
              <a:buAutoNum type="alphaLcPeriod"/>
              <a:defRPr/>
            </a:lvl5pPr>
            <a:lvl6pPr marL="2743200" lvl="5" indent="-259079">
              <a:spcBef>
                <a:spcPts val="0"/>
              </a:spcBef>
              <a:spcAft>
                <a:spcPts val="0"/>
              </a:spcAft>
              <a:buClr>
                <a:srgbClr val="434343"/>
              </a:buClr>
              <a:buSzPts val="480"/>
              <a:buFont typeface="Roboto Condensed Light"/>
              <a:buAutoNum type="romanLcPeriod"/>
              <a:defRPr/>
            </a:lvl6pPr>
            <a:lvl7pPr marL="3200400" lvl="6" indent="-259079">
              <a:spcBef>
                <a:spcPts val="0"/>
              </a:spcBef>
              <a:spcAft>
                <a:spcPts val="0"/>
              </a:spcAft>
              <a:buClr>
                <a:srgbClr val="434343"/>
              </a:buClr>
              <a:buSzPts val="480"/>
              <a:buFont typeface="Roboto Condensed Light"/>
              <a:buAutoNum type="arabicPeriod"/>
              <a:defRPr/>
            </a:lvl7pPr>
            <a:lvl8pPr marL="3657600" lvl="7" indent="-259079">
              <a:spcBef>
                <a:spcPts val="0"/>
              </a:spcBef>
              <a:spcAft>
                <a:spcPts val="0"/>
              </a:spcAft>
              <a:buClr>
                <a:srgbClr val="434343"/>
              </a:buClr>
              <a:buSzPts val="480"/>
              <a:buFont typeface="Roboto Condensed Light"/>
              <a:buAutoNum type="alphaLcPeriod"/>
              <a:defRPr/>
            </a:lvl8pPr>
            <a:lvl9pPr marL="4114800" lvl="8" indent="-259079">
              <a:spcBef>
                <a:spcPts val="0"/>
              </a:spcBef>
              <a:spcAft>
                <a:spcPts val="0"/>
              </a:spcAft>
              <a:buClr>
                <a:srgbClr val="434343"/>
              </a:buClr>
              <a:buSzPts val="480"/>
              <a:buFont typeface="Roboto Condensed Light"/>
              <a:buAutoNum type="romanLcPeriod"/>
              <a:defRPr/>
            </a:lvl9pPr>
          </a:lstStyle>
          <a:p>
            <a:endParaRPr/>
          </a:p>
        </p:txBody>
      </p:sp>
      <p:grpSp>
        <p:nvGrpSpPr>
          <p:cNvPr id="148" name="Google Shape;148;p4"/>
          <p:cNvGrpSpPr/>
          <p:nvPr/>
        </p:nvGrpSpPr>
        <p:grpSpPr>
          <a:xfrm>
            <a:off x="166" y="31268"/>
            <a:ext cx="9074240" cy="4352176"/>
            <a:chOff x="166" y="31268"/>
            <a:chExt cx="9074240" cy="4352176"/>
          </a:xfrm>
        </p:grpSpPr>
        <p:sp>
          <p:nvSpPr>
            <p:cNvPr id="149" name="Google Shape;149;p4"/>
            <p:cNvSpPr/>
            <p:nvPr/>
          </p:nvSpPr>
          <p:spPr>
            <a:xfrm rot="10800000" flipH="1">
              <a:off x="320816" y="4275644"/>
              <a:ext cx="79500" cy="61875"/>
            </a:xfrm>
            <a:custGeom>
              <a:avLst/>
              <a:gdLst/>
              <a:ahLst/>
              <a:cxnLst/>
              <a:rect l="l" t="t" r="r" b="b"/>
              <a:pathLst>
                <a:path w="3180" h="2475" extrusionOk="0">
                  <a:moveTo>
                    <a:pt x="498" y="1"/>
                  </a:moveTo>
                  <a:cubicBezTo>
                    <a:pt x="383" y="39"/>
                    <a:pt x="306" y="154"/>
                    <a:pt x="268" y="269"/>
                  </a:cubicBezTo>
                  <a:cubicBezTo>
                    <a:pt x="38" y="805"/>
                    <a:pt x="0" y="1379"/>
                    <a:pt x="153" y="1915"/>
                  </a:cubicBezTo>
                  <a:cubicBezTo>
                    <a:pt x="153" y="1991"/>
                    <a:pt x="191" y="2106"/>
                    <a:pt x="230" y="2183"/>
                  </a:cubicBezTo>
                  <a:cubicBezTo>
                    <a:pt x="413" y="2389"/>
                    <a:pt x="653" y="2474"/>
                    <a:pt x="907" y="2474"/>
                  </a:cubicBezTo>
                  <a:cubicBezTo>
                    <a:pt x="1931" y="2474"/>
                    <a:pt x="3179" y="1081"/>
                    <a:pt x="1799" y="498"/>
                  </a:cubicBezTo>
                  <a:cubicBezTo>
                    <a:pt x="1455" y="345"/>
                    <a:pt x="1072" y="192"/>
                    <a:pt x="727" y="39"/>
                  </a:cubicBezTo>
                  <a:cubicBezTo>
                    <a:pt x="651" y="1"/>
                    <a:pt x="574"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rot="10800000" flipH="1">
              <a:off x="309316" y="4244794"/>
              <a:ext cx="26825" cy="19975"/>
            </a:xfrm>
            <a:custGeom>
              <a:avLst/>
              <a:gdLst/>
              <a:ahLst/>
              <a:cxnLst/>
              <a:rect l="l" t="t" r="r" b="b"/>
              <a:pathLst>
                <a:path w="1073" h="799" extrusionOk="0">
                  <a:moveTo>
                    <a:pt x="383" y="0"/>
                  </a:moveTo>
                  <a:cubicBezTo>
                    <a:pt x="307" y="0"/>
                    <a:pt x="269" y="0"/>
                    <a:pt x="230" y="39"/>
                  </a:cubicBezTo>
                  <a:cubicBezTo>
                    <a:pt x="77" y="192"/>
                    <a:pt x="1" y="421"/>
                    <a:pt x="1" y="613"/>
                  </a:cubicBezTo>
                  <a:cubicBezTo>
                    <a:pt x="1" y="689"/>
                    <a:pt x="39" y="728"/>
                    <a:pt x="77" y="766"/>
                  </a:cubicBezTo>
                  <a:cubicBezTo>
                    <a:pt x="113" y="790"/>
                    <a:pt x="171" y="799"/>
                    <a:pt x="237" y="799"/>
                  </a:cubicBezTo>
                  <a:cubicBezTo>
                    <a:pt x="384" y="799"/>
                    <a:pt x="572" y="754"/>
                    <a:pt x="651" y="728"/>
                  </a:cubicBezTo>
                  <a:cubicBezTo>
                    <a:pt x="805" y="651"/>
                    <a:pt x="919" y="460"/>
                    <a:pt x="1034" y="345"/>
                  </a:cubicBezTo>
                  <a:cubicBezTo>
                    <a:pt x="1034" y="307"/>
                    <a:pt x="1073" y="268"/>
                    <a:pt x="1034" y="230"/>
                  </a:cubicBezTo>
                  <a:cubicBezTo>
                    <a:pt x="1034" y="192"/>
                    <a:pt x="996" y="192"/>
                    <a:pt x="996" y="192"/>
                  </a:cubicBezTo>
                  <a:cubicBezTo>
                    <a:pt x="805" y="115"/>
                    <a:pt x="651" y="77"/>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rot="10800000" flipH="1">
              <a:off x="280616" y="4236119"/>
              <a:ext cx="21075" cy="22900"/>
            </a:xfrm>
            <a:custGeom>
              <a:avLst/>
              <a:gdLst/>
              <a:ahLst/>
              <a:cxnLst/>
              <a:rect l="l" t="t" r="r" b="b"/>
              <a:pathLst>
                <a:path w="843" h="916" extrusionOk="0">
                  <a:moveTo>
                    <a:pt x="651" y="0"/>
                  </a:moveTo>
                  <a:cubicBezTo>
                    <a:pt x="460" y="38"/>
                    <a:pt x="306" y="77"/>
                    <a:pt x="153" y="191"/>
                  </a:cubicBezTo>
                  <a:cubicBezTo>
                    <a:pt x="77" y="230"/>
                    <a:pt x="38" y="230"/>
                    <a:pt x="38" y="306"/>
                  </a:cubicBezTo>
                  <a:cubicBezTo>
                    <a:pt x="0" y="345"/>
                    <a:pt x="0" y="383"/>
                    <a:pt x="0" y="459"/>
                  </a:cubicBezTo>
                  <a:cubicBezTo>
                    <a:pt x="38" y="613"/>
                    <a:pt x="115" y="804"/>
                    <a:pt x="268" y="881"/>
                  </a:cubicBezTo>
                  <a:cubicBezTo>
                    <a:pt x="321" y="904"/>
                    <a:pt x="368" y="915"/>
                    <a:pt x="410" y="915"/>
                  </a:cubicBezTo>
                  <a:cubicBezTo>
                    <a:pt x="708" y="915"/>
                    <a:pt x="771" y="388"/>
                    <a:pt x="804" y="153"/>
                  </a:cubicBezTo>
                  <a:cubicBezTo>
                    <a:pt x="804" y="115"/>
                    <a:pt x="842" y="77"/>
                    <a:pt x="804" y="38"/>
                  </a:cubicBezTo>
                  <a:cubicBezTo>
                    <a:pt x="766" y="0"/>
                    <a:pt x="689"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rot="10800000" flipH="1">
              <a:off x="262416" y="4331844"/>
              <a:ext cx="48850" cy="51600"/>
            </a:xfrm>
            <a:custGeom>
              <a:avLst/>
              <a:gdLst/>
              <a:ahLst/>
              <a:cxnLst/>
              <a:rect l="l" t="t" r="r" b="b"/>
              <a:pathLst>
                <a:path w="1954" h="2064" extrusionOk="0">
                  <a:moveTo>
                    <a:pt x="766" y="0"/>
                  </a:moveTo>
                  <a:cubicBezTo>
                    <a:pt x="652" y="0"/>
                    <a:pt x="575" y="38"/>
                    <a:pt x="460" y="115"/>
                  </a:cubicBezTo>
                  <a:cubicBezTo>
                    <a:pt x="154" y="306"/>
                    <a:pt x="39" y="728"/>
                    <a:pt x="39" y="1110"/>
                  </a:cubicBezTo>
                  <a:cubicBezTo>
                    <a:pt x="1" y="1417"/>
                    <a:pt x="77" y="1799"/>
                    <a:pt x="345" y="1991"/>
                  </a:cubicBezTo>
                  <a:cubicBezTo>
                    <a:pt x="414" y="2043"/>
                    <a:pt x="499" y="2063"/>
                    <a:pt x="592" y="2063"/>
                  </a:cubicBezTo>
                  <a:cubicBezTo>
                    <a:pt x="706" y="2063"/>
                    <a:pt x="832" y="2033"/>
                    <a:pt x="958" y="1991"/>
                  </a:cubicBezTo>
                  <a:cubicBezTo>
                    <a:pt x="1149" y="1914"/>
                    <a:pt x="1379" y="1761"/>
                    <a:pt x="1532" y="1570"/>
                  </a:cubicBezTo>
                  <a:cubicBezTo>
                    <a:pt x="1647" y="1417"/>
                    <a:pt x="1953" y="995"/>
                    <a:pt x="1838" y="766"/>
                  </a:cubicBezTo>
                  <a:cubicBezTo>
                    <a:pt x="1800" y="689"/>
                    <a:pt x="1762" y="651"/>
                    <a:pt x="1685" y="613"/>
                  </a:cubicBezTo>
                  <a:lnTo>
                    <a:pt x="1073" y="153"/>
                  </a:lnTo>
                  <a:cubicBezTo>
                    <a:pt x="996" y="115"/>
                    <a:pt x="881" y="38"/>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rot="10800000" flipH="1">
              <a:off x="146616" y="3894594"/>
              <a:ext cx="33525" cy="33900"/>
            </a:xfrm>
            <a:custGeom>
              <a:avLst/>
              <a:gdLst/>
              <a:ahLst/>
              <a:cxnLst/>
              <a:rect l="l" t="t" r="r" b="b"/>
              <a:pathLst>
                <a:path w="1341" h="1356" extrusionOk="0">
                  <a:moveTo>
                    <a:pt x="617" y="0"/>
                  </a:moveTo>
                  <a:cubicBezTo>
                    <a:pt x="562" y="0"/>
                    <a:pt x="507" y="9"/>
                    <a:pt x="460" y="25"/>
                  </a:cubicBezTo>
                  <a:cubicBezTo>
                    <a:pt x="0" y="178"/>
                    <a:pt x="39" y="599"/>
                    <a:pt x="77" y="1021"/>
                  </a:cubicBezTo>
                  <a:cubicBezTo>
                    <a:pt x="115" y="1135"/>
                    <a:pt x="154" y="1250"/>
                    <a:pt x="268" y="1327"/>
                  </a:cubicBezTo>
                  <a:cubicBezTo>
                    <a:pt x="307" y="1346"/>
                    <a:pt x="345" y="1356"/>
                    <a:pt x="383" y="1356"/>
                  </a:cubicBezTo>
                  <a:cubicBezTo>
                    <a:pt x="422" y="1356"/>
                    <a:pt x="460" y="1346"/>
                    <a:pt x="498" y="1327"/>
                  </a:cubicBezTo>
                  <a:cubicBezTo>
                    <a:pt x="613" y="1289"/>
                    <a:pt x="689" y="1212"/>
                    <a:pt x="766" y="1174"/>
                  </a:cubicBezTo>
                  <a:cubicBezTo>
                    <a:pt x="881" y="1135"/>
                    <a:pt x="1072" y="1135"/>
                    <a:pt x="1187" y="1097"/>
                  </a:cubicBezTo>
                  <a:cubicBezTo>
                    <a:pt x="1225" y="1059"/>
                    <a:pt x="1264" y="1021"/>
                    <a:pt x="1302" y="982"/>
                  </a:cubicBezTo>
                  <a:cubicBezTo>
                    <a:pt x="1340" y="906"/>
                    <a:pt x="1302" y="829"/>
                    <a:pt x="1264" y="753"/>
                  </a:cubicBezTo>
                  <a:cubicBezTo>
                    <a:pt x="1187" y="599"/>
                    <a:pt x="1111" y="446"/>
                    <a:pt x="996" y="293"/>
                  </a:cubicBezTo>
                  <a:cubicBezTo>
                    <a:pt x="957" y="217"/>
                    <a:pt x="919" y="140"/>
                    <a:pt x="843" y="63"/>
                  </a:cubicBezTo>
                  <a:cubicBezTo>
                    <a:pt x="775" y="19"/>
                    <a:pt x="695" y="0"/>
                    <a:pt x="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rot="10800000" flipH="1">
              <a:off x="145666" y="3943694"/>
              <a:ext cx="54575" cy="67200"/>
            </a:xfrm>
            <a:custGeom>
              <a:avLst/>
              <a:gdLst/>
              <a:ahLst/>
              <a:cxnLst/>
              <a:rect l="l" t="t" r="r" b="b"/>
              <a:pathLst>
                <a:path w="2183" h="2688" extrusionOk="0">
                  <a:moveTo>
                    <a:pt x="938" y="0"/>
                  </a:moveTo>
                  <a:cubicBezTo>
                    <a:pt x="842" y="0"/>
                    <a:pt x="747" y="10"/>
                    <a:pt x="651" y="29"/>
                  </a:cubicBezTo>
                  <a:cubicBezTo>
                    <a:pt x="77" y="105"/>
                    <a:pt x="0" y="680"/>
                    <a:pt x="0" y="1216"/>
                  </a:cubicBezTo>
                  <a:cubicBezTo>
                    <a:pt x="0" y="1522"/>
                    <a:pt x="153" y="1866"/>
                    <a:pt x="421" y="2020"/>
                  </a:cubicBezTo>
                  <a:cubicBezTo>
                    <a:pt x="651" y="2173"/>
                    <a:pt x="957" y="2211"/>
                    <a:pt x="1187" y="2326"/>
                  </a:cubicBezTo>
                  <a:cubicBezTo>
                    <a:pt x="1340" y="2402"/>
                    <a:pt x="1493" y="2556"/>
                    <a:pt x="1685" y="2670"/>
                  </a:cubicBezTo>
                  <a:cubicBezTo>
                    <a:pt x="1710" y="2670"/>
                    <a:pt x="1753" y="2687"/>
                    <a:pt x="1801" y="2687"/>
                  </a:cubicBezTo>
                  <a:cubicBezTo>
                    <a:pt x="1825" y="2687"/>
                    <a:pt x="1850" y="2683"/>
                    <a:pt x="1876" y="2670"/>
                  </a:cubicBezTo>
                  <a:cubicBezTo>
                    <a:pt x="1991" y="2670"/>
                    <a:pt x="2029" y="2556"/>
                    <a:pt x="2029" y="2441"/>
                  </a:cubicBezTo>
                  <a:cubicBezTo>
                    <a:pt x="2182" y="1828"/>
                    <a:pt x="2144" y="1177"/>
                    <a:pt x="1953" y="603"/>
                  </a:cubicBezTo>
                  <a:cubicBezTo>
                    <a:pt x="1876" y="412"/>
                    <a:pt x="1761" y="220"/>
                    <a:pt x="1608" y="144"/>
                  </a:cubicBezTo>
                  <a:cubicBezTo>
                    <a:pt x="1493" y="67"/>
                    <a:pt x="1340" y="29"/>
                    <a:pt x="1225" y="29"/>
                  </a:cubicBezTo>
                  <a:cubicBezTo>
                    <a:pt x="1129" y="10"/>
                    <a:pt x="1034"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rot="10800000" flipH="1">
              <a:off x="106216" y="3949869"/>
              <a:ext cx="41375" cy="28025"/>
            </a:xfrm>
            <a:custGeom>
              <a:avLst/>
              <a:gdLst/>
              <a:ahLst/>
              <a:cxnLst/>
              <a:rect l="l" t="t" r="r" b="b"/>
              <a:pathLst>
                <a:path w="1655" h="1121" extrusionOk="0">
                  <a:moveTo>
                    <a:pt x="963" y="0"/>
                  </a:moveTo>
                  <a:cubicBezTo>
                    <a:pt x="546" y="0"/>
                    <a:pt x="0" y="792"/>
                    <a:pt x="468" y="1044"/>
                  </a:cubicBezTo>
                  <a:cubicBezTo>
                    <a:pt x="544" y="1121"/>
                    <a:pt x="659" y="1121"/>
                    <a:pt x="736" y="1121"/>
                  </a:cubicBezTo>
                  <a:lnTo>
                    <a:pt x="1195" y="1121"/>
                  </a:lnTo>
                  <a:cubicBezTo>
                    <a:pt x="1348" y="1121"/>
                    <a:pt x="1540" y="1121"/>
                    <a:pt x="1616" y="1006"/>
                  </a:cubicBezTo>
                  <a:cubicBezTo>
                    <a:pt x="1655" y="891"/>
                    <a:pt x="1616" y="776"/>
                    <a:pt x="1578" y="700"/>
                  </a:cubicBezTo>
                  <a:cubicBezTo>
                    <a:pt x="1502" y="470"/>
                    <a:pt x="1387" y="278"/>
                    <a:pt x="1195" y="125"/>
                  </a:cubicBezTo>
                  <a:cubicBezTo>
                    <a:pt x="1157" y="87"/>
                    <a:pt x="1119" y="49"/>
                    <a:pt x="1042" y="10"/>
                  </a:cubicBezTo>
                  <a:cubicBezTo>
                    <a:pt x="1017" y="3"/>
                    <a:pt x="990"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rot="10800000" flipH="1">
              <a:off x="71966" y="4014094"/>
              <a:ext cx="78500" cy="74250"/>
            </a:xfrm>
            <a:custGeom>
              <a:avLst/>
              <a:gdLst/>
              <a:ahLst/>
              <a:cxnLst/>
              <a:rect l="l" t="t" r="r" b="b"/>
              <a:pathLst>
                <a:path w="3140" h="2970" extrusionOk="0">
                  <a:moveTo>
                    <a:pt x="1947" y="1"/>
                  </a:moveTo>
                  <a:cubicBezTo>
                    <a:pt x="1839" y="1"/>
                    <a:pt x="1736" y="19"/>
                    <a:pt x="1646" y="64"/>
                  </a:cubicBezTo>
                  <a:cubicBezTo>
                    <a:pt x="1493" y="102"/>
                    <a:pt x="1417" y="255"/>
                    <a:pt x="1302" y="370"/>
                  </a:cubicBezTo>
                  <a:cubicBezTo>
                    <a:pt x="1149" y="600"/>
                    <a:pt x="957" y="830"/>
                    <a:pt x="766" y="1059"/>
                  </a:cubicBezTo>
                  <a:cubicBezTo>
                    <a:pt x="613" y="1251"/>
                    <a:pt x="268" y="1481"/>
                    <a:pt x="153" y="1710"/>
                  </a:cubicBezTo>
                  <a:cubicBezTo>
                    <a:pt x="0" y="2131"/>
                    <a:pt x="383" y="2744"/>
                    <a:pt x="766" y="2897"/>
                  </a:cubicBezTo>
                  <a:cubicBezTo>
                    <a:pt x="870" y="2949"/>
                    <a:pt x="981" y="2970"/>
                    <a:pt x="1097" y="2970"/>
                  </a:cubicBezTo>
                  <a:cubicBezTo>
                    <a:pt x="1238" y="2970"/>
                    <a:pt x="1385" y="2939"/>
                    <a:pt x="1532" y="2897"/>
                  </a:cubicBezTo>
                  <a:cubicBezTo>
                    <a:pt x="1761" y="2821"/>
                    <a:pt x="1991" y="2706"/>
                    <a:pt x="2221" y="2553"/>
                  </a:cubicBezTo>
                  <a:cubicBezTo>
                    <a:pt x="2489" y="2399"/>
                    <a:pt x="2757" y="2208"/>
                    <a:pt x="2910" y="1940"/>
                  </a:cubicBezTo>
                  <a:cubicBezTo>
                    <a:pt x="3140" y="1519"/>
                    <a:pt x="2986" y="1059"/>
                    <a:pt x="2872" y="600"/>
                  </a:cubicBezTo>
                  <a:cubicBezTo>
                    <a:pt x="2833" y="447"/>
                    <a:pt x="2795" y="294"/>
                    <a:pt x="2680" y="217"/>
                  </a:cubicBezTo>
                  <a:cubicBezTo>
                    <a:pt x="2527" y="102"/>
                    <a:pt x="2336" y="26"/>
                    <a:pt x="2182" y="26"/>
                  </a:cubicBezTo>
                  <a:cubicBezTo>
                    <a:pt x="2103" y="10"/>
                    <a:pt x="2024" y="1"/>
                    <a:pt x="1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rot="10800000" flipH="1">
              <a:off x="126616" y="3920994"/>
              <a:ext cx="14275" cy="15500"/>
            </a:xfrm>
            <a:custGeom>
              <a:avLst/>
              <a:gdLst/>
              <a:ahLst/>
              <a:cxnLst/>
              <a:rect l="l" t="t" r="r" b="b"/>
              <a:pathLst>
                <a:path w="571" h="620" extrusionOk="0">
                  <a:moveTo>
                    <a:pt x="303" y="1"/>
                  </a:moveTo>
                  <a:cubicBezTo>
                    <a:pt x="150" y="115"/>
                    <a:pt x="73" y="269"/>
                    <a:pt x="35" y="383"/>
                  </a:cubicBezTo>
                  <a:cubicBezTo>
                    <a:pt x="1" y="486"/>
                    <a:pt x="119" y="619"/>
                    <a:pt x="227" y="619"/>
                  </a:cubicBezTo>
                  <a:cubicBezTo>
                    <a:pt x="239" y="619"/>
                    <a:pt x="252" y="617"/>
                    <a:pt x="264" y="613"/>
                  </a:cubicBezTo>
                  <a:cubicBezTo>
                    <a:pt x="379" y="613"/>
                    <a:pt x="494" y="498"/>
                    <a:pt x="532" y="383"/>
                  </a:cubicBezTo>
                  <a:cubicBezTo>
                    <a:pt x="571" y="269"/>
                    <a:pt x="494" y="115"/>
                    <a:pt x="418" y="39"/>
                  </a:cubicBezTo>
                  <a:cubicBezTo>
                    <a:pt x="418" y="1"/>
                    <a:pt x="379" y="1"/>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10800000" flipH="1">
              <a:off x="166" y="3964819"/>
              <a:ext cx="23000" cy="20250"/>
            </a:xfrm>
            <a:custGeom>
              <a:avLst/>
              <a:gdLst/>
              <a:ahLst/>
              <a:cxnLst/>
              <a:rect l="l" t="t" r="r" b="b"/>
              <a:pathLst>
                <a:path w="920" h="810" extrusionOk="0">
                  <a:moveTo>
                    <a:pt x="628" y="1"/>
                  </a:moveTo>
                  <a:cubicBezTo>
                    <a:pt x="585" y="1"/>
                    <a:pt x="537" y="10"/>
                    <a:pt x="499" y="29"/>
                  </a:cubicBezTo>
                  <a:cubicBezTo>
                    <a:pt x="307" y="68"/>
                    <a:pt x="154" y="183"/>
                    <a:pt x="39" y="336"/>
                  </a:cubicBezTo>
                  <a:lnTo>
                    <a:pt x="1" y="336"/>
                  </a:lnTo>
                  <a:cubicBezTo>
                    <a:pt x="1" y="451"/>
                    <a:pt x="1" y="565"/>
                    <a:pt x="1" y="642"/>
                  </a:cubicBezTo>
                  <a:cubicBezTo>
                    <a:pt x="1" y="680"/>
                    <a:pt x="1" y="719"/>
                    <a:pt x="39" y="757"/>
                  </a:cubicBezTo>
                  <a:cubicBezTo>
                    <a:pt x="39" y="795"/>
                    <a:pt x="116" y="795"/>
                    <a:pt x="154" y="795"/>
                  </a:cubicBezTo>
                  <a:cubicBezTo>
                    <a:pt x="212" y="805"/>
                    <a:pt x="269" y="809"/>
                    <a:pt x="326" y="809"/>
                  </a:cubicBezTo>
                  <a:cubicBezTo>
                    <a:pt x="496" y="809"/>
                    <a:pt x="661" y="766"/>
                    <a:pt x="805" y="680"/>
                  </a:cubicBezTo>
                  <a:cubicBezTo>
                    <a:pt x="843" y="680"/>
                    <a:pt x="881" y="642"/>
                    <a:pt x="920" y="604"/>
                  </a:cubicBezTo>
                  <a:cubicBezTo>
                    <a:pt x="920" y="565"/>
                    <a:pt x="920" y="527"/>
                    <a:pt x="920" y="489"/>
                  </a:cubicBezTo>
                  <a:cubicBezTo>
                    <a:pt x="881" y="374"/>
                    <a:pt x="843" y="259"/>
                    <a:pt x="805" y="144"/>
                  </a:cubicBezTo>
                  <a:cubicBezTo>
                    <a:pt x="805" y="106"/>
                    <a:pt x="767" y="68"/>
                    <a:pt x="728" y="29"/>
                  </a:cubicBezTo>
                  <a:cubicBezTo>
                    <a:pt x="709" y="10"/>
                    <a:pt x="671"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rot="3538460" flipH="1">
              <a:off x="8736197" y="1907817"/>
              <a:ext cx="106270" cy="92071"/>
            </a:xfrm>
            <a:custGeom>
              <a:avLst/>
              <a:gdLst/>
              <a:ahLst/>
              <a:cxnLst/>
              <a:rect l="l" t="t" r="r" b="b"/>
              <a:pathLst>
                <a:path w="4251" h="3683" extrusionOk="0">
                  <a:moveTo>
                    <a:pt x="1832" y="1"/>
                  </a:moveTo>
                  <a:cubicBezTo>
                    <a:pt x="1120" y="1"/>
                    <a:pt x="415" y="894"/>
                    <a:pt x="77" y="1457"/>
                  </a:cubicBezTo>
                  <a:cubicBezTo>
                    <a:pt x="39" y="1533"/>
                    <a:pt x="1" y="1648"/>
                    <a:pt x="1" y="1763"/>
                  </a:cubicBezTo>
                  <a:cubicBezTo>
                    <a:pt x="39" y="1878"/>
                    <a:pt x="77" y="1954"/>
                    <a:pt x="154" y="1993"/>
                  </a:cubicBezTo>
                  <a:cubicBezTo>
                    <a:pt x="651" y="2529"/>
                    <a:pt x="1149" y="2988"/>
                    <a:pt x="1723" y="3409"/>
                  </a:cubicBezTo>
                  <a:cubicBezTo>
                    <a:pt x="1876" y="3524"/>
                    <a:pt x="2030" y="3639"/>
                    <a:pt x="2221" y="3677"/>
                  </a:cubicBezTo>
                  <a:cubicBezTo>
                    <a:pt x="2244" y="3681"/>
                    <a:pt x="2267" y="3682"/>
                    <a:pt x="2291" y="3682"/>
                  </a:cubicBezTo>
                  <a:cubicBezTo>
                    <a:pt x="2535" y="3682"/>
                    <a:pt x="2777" y="3504"/>
                    <a:pt x="2987" y="3294"/>
                  </a:cubicBezTo>
                  <a:cubicBezTo>
                    <a:pt x="3370" y="2950"/>
                    <a:pt x="3752" y="2529"/>
                    <a:pt x="4059" y="2108"/>
                  </a:cubicBezTo>
                  <a:cubicBezTo>
                    <a:pt x="4135" y="2031"/>
                    <a:pt x="4212" y="1916"/>
                    <a:pt x="4212" y="1801"/>
                  </a:cubicBezTo>
                  <a:cubicBezTo>
                    <a:pt x="4250" y="1610"/>
                    <a:pt x="4097" y="1380"/>
                    <a:pt x="3944" y="1227"/>
                  </a:cubicBezTo>
                  <a:cubicBezTo>
                    <a:pt x="3599" y="921"/>
                    <a:pt x="3178" y="614"/>
                    <a:pt x="2757" y="347"/>
                  </a:cubicBezTo>
                  <a:cubicBezTo>
                    <a:pt x="2489" y="193"/>
                    <a:pt x="2183" y="40"/>
                    <a:pt x="1876" y="2"/>
                  </a:cubicBezTo>
                  <a:cubicBezTo>
                    <a:pt x="1862" y="1"/>
                    <a:pt x="1847"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rot="3538460" flipH="1">
              <a:off x="8758499" y="2008514"/>
              <a:ext cx="22024" cy="21749"/>
            </a:xfrm>
            <a:custGeom>
              <a:avLst/>
              <a:gdLst/>
              <a:ahLst/>
              <a:cxnLst/>
              <a:rect l="l" t="t" r="r" b="b"/>
              <a:pathLst>
                <a:path w="881" h="870" extrusionOk="0">
                  <a:moveTo>
                    <a:pt x="448" y="1"/>
                  </a:moveTo>
                  <a:cubicBezTo>
                    <a:pt x="279" y="1"/>
                    <a:pt x="136" y="151"/>
                    <a:pt x="39" y="393"/>
                  </a:cubicBezTo>
                  <a:cubicBezTo>
                    <a:pt x="0" y="432"/>
                    <a:pt x="0" y="470"/>
                    <a:pt x="0" y="508"/>
                  </a:cubicBezTo>
                  <a:cubicBezTo>
                    <a:pt x="0" y="546"/>
                    <a:pt x="77" y="585"/>
                    <a:pt x="115" y="623"/>
                  </a:cubicBezTo>
                  <a:cubicBezTo>
                    <a:pt x="230" y="700"/>
                    <a:pt x="383" y="776"/>
                    <a:pt x="536" y="853"/>
                  </a:cubicBezTo>
                  <a:cubicBezTo>
                    <a:pt x="536" y="853"/>
                    <a:pt x="553" y="870"/>
                    <a:pt x="576" y="870"/>
                  </a:cubicBezTo>
                  <a:cubicBezTo>
                    <a:pt x="587" y="870"/>
                    <a:pt x="600" y="865"/>
                    <a:pt x="613" y="853"/>
                  </a:cubicBezTo>
                  <a:cubicBezTo>
                    <a:pt x="613" y="853"/>
                    <a:pt x="651" y="853"/>
                    <a:pt x="651" y="814"/>
                  </a:cubicBezTo>
                  <a:cubicBezTo>
                    <a:pt x="766" y="700"/>
                    <a:pt x="843" y="546"/>
                    <a:pt x="881" y="355"/>
                  </a:cubicBezTo>
                  <a:cubicBezTo>
                    <a:pt x="881" y="317"/>
                    <a:pt x="881" y="278"/>
                    <a:pt x="843" y="240"/>
                  </a:cubicBezTo>
                  <a:cubicBezTo>
                    <a:pt x="843" y="240"/>
                    <a:pt x="804" y="202"/>
                    <a:pt x="766" y="164"/>
                  </a:cubicBezTo>
                  <a:cubicBezTo>
                    <a:pt x="654" y="51"/>
                    <a:pt x="546" y="1"/>
                    <a:pt x="4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rot="3538460" flipH="1">
              <a:off x="8697843" y="1984334"/>
              <a:ext cx="53623" cy="42498"/>
            </a:xfrm>
            <a:custGeom>
              <a:avLst/>
              <a:gdLst/>
              <a:ahLst/>
              <a:cxnLst/>
              <a:rect l="l" t="t" r="r" b="b"/>
              <a:pathLst>
                <a:path w="2145" h="1700" extrusionOk="0">
                  <a:moveTo>
                    <a:pt x="1202" y="1"/>
                  </a:moveTo>
                  <a:cubicBezTo>
                    <a:pt x="972" y="1"/>
                    <a:pt x="754" y="65"/>
                    <a:pt x="613" y="206"/>
                  </a:cubicBezTo>
                  <a:cubicBezTo>
                    <a:pt x="0" y="780"/>
                    <a:pt x="613" y="1316"/>
                    <a:pt x="1149" y="1623"/>
                  </a:cubicBezTo>
                  <a:cubicBezTo>
                    <a:pt x="1187" y="1661"/>
                    <a:pt x="1263" y="1699"/>
                    <a:pt x="1340" y="1699"/>
                  </a:cubicBezTo>
                  <a:cubicBezTo>
                    <a:pt x="1455" y="1699"/>
                    <a:pt x="1570" y="1623"/>
                    <a:pt x="1646" y="1508"/>
                  </a:cubicBezTo>
                  <a:cubicBezTo>
                    <a:pt x="1876" y="1278"/>
                    <a:pt x="2029" y="972"/>
                    <a:pt x="2144" y="666"/>
                  </a:cubicBezTo>
                  <a:cubicBezTo>
                    <a:pt x="2144" y="627"/>
                    <a:pt x="2144" y="551"/>
                    <a:pt x="2144" y="512"/>
                  </a:cubicBezTo>
                  <a:cubicBezTo>
                    <a:pt x="2144" y="436"/>
                    <a:pt x="2106" y="398"/>
                    <a:pt x="2067" y="359"/>
                  </a:cubicBezTo>
                  <a:cubicBezTo>
                    <a:pt x="1887" y="133"/>
                    <a:pt x="1533" y="1"/>
                    <a:pt x="1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3538460" flipH="1">
              <a:off x="8825583" y="2052880"/>
              <a:ext cx="27774" cy="20874"/>
            </a:xfrm>
            <a:custGeom>
              <a:avLst/>
              <a:gdLst/>
              <a:ahLst/>
              <a:cxnLst/>
              <a:rect l="l" t="t" r="r" b="b"/>
              <a:pathLst>
                <a:path w="1111" h="835" extrusionOk="0">
                  <a:moveTo>
                    <a:pt x="883" y="0"/>
                  </a:moveTo>
                  <a:cubicBezTo>
                    <a:pt x="804" y="0"/>
                    <a:pt x="711" y="27"/>
                    <a:pt x="613" y="69"/>
                  </a:cubicBezTo>
                  <a:cubicBezTo>
                    <a:pt x="384" y="184"/>
                    <a:pt x="116" y="375"/>
                    <a:pt x="39" y="452"/>
                  </a:cubicBezTo>
                  <a:cubicBezTo>
                    <a:pt x="1" y="490"/>
                    <a:pt x="1" y="528"/>
                    <a:pt x="1" y="567"/>
                  </a:cubicBezTo>
                  <a:cubicBezTo>
                    <a:pt x="1" y="605"/>
                    <a:pt x="39" y="605"/>
                    <a:pt x="77" y="605"/>
                  </a:cubicBezTo>
                  <a:cubicBezTo>
                    <a:pt x="307" y="682"/>
                    <a:pt x="498" y="758"/>
                    <a:pt x="728" y="835"/>
                  </a:cubicBezTo>
                  <a:lnTo>
                    <a:pt x="805" y="835"/>
                  </a:lnTo>
                  <a:cubicBezTo>
                    <a:pt x="805" y="835"/>
                    <a:pt x="843" y="796"/>
                    <a:pt x="843" y="796"/>
                  </a:cubicBezTo>
                  <a:cubicBezTo>
                    <a:pt x="920" y="720"/>
                    <a:pt x="996" y="643"/>
                    <a:pt x="1034" y="528"/>
                  </a:cubicBezTo>
                  <a:cubicBezTo>
                    <a:pt x="1073" y="452"/>
                    <a:pt x="1111" y="375"/>
                    <a:pt x="1111" y="299"/>
                  </a:cubicBezTo>
                  <a:cubicBezTo>
                    <a:pt x="1111" y="80"/>
                    <a:pt x="1019"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rot="3538460" flipH="1">
              <a:off x="8731995" y="2056785"/>
              <a:ext cx="36398" cy="32199"/>
            </a:xfrm>
            <a:custGeom>
              <a:avLst/>
              <a:gdLst/>
              <a:ahLst/>
              <a:cxnLst/>
              <a:rect l="l" t="t" r="r" b="b"/>
              <a:pathLst>
                <a:path w="1456" h="1288" extrusionOk="0">
                  <a:moveTo>
                    <a:pt x="658" y="0"/>
                  </a:moveTo>
                  <a:cubicBezTo>
                    <a:pt x="551" y="0"/>
                    <a:pt x="445" y="29"/>
                    <a:pt x="345" y="101"/>
                  </a:cubicBezTo>
                  <a:cubicBezTo>
                    <a:pt x="77" y="292"/>
                    <a:pt x="1" y="675"/>
                    <a:pt x="192" y="943"/>
                  </a:cubicBezTo>
                  <a:cubicBezTo>
                    <a:pt x="269" y="1020"/>
                    <a:pt x="345" y="1096"/>
                    <a:pt x="422" y="1134"/>
                  </a:cubicBezTo>
                  <a:cubicBezTo>
                    <a:pt x="575" y="1249"/>
                    <a:pt x="728" y="1287"/>
                    <a:pt x="881" y="1287"/>
                  </a:cubicBezTo>
                  <a:cubicBezTo>
                    <a:pt x="1111" y="1249"/>
                    <a:pt x="1226" y="1020"/>
                    <a:pt x="1341" y="828"/>
                  </a:cubicBezTo>
                  <a:cubicBezTo>
                    <a:pt x="1417" y="752"/>
                    <a:pt x="1455" y="675"/>
                    <a:pt x="1455" y="560"/>
                  </a:cubicBezTo>
                  <a:cubicBezTo>
                    <a:pt x="1455" y="407"/>
                    <a:pt x="1341" y="254"/>
                    <a:pt x="1187" y="177"/>
                  </a:cubicBezTo>
                  <a:cubicBezTo>
                    <a:pt x="1020" y="81"/>
                    <a:pt x="837"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rot="3538460" flipH="1">
              <a:off x="8445872" y="1675667"/>
              <a:ext cx="66047" cy="74272"/>
            </a:xfrm>
            <a:custGeom>
              <a:avLst/>
              <a:gdLst/>
              <a:ahLst/>
              <a:cxnLst/>
              <a:rect l="l" t="t" r="r" b="b"/>
              <a:pathLst>
                <a:path w="2642" h="2971" extrusionOk="0">
                  <a:moveTo>
                    <a:pt x="2014" y="1"/>
                  </a:moveTo>
                  <a:cubicBezTo>
                    <a:pt x="1888" y="1"/>
                    <a:pt x="1779" y="92"/>
                    <a:pt x="1608" y="214"/>
                  </a:cubicBezTo>
                  <a:cubicBezTo>
                    <a:pt x="1110" y="559"/>
                    <a:pt x="689" y="942"/>
                    <a:pt x="268" y="1401"/>
                  </a:cubicBezTo>
                  <a:cubicBezTo>
                    <a:pt x="153" y="1554"/>
                    <a:pt x="0" y="1746"/>
                    <a:pt x="77" y="1937"/>
                  </a:cubicBezTo>
                  <a:cubicBezTo>
                    <a:pt x="115" y="2014"/>
                    <a:pt x="192" y="2090"/>
                    <a:pt x="268" y="2128"/>
                  </a:cubicBezTo>
                  <a:cubicBezTo>
                    <a:pt x="651" y="2358"/>
                    <a:pt x="996" y="2626"/>
                    <a:pt x="1340" y="2856"/>
                  </a:cubicBezTo>
                  <a:cubicBezTo>
                    <a:pt x="1417" y="2932"/>
                    <a:pt x="1532" y="2971"/>
                    <a:pt x="1646" y="2971"/>
                  </a:cubicBezTo>
                  <a:cubicBezTo>
                    <a:pt x="1685" y="2932"/>
                    <a:pt x="1761" y="2894"/>
                    <a:pt x="1800" y="2856"/>
                  </a:cubicBezTo>
                  <a:cubicBezTo>
                    <a:pt x="2106" y="2511"/>
                    <a:pt x="2297" y="2128"/>
                    <a:pt x="2450" y="1707"/>
                  </a:cubicBezTo>
                  <a:cubicBezTo>
                    <a:pt x="2565" y="1401"/>
                    <a:pt x="2642" y="1056"/>
                    <a:pt x="2604" y="712"/>
                  </a:cubicBezTo>
                  <a:cubicBezTo>
                    <a:pt x="2565" y="482"/>
                    <a:pt x="2450" y="252"/>
                    <a:pt x="2259" y="99"/>
                  </a:cubicBezTo>
                  <a:cubicBezTo>
                    <a:pt x="2162" y="30"/>
                    <a:pt x="2085" y="1"/>
                    <a:pt x="2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rot="3538460" flipH="1">
              <a:off x="8448652" y="1629022"/>
              <a:ext cx="32449" cy="42698"/>
            </a:xfrm>
            <a:custGeom>
              <a:avLst/>
              <a:gdLst/>
              <a:ahLst/>
              <a:cxnLst/>
              <a:rect l="l" t="t" r="r" b="b"/>
              <a:pathLst>
                <a:path w="1298" h="1708" extrusionOk="0">
                  <a:moveTo>
                    <a:pt x="806" y="0"/>
                  </a:moveTo>
                  <a:cubicBezTo>
                    <a:pt x="781" y="0"/>
                    <a:pt x="755" y="2"/>
                    <a:pt x="728" y="6"/>
                  </a:cubicBezTo>
                  <a:cubicBezTo>
                    <a:pt x="306" y="45"/>
                    <a:pt x="192" y="810"/>
                    <a:pt x="77" y="1117"/>
                  </a:cubicBezTo>
                  <a:cubicBezTo>
                    <a:pt x="38" y="1193"/>
                    <a:pt x="0" y="1308"/>
                    <a:pt x="38" y="1385"/>
                  </a:cubicBezTo>
                  <a:cubicBezTo>
                    <a:pt x="77" y="1461"/>
                    <a:pt x="153" y="1499"/>
                    <a:pt x="230" y="1538"/>
                  </a:cubicBezTo>
                  <a:cubicBezTo>
                    <a:pt x="383" y="1576"/>
                    <a:pt x="498" y="1653"/>
                    <a:pt x="651" y="1691"/>
                  </a:cubicBezTo>
                  <a:cubicBezTo>
                    <a:pt x="702" y="1691"/>
                    <a:pt x="753" y="1708"/>
                    <a:pt x="793" y="1708"/>
                  </a:cubicBezTo>
                  <a:cubicBezTo>
                    <a:pt x="813" y="1708"/>
                    <a:pt x="830" y="1704"/>
                    <a:pt x="842" y="1691"/>
                  </a:cubicBezTo>
                  <a:cubicBezTo>
                    <a:pt x="881" y="1653"/>
                    <a:pt x="919" y="1614"/>
                    <a:pt x="957" y="1576"/>
                  </a:cubicBezTo>
                  <a:cubicBezTo>
                    <a:pt x="1072" y="1385"/>
                    <a:pt x="1187" y="1155"/>
                    <a:pt x="1225" y="925"/>
                  </a:cubicBezTo>
                  <a:cubicBezTo>
                    <a:pt x="1298" y="599"/>
                    <a:pt x="1233" y="0"/>
                    <a:pt x="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rot="3538460" flipH="1">
              <a:off x="8490010" y="1601299"/>
              <a:ext cx="89996" cy="67297"/>
            </a:xfrm>
            <a:custGeom>
              <a:avLst/>
              <a:gdLst/>
              <a:ahLst/>
              <a:cxnLst/>
              <a:rect l="l" t="t" r="r" b="b"/>
              <a:pathLst>
                <a:path w="3600" h="2692" extrusionOk="0">
                  <a:moveTo>
                    <a:pt x="2576" y="1"/>
                  </a:moveTo>
                  <a:cubicBezTo>
                    <a:pt x="2057" y="1"/>
                    <a:pt x="1429" y="254"/>
                    <a:pt x="1035" y="541"/>
                  </a:cubicBezTo>
                  <a:cubicBezTo>
                    <a:pt x="690" y="770"/>
                    <a:pt x="1" y="1344"/>
                    <a:pt x="460" y="1689"/>
                  </a:cubicBezTo>
                  <a:cubicBezTo>
                    <a:pt x="843" y="1957"/>
                    <a:pt x="1188" y="2225"/>
                    <a:pt x="1532" y="2493"/>
                  </a:cubicBezTo>
                  <a:cubicBezTo>
                    <a:pt x="1647" y="2570"/>
                    <a:pt x="1762" y="2684"/>
                    <a:pt x="1915" y="2684"/>
                  </a:cubicBezTo>
                  <a:cubicBezTo>
                    <a:pt x="1945" y="2689"/>
                    <a:pt x="1975" y="2692"/>
                    <a:pt x="2004" y="2692"/>
                  </a:cubicBezTo>
                  <a:cubicBezTo>
                    <a:pt x="2195" y="2692"/>
                    <a:pt x="2361" y="2588"/>
                    <a:pt x="2528" y="2455"/>
                  </a:cubicBezTo>
                  <a:cubicBezTo>
                    <a:pt x="2872" y="2187"/>
                    <a:pt x="3178" y="1804"/>
                    <a:pt x="3370" y="1383"/>
                  </a:cubicBezTo>
                  <a:cubicBezTo>
                    <a:pt x="3485" y="1115"/>
                    <a:pt x="3600" y="770"/>
                    <a:pt x="3446" y="502"/>
                  </a:cubicBezTo>
                  <a:cubicBezTo>
                    <a:pt x="3332" y="196"/>
                    <a:pt x="2987" y="43"/>
                    <a:pt x="2681" y="5"/>
                  </a:cubicBezTo>
                  <a:cubicBezTo>
                    <a:pt x="2646" y="2"/>
                    <a:pt x="2611" y="1"/>
                    <a:pt x="2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rot="3538460" flipH="1">
              <a:off x="8435304" y="1673574"/>
              <a:ext cx="13424" cy="10000"/>
            </a:xfrm>
            <a:custGeom>
              <a:avLst/>
              <a:gdLst/>
              <a:ahLst/>
              <a:cxnLst/>
              <a:rect l="l" t="t" r="r" b="b"/>
              <a:pathLst>
                <a:path w="537" h="400" extrusionOk="0">
                  <a:moveTo>
                    <a:pt x="308" y="1"/>
                  </a:moveTo>
                  <a:cubicBezTo>
                    <a:pt x="243" y="1"/>
                    <a:pt x="169" y="28"/>
                    <a:pt x="115" y="55"/>
                  </a:cubicBezTo>
                  <a:lnTo>
                    <a:pt x="77" y="93"/>
                  </a:lnTo>
                  <a:cubicBezTo>
                    <a:pt x="0" y="131"/>
                    <a:pt x="0" y="246"/>
                    <a:pt x="39" y="323"/>
                  </a:cubicBezTo>
                  <a:cubicBezTo>
                    <a:pt x="115" y="399"/>
                    <a:pt x="192" y="399"/>
                    <a:pt x="307" y="399"/>
                  </a:cubicBezTo>
                  <a:cubicBezTo>
                    <a:pt x="383" y="361"/>
                    <a:pt x="460" y="323"/>
                    <a:pt x="498" y="246"/>
                  </a:cubicBezTo>
                  <a:cubicBezTo>
                    <a:pt x="536" y="131"/>
                    <a:pt x="460" y="55"/>
                    <a:pt x="383" y="16"/>
                  </a:cubicBezTo>
                  <a:cubicBezTo>
                    <a:pt x="361" y="5"/>
                    <a:pt x="335" y="1"/>
                    <a:pt x="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rot="3538460" flipH="1">
              <a:off x="8429664" y="1626965"/>
              <a:ext cx="16299" cy="22299"/>
            </a:xfrm>
            <a:custGeom>
              <a:avLst/>
              <a:gdLst/>
              <a:ahLst/>
              <a:cxnLst/>
              <a:rect l="l" t="t" r="r" b="b"/>
              <a:pathLst>
                <a:path w="652" h="892" extrusionOk="0">
                  <a:moveTo>
                    <a:pt x="328" y="1"/>
                  </a:moveTo>
                  <a:cubicBezTo>
                    <a:pt x="289" y="1"/>
                    <a:pt x="254" y="10"/>
                    <a:pt x="231" y="34"/>
                  </a:cubicBezTo>
                  <a:cubicBezTo>
                    <a:pt x="116" y="110"/>
                    <a:pt x="77" y="378"/>
                    <a:pt x="39" y="455"/>
                  </a:cubicBezTo>
                  <a:cubicBezTo>
                    <a:pt x="1" y="531"/>
                    <a:pt x="1" y="570"/>
                    <a:pt x="1" y="646"/>
                  </a:cubicBezTo>
                  <a:cubicBezTo>
                    <a:pt x="1" y="761"/>
                    <a:pt x="116" y="799"/>
                    <a:pt x="192" y="838"/>
                  </a:cubicBezTo>
                  <a:cubicBezTo>
                    <a:pt x="246" y="865"/>
                    <a:pt x="301" y="892"/>
                    <a:pt x="355" y="892"/>
                  </a:cubicBezTo>
                  <a:cubicBezTo>
                    <a:pt x="377" y="892"/>
                    <a:pt x="400" y="887"/>
                    <a:pt x="422" y="876"/>
                  </a:cubicBezTo>
                  <a:cubicBezTo>
                    <a:pt x="499" y="838"/>
                    <a:pt x="537" y="799"/>
                    <a:pt x="537" y="723"/>
                  </a:cubicBezTo>
                  <a:cubicBezTo>
                    <a:pt x="575" y="646"/>
                    <a:pt x="575" y="570"/>
                    <a:pt x="613" y="493"/>
                  </a:cubicBezTo>
                  <a:cubicBezTo>
                    <a:pt x="613" y="378"/>
                    <a:pt x="613" y="263"/>
                    <a:pt x="613" y="187"/>
                  </a:cubicBezTo>
                  <a:cubicBezTo>
                    <a:pt x="613" y="148"/>
                    <a:pt x="652" y="110"/>
                    <a:pt x="613" y="110"/>
                  </a:cubicBezTo>
                  <a:cubicBezTo>
                    <a:pt x="613" y="110"/>
                    <a:pt x="613" y="72"/>
                    <a:pt x="575" y="72"/>
                  </a:cubicBezTo>
                  <a:cubicBezTo>
                    <a:pt x="522" y="45"/>
                    <a:pt x="415" y="1"/>
                    <a:pt x="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rot="3538460" flipH="1">
              <a:off x="8359921" y="1593636"/>
              <a:ext cx="18224" cy="13074"/>
            </a:xfrm>
            <a:custGeom>
              <a:avLst/>
              <a:gdLst/>
              <a:ahLst/>
              <a:cxnLst/>
              <a:rect l="l" t="t" r="r" b="b"/>
              <a:pathLst>
                <a:path w="729" h="523" extrusionOk="0">
                  <a:moveTo>
                    <a:pt x="508" y="0"/>
                  </a:moveTo>
                  <a:cubicBezTo>
                    <a:pt x="358" y="0"/>
                    <a:pt x="182" y="186"/>
                    <a:pt x="77" y="264"/>
                  </a:cubicBezTo>
                  <a:cubicBezTo>
                    <a:pt x="39" y="264"/>
                    <a:pt x="1" y="303"/>
                    <a:pt x="1" y="341"/>
                  </a:cubicBezTo>
                  <a:cubicBezTo>
                    <a:pt x="39" y="379"/>
                    <a:pt x="39" y="379"/>
                    <a:pt x="77" y="417"/>
                  </a:cubicBezTo>
                  <a:cubicBezTo>
                    <a:pt x="230" y="456"/>
                    <a:pt x="345" y="494"/>
                    <a:pt x="498" y="494"/>
                  </a:cubicBezTo>
                  <a:cubicBezTo>
                    <a:pt x="518" y="513"/>
                    <a:pt x="527" y="523"/>
                    <a:pt x="537" y="523"/>
                  </a:cubicBezTo>
                  <a:cubicBezTo>
                    <a:pt x="546" y="523"/>
                    <a:pt x="556" y="513"/>
                    <a:pt x="575" y="494"/>
                  </a:cubicBezTo>
                  <a:cubicBezTo>
                    <a:pt x="613" y="494"/>
                    <a:pt x="652" y="456"/>
                    <a:pt x="652" y="417"/>
                  </a:cubicBezTo>
                  <a:cubicBezTo>
                    <a:pt x="728" y="341"/>
                    <a:pt x="728" y="226"/>
                    <a:pt x="690" y="149"/>
                  </a:cubicBezTo>
                  <a:cubicBezTo>
                    <a:pt x="641" y="40"/>
                    <a:pt x="577" y="0"/>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rot="3538460" flipH="1">
              <a:off x="8348143" y="1540607"/>
              <a:ext cx="31624" cy="31424"/>
            </a:xfrm>
            <a:custGeom>
              <a:avLst/>
              <a:gdLst/>
              <a:ahLst/>
              <a:cxnLst/>
              <a:rect l="l" t="t" r="r" b="b"/>
              <a:pathLst>
                <a:path w="1265" h="1257" extrusionOk="0">
                  <a:moveTo>
                    <a:pt x="706" y="1"/>
                  </a:moveTo>
                  <a:cubicBezTo>
                    <a:pt x="673" y="1"/>
                    <a:pt x="642" y="7"/>
                    <a:pt x="613" y="21"/>
                  </a:cubicBezTo>
                  <a:cubicBezTo>
                    <a:pt x="422" y="136"/>
                    <a:pt x="230" y="404"/>
                    <a:pt x="77" y="557"/>
                  </a:cubicBezTo>
                  <a:cubicBezTo>
                    <a:pt x="77" y="596"/>
                    <a:pt x="1" y="672"/>
                    <a:pt x="39" y="749"/>
                  </a:cubicBezTo>
                  <a:cubicBezTo>
                    <a:pt x="39" y="749"/>
                    <a:pt x="77" y="787"/>
                    <a:pt x="116" y="825"/>
                  </a:cubicBezTo>
                  <a:cubicBezTo>
                    <a:pt x="230" y="940"/>
                    <a:pt x="383" y="1055"/>
                    <a:pt x="537" y="1170"/>
                  </a:cubicBezTo>
                  <a:cubicBezTo>
                    <a:pt x="575" y="1208"/>
                    <a:pt x="613" y="1246"/>
                    <a:pt x="651" y="1246"/>
                  </a:cubicBezTo>
                  <a:cubicBezTo>
                    <a:pt x="673" y="1254"/>
                    <a:pt x="693" y="1257"/>
                    <a:pt x="710" y="1257"/>
                  </a:cubicBezTo>
                  <a:cubicBezTo>
                    <a:pt x="782" y="1257"/>
                    <a:pt x="819" y="1201"/>
                    <a:pt x="881" y="1170"/>
                  </a:cubicBezTo>
                  <a:cubicBezTo>
                    <a:pt x="958" y="1055"/>
                    <a:pt x="1034" y="979"/>
                    <a:pt x="1111" y="902"/>
                  </a:cubicBezTo>
                  <a:cubicBezTo>
                    <a:pt x="1187" y="787"/>
                    <a:pt x="1264" y="672"/>
                    <a:pt x="1264" y="519"/>
                  </a:cubicBezTo>
                  <a:cubicBezTo>
                    <a:pt x="1264" y="404"/>
                    <a:pt x="1187" y="289"/>
                    <a:pt x="1111" y="213"/>
                  </a:cubicBezTo>
                  <a:cubicBezTo>
                    <a:pt x="1018" y="119"/>
                    <a:pt x="848" y="1"/>
                    <a:pt x="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rot="-5400000" flipH="1">
              <a:off x="8622669" y="360730"/>
              <a:ext cx="79500" cy="61875"/>
            </a:xfrm>
            <a:custGeom>
              <a:avLst/>
              <a:gdLst/>
              <a:ahLst/>
              <a:cxnLst/>
              <a:rect l="l" t="t" r="r" b="b"/>
              <a:pathLst>
                <a:path w="3180" h="2475" extrusionOk="0">
                  <a:moveTo>
                    <a:pt x="498" y="1"/>
                  </a:moveTo>
                  <a:cubicBezTo>
                    <a:pt x="383" y="39"/>
                    <a:pt x="306" y="154"/>
                    <a:pt x="268" y="269"/>
                  </a:cubicBezTo>
                  <a:cubicBezTo>
                    <a:pt x="38" y="805"/>
                    <a:pt x="0" y="1379"/>
                    <a:pt x="153" y="1915"/>
                  </a:cubicBezTo>
                  <a:cubicBezTo>
                    <a:pt x="153" y="1991"/>
                    <a:pt x="191" y="2106"/>
                    <a:pt x="230" y="2183"/>
                  </a:cubicBezTo>
                  <a:cubicBezTo>
                    <a:pt x="413" y="2389"/>
                    <a:pt x="653" y="2474"/>
                    <a:pt x="907" y="2474"/>
                  </a:cubicBezTo>
                  <a:cubicBezTo>
                    <a:pt x="1931" y="2474"/>
                    <a:pt x="3179" y="1081"/>
                    <a:pt x="1799" y="498"/>
                  </a:cubicBezTo>
                  <a:cubicBezTo>
                    <a:pt x="1455" y="345"/>
                    <a:pt x="1072" y="192"/>
                    <a:pt x="727" y="39"/>
                  </a:cubicBezTo>
                  <a:cubicBezTo>
                    <a:pt x="651" y="1"/>
                    <a:pt x="574"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rot="-5400000" flipH="1">
              <a:off x="8700806" y="343843"/>
              <a:ext cx="26825" cy="19975"/>
            </a:xfrm>
            <a:custGeom>
              <a:avLst/>
              <a:gdLst/>
              <a:ahLst/>
              <a:cxnLst/>
              <a:rect l="l" t="t" r="r" b="b"/>
              <a:pathLst>
                <a:path w="1073" h="799" extrusionOk="0">
                  <a:moveTo>
                    <a:pt x="383" y="0"/>
                  </a:moveTo>
                  <a:cubicBezTo>
                    <a:pt x="307" y="0"/>
                    <a:pt x="269" y="0"/>
                    <a:pt x="230" y="39"/>
                  </a:cubicBezTo>
                  <a:cubicBezTo>
                    <a:pt x="77" y="192"/>
                    <a:pt x="1" y="421"/>
                    <a:pt x="1" y="613"/>
                  </a:cubicBezTo>
                  <a:cubicBezTo>
                    <a:pt x="1" y="689"/>
                    <a:pt x="39" y="728"/>
                    <a:pt x="77" y="766"/>
                  </a:cubicBezTo>
                  <a:cubicBezTo>
                    <a:pt x="113" y="790"/>
                    <a:pt x="171" y="799"/>
                    <a:pt x="237" y="799"/>
                  </a:cubicBezTo>
                  <a:cubicBezTo>
                    <a:pt x="384" y="799"/>
                    <a:pt x="572" y="754"/>
                    <a:pt x="651" y="728"/>
                  </a:cubicBezTo>
                  <a:cubicBezTo>
                    <a:pt x="805" y="651"/>
                    <a:pt x="919" y="460"/>
                    <a:pt x="1034" y="345"/>
                  </a:cubicBezTo>
                  <a:cubicBezTo>
                    <a:pt x="1034" y="307"/>
                    <a:pt x="1073" y="268"/>
                    <a:pt x="1034" y="230"/>
                  </a:cubicBezTo>
                  <a:cubicBezTo>
                    <a:pt x="1034" y="192"/>
                    <a:pt x="996" y="192"/>
                    <a:pt x="996" y="192"/>
                  </a:cubicBezTo>
                  <a:cubicBezTo>
                    <a:pt x="805" y="115"/>
                    <a:pt x="651" y="77"/>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rot="-5400000" flipH="1">
              <a:off x="8710894" y="310805"/>
              <a:ext cx="21075" cy="22900"/>
            </a:xfrm>
            <a:custGeom>
              <a:avLst/>
              <a:gdLst/>
              <a:ahLst/>
              <a:cxnLst/>
              <a:rect l="l" t="t" r="r" b="b"/>
              <a:pathLst>
                <a:path w="843" h="916" extrusionOk="0">
                  <a:moveTo>
                    <a:pt x="651" y="0"/>
                  </a:moveTo>
                  <a:cubicBezTo>
                    <a:pt x="460" y="38"/>
                    <a:pt x="306" y="77"/>
                    <a:pt x="153" y="191"/>
                  </a:cubicBezTo>
                  <a:cubicBezTo>
                    <a:pt x="77" y="230"/>
                    <a:pt x="38" y="230"/>
                    <a:pt x="38" y="306"/>
                  </a:cubicBezTo>
                  <a:cubicBezTo>
                    <a:pt x="0" y="345"/>
                    <a:pt x="0" y="383"/>
                    <a:pt x="0" y="459"/>
                  </a:cubicBezTo>
                  <a:cubicBezTo>
                    <a:pt x="38" y="613"/>
                    <a:pt x="115" y="804"/>
                    <a:pt x="268" y="881"/>
                  </a:cubicBezTo>
                  <a:cubicBezTo>
                    <a:pt x="321" y="904"/>
                    <a:pt x="368" y="915"/>
                    <a:pt x="410" y="915"/>
                  </a:cubicBezTo>
                  <a:cubicBezTo>
                    <a:pt x="708" y="915"/>
                    <a:pt x="771" y="388"/>
                    <a:pt x="804" y="153"/>
                  </a:cubicBezTo>
                  <a:cubicBezTo>
                    <a:pt x="804" y="115"/>
                    <a:pt x="842" y="77"/>
                    <a:pt x="804" y="38"/>
                  </a:cubicBezTo>
                  <a:cubicBezTo>
                    <a:pt x="766" y="0"/>
                    <a:pt x="689"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rot="-5400000" flipH="1">
              <a:off x="8586931" y="292143"/>
              <a:ext cx="48850" cy="51600"/>
            </a:xfrm>
            <a:custGeom>
              <a:avLst/>
              <a:gdLst/>
              <a:ahLst/>
              <a:cxnLst/>
              <a:rect l="l" t="t" r="r" b="b"/>
              <a:pathLst>
                <a:path w="1954" h="2064" extrusionOk="0">
                  <a:moveTo>
                    <a:pt x="766" y="0"/>
                  </a:moveTo>
                  <a:cubicBezTo>
                    <a:pt x="652" y="0"/>
                    <a:pt x="575" y="38"/>
                    <a:pt x="460" y="115"/>
                  </a:cubicBezTo>
                  <a:cubicBezTo>
                    <a:pt x="154" y="306"/>
                    <a:pt x="39" y="728"/>
                    <a:pt x="39" y="1110"/>
                  </a:cubicBezTo>
                  <a:cubicBezTo>
                    <a:pt x="1" y="1417"/>
                    <a:pt x="77" y="1799"/>
                    <a:pt x="345" y="1991"/>
                  </a:cubicBezTo>
                  <a:cubicBezTo>
                    <a:pt x="414" y="2043"/>
                    <a:pt x="499" y="2063"/>
                    <a:pt x="592" y="2063"/>
                  </a:cubicBezTo>
                  <a:cubicBezTo>
                    <a:pt x="706" y="2063"/>
                    <a:pt x="832" y="2033"/>
                    <a:pt x="958" y="1991"/>
                  </a:cubicBezTo>
                  <a:cubicBezTo>
                    <a:pt x="1149" y="1914"/>
                    <a:pt x="1379" y="1761"/>
                    <a:pt x="1532" y="1570"/>
                  </a:cubicBezTo>
                  <a:cubicBezTo>
                    <a:pt x="1647" y="1417"/>
                    <a:pt x="1953" y="995"/>
                    <a:pt x="1838" y="766"/>
                  </a:cubicBezTo>
                  <a:cubicBezTo>
                    <a:pt x="1800" y="689"/>
                    <a:pt x="1762" y="651"/>
                    <a:pt x="1685" y="613"/>
                  </a:cubicBezTo>
                  <a:lnTo>
                    <a:pt x="1073" y="153"/>
                  </a:lnTo>
                  <a:cubicBezTo>
                    <a:pt x="996" y="115"/>
                    <a:pt x="881" y="38"/>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rot="-5400000" flipH="1">
              <a:off x="9040694" y="177530"/>
              <a:ext cx="33525" cy="33900"/>
            </a:xfrm>
            <a:custGeom>
              <a:avLst/>
              <a:gdLst/>
              <a:ahLst/>
              <a:cxnLst/>
              <a:rect l="l" t="t" r="r" b="b"/>
              <a:pathLst>
                <a:path w="1341" h="1356" extrusionOk="0">
                  <a:moveTo>
                    <a:pt x="617" y="0"/>
                  </a:moveTo>
                  <a:cubicBezTo>
                    <a:pt x="562" y="0"/>
                    <a:pt x="507" y="9"/>
                    <a:pt x="460" y="25"/>
                  </a:cubicBezTo>
                  <a:cubicBezTo>
                    <a:pt x="0" y="178"/>
                    <a:pt x="39" y="599"/>
                    <a:pt x="77" y="1021"/>
                  </a:cubicBezTo>
                  <a:cubicBezTo>
                    <a:pt x="115" y="1135"/>
                    <a:pt x="154" y="1250"/>
                    <a:pt x="268" y="1327"/>
                  </a:cubicBezTo>
                  <a:cubicBezTo>
                    <a:pt x="307" y="1346"/>
                    <a:pt x="345" y="1356"/>
                    <a:pt x="383" y="1356"/>
                  </a:cubicBezTo>
                  <a:cubicBezTo>
                    <a:pt x="422" y="1356"/>
                    <a:pt x="460" y="1346"/>
                    <a:pt x="498" y="1327"/>
                  </a:cubicBezTo>
                  <a:cubicBezTo>
                    <a:pt x="613" y="1289"/>
                    <a:pt x="689" y="1212"/>
                    <a:pt x="766" y="1174"/>
                  </a:cubicBezTo>
                  <a:cubicBezTo>
                    <a:pt x="881" y="1135"/>
                    <a:pt x="1072" y="1135"/>
                    <a:pt x="1187" y="1097"/>
                  </a:cubicBezTo>
                  <a:cubicBezTo>
                    <a:pt x="1225" y="1059"/>
                    <a:pt x="1264" y="1021"/>
                    <a:pt x="1302" y="982"/>
                  </a:cubicBezTo>
                  <a:cubicBezTo>
                    <a:pt x="1340" y="906"/>
                    <a:pt x="1302" y="829"/>
                    <a:pt x="1264" y="753"/>
                  </a:cubicBezTo>
                  <a:cubicBezTo>
                    <a:pt x="1187" y="599"/>
                    <a:pt x="1111" y="446"/>
                    <a:pt x="996" y="293"/>
                  </a:cubicBezTo>
                  <a:cubicBezTo>
                    <a:pt x="957" y="217"/>
                    <a:pt x="919" y="140"/>
                    <a:pt x="843" y="63"/>
                  </a:cubicBezTo>
                  <a:cubicBezTo>
                    <a:pt x="775" y="19"/>
                    <a:pt x="695" y="0"/>
                    <a:pt x="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rot="-5400000" flipH="1">
              <a:off x="8964419" y="170455"/>
              <a:ext cx="54575" cy="67200"/>
            </a:xfrm>
            <a:custGeom>
              <a:avLst/>
              <a:gdLst/>
              <a:ahLst/>
              <a:cxnLst/>
              <a:rect l="l" t="t" r="r" b="b"/>
              <a:pathLst>
                <a:path w="2183" h="2688" extrusionOk="0">
                  <a:moveTo>
                    <a:pt x="938" y="0"/>
                  </a:moveTo>
                  <a:cubicBezTo>
                    <a:pt x="842" y="0"/>
                    <a:pt x="747" y="10"/>
                    <a:pt x="651" y="29"/>
                  </a:cubicBezTo>
                  <a:cubicBezTo>
                    <a:pt x="77" y="105"/>
                    <a:pt x="0" y="680"/>
                    <a:pt x="0" y="1216"/>
                  </a:cubicBezTo>
                  <a:cubicBezTo>
                    <a:pt x="0" y="1522"/>
                    <a:pt x="153" y="1866"/>
                    <a:pt x="421" y="2020"/>
                  </a:cubicBezTo>
                  <a:cubicBezTo>
                    <a:pt x="651" y="2173"/>
                    <a:pt x="957" y="2211"/>
                    <a:pt x="1187" y="2326"/>
                  </a:cubicBezTo>
                  <a:cubicBezTo>
                    <a:pt x="1340" y="2402"/>
                    <a:pt x="1493" y="2556"/>
                    <a:pt x="1685" y="2670"/>
                  </a:cubicBezTo>
                  <a:cubicBezTo>
                    <a:pt x="1710" y="2670"/>
                    <a:pt x="1753" y="2687"/>
                    <a:pt x="1801" y="2687"/>
                  </a:cubicBezTo>
                  <a:cubicBezTo>
                    <a:pt x="1825" y="2687"/>
                    <a:pt x="1850" y="2683"/>
                    <a:pt x="1876" y="2670"/>
                  </a:cubicBezTo>
                  <a:cubicBezTo>
                    <a:pt x="1991" y="2670"/>
                    <a:pt x="2029" y="2556"/>
                    <a:pt x="2029" y="2441"/>
                  </a:cubicBezTo>
                  <a:cubicBezTo>
                    <a:pt x="2182" y="1828"/>
                    <a:pt x="2144" y="1177"/>
                    <a:pt x="1953" y="603"/>
                  </a:cubicBezTo>
                  <a:cubicBezTo>
                    <a:pt x="1876" y="412"/>
                    <a:pt x="1761" y="220"/>
                    <a:pt x="1608" y="144"/>
                  </a:cubicBezTo>
                  <a:cubicBezTo>
                    <a:pt x="1493" y="67"/>
                    <a:pt x="1340" y="29"/>
                    <a:pt x="1225" y="29"/>
                  </a:cubicBezTo>
                  <a:cubicBezTo>
                    <a:pt x="1129" y="10"/>
                    <a:pt x="1034"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rot="-5400000" flipH="1">
              <a:off x="8984431" y="143993"/>
              <a:ext cx="41375" cy="28025"/>
            </a:xfrm>
            <a:custGeom>
              <a:avLst/>
              <a:gdLst/>
              <a:ahLst/>
              <a:cxnLst/>
              <a:rect l="l" t="t" r="r" b="b"/>
              <a:pathLst>
                <a:path w="1655" h="1121" extrusionOk="0">
                  <a:moveTo>
                    <a:pt x="963" y="0"/>
                  </a:moveTo>
                  <a:cubicBezTo>
                    <a:pt x="546" y="0"/>
                    <a:pt x="0" y="792"/>
                    <a:pt x="468" y="1044"/>
                  </a:cubicBezTo>
                  <a:cubicBezTo>
                    <a:pt x="544" y="1121"/>
                    <a:pt x="659" y="1121"/>
                    <a:pt x="736" y="1121"/>
                  </a:cubicBezTo>
                  <a:lnTo>
                    <a:pt x="1195" y="1121"/>
                  </a:lnTo>
                  <a:cubicBezTo>
                    <a:pt x="1348" y="1121"/>
                    <a:pt x="1540" y="1121"/>
                    <a:pt x="1616" y="1006"/>
                  </a:cubicBezTo>
                  <a:cubicBezTo>
                    <a:pt x="1655" y="891"/>
                    <a:pt x="1616" y="776"/>
                    <a:pt x="1578" y="700"/>
                  </a:cubicBezTo>
                  <a:cubicBezTo>
                    <a:pt x="1502" y="470"/>
                    <a:pt x="1387" y="278"/>
                    <a:pt x="1195" y="125"/>
                  </a:cubicBezTo>
                  <a:cubicBezTo>
                    <a:pt x="1157" y="87"/>
                    <a:pt x="1119" y="49"/>
                    <a:pt x="1042" y="10"/>
                  </a:cubicBezTo>
                  <a:cubicBezTo>
                    <a:pt x="1017" y="3"/>
                    <a:pt x="990"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rot="-5400000" flipH="1">
              <a:off x="8878531" y="105193"/>
              <a:ext cx="78500" cy="74250"/>
            </a:xfrm>
            <a:custGeom>
              <a:avLst/>
              <a:gdLst/>
              <a:ahLst/>
              <a:cxnLst/>
              <a:rect l="l" t="t" r="r" b="b"/>
              <a:pathLst>
                <a:path w="3140" h="2970" extrusionOk="0">
                  <a:moveTo>
                    <a:pt x="1947" y="1"/>
                  </a:moveTo>
                  <a:cubicBezTo>
                    <a:pt x="1839" y="1"/>
                    <a:pt x="1736" y="19"/>
                    <a:pt x="1646" y="64"/>
                  </a:cubicBezTo>
                  <a:cubicBezTo>
                    <a:pt x="1493" y="102"/>
                    <a:pt x="1417" y="255"/>
                    <a:pt x="1302" y="370"/>
                  </a:cubicBezTo>
                  <a:cubicBezTo>
                    <a:pt x="1149" y="600"/>
                    <a:pt x="957" y="830"/>
                    <a:pt x="766" y="1059"/>
                  </a:cubicBezTo>
                  <a:cubicBezTo>
                    <a:pt x="613" y="1251"/>
                    <a:pt x="268" y="1481"/>
                    <a:pt x="153" y="1710"/>
                  </a:cubicBezTo>
                  <a:cubicBezTo>
                    <a:pt x="0" y="2131"/>
                    <a:pt x="383" y="2744"/>
                    <a:pt x="766" y="2897"/>
                  </a:cubicBezTo>
                  <a:cubicBezTo>
                    <a:pt x="870" y="2949"/>
                    <a:pt x="981" y="2970"/>
                    <a:pt x="1097" y="2970"/>
                  </a:cubicBezTo>
                  <a:cubicBezTo>
                    <a:pt x="1238" y="2970"/>
                    <a:pt x="1385" y="2939"/>
                    <a:pt x="1532" y="2897"/>
                  </a:cubicBezTo>
                  <a:cubicBezTo>
                    <a:pt x="1761" y="2821"/>
                    <a:pt x="1991" y="2706"/>
                    <a:pt x="2221" y="2553"/>
                  </a:cubicBezTo>
                  <a:cubicBezTo>
                    <a:pt x="2489" y="2399"/>
                    <a:pt x="2757" y="2208"/>
                    <a:pt x="2910" y="1940"/>
                  </a:cubicBezTo>
                  <a:cubicBezTo>
                    <a:pt x="3140" y="1519"/>
                    <a:pt x="2986" y="1059"/>
                    <a:pt x="2872" y="600"/>
                  </a:cubicBezTo>
                  <a:cubicBezTo>
                    <a:pt x="2833" y="447"/>
                    <a:pt x="2795" y="294"/>
                    <a:pt x="2680" y="217"/>
                  </a:cubicBezTo>
                  <a:cubicBezTo>
                    <a:pt x="2527" y="102"/>
                    <a:pt x="2336" y="26"/>
                    <a:pt x="2182" y="26"/>
                  </a:cubicBezTo>
                  <a:cubicBezTo>
                    <a:pt x="2103" y="10"/>
                    <a:pt x="2024" y="1"/>
                    <a:pt x="1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rot="-5400000" flipH="1">
              <a:off x="9033119" y="157105"/>
              <a:ext cx="14275" cy="15500"/>
            </a:xfrm>
            <a:custGeom>
              <a:avLst/>
              <a:gdLst/>
              <a:ahLst/>
              <a:cxnLst/>
              <a:rect l="l" t="t" r="r" b="b"/>
              <a:pathLst>
                <a:path w="571" h="620" extrusionOk="0">
                  <a:moveTo>
                    <a:pt x="303" y="1"/>
                  </a:moveTo>
                  <a:cubicBezTo>
                    <a:pt x="150" y="115"/>
                    <a:pt x="73" y="269"/>
                    <a:pt x="35" y="383"/>
                  </a:cubicBezTo>
                  <a:cubicBezTo>
                    <a:pt x="1" y="486"/>
                    <a:pt x="119" y="619"/>
                    <a:pt x="227" y="619"/>
                  </a:cubicBezTo>
                  <a:cubicBezTo>
                    <a:pt x="239" y="619"/>
                    <a:pt x="252" y="617"/>
                    <a:pt x="264" y="613"/>
                  </a:cubicBezTo>
                  <a:cubicBezTo>
                    <a:pt x="379" y="613"/>
                    <a:pt x="494" y="498"/>
                    <a:pt x="532" y="383"/>
                  </a:cubicBezTo>
                  <a:cubicBezTo>
                    <a:pt x="571" y="269"/>
                    <a:pt x="494" y="115"/>
                    <a:pt x="418" y="39"/>
                  </a:cubicBezTo>
                  <a:cubicBezTo>
                    <a:pt x="418" y="1"/>
                    <a:pt x="379" y="1"/>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rot="-5400000" flipH="1">
              <a:off x="8982556" y="32643"/>
              <a:ext cx="23000" cy="20250"/>
            </a:xfrm>
            <a:custGeom>
              <a:avLst/>
              <a:gdLst/>
              <a:ahLst/>
              <a:cxnLst/>
              <a:rect l="l" t="t" r="r" b="b"/>
              <a:pathLst>
                <a:path w="920" h="810" extrusionOk="0">
                  <a:moveTo>
                    <a:pt x="628" y="1"/>
                  </a:moveTo>
                  <a:cubicBezTo>
                    <a:pt x="585" y="1"/>
                    <a:pt x="537" y="10"/>
                    <a:pt x="499" y="29"/>
                  </a:cubicBezTo>
                  <a:cubicBezTo>
                    <a:pt x="307" y="68"/>
                    <a:pt x="154" y="183"/>
                    <a:pt x="39" y="336"/>
                  </a:cubicBezTo>
                  <a:lnTo>
                    <a:pt x="1" y="336"/>
                  </a:lnTo>
                  <a:cubicBezTo>
                    <a:pt x="1" y="451"/>
                    <a:pt x="1" y="565"/>
                    <a:pt x="1" y="642"/>
                  </a:cubicBezTo>
                  <a:cubicBezTo>
                    <a:pt x="1" y="680"/>
                    <a:pt x="1" y="719"/>
                    <a:pt x="39" y="757"/>
                  </a:cubicBezTo>
                  <a:cubicBezTo>
                    <a:pt x="39" y="795"/>
                    <a:pt x="116" y="795"/>
                    <a:pt x="154" y="795"/>
                  </a:cubicBezTo>
                  <a:cubicBezTo>
                    <a:pt x="212" y="805"/>
                    <a:pt x="269" y="809"/>
                    <a:pt x="326" y="809"/>
                  </a:cubicBezTo>
                  <a:cubicBezTo>
                    <a:pt x="496" y="809"/>
                    <a:pt x="661" y="766"/>
                    <a:pt x="805" y="680"/>
                  </a:cubicBezTo>
                  <a:cubicBezTo>
                    <a:pt x="843" y="680"/>
                    <a:pt x="881" y="642"/>
                    <a:pt x="920" y="604"/>
                  </a:cubicBezTo>
                  <a:cubicBezTo>
                    <a:pt x="920" y="565"/>
                    <a:pt x="920" y="527"/>
                    <a:pt x="920" y="489"/>
                  </a:cubicBezTo>
                  <a:cubicBezTo>
                    <a:pt x="881" y="374"/>
                    <a:pt x="843" y="259"/>
                    <a:pt x="805" y="144"/>
                  </a:cubicBezTo>
                  <a:cubicBezTo>
                    <a:pt x="805" y="106"/>
                    <a:pt x="767" y="68"/>
                    <a:pt x="728" y="29"/>
                  </a:cubicBezTo>
                  <a:cubicBezTo>
                    <a:pt x="709" y="10"/>
                    <a:pt x="671"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6"/>
        </a:solidFill>
        <a:effectLst/>
      </p:bgPr>
    </p:bg>
    <p:spTree>
      <p:nvGrpSpPr>
        <p:cNvPr id="1" name="Shape 181"/>
        <p:cNvGrpSpPr/>
        <p:nvPr/>
      </p:nvGrpSpPr>
      <p:grpSpPr>
        <a:xfrm>
          <a:off x="0" y="0"/>
          <a:ext cx="0" cy="0"/>
          <a:chOff x="0" y="0"/>
          <a:chExt cx="0" cy="0"/>
        </a:xfrm>
      </p:grpSpPr>
      <p:sp>
        <p:nvSpPr>
          <p:cNvPr id="182" name="Google Shape;182;p5"/>
          <p:cNvSpPr/>
          <p:nvPr/>
        </p:nvSpPr>
        <p:spPr>
          <a:xfrm>
            <a:off x="0" y="1384688"/>
            <a:ext cx="9143654" cy="3758849"/>
          </a:xfrm>
          <a:custGeom>
            <a:avLst/>
            <a:gdLst/>
            <a:ahLst/>
            <a:cxnLst/>
            <a:rect l="l" t="t" r="r" b="b"/>
            <a:pathLst>
              <a:path w="284960" h="138831" extrusionOk="0">
                <a:moveTo>
                  <a:pt x="160529" y="1"/>
                </a:moveTo>
                <a:cubicBezTo>
                  <a:pt x="147718" y="1"/>
                  <a:pt x="136193" y="3280"/>
                  <a:pt x="132161" y="5090"/>
                </a:cubicBezTo>
                <a:cubicBezTo>
                  <a:pt x="118391" y="11291"/>
                  <a:pt x="107692" y="23206"/>
                  <a:pt x="98695" y="34999"/>
                </a:cubicBezTo>
                <a:cubicBezTo>
                  <a:pt x="91248" y="44726"/>
                  <a:pt x="84682" y="55060"/>
                  <a:pt x="77175" y="64756"/>
                </a:cubicBezTo>
                <a:cubicBezTo>
                  <a:pt x="66387" y="78641"/>
                  <a:pt x="73023" y="99860"/>
                  <a:pt x="61928" y="99860"/>
                </a:cubicBezTo>
                <a:cubicBezTo>
                  <a:pt x="59737" y="99860"/>
                  <a:pt x="56855" y="99033"/>
                  <a:pt x="53010" y="97158"/>
                </a:cubicBezTo>
                <a:cubicBezTo>
                  <a:pt x="39636" y="90653"/>
                  <a:pt x="32432" y="76398"/>
                  <a:pt x="19848" y="68799"/>
                </a:cubicBezTo>
                <a:cubicBezTo>
                  <a:pt x="15327" y="66091"/>
                  <a:pt x="9690" y="64056"/>
                  <a:pt x="4192" y="64056"/>
                </a:cubicBezTo>
                <a:cubicBezTo>
                  <a:pt x="2778" y="64056"/>
                  <a:pt x="1374" y="64191"/>
                  <a:pt x="0" y="64483"/>
                </a:cubicBezTo>
                <a:lnTo>
                  <a:pt x="0" y="138830"/>
                </a:lnTo>
                <a:lnTo>
                  <a:pt x="196873" y="138830"/>
                </a:lnTo>
                <a:cubicBezTo>
                  <a:pt x="196873" y="136915"/>
                  <a:pt x="196995" y="135001"/>
                  <a:pt x="197299" y="133116"/>
                </a:cubicBezTo>
                <a:cubicBezTo>
                  <a:pt x="198058" y="128192"/>
                  <a:pt x="200095" y="123572"/>
                  <a:pt x="203286" y="119772"/>
                </a:cubicBezTo>
                <a:cubicBezTo>
                  <a:pt x="206721" y="115669"/>
                  <a:pt x="211189" y="112477"/>
                  <a:pt x="215779" y="109833"/>
                </a:cubicBezTo>
                <a:cubicBezTo>
                  <a:pt x="220582" y="107037"/>
                  <a:pt x="225658" y="104727"/>
                  <a:pt x="230886" y="102842"/>
                </a:cubicBezTo>
                <a:cubicBezTo>
                  <a:pt x="236691" y="100728"/>
                  <a:pt x="242875" y="100014"/>
                  <a:pt x="249038" y="100014"/>
                </a:cubicBezTo>
                <a:cubicBezTo>
                  <a:pt x="249168" y="100014"/>
                  <a:pt x="249297" y="100015"/>
                  <a:pt x="249427" y="100015"/>
                </a:cubicBezTo>
                <a:cubicBezTo>
                  <a:pt x="254612" y="100015"/>
                  <a:pt x="259739" y="100746"/>
                  <a:pt x="264922" y="100746"/>
                </a:cubicBezTo>
                <a:cubicBezTo>
                  <a:pt x="265026" y="100746"/>
                  <a:pt x="265129" y="100745"/>
                  <a:pt x="265233" y="100745"/>
                </a:cubicBezTo>
                <a:cubicBezTo>
                  <a:pt x="266266" y="100745"/>
                  <a:pt x="267330" y="100714"/>
                  <a:pt x="268364" y="100623"/>
                </a:cubicBezTo>
                <a:cubicBezTo>
                  <a:pt x="268880" y="100593"/>
                  <a:pt x="269367" y="100532"/>
                  <a:pt x="269853" y="100471"/>
                </a:cubicBezTo>
                <a:cubicBezTo>
                  <a:pt x="270400" y="100410"/>
                  <a:pt x="270613" y="100410"/>
                  <a:pt x="271130" y="100319"/>
                </a:cubicBezTo>
                <a:cubicBezTo>
                  <a:pt x="273014" y="100015"/>
                  <a:pt x="274899" y="99590"/>
                  <a:pt x="276692" y="98951"/>
                </a:cubicBezTo>
                <a:cubicBezTo>
                  <a:pt x="279671" y="97888"/>
                  <a:pt x="282498" y="96216"/>
                  <a:pt x="284960" y="94149"/>
                </a:cubicBezTo>
                <a:lnTo>
                  <a:pt x="284960" y="7552"/>
                </a:lnTo>
                <a:cubicBezTo>
                  <a:pt x="281191" y="11898"/>
                  <a:pt x="277726" y="16549"/>
                  <a:pt x="274200" y="20865"/>
                </a:cubicBezTo>
                <a:cubicBezTo>
                  <a:pt x="265142" y="31929"/>
                  <a:pt x="251494" y="42112"/>
                  <a:pt x="236631" y="42355"/>
                </a:cubicBezTo>
                <a:cubicBezTo>
                  <a:pt x="236452" y="42358"/>
                  <a:pt x="236273" y="42360"/>
                  <a:pt x="236095" y="42360"/>
                </a:cubicBezTo>
                <a:cubicBezTo>
                  <a:pt x="228882" y="42360"/>
                  <a:pt x="222189" y="39371"/>
                  <a:pt x="217117" y="34239"/>
                </a:cubicBezTo>
                <a:cubicBezTo>
                  <a:pt x="212162" y="29254"/>
                  <a:pt x="208758" y="23054"/>
                  <a:pt x="204442" y="17552"/>
                </a:cubicBezTo>
                <a:cubicBezTo>
                  <a:pt x="202405" y="14938"/>
                  <a:pt x="200156" y="12476"/>
                  <a:pt x="197450" y="10561"/>
                </a:cubicBezTo>
                <a:cubicBezTo>
                  <a:pt x="194320" y="8373"/>
                  <a:pt x="190338" y="8312"/>
                  <a:pt x="187055" y="6366"/>
                </a:cubicBezTo>
                <a:cubicBezTo>
                  <a:pt x="178985" y="1589"/>
                  <a:pt x="169445" y="1"/>
                  <a:pt x="1605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txBox="1">
            <a:spLocks noGrp="1"/>
          </p:cNvSpPr>
          <p:nvPr>
            <p:ph type="title"/>
          </p:nvPr>
        </p:nvSpPr>
        <p:spPr>
          <a:xfrm>
            <a:off x="717750" y="421375"/>
            <a:ext cx="7708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4" name="Google Shape;184;p5"/>
          <p:cNvSpPr txBox="1">
            <a:spLocks noGrp="1"/>
          </p:cNvSpPr>
          <p:nvPr>
            <p:ph type="subTitle" idx="1"/>
          </p:nvPr>
        </p:nvSpPr>
        <p:spPr>
          <a:xfrm>
            <a:off x="1067238" y="1685500"/>
            <a:ext cx="1458900" cy="27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800"/>
              <a:buFont typeface="Open Sans"/>
              <a:buNone/>
              <a:defRPr sz="2200" b="1">
                <a:solidFill>
                  <a:schemeClr val="accent4"/>
                </a:solidFill>
                <a:latin typeface="Denk One"/>
                <a:ea typeface="Denk One"/>
                <a:cs typeface="Denk One"/>
                <a:sym typeface="Denk One"/>
              </a:defRPr>
            </a:lvl1pPr>
            <a:lvl2pPr lvl="1" rtl="0">
              <a:lnSpc>
                <a:spcPct val="100000"/>
              </a:lnSpc>
              <a:spcBef>
                <a:spcPts val="0"/>
              </a:spcBef>
              <a:spcAft>
                <a:spcPts val="0"/>
              </a:spcAft>
              <a:buClr>
                <a:schemeClr val="accent2"/>
              </a:buClr>
              <a:buSzPts val="1400"/>
              <a:buFont typeface="Open Sans"/>
              <a:buNone/>
              <a:defRPr b="1">
                <a:solidFill>
                  <a:schemeClr val="accent2"/>
                </a:solidFill>
                <a:latin typeface="Open Sans"/>
                <a:ea typeface="Open Sans"/>
                <a:cs typeface="Open Sans"/>
                <a:sym typeface="Open Sans"/>
              </a:defRPr>
            </a:lvl2pPr>
            <a:lvl3pPr lvl="2" rtl="0">
              <a:lnSpc>
                <a:spcPct val="100000"/>
              </a:lnSpc>
              <a:spcBef>
                <a:spcPts val="0"/>
              </a:spcBef>
              <a:spcAft>
                <a:spcPts val="0"/>
              </a:spcAft>
              <a:buClr>
                <a:schemeClr val="accent2"/>
              </a:buClr>
              <a:buSzPts val="1400"/>
              <a:buFont typeface="Open Sans"/>
              <a:buNone/>
              <a:defRPr b="1">
                <a:solidFill>
                  <a:schemeClr val="accent2"/>
                </a:solidFill>
                <a:latin typeface="Open Sans"/>
                <a:ea typeface="Open Sans"/>
                <a:cs typeface="Open Sans"/>
                <a:sym typeface="Open Sans"/>
              </a:defRPr>
            </a:lvl3pPr>
            <a:lvl4pPr lvl="3" rtl="0">
              <a:lnSpc>
                <a:spcPct val="100000"/>
              </a:lnSpc>
              <a:spcBef>
                <a:spcPts val="0"/>
              </a:spcBef>
              <a:spcAft>
                <a:spcPts val="0"/>
              </a:spcAft>
              <a:buClr>
                <a:schemeClr val="accent2"/>
              </a:buClr>
              <a:buSzPts val="1400"/>
              <a:buFont typeface="Open Sans"/>
              <a:buNone/>
              <a:defRPr b="1">
                <a:solidFill>
                  <a:schemeClr val="accent2"/>
                </a:solidFill>
                <a:latin typeface="Open Sans"/>
                <a:ea typeface="Open Sans"/>
                <a:cs typeface="Open Sans"/>
                <a:sym typeface="Open Sans"/>
              </a:defRPr>
            </a:lvl4pPr>
            <a:lvl5pPr lvl="4" rtl="0">
              <a:lnSpc>
                <a:spcPct val="100000"/>
              </a:lnSpc>
              <a:spcBef>
                <a:spcPts val="0"/>
              </a:spcBef>
              <a:spcAft>
                <a:spcPts val="0"/>
              </a:spcAft>
              <a:buClr>
                <a:schemeClr val="accent2"/>
              </a:buClr>
              <a:buSzPts val="1400"/>
              <a:buFont typeface="Open Sans"/>
              <a:buNone/>
              <a:defRPr b="1">
                <a:solidFill>
                  <a:schemeClr val="accent2"/>
                </a:solidFill>
                <a:latin typeface="Open Sans"/>
                <a:ea typeface="Open Sans"/>
                <a:cs typeface="Open Sans"/>
                <a:sym typeface="Open Sans"/>
              </a:defRPr>
            </a:lvl5pPr>
            <a:lvl6pPr lvl="5" rtl="0">
              <a:lnSpc>
                <a:spcPct val="100000"/>
              </a:lnSpc>
              <a:spcBef>
                <a:spcPts val="0"/>
              </a:spcBef>
              <a:spcAft>
                <a:spcPts val="0"/>
              </a:spcAft>
              <a:buClr>
                <a:schemeClr val="accent2"/>
              </a:buClr>
              <a:buSzPts val="1400"/>
              <a:buFont typeface="Open Sans"/>
              <a:buNone/>
              <a:defRPr b="1">
                <a:solidFill>
                  <a:schemeClr val="accent2"/>
                </a:solidFill>
                <a:latin typeface="Open Sans"/>
                <a:ea typeface="Open Sans"/>
                <a:cs typeface="Open Sans"/>
                <a:sym typeface="Open Sans"/>
              </a:defRPr>
            </a:lvl6pPr>
            <a:lvl7pPr lvl="6" rtl="0">
              <a:lnSpc>
                <a:spcPct val="100000"/>
              </a:lnSpc>
              <a:spcBef>
                <a:spcPts val="0"/>
              </a:spcBef>
              <a:spcAft>
                <a:spcPts val="0"/>
              </a:spcAft>
              <a:buClr>
                <a:schemeClr val="accent2"/>
              </a:buClr>
              <a:buSzPts val="1400"/>
              <a:buFont typeface="Open Sans"/>
              <a:buNone/>
              <a:defRPr b="1">
                <a:solidFill>
                  <a:schemeClr val="accent2"/>
                </a:solidFill>
                <a:latin typeface="Open Sans"/>
                <a:ea typeface="Open Sans"/>
                <a:cs typeface="Open Sans"/>
                <a:sym typeface="Open Sans"/>
              </a:defRPr>
            </a:lvl7pPr>
            <a:lvl8pPr lvl="7" rtl="0">
              <a:lnSpc>
                <a:spcPct val="100000"/>
              </a:lnSpc>
              <a:spcBef>
                <a:spcPts val="0"/>
              </a:spcBef>
              <a:spcAft>
                <a:spcPts val="0"/>
              </a:spcAft>
              <a:buClr>
                <a:schemeClr val="accent2"/>
              </a:buClr>
              <a:buSzPts val="1400"/>
              <a:buFont typeface="Open Sans"/>
              <a:buNone/>
              <a:defRPr b="1">
                <a:solidFill>
                  <a:schemeClr val="accent2"/>
                </a:solidFill>
                <a:latin typeface="Open Sans"/>
                <a:ea typeface="Open Sans"/>
                <a:cs typeface="Open Sans"/>
                <a:sym typeface="Open Sans"/>
              </a:defRPr>
            </a:lvl8pPr>
            <a:lvl9pPr lvl="8" rtl="0">
              <a:lnSpc>
                <a:spcPct val="100000"/>
              </a:lnSpc>
              <a:spcBef>
                <a:spcPts val="0"/>
              </a:spcBef>
              <a:spcAft>
                <a:spcPts val="0"/>
              </a:spcAft>
              <a:buClr>
                <a:schemeClr val="accent2"/>
              </a:buClr>
              <a:buSzPts val="1400"/>
              <a:buFont typeface="Open Sans"/>
              <a:buNone/>
              <a:defRPr b="1">
                <a:solidFill>
                  <a:schemeClr val="accent2"/>
                </a:solidFill>
                <a:latin typeface="Open Sans"/>
                <a:ea typeface="Open Sans"/>
                <a:cs typeface="Open Sans"/>
                <a:sym typeface="Open Sans"/>
              </a:defRPr>
            </a:lvl9pPr>
          </a:lstStyle>
          <a:p>
            <a:endParaRPr/>
          </a:p>
        </p:txBody>
      </p:sp>
      <p:sp>
        <p:nvSpPr>
          <p:cNvPr id="185" name="Google Shape;185;p5"/>
          <p:cNvSpPr txBox="1">
            <a:spLocks noGrp="1"/>
          </p:cNvSpPr>
          <p:nvPr>
            <p:ph type="subTitle" idx="2"/>
          </p:nvPr>
        </p:nvSpPr>
        <p:spPr>
          <a:xfrm>
            <a:off x="3332375" y="1685500"/>
            <a:ext cx="1458900" cy="27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800"/>
              <a:buFont typeface="Open Sans"/>
              <a:buNone/>
              <a:defRPr sz="2200" b="1">
                <a:solidFill>
                  <a:schemeClr val="accent4"/>
                </a:solidFill>
                <a:latin typeface="Denk One"/>
                <a:ea typeface="Denk One"/>
                <a:cs typeface="Denk One"/>
                <a:sym typeface="Denk One"/>
              </a:defRPr>
            </a:lvl1pPr>
            <a:lvl2pPr lvl="1" rtl="0">
              <a:lnSpc>
                <a:spcPct val="100000"/>
              </a:lnSpc>
              <a:spcBef>
                <a:spcPts val="0"/>
              </a:spcBef>
              <a:spcAft>
                <a:spcPts val="0"/>
              </a:spcAft>
              <a:buClr>
                <a:schemeClr val="accent2"/>
              </a:buClr>
              <a:buSzPts val="1400"/>
              <a:buFont typeface="Open Sans"/>
              <a:buNone/>
              <a:defRPr b="1">
                <a:solidFill>
                  <a:schemeClr val="accent2"/>
                </a:solidFill>
                <a:latin typeface="Open Sans"/>
                <a:ea typeface="Open Sans"/>
                <a:cs typeface="Open Sans"/>
                <a:sym typeface="Open Sans"/>
              </a:defRPr>
            </a:lvl2pPr>
            <a:lvl3pPr lvl="2" rtl="0">
              <a:lnSpc>
                <a:spcPct val="100000"/>
              </a:lnSpc>
              <a:spcBef>
                <a:spcPts val="0"/>
              </a:spcBef>
              <a:spcAft>
                <a:spcPts val="0"/>
              </a:spcAft>
              <a:buClr>
                <a:schemeClr val="accent2"/>
              </a:buClr>
              <a:buSzPts val="1400"/>
              <a:buFont typeface="Open Sans"/>
              <a:buNone/>
              <a:defRPr b="1">
                <a:solidFill>
                  <a:schemeClr val="accent2"/>
                </a:solidFill>
                <a:latin typeface="Open Sans"/>
                <a:ea typeface="Open Sans"/>
                <a:cs typeface="Open Sans"/>
                <a:sym typeface="Open Sans"/>
              </a:defRPr>
            </a:lvl3pPr>
            <a:lvl4pPr lvl="3" rtl="0">
              <a:lnSpc>
                <a:spcPct val="100000"/>
              </a:lnSpc>
              <a:spcBef>
                <a:spcPts val="0"/>
              </a:spcBef>
              <a:spcAft>
                <a:spcPts val="0"/>
              </a:spcAft>
              <a:buClr>
                <a:schemeClr val="accent2"/>
              </a:buClr>
              <a:buSzPts val="1400"/>
              <a:buFont typeface="Open Sans"/>
              <a:buNone/>
              <a:defRPr b="1">
                <a:solidFill>
                  <a:schemeClr val="accent2"/>
                </a:solidFill>
                <a:latin typeface="Open Sans"/>
                <a:ea typeface="Open Sans"/>
                <a:cs typeface="Open Sans"/>
                <a:sym typeface="Open Sans"/>
              </a:defRPr>
            </a:lvl4pPr>
            <a:lvl5pPr lvl="4" rtl="0">
              <a:lnSpc>
                <a:spcPct val="100000"/>
              </a:lnSpc>
              <a:spcBef>
                <a:spcPts val="0"/>
              </a:spcBef>
              <a:spcAft>
                <a:spcPts val="0"/>
              </a:spcAft>
              <a:buClr>
                <a:schemeClr val="accent2"/>
              </a:buClr>
              <a:buSzPts val="1400"/>
              <a:buFont typeface="Open Sans"/>
              <a:buNone/>
              <a:defRPr b="1">
                <a:solidFill>
                  <a:schemeClr val="accent2"/>
                </a:solidFill>
                <a:latin typeface="Open Sans"/>
                <a:ea typeface="Open Sans"/>
                <a:cs typeface="Open Sans"/>
                <a:sym typeface="Open Sans"/>
              </a:defRPr>
            </a:lvl5pPr>
            <a:lvl6pPr lvl="5" rtl="0">
              <a:lnSpc>
                <a:spcPct val="100000"/>
              </a:lnSpc>
              <a:spcBef>
                <a:spcPts val="0"/>
              </a:spcBef>
              <a:spcAft>
                <a:spcPts val="0"/>
              </a:spcAft>
              <a:buClr>
                <a:schemeClr val="accent2"/>
              </a:buClr>
              <a:buSzPts val="1400"/>
              <a:buFont typeface="Open Sans"/>
              <a:buNone/>
              <a:defRPr b="1">
                <a:solidFill>
                  <a:schemeClr val="accent2"/>
                </a:solidFill>
                <a:latin typeface="Open Sans"/>
                <a:ea typeface="Open Sans"/>
                <a:cs typeface="Open Sans"/>
                <a:sym typeface="Open Sans"/>
              </a:defRPr>
            </a:lvl6pPr>
            <a:lvl7pPr lvl="6" rtl="0">
              <a:lnSpc>
                <a:spcPct val="100000"/>
              </a:lnSpc>
              <a:spcBef>
                <a:spcPts val="0"/>
              </a:spcBef>
              <a:spcAft>
                <a:spcPts val="0"/>
              </a:spcAft>
              <a:buClr>
                <a:schemeClr val="accent2"/>
              </a:buClr>
              <a:buSzPts val="1400"/>
              <a:buFont typeface="Open Sans"/>
              <a:buNone/>
              <a:defRPr b="1">
                <a:solidFill>
                  <a:schemeClr val="accent2"/>
                </a:solidFill>
                <a:latin typeface="Open Sans"/>
                <a:ea typeface="Open Sans"/>
                <a:cs typeface="Open Sans"/>
                <a:sym typeface="Open Sans"/>
              </a:defRPr>
            </a:lvl7pPr>
            <a:lvl8pPr lvl="7" rtl="0">
              <a:lnSpc>
                <a:spcPct val="100000"/>
              </a:lnSpc>
              <a:spcBef>
                <a:spcPts val="0"/>
              </a:spcBef>
              <a:spcAft>
                <a:spcPts val="0"/>
              </a:spcAft>
              <a:buClr>
                <a:schemeClr val="accent2"/>
              </a:buClr>
              <a:buSzPts val="1400"/>
              <a:buFont typeface="Open Sans"/>
              <a:buNone/>
              <a:defRPr b="1">
                <a:solidFill>
                  <a:schemeClr val="accent2"/>
                </a:solidFill>
                <a:latin typeface="Open Sans"/>
                <a:ea typeface="Open Sans"/>
                <a:cs typeface="Open Sans"/>
                <a:sym typeface="Open Sans"/>
              </a:defRPr>
            </a:lvl8pPr>
            <a:lvl9pPr lvl="8" rtl="0">
              <a:lnSpc>
                <a:spcPct val="100000"/>
              </a:lnSpc>
              <a:spcBef>
                <a:spcPts val="0"/>
              </a:spcBef>
              <a:spcAft>
                <a:spcPts val="0"/>
              </a:spcAft>
              <a:buClr>
                <a:schemeClr val="accent2"/>
              </a:buClr>
              <a:buSzPts val="1400"/>
              <a:buFont typeface="Open Sans"/>
              <a:buNone/>
              <a:defRPr b="1">
                <a:solidFill>
                  <a:schemeClr val="accent2"/>
                </a:solidFill>
                <a:latin typeface="Open Sans"/>
                <a:ea typeface="Open Sans"/>
                <a:cs typeface="Open Sans"/>
                <a:sym typeface="Open Sans"/>
              </a:defRPr>
            </a:lvl9pPr>
          </a:lstStyle>
          <a:p>
            <a:endParaRPr/>
          </a:p>
        </p:txBody>
      </p:sp>
      <p:sp>
        <p:nvSpPr>
          <p:cNvPr id="186" name="Google Shape;186;p5"/>
          <p:cNvSpPr txBox="1">
            <a:spLocks noGrp="1"/>
          </p:cNvSpPr>
          <p:nvPr>
            <p:ph type="subTitle" idx="3"/>
          </p:nvPr>
        </p:nvSpPr>
        <p:spPr>
          <a:xfrm>
            <a:off x="717738" y="3129436"/>
            <a:ext cx="2157900" cy="95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7" name="Google Shape;187;p5"/>
          <p:cNvSpPr txBox="1">
            <a:spLocks noGrp="1"/>
          </p:cNvSpPr>
          <p:nvPr>
            <p:ph type="subTitle" idx="4"/>
          </p:nvPr>
        </p:nvSpPr>
        <p:spPr>
          <a:xfrm>
            <a:off x="2982875" y="3129436"/>
            <a:ext cx="2157900" cy="95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188" name="Google Shape;188;p5"/>
          <p:cNvGrpSpPr/>
          <p:nvPr/>
        </p:nvGrpSpPr>
        <p:grpSpPr>
          <a:xfrm>
            <a:off x="279179" y="2065033"/>
            <a:ext cx="9329126" cy="2890727"/>
            <a:chOff x="279179" y="2065033"/>
            <a:chExt cx="9329126" cy="2890727"/>
          </a:xfrm>
        </p:grpSpPr>
        <p:grpSp>
          <p:nvGrpSpPr>
            <p:cNvPr id="189" name="Google Shape;189;p5"/>
            <p:cNvGrpSpPr/>
            <p:nvPr/>
          </p:nvGrpSpPr>
          <p:grpSpPr>
            <a:xfrm rot="-2054966">
              <a:off x="7536666" y="2499185"/>
              <a:ext cx="1905571" cy="1177283"/>
              <a:chOff x="273471" y="527344"/>
              <a:chExt cx="1905561" cy="1177276"/>
            </a:xfrm>
          </p:grpSpPr>
          <p:sp>
            <p:nvSpPr>
              <p:cNvPr id="190" name="Google Shape;190;p5"/>
              <p:cNvSpPr/>
              <p:nvPr/>
            </p:nvSpPr>
            <p:spPr>
              <a:xfrm rot="-4500040">
                <a:off x="278554" y="1523414"/>
                <a:ext cx="106272" cy="92072"/>
              </a:xfrm>
              <a:custGeom>
                <a:avLst/>
                <a:gdLst/>
                <a:ahLst/>
                <a:cxnLst/>
                <a:rect l="l" t="t" r="r" b="b"/>
                <a:pathLst>
                  <a:path w="4251" h="3683" extrusionOk="0">
                    <a:moveTo>
                      <a:pt x="1832" y="1"/>
                    </a:moveTo>
                    <a:cubicBezTo>
                      <a:pt x="1120" y="1"/>
                      <a:pt x="415" y="894"/>
                      <a:pt x="77" y="1457"/>
                    </a:cubicBezTo>
                    <a:cubicBezTo>
                      <a:pt x="39" y="1533"/>
                      <a:pt x="1" y="1648"/>
                      <a:pt x="1" y="1763"/>
                    </a:cubicBezTo>
                    <a:cubicBezTo>
                      <a:pt x="39" y="1878"/>
                      <a:pt x="77" y="1954"/>
                      <a:pt x="154" y="1993"/>
                    </a:cubicBezTo>
                    <a:cubicBezTo>
                      <a:pt x="651" y="2529"/>
                      <a:pt x="1149" y="2988"/>
                      <a:pt x="1723" y="3409"/>
                    </a:cubicBezTo>
                    <a:cubicBezTo>
                      <a:pt x="1876" y="3524"/>
                      <a:pt x="2030" y="3639"/>
                      <a:pt x="2221" y="3677"/>
                    </a:cubicBezTo>
                    <a:cubicBezTo>
                      <a:pt x="2244" y="3681"/>
                      <a:pt x="2267" y="3682"/>
                      <a:pt x="2291" y="3682"/>
                    </a:cubicBezTo>
                    <a:cubicBezTo>
                      <a:pt x="2535" y="3682"/>
                      <a:pt x="2777" y="3504"/>
                      <a:pt x="2987" y="3294"/>
                    </a:cubicBezTo>
                    <a:cubicBezTo>
                      <a:pt x="3370" y="2950"/>
                      <a:pt x="3752" y="2529"/>
                      <a:pt x="4059" y="2108"/>
                    </a:cubicBezTo>
                    <a:cubicBezTo>
                      <a:pt x="4135" y="2031"/>
                      <a:pt x="4212" y="1916"/>
                      <a:pt x="4212" y="1801"/>
                    </a:cubicBezTo>
                    <a:cubicBezTo>
                      <a:pt x="4250" y="1610"/>
                      <a:pt x="4097" y="1380"/>
                      <a:pt x="3944" y="1227"/>
                    </a:cubicBezTo>
                    <a:cubicBezTo>
                      <a:pt x="3599" y="921"/>
                      <a:pt x="3178" y="614"/>
                      <a:pt x="2757" y="347"/>
                    </a:cubicBezTo>
                    <a:cubicBezTo>
                      <a:pt x="2489" y="193"/>
                      <a:pt x="2183" y="40"/>
                      <a:pt x="1876" y="2"/>
                    </a:cubicBezTo>
                    <a:cubicBezTo>
                      <a:pt x="1862" y="1"/>
                      <a:pt x="1847"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rot="-4500040">
                <a:off x="357820" y="1616098"/>
                <a:ext cx="22024" cy="21749"/>
              </a:xfrm>
              <a:custGeom>
                <a:avLst/>
                <a:gdLst/>
                <a:ahLst/>
                <a:cxnLst/>
                <a:rect l="l" t="t" r="r" b="b"/>
                <a:pathLst>
                  <a:path w="881" h="870" extrusionOk="0">
                    <a:moveTo>
                      <a:pt x="448" y="1"/>
                    </a:moveTo>
                    <a:cubicBezTo>
                      <a:pt x="279" y="1"/>
                      <a:pt x="136" y="151"/>
                      <a:pt x="39" y="393"/>
                    </a:cubicBezTo>
                    <a:cubicBezTo>
                      <a:pt x="0" y="432"/>
                      <a:pt x="0" y="470"/>
                      <a:pt x="0" y="508"/>
                    </a:cubicBezTo>
                    <a:cubicBezTo>
                      <a:pt x="0" y="546"/>
                      <a:pt x="77" y="585"/>
                      <a:pt x="115" y="623"/>
                    </a:cubicBezTo>
                    <a:cubicBezTo>
                      <a:pt x="230" y="700"/>
                      <a:pt x="383" y="776"/>
                      <a:pt x="536" y="853"/>
                    </a:cubicBezTo>
                    <a:cubicBezTo>
                      <a:pt x="536" y="853"/>
                      <a:pt x="553" y="870"/>
                      <a:pt x="576" y="870"/>
                    </a:cubicBezTo>
                    <a:cubicBezTo>
                      <a:pt x="587" y="870"/>
                      <a:pt x="600" y="865"/>
                      <a:pt x="613" y="853"/>
                    </a:cubicBezTo>
                    <a:cubicBezTo>
                      <a:pt x="613" y="853"/>
                      <a:pt x="651" y="853"/>
                      <a:pt x="651" y="814"/>
                    </a:cubicBezTo>
                    <a:cubicBezTo>
                      <a:pt x="766" y="700"/>
                      <a:pt x="843" y="546"/>
                      <a:pt x="881" y="355"/>
                    </a:cubicBezTo>
                    <a:cubicBezTo>
                      <a:pt x="881" y="317"/>
                      <a:pt x="881" y="278"/>
                      <a:pt x="843" y="240"/>
                    </a:cubicBezTo>
                    <a:cubicBezTo>
                      <a:pt x="843" y="240"/>
                      <a:pt x="804" y="202"/>
                      <a:pt x="766" y="164"/>
                    </a:cubicBezTo>
                    <a:cubicBezTo>
                      <a:pt x="654" y="51"/>
                      <a:pt x="546" y="1"/>
                      <a:pt x="4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rot="-4500040">
                <a:off x="381323" y="1580072"/>
                <a:ext cx="53623" cy="42499"/>
              </a:xfrm>
              <a:custGeom>
                <a:avLst/>
                <a:gdLst/>
                <a:ahLst/>
                <a:cxnLst/>
                <a:rect l="l" t="t" r="r" b="b"/>
                <a:pathLst>
                  <a:path w="2145" h="1700" extrusionOk="0">
                    <a:moveTo>
                      <a:pt x="1202" y="1"/>
                    </a:moveTo>
                    <a:cubicBezTo>
                      <a:pt x="972" y="1"/>
                      <a:pt x="754" y="65"/>
                      <a:pt x="613" y="206"/>
                    </a:cubicBezTo>
                    <a:cubicBezTo>
                      <a:pt x="0" y="780"/>
                      <a:pt x="613" y="1316"/>
                      <a:pt x="1149" y="1623"/>
                    </a:cubicBezTo>
                    <a:cubicBezTo>
                      <a:pt x="1187" y="1661"/>
                      <a:pt x="1263" y="1699"/>
                      <a:pt x="1340" y="1699"/>
                    </a:cubicBezTo>
                    <a:cubicBezTo>
                      <a:pt x="1455" y="1699"/>
                      <a:pt x="1570" y="1623"/>
                      <a:pt x="1646" y="1508"/>
                    </a:cubicBezTo>
                    <a:cubicBezTo>
                      <a:pt x="1876" y="1278"/>
                      <a:pt x="2029" y="972"/>
                      <a:pt x="2144" y="666"/>
                    </a:cubicBezTo>
                    <a:cubicBezTo>
                      <a:pt x="2144" y="627"/>
                      <a:pt x="2144" y="551"/>
                      <a:pt x="2144" y="512"/>
                    </a:cubicBezTo>
                    <a:cubicBezTo>
                      <a:pt x="2144" y="436"/>
                      <a:pt x="2106" y="398"/>
                      <a:pt x="2067" y="359"/>
                    </a:cubicBezTo>
                    <a:cubicBezTo>
                      <a:pt x="1887" y="133"/>
                      <a:pt x="1533" y="1"/>
                      <a:pt x="1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rot="-4500040">
                <a:off x="299829" y="1678067"/>
                <a:ext cx="27774" cy="20874"/>
              </a:xfrm>
              <a:custGeom>
                <a:avLst/>
                <a:gdLst/>
                <a:ahLst/>
                <a:cxnLst/>
                <a:rect l="l" t="t" r="r" b="b"/>
                <a:pathLst>
                  <a:path w="1111" h="835" extrusionOk="0">
                    <a:moveTo>
                      <a:pt x="883" y="0"/>
                    </a:moveTo>
                    <a:cubicBezTo>
                      <a:pt x="804" y="0"/>
                      <a:pt x="711" y="27"/>
                      <a:pt x="613" y="69"/>
                    </a:cubicBezTo>
                    <a:cubicBezTo>
                      <a:pt x="384" y="184"/>
                      <a:pt x="116" y="375"/>
                      <a:pt x="39" y="452"/>
                    </a:cubicBezTo>
                    <a:cubicBezTo>
                      <a:pt x="1" y="490"/>
                      <a:pt x="1" y="528"/>
                      <a:pt x="1" y="567"/>
                    </a:cubicBezTo>
                    <a:cubicBezTo>
                      <a:pt x="1" y="605"/>
                      <a:pt x="39" y="605"/>
                      <a:pt x="77" y="605"/>
                    </a:cubicBezTo>
                    <a:cubicBezTo>
                      <a:pt x="307" y="682"/>
                      <a:pt x="498" y="758"/>
                      <a:pt x="728" y="835"/>
                    </a:cubicBezTo>
                    <a:lnTo>
                      <a:pt x="805" y="835"/>
                    </a:lnTo>
                    <a:cubicBezTo>
                      <a:pt x="805" y="835"/>
                      <a:pt x="843" y="796"/>
                      <a:pt x="843" y="796"/>
                    </a:cubicBezTo>
                    <a:cubicBezTo>
                      <a:pt x="920" y="720"/>
                      <a:pt x="996" y="643"/>
                      <a:pt x="1034" y="528"/>
                    </a:cubicBezTo>
                    <a:cubicBezTo>
                      <a:pt x="1073" y="452"/>
                      <a:pt x="1111" y="375"/>
                      <a:pt x="1111" y="299"/>
                    </a:cubicBezTo>
                    <a:cubicBezTo>
                      <a:pt x="1111" y="80"/>
                      <a:pt x="1019"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rot="-4500040">
                <a:off x="383965" y="1656958"/>
                <a:ext cx="36399" cy="32199"/>
              </a:xfrm>
              <a:custGeom>
                <a:avLst/>
                <a:gdLst/>
                <a:ahLst/>
                <a:cxnLst/>
                <a:rect l="l" t="t" r="r" b="b"/>
                <a:pathLst>
                  <a:path w="1456" h="1288" extrusionOk="0">
                    <a:moveTo>
                      <a:pt x="658" y="0"/>
                    </a:moveTo>
                    <a:cubicBezTo>
                      <a:pt x="551" y="0"/>
                      <a:pt x="445" y="29"/>
                      <a:pt x="345" y="101"/>
                    </a:cubicBezTo>
                    <a:cubicBezTo>
                      <a:pt x="77" y="292"/>
                      <a:pt x="1" y="675"/>
                      <a:pt x="192" y="943"/>
                    </a:cubicBezTo>
                    <a:cubicBezTo>
                      <a:pt x="269" y="1020"/>
                      <a:pt x="345" y="1096"/>
                      <a:pt x="422" y="1134"/>
                    </a:cubicBezTo>
                    <a:cubicBezTo>
                      <a:pt x="575" y="1249"/>
                      <a:pt x="728" y="1287"/>
                      <a:pt x="881" y="1287"/>
                    </a:cubicBezTo>
                    <a:cubicBezTo>
                      <a:pt x="1111" y="1249"/>
                      <a:pt x="1226" y="1020"/>
                      <a:pt x="1341" y="828"/>
                    </a:cubicBezTo>
                    <a:cubicBezTo>
                      <a:pt x="1417" y="752"/>
                      <a:pt x="1455" y="675"/>
                      <a:pt x="1455" y="560"/>
                    </a:cubicBezTo>
                    <a:cubicBezTo>
                      <a:pt x="1455" y="407"/>
                      <a:pt x="1341" y="254"/>
                      <a:pt x="1187" y="177"/>
                    </a:cubicBezTo>
                    <a:cubicBezTo>
                      <a:pt x="1020" y="81"/>
                      <a:pt x="837"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4500040">
                <a:off x="530509" y="1214942"/>
                <a:ext cx="66048" cy="74273"/>
              </a:xfrm>
              <a:custGeom>
                <a:avLst/>
                <a:gdLst/>
                <a:ahLst/>
                <a:cxnLst/>
                <a:rect l="l" t="t" r="r" b="b"/>
                <a:pathLst>
                  <a:path w="2642" h="2971" extrusionOk="0">
                    <a:moveTo>
                      <a:pt x="2014" y="1"/>
                    </a:moveTo>
                    <a:cubicBezTo>
                      <a:pt x="1888" y="1"/>
                      <a:pt x="1779" y="92"/>
                      <a:pt x="1608" y="214"/>
                    </a:cubicBezTo>
                    <a:cubicBezTo>
                      <a:pt x="1110" y="559"/>
                      <a:pt x="689" y="942"/>
                      <a:pt x="268" y="1401"/>
                    </a:cubicBezTo>
                    <a:cubicBezTo>
                      <a:pt x="153" y="1554"/>
                      <a:pt x="0" y="1746"/>
                      <a:pt x="77" y="1937"/>
                    </a:cubicBezTo>
                    <a:cubicBezTo>
                      <a:pt x="115" y="2014"/>
                      <a:pt x="192" y="2090"/>
                      <a:pt x="268" y="2128"/>
                    </a:cubicBezTo>
                    <a:cubicBezTo>
                      <a:pt x="651" y="2358"/>
                      <a:pt x="996" y="2626"/>
                      <a:pt x="1340" y="2856"/>
                    </a:cubicBezTo>
                    <a:cubicBezTo>
                      <a:pt x="1417" y="2932"/>
                      <a:pt x="1532" y="2971"/>
                      <a:pt x="1646" y="2971"/>
                    </a:cubicBezTo>
                    <a:cubicBezTo>
                      <a:pt x="1685" y="2932"/>
                      <a:pt x="1761" y="2894"/>
                      <a:pt x="1800" y="2856"/>
                    </a:cubicBezTo>
                    <a:cubicBezTo>
                      <a:pt x="2106" y="2511"/>
                      <a:pt x="2297" y="2128"/>
                      <a:pt x="2450" y="1707"/>
                    </a:cubicBezTo>
                    <a:cubicBezTo>
                      <a:pt x="2565" y="1401"/>
                      <a:pt x="2642" y="1056"/>
                      <a:pt x="2604" y="712"/>
                    </a:cubicBezTo>
                    <a:cubicBezTo>
                      <a:pt x="2565" y="482"/>
                      <a:pt x="2450" y="252"/>
                      <a:pt x="2259" y="99"/>
                    </a:cubicBezTo>
                    <a:cubicBezTo>
                      <a:pt x="2162" y="30"/>
                      <a:pt x="2085" y="1"/>
                      <a:pt x="2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rot="-4500040">
                <a:off x="543550" y="1166855"/>
                <a:ext cx="32449" cy="42699"/>
              </a:xfrm>
              <a:custGeom>
                <a:avLst/>
                <a:gdLst/>
                <a:ahLst/>
                <a:cxnLst/>
                <a:rect l="l" t="t" r="r" b="b"/>
                <a:pathLst>
                  <a:path w="1298" h="1708" extrusionOk="0">
                    <a:moveTo>
                      <a:pt x="806" y="0"/>
                    </a:moveTo>
                    <a:cubicBezTo>
                      <a:pt x="781" y="0"/>
                      <a:pt x="755" y="2"/>
                      <a:pt x="728" y="6"/>
                    </a:cubicBezTo>
                    <a:cubicBezTo>
                      <a:pt x="306" y="45"/>
                      <a:pt x="192" y="810"/>
                      <a:pt x="77" y="1117"/>
                    </a:cubicBezTo>
                    <a:cubicBezTo>
                      <a:pt x="38" y="1193"/>
                      <a:pt x="0" y="1308"/>
                      <a:pt x="38" y="1385"/>
                    </a:cubicBezTo>
                    <a:cubicBezTo>
                      <a:pt x="77" y="1461"/>
                      <a:pt x="153" y="1499"/>
                      <a:pt x="230" y="1538"/>
                    </a:cubicBezTo>
                    <a:cubicBezTo>
                      <a:pt x="383" y="1576"/>
                      <a:pt x="498" y="1653"/>
                      <a:pt x="651" y="1691"/>
                    </a:cubicBezTo>
                    <a:cubicBezTo>
                      <a:pt x="702" y="1691"/>
                      <a:pt x="753" y="1708"/>
                      <a:pt x="793" y="1708"/>
                    </a:cubicBezTo>
                    <a:cubicBezTo>
                      <a:pt x="813" y="1708"/>
                      <a:pt x="830" y="1704"/>
                      <a:pt x="842" y="1691"/>
                    </a:cubicBezTo>
                    <a:cubicBezTo>
                      <a:pt x="881" y="1653"/>
                      <a:pt x="919" y="1614"/>
                      <a:pt x="957" y="1576"/>
                    </a:cubicBezTo>
                    <a:cubicBezTo>
                      <a:pt x="1072" y="1385"/>
                      <a:pt x="1187" y="1155"/>
                      <a:pt x="1225" y="925"/>
                    </a:cubicBezTo>
                    <a:cubicBezTo>
                      <a:pt x="1298" y="599"/>
                      <a:pt x="1233" y="0"/>
                      <a:pt x="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rot="-4500040">
                <a:off x="443110" y="1159087"/>
                <a:ext cx="89997" cy="67298"/>
              </a:xfrm>
              <a:custGeom>
                <a:avLst/>
                <a:gdLst/>
                <a:ahLst/>
                <a:cxnLst/>
                <a:rect l="l" t="t" r="r" b="b"/>
                <a:pathLst>
                  <a:path w="3600" h="2692" extrusionOk="0">
                    <a:moveTo>
                      <a:pt x="2576" y="1"/>
                    </a:moveTo>
                    <a:cubicBezTo>
                      <a:pt x="2057" y="1"/>
                      <a:pt x="1429" y="254"/>
                      <a:pt x="1035" y="541"/>
                    </a:cubicBezTo>
                    <a:cubicBezTo>
                      <a:pt x="690" y="770"/>
                      <a:pt x="1" y="1344"/>
                      <a:pt x="460" y="1689"/>
                    </a:cubicBezTo>
                    <a:cubicBezTo>
                      <a:pt x="843" y="1957"/>
                      <a:pt x="1188" y="2225"/>
                      <a:pt x="1532" y="2493"/>
                    </a:cubicBezTo>
                    <a:cubicBezTo>
                      <a:pt x="1647" y="2570"/>
                      <a:pt x="1762" y="2684"/>
                      <a:pt x="1915" y="2684"/>
                    </a:cubicBezTo>
                    <a:cubicBezTo>
                      <a:pt x="1945" y="2689"/>
                      <a:pt x="1975" y="2692"/>
                      <a:pt x="2004" y="2692"/>
                    </a:cubicBezTo>
                    <a:cubicBezTo>
                      <a:pt x="2195" y="2692"/>
                      <a:pt x="2361" y="2588"/>
                      <a:pt x="2528" y="2455"/>
                    </a:cubicBezTo>
                    <a:cubicBezTo>
                      <a:pt x="2872" y="2187"/>
                      <a:pt x="3178" y="1804"/>
                      <a:pt x="3370" y="1383"/>
                    </a:cubicBezTo>
                    <a:cubicBezTo>
                      <a:pt x="3485" y="1115"/>
                      <a:pt x="3600" y="770"/>
                      <a:pt x="3446" y="502"/>
                    </a:cubicBezTo>
                    <a:cubicBezTo>
                      <a:pt x="3332" y="196"/>
                      <a:pt x="2987" y="43"/>
                      <a:pt x="2681" y="5"/>
                    </a:cubicBezTo>
                    <a:cubicBezTo>
                      <a:pt x="2646" y="2"/>
                      <a:pt x="2611" y="1"/>
                      <a:pt x="2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rot="-4500040">
                <a:off x="582819" y="1204002"/>
                <a:ext cx="13425" cy="10000"/>
              </a:xfrm>
              <a:custGeom>
                <a:avLst/>
                <a:gdLst/>
                <a:ahLst/>
                <a:cxnLst/>
                <a:rect l="l" t="t" r="r" b="b"/>
                <a:pathLst>
                  <a:path w="537" h="400" extrusionOk="0">
                    <a:moveTo>
                      <a:pt x="308" y="1"/>
                    </a:moveTo>
                    <a:cubicBezTo>
                      <a:pt x="243" y="1"/>
                      <a:pt x="169" y="28"/>
                      <a:pt x="115" y="55"/>
                    </a:cubicBezTo>
                    <a:lnTo>
                      <a:pt x="77" y="93"/>
                    </a:lnTo>
                    <a:cubicBezTo>
                      <a:pt x="0" y="131"/>
                      <a:pt x="0" y="246"/>
                      <a:pt x="39" y="323"/>
                    </a:cubicBezTo>
                    <a:cubicBezTo>
                      <a:pt x="115" y="399"/>
                      <a:pt x="192" y="399"/>
                      <a:pt x="307" y="399"/>
                    </a:cubicBezTo>
                    <a:cubicBezTo>
                      <a:pt x="383" y="361"/>
                      <a:pt x="460" y="323"/>
                      <a:pt x="498" y="246"/>
                    </a:cubicBezTo>
                    <a:cubicBezTo>
                      <a:pt x="536" y="131"/>
                      <a:pt x="460" y="55"/>
                      <a:pt x="383" y="16"/>
                    </a:cubicBezTo>
                    <a:cubicBezTo>
                      <a:pt x="361" y="5"/>
                      <a:pt x="335" y="1"/>
                      <a:pt x="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4500040">
                <a:off x="574253" y="1157805"/>
                <a:ext cx="16300" cy="22299"/>
              </a:xfrm>
              <a:custGeom>
                <a:avLst/>
                <a:gdLst/>
                <a:ahLst/>
                <a:cxnLst/>
                <a:rect l="l" t="t" r="r" b="b"/>
                <a:pathLst>
                  <a:path w="652" h="892" extrusionOk="0">
                    <a:moveTo>
                      <a:pt x="328" y="1"/>
                    </a:moveTo>
                    <a:cubicBezTo>
                      <a:pt x="289" y="1"/>
                      <a:pt x="254" y="10"/>
                      <a:pt x="231" y="34"/>
                    </a:cubicBezTo>
                    <a:cubicBezTo>
                      <a:pt x="116" y="110"/>
                      <a:pt x="77" y="378"/>
                      <a:pt x="39" y="455"/>
                    </a:cubicBezTo>
                    <a:cubicBezTo>
                      <a:pt x="1" y="531"/>
                      <a:pt x="1" y="570"/>
                      <a:pt x="1" y="646"/>
                    </a:cubicBezTo>
                    <a:cubicBezTo>
                      <a:pt x="1" y="761"/>
                      <a:pt x="116" y="799"/>
                      <a:pt x="192" y="838"/>
                    </a:cubicBezTo>
                    <a:cubicBezTo>
                      <a:pt x="246" y="865"/>
                      <a:pt x="301" y="892"/>
                      <a:pt x="355" y="892"/>
                    </a:cubicBezTo>
                    <a:cubicBezTo>
                      <a:pt x="377" y="892"/>
                      <a:pt x="400" y="887"/>
                      <a:pt x="422" y="876"/>
                    </a:cubicBezTo>
                    <a:cubicBezTo>
                      <a:pt x="499" y="838"/>
                      <a:pt x="537" y="799"/>
                      <a:pt x="537" y="723"/>
                    </a:cubicBezTo>
                    <a:cubicBezTo>
                      <a:pt x="575" y="646"/>
                      <a:pt x="575" y="570"/>
                      <a:pt x="613" y="493"/>
                    </a:cubicBezTo>
                    <a:cubicBezTo>
                      <a:pt x="613" y="378"/>
                      <a:pt x="613" y="263"/>
                      <a:pt x="613" y="187"/>
                    </a:cubicBezTo>
                    <a:cubicBezTo>
                      <a:pt x="613" y="148"/>
                      <a:pt x="652" y="110"/>
                      <a:pt x="613" y="110"/>
                    </a:cubicBezTo>
                    <a:cubicBezTo>
                      <a:pt x="613" y="110"/>
                      <a:pt x="613" y="72"/>
                      <a:pt x="575" y="72"/>
                    </a:cubicBezTo>
                    <a:cubicBezTo>
                      <a:pt x="522" y="45"/>
                      <a:pt x="415" y="1"/>
                      <a:pt x="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rot="-4500040">
                <a:off x="628926" y="1106965"/>
                <a:ext cx="18224" cy="13075"/>
              </a:xfrm>
              <a:custGeom>
                <a:avLst/>
                <a:gdLst/>
                <a:ahLst/>
                <a:cxnLst/>
                <a:rect l="l" t="t" r="r" b="b"/>
                <a:pathLst>
                  <a:path w="729" h="523" extrusionOk="0">
                    <a:moveTo>
                      <a:pt x="508" y="0"/>
                    </a:moveTo>
                    <a:cubicBezTo>
                      <a:pt x="358" y="0"/>
                      <a:pt x="182" y="186"/>
                      <a:pt x="77" y="264"/>
                    </a:cubicBezTo>
                    <a:cubicBezTo>
                      <a:pt x="39" y="264"/>
                      <a:pt x="1" y="303"/>
                      <a:pt x="1" y="341"/>
                    </a:cubicBezTo>
                    <a:cubicBezTo>
                      <a:pt x="39" y="379"/>
                      <a:pt x="39" y="379"/>
                      <a:pt x="77" y="417"/>
                    </a:cubicBezTo>
                    <a:cubicBezTo>
                      <a:pt x="230" y="456"/>
                      <a:pt x="345" y="494"/>
                      <a:pt x="498" y="494"/>
                    </a:cubicBezTo>
                    <a:cubicBezTo>
                      <a:pt x="518" y="513"/>
                      <a:pt x="527" y="523"/>
                      <a:pt x="537" y="523"/>
                    </a:cubicBezTo>
                    <a:cubicBezTo>
                      <a:pt x="546" y="523"/>
                      <a:pt x="556" y="513"/>
                      <a:pt x="575" y="494"/>
                    </a:cubicBezTo>
                    <a:cubicBezTo>
                      <a:pt x="613" y="494"/>
                      <a:pt x="652" y="456"/>
                      <a:pt x="652" y="417"/>
                    </a:cubicBezTo>
                    <a:cubicBezTo>
                      <a:pt x="728" y="341"/>
                      <a:pt x="728" y="226"/>
                      <a:pt x="690" y="149"/>
                    </a:cubicBezTo>
                    <a:cubicBezTo>
                      <a:pt x="641" y="40"/>
                      <a:pt x="577" y="0"/>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4500040">
                <a:off x="615003" y="1054237"/>
                <a:ext cx="31624" cy="31424"/>
              </a:xfrm>
              <a:custGeom>
                <a:avLst/>
                <a:gdLst/>
                <a:ahLst/>
                <a:cxnLst/>
                <a:rect l="l" t="t" r="r" b="b"/>
                <a:pathLst>
                  <a:path w="1265" h="1257" extrusionOk="0">
                    <a:moveTo>
                      <a:pt x="706" y="1"/>
                    </a:moveTo>
                    <a:cubicBezTo>
                      <a:pt x="673" y="1"/>
                      <a:pt x="642" y="7"/>
                      <a:pt x="613" y="21"/>
                    </a:cubicBezTo>
                    <a:cubicBezTo>
                      <a:pt x="422" y="136"/>
                      <a:pt x="230" y="404"/>
                      <a:pt x="77" y="557"/>
                    </a:cubicBezTo>
                    <a:cubicBezTo>
                      <a:pt x="77" y="596"/>
                      <a:pt x="1" y="672"/>
                      <a:pt x="39" y="749"/>
                    </a:cubicBezTo>
                    <a:cubicBezTo>
                      <a:pt x="39" y="749"/>
                      <a:pt x="77" y="787"/>
                      <a:pt x="116" y="825"/>
                    </a:cubicBezTo>
                    <a:cubicBezTo>
                      <a:pt x="230" y="940"/>
                      <a:pt x="383" y="1055"/>
                      <a:pt x="537" y="1170"/>
                    </a:cubicBezTo>
                    <a:cubicBezTo>
                      <a:pt x="575" y="1208"/>
                      <a:pt x="613" y="1246"/>
                      <a:pt x="651" y="1246"/>
                    </a:cubicBezTo>
                    <a:cubicBezTo>
                      <a:pt x="673" y="1254"/>
                      <a:pt x="693" y="1257"/>
                      <a:pt x="710" y="1257"/>
                    </a:cubicBezTo>
                    <a:cubicBezTo>
                      <a:pt x="782" y="1257"/>
                      <a:pt x="819" y="1201"/>
                      <a:pt x="881" y="1170"/>
                    </a:cubicBezTo>
                    <a:cubicBezTo>
                      <a:pt x="958" y="1055"/>
                      <a:pt x="1034" y="979"/>
                      <a:pt x="1111" y="902"/>
                    </a:cubicBezTo>
                    <a:cubicBezTo>
                      <a:pt x="1187" y="787"/>
                      <a:pt x="1264" y="672"/>
                      <a:pt x="1264" y="519"/>
                    </a:cubicBezTo>
                    <a:cubicBezTo>
                      <a:pt x="1264" y="404"/>
                      <a:pt x="1187" y="289"/>
                      <a:pt x="1111" y="213"/>
                    </a:cubicBezTo>
                    <a:cubicBezTo>
                      <a:pt x="1018" y="119"/>
                      <a:pt x="848" y="1"/>
                      <a:pt x="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rot="10800000">
                <a:off x="1778881" y="908394"/>
                <a:ext cx="79500" cy="61875"/>
              </a:xfrm>
              <a:custGeom>
                <a:avLst/>
                <a:gdLst/>
                <a:ahLst/>
                <a:cxnLst/>
                <a:rect l="l" t="t" r="r" b="b"/>
                <a:pathLst>
                  <a:path w="3180" h="2475" extrusionOk="0">
                    <a:moveTo>
                      <a:pt x="498" y="1"/>
                    </a:moveTo>
                    <a:cubicBezTo>
                      <a:pt x="383" y="39"/>
                      <a:pt x="306" y="154"/>
                      <a:pt x="268" y="269"/>
                    </a:cubicBezTo>
                    <a:cubicBezTo>
                      <a:pt x="38" y="805"/>
                      <a:pt x="0" y="1379"/>
                      <a:pt x="153" y="1915"/>
                    </a:cubicBezTo>
                    <a:cubicBezTo>
                      <a:pt x="153" y="1991"/>
                      <a:pt x="191" y="2106"/>
                      <a:pt x="230" y="2183"/>
                    </a:cubicBezTo>
                    <a:cubicBezTo>
                      <a:pt x="413" y="2389"/>
                      <a:pt x="653" y="2474"/>
                      <a:pt x="907" y="2474"/>
                    </a:cubicBezTo>
                    <a:cubicBezTo>
                      <a:pt x="1931" y="2474"/>
                      <a:pt x="3179" y="1081"/>
                      <a:pt x="1799" y="498"/>
                    </a:cubicBezTo>
                    <a:cubicBezTo>
                      <a:pt x="1455" y="345"/>
                      <a:pt x="1072" y="192"/>
                      <a:pt x="727" y="39"/>
                    </a:cubicBezTo>
                    <a:cubicBezTo>
                      <a:pt x="651" y="1"/>
                      <a:pt x="574"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rot="10800000">
                <a:off x="1843056" y="877544"/>
                <a:ext cx="26825" cy="19975"/>
              </a:xfrm>
              <a:custGeom>
                <a:avLst/>
                <a:gdLst/>
                <a:ahLst/>
                <a:cxnLst/>
                <a:rect l="l" t="t" r="r" b="b"/>
                <a:pathLst>
                  <a:path w="1073" h="799" extrusionOk="0">
                    <a:moveTo>
                      <a:pt x="383" y="0"/>
                    </a:moveTo>
                    <a:cubicBezTo>
                      <a:pt x="307" y="0"/>
                      <a:pt x="269" y="0"/>
                      <a:pt x="230" y="39"/>
                    </a:cubicBezTo>
                    <a:cubicBezTo>
                      <a:pt x="77" y="192"/>
                      <a:pt x="1" y="421"/>
                      <a:pt x="1" y="613"/>
                    </a:cubicBezTo>
                    <a:cubicBezTo>
                      <a:pt x="1" y="689"/>
                      <a:pt x="39" y="728"/>
                      <a:pt x="77" y="766"/>
                    </a:cubicBezTo>
                    <a:cubicBezTo>
                      <a:pt x="113" y="790"/>
                      <a:pt x="171" y="799"/>
                      <a:pt x="237" y="799"/>
                    </a:cubicBezTo>
                    <a:cubicBezTo>
                      <a:pt x="384" y="799"/>
                      <a:pt x="572" y="754"/>
                      <a:pt x="651" y="728"/>
                    </a:cubicBezTo>
                    <a:cubicBezTo>
                      <a:pt x="805" y="651"/>
                      <a:pt x="919" y="460"/>
                      <a:pt x="1034" y="345"/>
                    </a:cubicBezTo>
                    <a:cubicBezTo>
                      <a:pt x="1034" y="307"/>
                      <a:pt x="1073" y="268"/>
                      <a:pt x="1034" y="230"/>
                    </a:cubicBezTo>
                    <a:cubicBezTo>
                      <a:pt x="1034" y="192"/>
                      <a:pt x="996" y="192"/>
                      <a:pt x="996" y="192"/>
                    </a:cubicBezTo>
                    <a:cubicBezTo>
                      <a:pt x="805" y="115"/>
                      <a:pt x="651" y="77"/>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rot="10800000">
                <a:off x="1877506" y="868869"/>
                <a:ext cx="21075" cy="22900"/>
              </a:xfrm>
              <a:custGeom>
                <a:avLst/>
                <a:gdLst/>
                <a:ahLst/>
                <a:cxnLst/>
                <a:rect l="l" t="t" r="r" b="b"/>
                <a:pathLst>
                  <a:path w="843" h="916" extrusionOk="0">
                    <a:moveTo>
                      <a:pt x="651" y="0"/>
                    </a:moveTo>
                    <a:cubicBezTo>
                      <a:pt x="460" y="38"/>
                      <a:pt x="306" y="77"/>
                      <a:pt x="153" y="191"/>
                    </a:cubicBezTo>
                    <a:cubicBezTo>
                      <a:pt x="77" y="230"/>
                      <a:pt x="38" y="230"/>
                      <a:pt x="38" y="306"/>
                    </a:cubicBezTo>
                    <a:cubicBezTo>
                      <a:pt x="0" y="345"/>
                      <a:pt x="0" y="383"/>
                      <a:pt x="0" y="459"/>
                    </a:cubicBezTo>
                    <a:cubicBezTo>
                      <a:pt x="38" y="613"/>
                      <a:pt x="115" y="804"/>
                      <a:pt x="268" y="881"/>
                    </a:cubicBezTo>
                    <a:cubicBezTo>
                      <a:pt x="321" y="904"/>
                      <a:pt x="368" y="915"/>
                      <a:pt x="410" y="915"/>
                    </a:cubicBezTo>
                    <a:cubicBezTo>
                      <a:pt x="708" y="915"/>
                      <a:pt x="771" y="388"/>
                      <a:pt x="804" y="153"/>
                    </a:cubicBezTo>
                    <a:cubicBezTo>
                      <a:pt x="804" y="115"/>
                      <a:pt x="842" y="77"/>
                      <a:pt x="804" y="38"/>
                    </a:cubicBezTo>
                    <a:cubicBezTo>
                      <a:pt x="766" y="0"/>
                      <a:pt x="689"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rot="10800000">
                <a:off x="1867931" y="964594"/>
                <a:ext cx="48850" cy="51600"/>
              </a:xfrm>
              <a:custGeom>
                <a:avLst/>
                <a:gdLst/>
                <a:ahLst/>
                <a:cxnLst/>
                <a:rect l="l" t="t" r="r" b="b"/>
                <a:pathLst>
                  <a:path w="1954" h="2064" extrusionOk="0">
                    <a:moveTo>
                      <a:pt x="766" y="0"/>
                    </a:moveTo>
                    <a:cubicBezTo>
                      <a:pt x="652" y="0"/>
                      <a:pt x="575" y="38"/>
                      <a:pt x="460" y="115"/>
                    </a:cubicBezTo>
                    <a:cubicBezTo>
                      <a:pt x="154" y="306"/>
                      <a:pt x="39" y="728"/>
                      <a:pt x="39" y="1110"/>
                    </a:cubicBezTo>
                    <a:cubicBezTo>
                      <a:pt x="1" y="1417"/>
                      <a:pt x="77" y="1799"/>
                      <a:pt x="345" y="1991"/>
                    </a:cubicBezTo>
                    <a:cubicBezTo>
                      <a:pt x="414" y="2043"/>
                      <a:pt x="499" y="2063"/>
                      <a:pt x="592" y="2063"/>
                    </a:cubicBezTo>
                    <a:cubicBezTo>
                      <a:pt x="706" y="2063"/>
                      <a:pt x="832" y="2033"/>
                      <a:pt x="958" y="1991"/>
                    </a:cubicBezTo>
                    <a:cubicBezTo>
                      <a:pt x="1149" y="1914"/>
                      <a:pt x="1379" y="1761"/>
                      <a:pt x="1532" y="1570"/>
                    </a:cubicBezTo>
                    <a:cubicBezTo>
                      <a:pt x="1647" y="1417"/>
                      <a:pt x="1953" y="995"/>
                      <a:pt x="1838" y="766"/>
                    </a:cubicBezTo>
                    <a:cubicBezTo>
                      <a:pt x="1800" y="689"/>
                      <a:pt x="1762" y="651"/>
                      <a:pt x="1685" y="613"/>
                    </a:cubicBezTo>
                    <a:lnTo>
                      <a:pt x="1073" y="153"/>
                    </a:lnTo>
                    <a:cubicBezTo>
                      <a:pt x="996" y="115"/>
                      <a:pt x="881" y="38"/>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rot="10800000">
                <a:off x="1999056" y="527344"/>
                <a:ext cx="33525" cy="33900"/>
              </a:xfrm>
              <a:custGeom>
                <a:avLst/>
                <a:gdLst/>
                <a:ahLst/>
                <a:cxnLst/>
                <a:rect l="l" t="t" r="r" b="b"/>
                <a:pathLst>
                  <a:path w="1341" h="1356" extrusionOk="0">
                    <a:moveTo>
                      <a:pt x="617" y="0"/>
                    </a:moveTo>
                    <a:cubicBezTo>
                      <a:pt x="562" y="0"/>
                      <a:pt x="507" y="9"/>
                      <a:pt x="460" y="25"/>
                    </a:cubicBezTo>
                    <a:cubicBezTo>
                      <a:pt x="0" y="178"/>
                      <a:pt x="39" y="599"/>
                      <a:pt x="77" y="1021"/>
                    </a:cubicBezTo>
                    <a:cubicBezTo>
                      <a:pt x="115" y="1135"/>
                      <a:pt x="154" y="1250"/>
                      <a:pt x="268" y="1327"/>
                    </a:cubicBezTo>
                    <a:cubicBezTo>
                      <a:pt x="307" y="1346"/>
                      <a:pt x="345" y="1356"/>
                      <a:pt x="383" y="1356"/>
                    </a:cubicBezTo>
                    <a:cubicBezTo>
                      <a:pt x="422" y="1356"/>
                      <a:pt x="460" y="1346"/>
                      <a:pt x="498" y="1327"/>
                    </a:cubicBezTo>
                    <a:cubicBezTo>
                      <a:pt x="613" y="1289"/>
                      <a:pt x="689" y="1212"/>
                      <a:pt x="766" y="1174"/>
                    </a:cubicBezTo>
                    <a:cubicBezTo>
                      <a:pt x="881" y="1135"/>
                      <a:pt x="1072" y="1135"/>
                      <a:pt x="1187" y="1097"/>
                    </a:cubicBezTo>
                    <a:cubicBezTo>
                      <a:pt x="1225" y="1059"/>
                      <a:pt x="1264" y="1021"/>
                      <a:pt x="1302" y="982"/>
                    </a:cubicBezTo>
                    <a:cubicBezTo>
                      <a:pt x="1340" y="906"/>
                      <a:pt x="1302" y="829"/>
                      <a:pt x="1264" y="753"/>
                    </a:cubicBezTo>
                    <a:cubicBezTo>
                      <a:pt x="1187" y="599"/>
                      <a:pt x="1111" y="446"/>
                      <a:pt x="996" y="293"/>
                    </a:cubicBezTo>
                    <a:cubicBezTo>
                      <a:pt x="957" y="217"/>
                      <a:pt x="919" y="140"/>
                      <a:pt x="843" y="63"/>
                    </a:cubicBezTo>
                    <a:cubicBezTo>
                      <a:pt x="775" y="19"/>
                      <a:pt x="695" y="0"/>
                      <a:pt x="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rot="10800000">
                <a:off x="1978956" y="576444"/>
                <a:ext cx="54575" cy="67200"/>
              </a:xfrm>
              <a:custGeom>
                <a:avLst/>
                <a:gdLst/>
                <a:ahLst/>
                <a:cxnLst/>
                <a:rect l="l" t="t" r="r" b="b"/>
                <a:pathLst>
                  <a:path w="2183" h="2688" extrusionOk="0">
                    <a:moveTo>
                      <a:pt x="938" y="0"/>
                    </a:moveTo>
                    <a:cubicBezTo>
                      <a:pt x="842" y="0"/>
                      <a:pt x="747" y="10"/>
                      <a:pt x="651" y="29"/>
                    </a:cubicBezTo>
                    <a:cubicBezTo>
                      <a:pt x="77" y="105"/>
                      <a:pt x="0" y="680"/>
                      <a:pt x="0" y="1216"/>
                    </a:cubicBezTo>
                    <a:cubicBezTo>
                      <a:pt x="0" y="1522"/>
                      <a:pt x="153" y="1866"/>
                      <a:pt x="421" y="2020"/>
                    </a:cubicBezTo>
                    <a:cubicBezTo>
                      <a:pt x="651" y="2173"/>
                      <a:pt x="957" y="2211"/>
                      <a:pt x="1187" y="2326"/>
                    </a:cubicBezTo>
                    <a:cubicBezTo>
                      <a:pt x="1340" y="2402"/>
                      <a:pt x="1493" y="2556"/>
                      <a:pt x="1685" y="2670"/>
                    </a:cubicBezTo>
                    <a:cubicBezTo>
                      <a:pt x="1710" y="2670"/>
                      <a:pt x="1753" y="2687"/>
                      <a:pt x="1801" y="2687"/>
                    </a:cubicBezTo>
                    <a:cubicBezTo>
                      <a:pt x="1825" y="2687"/>
                      <a:pt x="1850" y="2683"/>
                      <a:pt x="1876" y="2670"/>
                    </a:cubicBezTo>
                    <a:cubicBezTo>
                      <a:pt x="1991" y="2670"/>
                      <a:pt x="2029" y="2556"/>
                      <a:pt x="2029" y="2441"/>
                    </a:cubicBezTo>
                    <a:cubicBezTo>
                      <a:pt x="2182" y="1828"/>
                      <a:pt x="2144" y="1177"/>
                      <a:pt x="1953" y="603"/>
                    </a:cubicBezTo>
                    <a:cubicBezTo>
                      <a:pt x="1876" y="412"/>
                      <a:pt x="1761" y="220"/>
                      <a:pt x="1608" y="144"/>
                    </a:cubicBezTo>
                    <a:cubicBezTo>
                      <a:pt x="1493" y="67"/>
                      <a:pt x="1340" y="29"/>
                      <a:pt x="1225" y="29"/>
                    </a:cubicBezTo>
                    <a:cubicBezTo>
                      <a:pt x="1129" y="10"/>
                      <a:pt x="1034"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10800000">
                <a:off x="2031606" y="582619"/>
                <a:ext cx="41375" cy="28025"/>
              </a:xfrm>
              <a:custGeom>
                <a:avLst/>
                <a:gdLst/>
                <a:ahLst/>
                <a:cxnLst/>
                <a:rect l="l" t="t" r="r" b="b"/>
                <a:pathLst>
                  <a:path w="1655" h="1121" extrusionOk="0">
                    <a:moveTo>
                      <a:pt x="963" y="0"/>
                    </a:moveTo>
                    <a:cubicBezTo>
                      <a:pt x="546" y="0"/>
                      <a:pt x="0" y="792"/>
                      <a:pt x="468" y="1044"/>
                    </a:cubicBezTo>
                    <a:cubicBezTo>
                      <a:pt x="544" y="1121"/>
                      <a:pt x="659" y="1121"/>
                      <a:pt x="736" y="1121"/>
                    </a:cubicBezTo>
                    <a:lnTo>
                      <a:pt x="1195" y="1121"/>
                    </a:lnTo>
                    <a:cubicBezTo>
                      <a:pt x="1348" y="1121"/>
                      <a:pt x="1540" y="1121"/>
                      <a:pt x="1616" y="1006"/>
                    </a:cubicBezTo>
                    <a:cubicBezTo>
                      <a:pt x="1655" y="891"/>
                      <a:pt x="1616" y="776"/>
                      <a:pt x="1578" y="700"/>
                    </a:cubicBezTo>
                    <a:cubicBezTo>
                      <a:pt x="1502" y="470"/>
                      <a:pt x="1387" y="278"/>
                      <a:pt x="1195" y="125"/>
                    </a:cubicBezTo>
                    <a:cubicBezTo>
                      <a:pt x="1157" y="87"/>
                      <a:pt x="1119" y="49"/>
                      <a:pt x="1042" y="10"/>
                    </a:cubicBezTo>
                    <a:cubicBezTo>
                      <a:pt x="1017" y="3"/>
                      <a:pt x="990"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10800000">
                <a:off x="2028731" y="646844"/>
                <a:ext cx="78500" cy="74250"/>
              </a:xfrm>
              <a:custGeom>
                <a:avLst/>
                <a:gdLst/>
                <a:ahLst/>
                <a:cxnLst/>
                <a:rect l="l" t="t" r="r" b="b"/>
                <a:pathLst>
                  <a:path w="3140" h="2970" extrusionOk="0">
                    <a:moveTo>
                      <a:pt x="1947" y="1"/>
                    </a:moveTo>
                    <a:cubicBezTo>
                      <a:pt x="1839" y="1"/>
                      <a:pt x="1736" y="19"/>
                      <a:pt x="1646" y="64"/>
                    </a:cubicBezTo>
                    <a:cubicBezTo>
                      <a:pt x="1493" y="102"/>
                      <a:pt x="1417" y="255"/>
                      <a:pt x="1302" y="370"/>
                    </a:cubicBezTo>
                    <a:cubicBezTo>
                      <a:pt x="1149" y="600"/>
                      <a:pt x="957" y="830"/>
                      <a:pt x="766" y="1059"/>
                    </a:cubicBezTo>
                    <a:cubicBezTo>
                      <a:pt x="613" y="1251"/>
                      <a:pt x="268" y="1481"/>
                      <a:pt x="153" y="1710"/>
                    </a:cubicBezTo>
                    <a:cubicBezTo>
                      <a:pt x="0" y="2131"/>
                      <a:pt x="383" y="2744"/>
                      <a:pt x="766" y="2897"/>
                    </a:cubicBezTo>
                    <a:cubicBezTo>
                      <a:pt x="870" y="2949"/>
                      <a:pt x="981" y="2970"/>
                      <a:pt x="1097" y="2970"/>
                    </a:cubicBezTo>
                    <a:cubicBezTo>
                      <a:pt x="1238" y="2970"/>
                      <a:pt x="1385" y="2939"/>
                      <a:pt x="1532" y="2897"/>
                    </a:cubicBezTo>
                    <a:cubicBezTo>
                      <a:pt x="1761" y="2821"/>
                      <a:pt x="1991" y="2706"/>
                      <a:pt x="2221" y="2553"/>
                    </a:cubicBezTo>
                    <a:cubicBezTo>
                      <a:pt x="2489" y="2399"/>
                      <a:pt x="2757" y="2208"/>
                      <a:pt x="2910" y="1940"/>
                    </a:cubicBezTo>
                    <a:cubicBezTo>
                      <a:pt x="3140" y="1519"/>
                      <a:pt x="2986" y="1059"/>
                      <a:pt x="2872" y="600"/>
                    </a:cubicBezTo>
                    <a:cubicBezTo>
                      <a:pt x="2833" y="447"/>
                      <a:pt x="2795" y="294"/>
                      <a:pt x="2680" y="217"/>
                    </a:cubicBezTo>
                    <a:cubicBezTo>
                      <a:pt x="2527" y="102"/>
                      <a:pt x="2336" y="26"/>
                      <a:pt x="2182" y="26"/>
                    </a:cubicBezTo>
                    <a:cubicBezTo>
                      <a:pt x="2103" y="10"/>
                      <a:pt x="2024" y="1"/>
                      <a:pt x="1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10800000">
                <a:off x="2038306" y="553744"/>
                <a:ext cx="14275" cy="15500"/>
              </a:xfrm>
              <a:custGeom>
                <a:avLst/>
                <a:gdLst/>
                <a:ahLst/>
                <a:cxnLst/>
                <a:rect l="l" t="t" r="r" b="b"/>
                <a:pathLst>
                  <a:path w="571" h="620" extrusionOk="0">
                    <a:moveTo>
                      <a:pt x="303" y="1"/>
                    </a:moveTo>
                    <a:cubicBezTo>
                      <a:pt x="150" y="115"/>
                      <a:pt x="73" y="269"/>
                      <a:pt x="35" y="383"/>
                    </a:cubicBezTo>
                    <a:cubicBezTo>
                      <a:pt x="1" y="486"/>
                      <a:pt x="119" y="619"/>
                      <a:pt x="227" y="619"/>
                    </a:cubicBezTo>
                    <a:cubicBezTo>
                      <a:pt x="239" y="619"/>
                      <a:pt x="252" y="617"/>
                      <a:pt x="264" y="613"/>
                    </a:cubicBezTo>
                    <a:cubicBezTo>
                      <a:pt x="379" y="613"/>
                      <a:pt x="494" y="498"/>
                      <a:pt x="532" y="383"/>
                    </a:cubicBezTo>
                    <a:cubicBezTo>
                      <a:pt x="571" y="269"/>
                      <a:pt x="494" y="115"/>
                      <a:pt x="418" y="39"/>
                    </a:cubicBezTo>
                    <a:cubicBezTo>
                      <a:pt x="418" y="1"/>
                      <a:pt x="379" y="1"/>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rot="10800000">
                <a:off x="2156031" y="597569"/>
                <a:ext cx="23000" cy="20250"/>
              </a:xfrm>
              <a:custGeom>
                <a:avLst/>
                <a:gdLst/>
                <a:ahLst/>
                <a:cxnLst/>
                <a:rect l="l" t="t" r="r" b="b"/>
                <a:pathLst>
                  <a:path w="920" h="810" extrusionOk="0">
                    <a:moveTo>
                      <a:pt x="628" y="1"/>
                    </a:moveTo>
                    <a:cubicBezTo>
                      <a:pt x="585" y="1"/>
                      <a:pt x="537" y="10"/>
                      <a:pt x="499" y="29"/>
                    </a:cubicBezTo>
                    <a:cubicBezTo>
                      <a:pt x="307" y="68"/>
                      <a:pt x="154" y="183"/>
                      <a:pt x="39" y="336"/>
                    </a:cubicBezTo>
                    <a:lnTo>
                      <a:pt x="1" y="336"/>
                    </a:lnTo>
                    <a:cubicBezTo>
                      <a:pt x="1" y="451"/>
                      <a:pt x="1" y="565"/>
                      <a:pt x="1" y="642"/>
                    </a:cubicBezTo>
                    <a:cubicBezTo>
                      <a:pt x="1" y="680"/>
                      <a:pt x="1" y="719"/>
                      <a:pt x="39" y="757"/>
                    </a:cubicBezTo>
                    <a:cubicBezTo>
                      <a:pt x="39" y="795"/>
                      <a:pt x="116" y="795"/>
                      <a:pt x="154" y="795"/>
                    </a:cubicBezTo>
                    <a:cubicBezTo>
                      <a:pt x="212" y="805"/>
                      <a:pt x="269" y="809"/>
                      <a:pt x="326" y="809"/>
                    </a:cubicBezTo>
                    <a:cubicBezTo>
                      <a:pt x="496" y="809"/>
                      <a:pt x="661" y="766"/>
                      <a:pt x="805" y="680"/>
                    </a:cubicBezTo>
                    <a:cubicBezTo>
                      <a:pt x="843" y="680"/>
                      <a:pt x="881" y="642"/>
                      <a:pt x="920" y="604"/>
                    </a:cubicBezTo>
                    <a:cubicBezTo>
                      <a:pt x="920" y="565"/>
                      <a:pt x="920" y="527"/>
                      <a:pt x="920" y="489"/>
                    </a:cubicBezTo>
                    <a:cubicBezTo>
                      <a:pt x="881" y="374"/>
                      <a:pt x="843" y="259"/>
                      <a:pt x="805" y="144"/>
                    </a:cubicBezTo>
                    <a:cubicBezTo>
                      <a:pt x="805" y="106"/>
                      <a:pt x="767" y="68"/>
                      <a:pt x="728" y="29"/>
                    </a:cubicBezTo>
                    <a:cubicBezTo>
                      <a:pt x="709" y="10"/>
                      <a:pt x="671"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5"/>
            <p:cNvSpPr/>
            <p:nvPr/>
          </p:nvSpPr>
          <p:spPr>
            <a:xfrm rot="-5593307">
              <a:off x="274993" y="4700059"/>
              <a:ext cx="106273" cy="92073"/>
            </a:xfrm>
            <a:custGeom>
              <a:avLst/>
              <a:gdLst/>
              <a:ahLst/>
              <a:cxnLst/>
              <a:rect l="l" t="t" r="r" b="b"/>
              <a:pathLst>
                <a:path w="4251" h="3683" extrusionOk="0">
                  <a:moveTo>
                    <a:pt x="1832" y="1"/>
                  </a:moveTo>
                  <a:cubicBezTo>
                    <a:pt x="1120" y="1"/>
                    <a:pt x="415" y="894"/>
                    <a:pt x="77" y="1457"/>
                  </a:cubicBezTo>
                  <a:cubicBezTo>
                    <a:pt x="39" y="1533"/>
                    <a:pt x="1" y="1648"/>
                    <a:pt x="1" y="1763"/>
                  </a:cubicBezTo>
                  <a:cubicBezTo>
                    <a:pt x="39" y="1878"/>
                    <a:pt x="77" y="1954"/>
                    <a:pt x="154" y="1993"/>
                  </a:cubicBezTo>
                  <a:cubicBezTo>
                    <a:pt x="651" y="2529"/>
                    <a:pt x="1149" y="2988"/>
                    <a:pt x="1723" y="3409"/>
                  </a:cubicBezTo>
                  <a:cubicBezTo>
                    <a:pt x="1876" y="3524"/>
                    <a:pt x="2030" y="3639"/>
                    <a:pt x="2221" y="3677"/>
                  </a:cubicBezTo>
                  <a:cubicBezTo>
                    <a:pt x="2244" y="3681"/>
                    <a:pt x="2267" y="3682"/>
                    <a:pt x="2291" y="3682"/>
                  </a:cubicBezTo>
                  <a:cubicBezTo>
                    <a:pt x="2535" y="3682"/>
                    <a:pt x="2777" y="3504"/>
                    <a:pt x="2987" y="3294"/>
                  </a:cubicBezTo>
                  <a:cubicBezTo>
                    <a:pt x="3370" y="2950"/>
                    <a:pt x="3752" y="2529"/>
                    <a:pt x="4059" y="2108"/>
                  </a:cubicBezTo>
                  <a:cubicBezTo>
                    <a:pt x="4135" y="2031"/>
                    <a:pt x="4212" y="1916"/>
                    <a:pt x="4212" y="1801"/>
                  </a:cubicBezTo>
                  <a:cubicBezTo>
                    <a:pt x="4250" y="1610"/>
                    <a:pt x="4097" y="1380"/>
                    <a:pt x="3944" y="1227"/>
                  </a:cubicBezTo>
                  <a:cubicBezTo>
                    <a:pt x="3599" y="921"/>
                    <a:pt x="3178" y="614"/>
                    <a:pt x="2757" y="347"/>
                  </a:cubicBezTo>
                  <a:cubicBezTo>
                    <a:pt x="2489" y="193"/>
                    <a:pt x="2183" y="40"/>
                    <a:pt x="1876" y="2"/>
                  </a:cubicBezTo>
                  <a:cubicBezTo>
                    <a:pt x="1862" y="1"/>
                    <a:pt x="1847"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rot="-5593307">
              <a:off x="370382" y="4778237"/>
              <a:ext cx="22025" cy="21750"/>
            </a:xfrm>
            <a:custGeom>
              <a:avLst/>
              <a:gdLst/>
              <a:ahLst/>
              <a:cxnLst/>
              <a:rect l="l" t="t" r="r" b="b"/>
              <a:pathLst>
                <a:path w="881" h="870" extrusionOk="0">
                  <a:moveTo>
                    <a:pt x="448" y="1"/>
                  </a:moveTo>
                  <a:cubicBezTo>
                    <a:pt x="279" y="1"/>
                    <a:pt x="136" y="151"/>
                    <a:pt x="39" y="393"/>
                  </a:cubicBezTo>
                  <a:cubicBezTo>
                    <a:pt x="0" y="432"/>
                    <a:pt x="0" y="470"/>
                    <a:pt x="0" y="508"/>
                  </a:cubicBezTo>
                  <a:cubicBezTo>
                    <a:pt x="0" y="546"/>
                    <a:pt x="77" y="585"/>
                    <a:pt x="115" y="623"/>
                  </a:cubicBezTo>
                  <a:cubicBezTo>
                    <a:pt x="230" y="700"/>
                    <a:pt x="383" y="776"/>
                    <a:pt x="536" y="853"/>
                  </a:cubicBezTo>
                  <a:cubicBezTo>
                    <a:pt x="536" y="853"/>
                    <a:pt x="553" y="870"/>
                    <a:pt x="576" y="870"/>
                  </a:cubicBezTo>
                  <a:cubicBezTo>
                    <a:pt x="587" y="870"/>
                    <a:pt x="600" y="865"/>
                    <a:pt x="613" y="853"/>
                  </a:cubicBezTo>
                  <a:cubicBezTo>
                    <a:pt x="613" y="853"/>
                    <a:pt x="651" y="853"/>
                    <a:pt x="651" y="814"/>
                  </a:cubicBezTo>
                  <a:cubicBezTo>
                    <a:pt x="766" y="700"/>
                    <a:pt x="843" y="546"/>
                    <a:pt x="881" y="355"/>
                  </a:cubicBezTo>
                  <a:cubicBezTo>
                    <a:pt x="881" y="317"/>
                    <a:pt x="881" y="278"/>
                    <a:pt x="843" y="240"/>
                  </a:cubicBezTo>
                  <a:cubicBezTo>
                    <a:pt x="843" y="240"/>
                    <a:pt x="804" y="202"/>
                    <a:pt x="766" y="164"/>
                  </a:cubicBezTo>
                  <a:cubicBezTo>
                    <a:pt x="654" y="51"/>
                    <a:pt x="546" y="1"/>
                    <a:pt x="4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rot="-5593307">
              <a:off x="383892" y="4731206"/>
              <a:ext cx="53624" cy="42499"/>
            </a:xfrm>
            <a:custGeom>
              <a:avLst/>
              <a:gdLst/>
              <a:ahLst/>
              <a:cxnLst/>
              <a:rect l="l" t="t" r="r" b="b"/>
              <a:pathLst>
                <a:path w="2145" h="1700" extrusionOk="0">
                  <a:moveTo>
                    <a:pt x="1202" y="1"/>
                  </a:moveTo>
                  <a:cubicBezTo>
                    <a:pt x="972" y="1"/>
                    <a:pt x="754" y="65"/>
                    <a:pt x="613" y="206"/>
                  </a:cubicBezTo>
                  <a:cubicBezTo>
                    <a:pt x="0" y="780"/>
                    <a:pt x="613" y="1316"/>
                    <a:pt x="1149" y="1623"/>
                  </a:cubicBezTo>
                  <a:cubicBezTo>
                    <a:pt x="1187" y="1661"/>
                    <a:pt x="1263" y="1699"/>
                    <a:pt x="1340" y="1699"/>
                  </a:cubicBezTo>
                  <a:cubicBezTo>
                    <a:pt x="1455" y="1699"/>
                    <a:pt x="1570" y="1623"/>
                    <a:pt x="1646" y="1508"/>
                  </a:cubicBezTo>
                  <a:cubicBezTo>
                    <a:pt x="1876" y="1278"/>
                    <a:pt x="2029" y="972"/>
                    <a:pt x="2144" y="666"/>
                  </a:cubicBezTo>
                  <a:cubicBezTo>
                    <a:pt x="2144" y="627"/>
                    <a:pt x="2144" y="551"/>
                    <a:pt x="2144" y="512"/>
                  </a:cubicBezTo>
                  <a:cubicBezTo>
                    <a:pt x="2144" y="436"/>
                    <a:pt x="2106" y="398"/>
                    <a:pt x="2067" y="359"/>
                  </a:cubicBezTo>
                  <a:cubicBezTo>
                    <a:pt x="1887" y="133"/>
                    <a:pt x="1533" y="1"/>
                    <a:pt x="1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rot="-5593307">
              <a:off x="334402" y="4854358"/>
              <a:ext cx="27774" cy="20875"/>
            </a:xfrm>
            <a:custGeom>
              <a:avLst/>
              <a:gdLst/>
              <a:ahLst/>
              <a:cxnLst/>
              <a:rect l="l" t="t" r="r" b="b"/>
              <a:pathLst>
                <a:path w="1111" h="835" extrusionOk="0">
                  <a:moveTo>
                    <a:pt x="883" y="0"/>
                  </a:moveTo>
                  <a:cubicBezTo>
                    <a:pt x="804" y="0"/>
                    <a:pt x="711" y="27"/>
                    <a:pt x="613" y="69"/>
                  </a:cubicBezTo>
                  <a:cubicBezTo>
                    <a:pt x="384" y="184"/>
                    <a:pt x="116" y="375"/>
                    <a:pt x="39" y="452"/>
                  </a:cubicBezTo>
                  <a:cubicBezTo>
                    <a:pt x="1" y="490"/>
                    <a:pt x="1" y="528"/>
                    <a:pt x="1" y="567"/>
                  </a:cubicBezTo>
                  <a:cubicBezTo>
                    <a:pt x="1" y="605"/>
                    <a:pt x="39" y="605"/>
                    <a:pt x="77" y="605"/>
                  </a:cubicBezTo>
                  <a:cubicBezTo>
                    <a:pt x="307" y="682"/>
                    <a:pt x="498" y="758"/>
                    <a:pt x="728" y="835"/>
                  </a:cubicBezTo>
                  <a:lnTo>
                    <a:pt x="805" y="835"/>
                  </a:lnTo>
                  <a:cubicBezTo>
                    <a:pt x="805" y="835"/>
                    <a:pt x="843" y="796"/>
                    <a:pt x="843" y="796"/>
                  </a:cubicBezTo>
                  <a:cubicBezTo>
                    <a:pt x="920" y="720"/>
                    <a:pt x="996" y="643"/>
                    <a:pt x="1034" y="528"/>
                  </a:cubicBezTo>
                  <a:cubicBezTo>
                    <a:pt x="1073" y="452"/>
                    <a:pt x="1111" y="375"/>
                    <a:pt x="1111" y="299"/>
                  </a:cubicBezTo>
                  <a:cubicBezTo>
                    <a:pt x="1111" y="80"/>
                    <a:pt x="1019"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rot="-5593307">
              <a:off x="409270" y="4806360"/>
              <a:ext cx="36399" cy="32199"/>
            </a:xfrm>
            <a:custGeom>
              <a:avLst/>
              <a:gdLst/>
              <a:ahLst/>
              <a:cxnLst/>
              <a:rect l="l" t="t" r="r" b="b"/>
              <a:pathLst>
                <a:path w="1456" h="1288" extrusionOk="0">
                  <a:moveTo>
                    <a:pt x="658" y="0"/>
                  </a:moveTo>
                  <a:cubicBezTo>
                    <a:pt x="551" y="0"/>
                    <a:pt x="445" y="29"/>
                    <a:pt x="345" y="101"/>
                  </a:cubicBezTo>
                  <a:cubicBezTo>
                    <a:pt x="77" y="292"/>
                    <a:pt x="1" y="675"/>
                    <a:pt x="192" y="943"/>
                  </a:cubicBezTo>
                  <a:cubicBezTo>
                    <a:pt x="269" y="1020"/>
                    <a:pt x="345" y="1096"/>
                    <a:pt x="422" y="1134"/>
                  </a:cubicBezTo>
                  <a:cubicBezTo>
                    <a:pt x="575" y="1249"/>
                    <a:pt x="728" y="1287"/>
                    <a:pt x="881" y="1287"/>
                  </a:cubicBezTo>
                  <a:cubicBezTo>
                    <a:pt x="1111" y="1249"/>
                    <a:pt x="1226" y="1020"/>
                    <a:pt x="1341" y="828"/>
                  </a:cubicBezTo>
                  <a:cubicBezTo>
                    <a:pt x="1417" y="752"/>
                    <a:pt x="1455" y="675"/>
                    <a:pt x="1455" y="560"/>
                  </a:cubicBezTo>
                  <a:cubicBezTo>
                    <a:pt x="1455" y="407"/>
                    <a:pt x="1341" y="254"/>
                    <a:pt x="1187" y="177"/>
                  </a:cubicBezTo>
                  <a:cubicBezTo>
                    <a:pt x="1020" y="81"/>
                    <a:pt x="837"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rot="-5593307">
              <a:off x="416047" y="4334995"/>
              <a:ext cx="66049" cy="74274"/>
            </a:xfrm>
            <a:custGeom>
              <a:avLst/>
              <a:gdLst/>
              <a:ahLst/>
              <a:cxnLst/>
              <a:rect l="l" t="t" r="r" b="b"/>
              <a:pathLst>
                <a:path w="2642" h="2971" extrusionOk="0">
                  <a:moveTo>
                    <a:pt x="2014" y="1"/>
                  </a:moveTo>
                  <a:cubicBezTo>
                    <a:pt x="1888" y="1"/>
                    <a:pt x="1779" y="92"/>
                    <a:pt x="1608" y="214"/>
                  </a:cubicBezTo>
                  <a:cubicBezTo>
                    <a:pt x="1110" y="559"/>
                    <a:pt x="689" y="942"/>
                    <a:pt x="268" y="1401"/>
                  </a:cubicBezTo>
                  <a:cubicBezTo>
                    <a:pt x="153" y="1554"/>
                    <a:pt x="0" y="1746"/>
                    <a:pt x="77" y="1937"/>
                  </a:cubicBezTo>
                  <a:cubicBezTo>
                    <a:pt x="115" y="2014"/>
                    <a:pt x="192" y="2090"/>
                    <a:pt x="268" y="2128"/>
                  </a:cubicBezTo>
                  <a:cubicBezTo>
                    <a:pt x="651" y="2358"/>
                    <a:pt x="996" y="2626"/>
                    <a:pt x="1340" y="2856"/>
                  </a:cubicBezTo>
                  <a:cubicBezTo>
                    <a:pt x="1417" y="2932"/>
                    <a:pt x="1532" y="2971"/>
                    <a:pt x="1646" y="2971"/>
                  </a:cubicBezTo>
                  <a:cubicBezTo>
                    <a:pt x="1685" y="2932"/>
                    <a:pt x="1761" y="2894"/>
                    <a:pt x="1800" y="2856"/>
                  </a:cubicBezTo>
                  <a:cubicBezTo>
                    <a:pt x="2106" y="2511"/>
                    <a:pt x="2297" y="2128"/>
                    <a:pt x="2450" y="1707"/>
                  </a:cubicBezTo>
                  <a:cubicBezTo>
                    <a:pt x="2565" y="1401"/>
                    <a:pt x="2642" y="1056"/>
                    <a:pt x="2604" y="712"/>
                  </a:cubicBezTo>
                  <a:cubicBezTo>
                    <a:pt x="2565" y="482"/>
                    <a:pt x="2450" y="252"/>
                    <a:pt x="2259" y="99"/>
                  </a:cubicBezTo>
                  <a:cubicBezTo>
                    <a:pt x="2162" y="30"/>
                    <a:pt x="2085" y="1"/>
                    <a:pt x="2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rot="-5593307">
              <a:off x="409297" y="4291287"/>
              <a:ext cx="32449" cy="42699"/>
            </a:xfrm>
            <a:custGeom>
              <a:avLst/>
              <a:gdLst/>
              <a:ahLst/>
              <a:cxnLst/>
              <a:rect l="l" t="t" r="r" b="b"/>
              <a:pathLst>
                <a:path w="1298" h="1708" extrusionOk="0">
                  <a:moveTo>
                    <a:pt x="806" y="0"/>
                  </a:moveTo>
                  <a:cubicBezTo>
                    <a:pt x="781" y="0"/>
                    <a:pt x="755" y="2"/>
                    <a:pt x="728" y="6"/>
                  </a:cubicBezTo>
                  <a:cubicBezTo>
                    <a:pt x="306" y="45"/>
                    <a:pt x="192" y="810"/>
                    <a:pt x="77" y="1117"/>
                  </a:cubicBezTo>
                  <a:cubicBezTo>
                    <a:pt x="38" y="1193"/>
                    <a:pt x="0" y="1308"/>
                    <a:pt x="38" y="1385"/>
                  </a:cubicBezTo>
                  <a:cubicBezTo>
                    <a:pt x="77" y="1461"/>
                    <a:pt x="153" y="1499"/>
                    <a:pt x="230" y="1538"/>
                  </a:cubicBezTo>
                  <a:cubicBezTo>
                    <a:pt x="383" y="1576"/>
                    <a:pt x="498" y="1653"/>
                    <a:pt x="651" y="1691"/>
                  </a:cubicBezTo>
                  <a:cubicBezTo>
                    <a:pt x="702" y="1691"/>
                    <a:pt x="753" y="1708"/>
                    <a:pt x="793" y="1708"/>
                  </a:cubicBezTo>
                  <a:cubicBezTo>
                    <a:pt x="813" y="1708"/>
                    <a:pt x="830" y="1704"/>
                    <a:pt x="842" y="1691"/>
                  </a:cubicBezTo>
                  <a:cubicBezTo>
                    <a:pt x="881" y="1653"/>
                    <a:pt x="919" y="1614"/>
                    <a:pt x="957" y="1576"/>
                  </a:cubicBezTo>
                  <a:cubicBezTo>
                    <a:pt x="1072" y="1385"/>
                    <a:pt x="1187" y="1155"/>
                    <a:pt x="1225" y="925"/>
                  </a:cubicBezTo>
                  <a:cubicBezTo>
                    <a:pt x="1298" y="599"/>
                    <a:pt x="1233" y="0"/>
                    <a:pt x="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rot="-5593307">
              <a:off x="313873" y="4305707"/>
              <a:ext cx="89998" cy="67299"/>
            </a:xfrm>
            <a:custGeom>
              <a:avLst/>
              <a:gdLst/>
              <a:ahLst/>
              <a:cxnLst/>
              <a:rect l="l" t="t" r="r" b="b"/>
              <a:pathLst>
                <a:path w="3600" h="2692" extrusionOk="0">
                  <a:moveTo>
                    <a:pt x="2576" y="1"/>
                  </a:moveTo>
                  <a:cubicBezTo>
                    <a:pt x="2057" y="1"/>
                    <a:pt x="1429" y="254"/>
                    <a:pt x="1035" y="541"/>
                  </a:cubicBezTo>
                  <a:cubicBezTo>
                    <a:pt x="690" y="770"/>
                    <a:pt x="1" y="1344"/>
                    <a:pt x="460" y="1689"/>
                  </a:cubicBezTo>
                  <a:cubicBezTo>
                    <a:pt x="843" y="1957"/>
                    <a:pt x="1188" y="2225"/>
                    <a:pt x="1532" y="2493"/>
                  </a:cubicBezTo>
                  <a:cubicBezTo>
                    <a:pt x="1647" y="2570"/>
                    <a:pt x="1762" y="2684"/>
                    <a:pt x="1915" y="2684"/>
                  </a:cubicBezTo>
                  <a:cubicBezTo>
                    <a:pt x="1945" y="2689"/>
                    <a:pt x="1975" y="2692"/>
                    <a:pt x="2004" y="2692"/>
                  </a:cubicBezTo>
                  <a:cubicBezTo>
                    <a:pt x="2195" y="2692"/>
                    <a:pt x="2361" y="2588"/>
                    <a:pt x="2528" y="2455"/>
                  </a:cubicBezTo>
                  <a:cubicBezTo>
                    <a:pt x="2872" y="2187"/>
                    <a:pt x="3178" y="1804"/>
                    <a:pt x="3370" y="1383"/>
                  </a:cubicBezTo>
                  <a:cubicBezTo>
                    <a:pt x="3485" y="1115"/>
                    <a:pt x="3600" y="770"/>
                    <a:pt x="3446" y="502"/>
                  </a:cubicBezTo>
                  <a:cubicBezTo>
                    <a:pt x="3332" y="196"/>
                    <a:pt x="2987" y="43"/>
                    <a:pt x="2681" y="5"/>
                  </a:cubicBezTo>
                  <a:cubicBezTo>
                    <a:pt x="2646" y="2"/>
                    <a:pt x="2611" y="1"/>
                    <a:pt x="2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rot="-5593307">
              <a:off x="453577" y="4318082"/>
              <a:ext cx="13425" cy="10000"/>
            </a:xfrm>
            <a:custGeom>
              <a:avLst/>
              <a:gdLst/>
              <a:ahLst/>
              <a:cxnLst/>
              <a:rect l="l" t="t" r="r" b="b"/>
              <a:pathLst>
                <a:path w="537" h="400" extrusionOk="0">
                  <a:moveTo>
                    <a:pt x="308" y="1"/>
                  </a:moveTo>
                  <a:cubicBezTo>
                    <a:pt x="243" y="1"/>
                    <a:pt x="169" y="28"/>
                    <a:pt x="115" y="55"/>
                  </a:cubicBezTo>
                  <a:lnTo>
                    <a:pt x="77" y="93"/>
                  </a:lnTo>
                  <a:cubicBezTo>
                    <a:pt x="0" y="131"/>
                    <a:pt x="0" y="246"/>
                    <a:pt x="39" y="323"/>
                  </a:cubicBezTo>
                  <a:cubicBezTo>
                    <a:pt x="115" y="399"/>
                    <a:pt x="192" y="399"/>
                    <a:pt x="307" y="399"/>
                  </a:cubicBezTo>
                  <a:cubicBezTo>
                    <a:pt x="383" y="361"/>
                    <a:pt x="460" y="323"/>
                    <a:pt x="498" y="246"/>
                  </a:cubicBezTo>
                  <a:cubicBezTo>
                    <a:pt x="536" y="131"/>
                    <a:pt x="460" y="55"/>
                    <a:pt x="383" y="16"/>
                  </a:cubicBezTo>
                  <a:cubicBezTo>
                    <a:pt x="361" y="5"/>
                    <a:pt x="335" y="1"/>
                    <a:pt x="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rot="-5593307">
              <a:off x="432844" y="4276125"/>
              <a:ext cx="16300" cy="22300"/>
            </a:xfrm>
            <a:custGeom>
              <a:avLst/>
              <a:gdLst/>
              <a:ahLst/>
              <a:cxnLst/>
              <a:rect l="l" t="t" r="r" b="b"/>
              <a:pathLst>
                <a:path w="652" h="892" extrusionOk="0">
                  <a:moveTo>
                    <a:pt x="328" y="1"/>
                  </a:moveTo>
                  <a:cubicBezTo>
                    <a:pt x="289" y="1"/>
                    <a:pt x="254" y="10"/>
                    <a:pt x="231" y="34"/>
                  </a:cubicBezTo>
                  <a:cubicBezTo>
                    <a:pt x="116" y="110"/>
                    <a:pt x="77" y="378"/>
                    <a:pt x="39" y="455"/>
                  </a:cubicBezTo>
                  <a:cubicBezTo>
                    <a:pt x="1" y="531"/>
                    <a:pt x="1" y="570"/>
                    <a:pt x="1" y="646"/>
                  </a:cubicBezTo>
                  <a:cubicBezTo>
                    <a:pt x="1" y="761"/>
                    <a:pt x="116" y="799"/>
                    <a:pt x="192" y="838"/>
                  </a:cubicBezTo>
                  <a:cubicBezTo>
                    <a:pt x="246" y="865"/>
                    <a:pt x="301" y="892"/>
                    <a:pt x="355" y="892"/>
                  </a:cubicBezTo>
                  <a:cubicBezTo>
                    <a:pt x="377" y="892"/>
                    <a:pt x="400" y="887"/>
                    <a:pt x="422" y="876"/>
                  </a:cubicBezTo>
                  <a:cubicBezTo>
                    <a:pt x="499" y="838"/>
                    <a:pt x="537" y="799"/>
                    <a:pt x="537" y="723"/>
                  </a:cubicBezTo>
                  <a:cubicBezTo>
                    <a:pt x="575" y="646"/>
                    <a:pt x="575" y="570"/>
                    <a:pt x="613" y="493"/>
                  </a:cubicBezTo>
                  <a:cubicBezTo>
                    <a:pt x="613" y="378"/>
                    <a:pt x="613" y="263"/>
                    <a:pt x="613" y="187"/>
                  </a:cubicBezTo>
                  <a:cubicBezTo>
                    <a:pt x="613" y="148"/>
                    <a:pt x="652" y="110"/>
                    <a:pt x="613" y="110"/>
                  </a:cubicBezTo>
                  <a:cubicBezTo>
                    <a:pt x="613" y="110"/>
                    <a:pt x="613" y="72"/>
                    <a:pt x="575" y="72"/>
                  </a:cubicBezTo>
                  <a:cubicBezTo>
                    <a:pt x="522" y="45"/>
                    <a:pt x="415" y="1"/>
                    <a:pt x="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rot="-5593307">
              <a:off x="467381" y="4210665"/>
              <a:ext cx="18225" cy="13075"/>
            </a:xfrm>
            <a:custGeom>
              <a:avLst/>
              <a:gdLst/>
              <a:ahLst/>
              <a:cxnLst/>
              <a:rect l="l" t="t" r="r" b="b"/>
              <a:pathLst>
                <a:path w="729" h="523" extrusionOk="0">
                  <a:moveTo>
                    <a:pt x="508" y="0"/>
                  </a:moveTo>
                  <a:cubicBezTo>
                    <a:pt x="358" y="0"/>
                    <a:pt x="182" y="186"/>
                    <a:pt x="77" y="264"/>
                  </a:cubicBezTo>
                  <a:cubicBezTo>
                    <a:pt x="39" y="264"/>
                    <a:pt x="1" y="303"/>
                    <a:pt x="1" y="341"/>
                  </a:cubicBezTo>
                  <a:cubicBezTo>
                    <a:pt x="39" y="379"/>
                    <a:pt x="39" y="379"/>
                    <a:pt x="77" y="417"/>
                  </a:cubicBezTo>
                  <a:cubicBezTo>
                    <a:pt x="230" y="456"/>
                    <a:pt x="345" y="494"/>
                    <a:pt x="498" y="494"/>
                  </a:cubicBezTo>
                  <a:cubicBezTo>
                    <a:pt x="518" y="513"/>
                    <a:pt x="527" y="523"/>
                    <a:pt x="537" y="523"/>
                  </a:cubicBezTo>
                  <a:cubicBezTo>
                    <a:pt x="546" y="523"/>
                    <a:pt x="556" y="513"/>
                    <a:pt x="575" y="494"/>
                  </a:cubicBezTo>
                  <a:cubicBezTo>
                    <a:pt x="613" y="494"/>
                    <a:pt x="652" y="456"/>
                    <a:pt x="652" y="417"/>
                  </a:cubicBezTo>
                  <a:cubicBezTo>
                    <a:pt x="728" y="341"/>
                    <a:pt x="728" y="226"/>
                    <a:pt x="690" y="149"/>
                  </a:cubicBezTo>
                  <a:cubicBezTo>
                    <a:pt x="641" y="40"/>
                    <a:pt x="577" y="0"/>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rot="-5593307">
              <a:off x="440198" y="4162382"/>
              <a:ext cx="31624" cy="31424"/>
            </a:xfrm>
            <a:custGeom>
              <a:avLst/>
              <a:gdLst/>
              <a:ahLst/>
              <a:cxnLst/>
              <a:rect l="l" t="t" r="r" b="b"/>
              <a:pathLst>
                <a:path w="1265" h="1257" extrusionOk="0">
                  <a:moveTo>
                    <a:pt x="706" y="1"/>
                  </a:moveTo>
                  <a:cubicBezTo>
                    <a:pt x="673" y="1"/>
                    <a:pt x="642" y="7"/>
                    <a:pt x="613" y="21"/>
                  </a:cubicBezTo>
                  <a:cubicBezTo>
                    <a:pt x="422" y="136"/>
                    <a:pt x="230" y="404"/>
                    <a:pt x="77" y="557"/>
                  </a:cubicBezTo>
                  <a:cubicBezTo>
                    <a:pt x="77" y="596"/>
                    <a:pt x="1" y="672"/>
                    <a:pt x="39" y="749"/>
                  </a:cubicBezTo>
                  <a:cubicBezTo>
                    <a:pt x="39" y="749"/>
                    <a:pt x="77" y="787"/>
                    <a:pt x="116" y="825"/>
                  </a:cubicBezTo>
                  <a:cubicBezTo>
                    <a:pt x="230" y="940"/>
                    <a:pt x="383" y="1055"/>
                    <a:pt x="537" y="1170"/>
                  </a:cubicBezTo>
                  <a:cubicBezTo>
                    <a:pt x="575" y="1208"/>
                    <a:pt x="613" y="1246"/>
                    <a:pt x="651" y="1246"/>
                  </a:cubicBezTo>
                  <a:cubicBezTo>
                    <a:pt x="673" y="1254"/>
                    <a:pt x="693" y="1257"/>
                    <a:pt x="710" y="1257"/>
                  </a:cubicBezTo>
                  <a:cubicBezTo>
                    <a:pt x="782" y="1257"/>
                    <a:pt x="819" y="1201"/>
                    <a:pt x="881" y="1170"/>
                  </a:cubicBezTo>
                  <a:cubicBezTo>
                    <a:pt x="958" y="1055"/>
                    <a:pt x="1034" y="979"/>
                    <a:pt x="1111" y="902"/>
                  </a:cubicBezTo>
                  <a:cubicBezTo>
                    <a:pt x="1187" y="787"/>
                    <a:pt x="1264" y="672"/>
                    <a:pt x="1264" y="519"/>
                  </a:cubicBezTo>
                  <a:cubicBezTo>
                    <a:pt x="1264" y="404"/>
                    <a:pt x="1187" y="289"/>
                    <a:pt x="1111" y="213"/>
                  </a:cubicBezTo>
                  <a:cubicBezTo>
                    <a:pt x="1018" y="119"/>
                    <a:pt x="848" y="1"/>
                    <a:pt x="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rot="-366137">
              <a:off x="8123936" y="4492433"/>
              <a:ext cx="79497" cy="61873"/>
            </a:xfrm>
            <a:custGeom>
              <a:avLst/>
              <a:gdLst/>
              <a:ahLst/>
              <a:cxnLst/>
              <a:rect l="l" t="t" r="r" b="b"/>
              <a:pathLst>
                <a:path w="3180" h="2475" extrusionOk="0">
                  <a:moveTo>
                    <a:pt x="498" y="1"/>
                  </a:moveTo>
                  <a:cubicBezTo>
                    <a:pt x="383" y="39"/>
                    <a:pt x="306" y="154"/>
                    <a:pt x="268" y="269"/>
                  </a:cubicBezTo>
                  <a:cubicBezTo>
                    <a:pt x="38" y="805"/>
                    <a:pt x="0" y="1379"/>
                    <a:pt x="153" y="1915"/>
                  </a:cubicBezTo>
                  <a:cubicBezTo>
                    <a:pt x="153" y="1991"/>
                    <a:pt x="191" y="2106"/>
                    <a:pt x="230" y="2183"/>
                  </a:cubicBezTo>
                  <a:cubicBezTo>
                    <a:pt x="413" y="2389"/>
                    <a:pt x="653" y="2474"/>
                    <a:pt x="907" y="2474"/>
                  </a:cubicBezTo>
                  <a:cubicBezTo>
                    <a:pt x="1931" y="2474"/>
                    <a:pt x="3179" y="1081"/>
                    <a:pt x="1799" y="498"/>
                  </a:cubicBezTo>
                  <a:cubicBezTo>
                    <a:pt x="1455" y="345"/>
                    <a:pt x="1072" y="192"/>
                    <a:pt x="727" y="39"/>
                  </a:cubicBezTo>
                  <a:cubicBezTo>
                    <a:pt x="651" y="1"/>
                    <a:pt x="574"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rot="-366137">
              <a:off x="8118153" y="4568911"/>
              <a:ext cx="26824" cy="19974"/>
            </a:xfrm>
            <a:custGeom>
              <a:avLst/>
              <a:gdLst/>
              <a:ahLst/>
              <a:cxnLst/>
              <a:rect l="l" t="t" r="r" b="b"/>
              <a:pathLst>
                <a:path w="1073" h="799" extrusionOk="0">
                  <a:moveTo>
                    <a:pt x="383" y="0"/>
                  </a:moveTo>
                  <a:cubicBezTo>
                    <a:pt x="307" y="0"/>
                    <a:pt x="269" y="0"/>
                    <a:pt x="230" y="39"/>
                  </a:cubicBezTo>
                  <a:cubicBezTo>
                    <a:pt x="77" y="192"/>
                    <a:pt x="1" y="421"/>
                    <a:pt x="1" y="613"/>
                  </a:cubicBezTo>
                  <a:cubicBezTo>
                    <a:pt x="1" y="689"/>
                    <a:pt x="39" y="728"/>
                    <a:pt x="77" y="766"/>
                  </a:cubicBezTo>
                  <a:cubicBezTo>
                    <a:pt x="113" y="790"/>
                    <a:pt x="171" y="799"/>
                    <a:pt x="237" y="799"/>
                  </a:cubicBezTo>
                  <a:cubicBezTo>
                    <a:pt x="384" y="799"/>
                    <a:pt x="572" y="754"/>
                    <a:pt x="651" y="728"/>
                  </a:cubicBezTo>
                  <a:cubicBezTo>
                    <a:pt x="805" y="651"/>
                    <a:pt x="919" y="460"/>
                    <a:pt x="1034" y="345"/>
                  </a:cubicBezTo>
                  <a:cubicBezTo>
                    <a:pt x="1034" y="307"/>
                    <a:pt x="1073" y="268"/>
                    <a:pt x="1034" y="230"/>
                  </a:cubicBezTo>
                  <a:cubicBezTo>
                    <a:pt x="1034" y="192"/>
                    <a:pt x="996" y="192"/>
                    <a:pt x="996" y="192"/>
                  </a:cubicBezTo>
                  <a:cubicBezTo>
                    <a:pt x="805" y="115"/>
                    <a:pt x="651" y="77"/>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rot="-366137">
              <a:off x="8090399" y="4577976"/>
              <a:ext cx="21074" cy="22899"/>
            </a:xfrm>
            <a:custGeom>
              <a:avLst/>
              <a:gdLst/>
              <a:ahLst/>
              <a:cxnLst/>
              <a:rect l="l" t="t" r="r" b="b"/>
              <a:pathLst>
                <a:path w="843" h="916" extrusionOk="0">
                  <a:moveTo>
                    <a:pt x="651" y="0"/>
                  </a:moveTo>
                  <a:cubicBezTo>
                    <a:pt x="460" y="38"/>
                    <a:pt x="306" y="77"/>
                    <a:pt x="153" y="191"/>
                  </a:cubicBezTo>
                  <a:cubicBezTo>
                    <a:pt x="77" y="230"/>
                    <a:pt x="38" y="230"/>
                    <a:pt x="38" y="306"/>
                  </a:cubicBezTo>
                  <a:cubicBezTo>
                    <a:pt x="0" y="345"/>
                    <a:pt x="0" y="383"/>
                    <a:pt x="0" y="459"/>
                  </a:cubicBezTo>
                  <a:cubicBezTo>
                    <a:pt x="38" y="613"/>
                    <a:pt x="115" y="804"/>
                    <a:pt x="268" y="881"/>
                  </a:cubicBezTo>
                  <a:cubicBezTo>
                    <a:pt x="321" y="904"/>
                    <a:pt x="368" y="915"/>
                    <a:pt x="410" y="915"/>
                  </a:cubicBezTo>
                  <a:cubicBezTo>
                    <a:pt x="708" y="915"/>
                    <a:pt x="771" y="388"/>
                    <a:pt x="804" y="153"/>
                  </a:cubicBezTo>
                  <a:cubicBezTo>
                    <a:pt x="804" y="115"/>
                    <a:pt x="842" y="77"/>
                    <a:pt x="804" y="38"/>
                  </a:cubicBezTo>
                  <a:cubicBezTo>
                    <a:pt x="766" y="0"/>
                    <a:pt x="689"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rot="-366137">
              <a:off x="8060527" y="4454632"/>
              <a:ext cx="48848" cy="51598"/>
            </a:xfrm>
            <a:custGeom>
              <a:avLst/>
              <a:gdLst/>
              <a:ahLst/>
              <a:cxnLst/>
              <a:rect l="l" t="t" r="r" b="b"/>
              <a:pathLst>
                <a:path w="1954" h="2064" extrusionOk="0">
                  <a:moveTo>
                    <a:pt x="766" y="0"/>
                  </a:moveTo>
                  <a:cubicBezTo>
                    <a:pt x="652" y="0"/>
                    <a:pt x="575" y="38"/>
                    <a:pt x="460" y="115"/>
                  </a:cubicBezTo>
                  <a:cubicBezTo>
                    <a:pt x="154" y="306"/>
                    <a:pt x="39" y="728"/>
                    <a:pt x="39" y="1110"/>
                  </a:cubicBezTo>
                  <a:cubicBezTo>
                    <a:pt x="1" y="1417"/>
                    <a:pt x="77" y="1799"/>
                    <a:pt x="345" y="1991"/>
                  </a:cubicBezTo>
                  <a:cubicBezTo>
                    <a:pt x="414" y="2043"/>
                    <a:pt x="499" y="2063"/>
                    <a:pt x="592" y="2063"/>
                  </a:cubicBezTo>
                  <a:cubicBezTo>
                    <a:pt x="706" y="2063"/>
                    <a:pt x="832" y="2033"/>
                    <a:pt x="958" y="1991"/>
                  </a:cubicBezTo>
                  <a:cubicBezTo>
                    <a:pt x="1149" y="1914"/>
                    <a:pt x="1379" y="1761"/>
                    <a:pt x="1532" y="1570"/>
                  </a:cubicBezTo>
                  <a:cubicBezTo>
                    <a:pt x="1647" y="1417"/>
                    <a:pt x="1953" y="995"/>
                    <a:pt x="1838" y="766"/>
                  </a:cubicBezTo>
                  <a:cubicBezTo>
                    <a:pt x="1800" y="689"/>
                    <a:pt x="1762" y="651"/>
                    <a:pt x="1685" y="613"/>
                  </a:cubicBezTo>
                  <a:lnTo>
                    <a:pt x="1073" y="153"/>
                  </a:lnTo>
                  <a:cubicBezTo>
                    <a:pt x="996" y="115"/>
                    <a:pt x="881" y="38"/>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rot="-366137">
              <a:off x="7992827" y="4920175"/>
              <a:ext cx="33524" cy="33899"/>
            </a:xfrm>
            <a:custGeom>
              <a:avLst/>
              <a:gdLst/>
              <a:ahLst/>
              <a:cxnLst/>
              <a:rect l="l" t="t" r="r" b="b"/>
              <a:pathLst>
                <a:path w="1341" h="1356" extrusionOk="0">
                  <a:moveTo>
                    <a:pt x="617" y="0"/>
                  </a:moveTo>
                  <a:cubicBezTo>
                    <a:pt x="562" y="0"/>
                    <a:pt x="507" y="9"/>
                    <a:pt x="460" y="25"/>
                  </a:cubicBezTo>
                  <a:cubicBezTo>
                    <a:pt x="0" y="178"/>
                    <a:pt x="39" y="599"/>
                    <a:pt x="77" y="1021"/>
                  </a:cubicBezTo>
                  <a:cubicBezTo>
                    <a:pt x="115" y="1135"/>
                    <a:pt x="154" y="1250"/>
                    <a:pt x="268" y="1327"/>
                  </a:cubicBezTo>
                  <a:cubicBezTo>
                    <a:pt x="307" y="1346"/>
                    <a:pt x="345" y="1356"/>
                    <a:pt x="383" y="1356"/>
                  </a:cubicBezTo>
                  <a:cubicBezTo>
                    <a:pt x="422" y="1356"/>
                    <a:pt x="460" y="1346"/>
                    <a:pt x="498" y="1327"/>
                  </a:cubicBezTo>
                  <a:cubicBezTo>
                    <a:pt x="613" y="1289"/>
                    <a:pt x="689" y="1212"/>
                    <a:pt x="766" y="1174"/>
                  </a:cubicBezTo>
                  <a:cubicBezTo>
                    <a:pt x="881" y="1135"/>
                    <a:pt x="1072" y="1135"/>
                    <a:pt x="1187" y="1097"/>
                  </a:cubicBezTo>
                  <a:cubicBezTo>
                    <a:pt x="1225" y="1059"/>
                    <a:pt x="1264" y="1021"/>
                    <a:pt x="1302" y="982"/>
                  </a:cubicBezTo>
                  <a:cubicBezTo>
                    <a:pt x="1340" y="906"/>
                    <a:pt x="1302" y="829"/>
                    <a:pt x="1264" y="753"/>
                  </a:cubicBezTo>
                  <a:cubicBezTo>
                    <a:pt x="1187" y="599"/>
                    <a:pt x="1111" y="446"/>
                    <a:pt x="996" y="293"/>
                  </a:cubicBezTo>
                  <a:cubicBezTo>
                    <a:pt x="957" y="217"/>
                    <a:pt x="919" y="140"/>
                    <a:pt x="843" y="63"/>
                  </a:cubicBezTo>
                  <a:cubicBezTo>
                    <a:pt x="775" y="19"/>
                    <a:pt x="695" y="0"/>
                    <a:pt x="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rot="-366137">
              <a:off x="7984837" y="4837129"/>
              <a:ext cx="54573" cy="67198"/>
            </a:xfrm>
            <a:custGeom>
              <a:avLst/>
              <a:gdLst/>
              <a:ahLst/>
              <a:cxnLst/>
              <a:rect l="l" t="t" r="r" b="b"/>
              <a:pathLst>
                <a:path w="2183" h="2688" extrusionOk="0">
                  <a:moveTo>
                    <a:pt x="938" y="0"/>
                  </a:moveTo>
                  <a:cubicBezTo>
                    <a:pt x="842" y="0"/>
                    <a:pt x="747" y="10"/>
                    <a:pt x="651" y="29"/>
                  </a:cubicBezTo>
                  <a:cubicBezTo>
                    <a:pt x="77" y="105"/>
                    <a:pt x="0" y="680"/>
                    <a:pt x="0" y="1216"/>
                  </a:cubicBezTo>
                  <a:cubicBezTo>
                    <a:pt x="0" y="1522"/>
                    <a:pt x="153" y="1866"/>
                    <a:pt x="421" y="2020"/>
                  </a:cubicBezTo>
                  <a:cubicBezTo>
                    <a:pt x="651" y="2173"/>
                    <a:pt x="957" y="2211"/>
                    <a:pt x="1187" y="2326"/>
                  </a:cubicBezTo>
                  <a:cubicBezTo>
                    <a:pt x="1340" y="2402"/>
                    <a:pt x="1493" y="2556"/>
                    <a:pt x="1685" y="2670"/>
                  </a:cubicBezTo>
                  <a:cubicBezTo>
                    <a:pt x="1710" y="2670"/>
                    <a:pt x="1753" y="2687"/>
                    <a:pt x="1801" y="2687"/>
                  </a:cubicBezTo>
                  <a:cubicBezTo>
                    <a:pt x="1825" y="2687"/>
                    <a:pt x="1850" y="2683"/>
                    <a:pt x="1876" y="2670"/>
                  </a:cubicBezTo>
                  <a:cubicBezTo>
                    <a:pt x="1991" y="2670"/>
                    <a:pt x="2029" y="2556"/>
                    <a:pt x="2029" y="2441"/>
                  </a:cubicBezTo>
                  <a:cubicBezTo>
                    <a:pt x="2182" y="1828"/>
                    <a:pt x="2144" y="1177"/>
                    <a:pt x="1953" y="603"/>
                  </a:cubicBezTo>
                  <a:cubicBezTo>
                    <a:pt x="1876" y="412"/>
                    <a:pt x="1761" y="220"/>
                    <a:pt x="1608" y="144"/>
                  </a:cubicBezTo>
                  <a:cubicBezTo>
                    <a:pt x="1493" y="67"/>
                    <a:pt x="1340" y="29"/>
                    <a:pt x="1225" y="29"/>
                  </a:cubicBezTo>
                  <a:cubicBezTo>
                    <a:pt x="1129" y="10"/>
                    <a:pt x="1034"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rot="-366137">
              <a:off x="7947073" y="4874947"/>
              <a:ext cx="41374" cy="28024"/>
            </a:xfrm>
            <a:custGeom>
              <a:avLst/>
              <a:gdLst/>
              <a:ahLst/>
              <a:cxnLst/>
              <a:rect l="l" t="t" r="r" b="b"/>
              <a:pathLst>
                <a:path w="1655" h="1121" extrusionOk="0">
                  <a:moveTo>
                    <a:pt x="963" y="0"/>
                  </a:moveTo>
                  <a:cubicBezTo>
                    <a:pt x="546" y="0"/>
                    <a:pt x="0" y="792"/>
                    <a:pt x="468" y="1044"/>
                  </a:cubicBezTo>
                  <a:cubicBezTo>
                    <a:pt x="544" y="1121"/>
                    <a:pt x="659" y="1121"/>
                    <a:pt x="736" y="1121"/>
                  </a:cubicBezTo>
                  <a:lnTo>
                    <a:pt x="1195" y="1121"/>
                  </a:lnTo>
                  <a:cubicBezTo>
                    <a:pt x="1348" y="1121"/>
                    <a:pt x="1540" y="1121"/>
                    <a:pt x="1616" y="1006"/>
                  </a:cubicBezTo>
                  <a:cubicBezTo>
                    <a:pt x="1655" y="891"/>
                    <a:pt x="1616" y="776"/>
                    <a:pt x="1578" y="700"/>
                  </a:cubicBezTo>
                  <a:cubicBezTo>
                    <a:pt x="1502" y="470"/>
                    <a:pt x="1387" y="278"/>
                    <a:pt x="1195" y="125"/>
                  </a:cubicBezTo>
                  <a:cubicBezTo>
                    <a:pt x="1157" y="87"/>
                    <a:pt x="1119" y="49"/>
                    <a:pt x="1042" y="10"/>
                  </a:cubicBezTo>
                  <a:cubicBezTo>
                    <a:pt x="1017" y="3"/>
                    <a:pt x="990"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rot="-366137">
              <a:off x="7903632" y="4766658"/>
              <a:ext cx="78497" cy="74247"/>
            </a:xfrm>
            <a:custGeom>
              <a:avLst/>
              <a:gdLst/>
              <a:ahLst/>
              <a:cxnLst/>
              <a:rect l="l" t="t" r="r" b="b"/>
              <a:pathLst>
                <a:path w="3140" h="2970" extrusionOk="0">
                  <a:moveTo>
                    <a:pt x="1947" y="1"/>
                  </a:moveTo>
                  <a:cubicBezTo>
                    <a:pt x="1839" y="1"/>
                    <a:pt x="1736" y="19"/>
                    <a:pt x="1646" y="64"/>
                  </a:cubicBezTo>
                  <a:cubicBezTo>
                    <a:pt x="1493" y="102"/>
                    <a:pt x="1417" y="255"/>
                    <a:pt x="1302" y="370"/>
                  </a:cubicBezTo>
                  <a:cubicBezTo>
                    <a:pt x="1149" y="600"/>
                    <a:pt x="957" y="830"/>
                    <a:pt x="766" y="1059"/>
                  </a:cubicBezTo>
                  <a:cubicBezTo>
                    <a:pt x="613" y="1251"/>
                    <a:pt x="268" y="1481"/>
                    <a:pt x="153" y="1710"/>
                  </a:cubicBezTo>
                  <a:cubicBezTo>
                    <a:pt x="0" y="2131"/>
                    <a:pt x="383" y="2744"/>
                    <a:pt x="766" y="2897"/>
                  </a:cubicBezTo>
                  <a:cubicBezTo>
                    <a:pt x="870" y="2949"/>
                    <a:pt x="981" y="2970"/>
                    <a:pt x="1097" y="2970"/>
                  </a:cubicBezTo>
                  <a:cubicBezTo>
                    <a:pt x="1238" y="2970"/>
                    <a:pt x="1385" y="2939"/>
                    <a:pt x="1532" y="2897"/>
                  </a:cubicBezTo>
                  <a:cubicBezTo>
                    <a:pt x="1761" y="2821"/>
                    <a:pt x="1991" y="2706"/>
                    <a:pt x="2221" y="2553"/>
                  </a:cubicBezTo>
                  <a:cubicBezTo>
                    <a:pt x="2489" y="2399"/>
                    <a:pt x="2757" y="2208"/>
                    <a:pt x="2910" y="1940"/>
                  </a:cubicBezTo>
                  <a:cubicBezTo>
                    <a:pt x="3140" y="1519"/>
                    <a:pt x="2986" y="1059"/>
                    <a:pt x="2872" y="600"/>
                  </a:cubicBezTo>
                  <a:cubicBezTo>
                    <a:pt x="2833" y="447"/>
                    <a:pt x="2795" y="294"/>
                    <a:pt x="2680" y="217"/>
                  </a:cubicBezTo>
                  <a:cubicBezTo>
                    <a:pt x="2527" y="102"/>
                    <a:pt x="2336" y="26"/>
                    <a:pt x="2182" y="26"/>
                  </a:cubicBezTo>
                  <a:cubicBezTo>
                    <a:pt x="2103" y="10"/>
                    <a:pt x="2024" y="1"/>
                    <a:pt x="1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rot="-366137">
              <a:off x="7971167" y="4915421"/>
              <a:ext cx="14275" cy="15499"/>
            </a:xfrm>
            <a:custGeom>
              <a:avLst/>
              <a:gdLst/>
              <a:ahLst/>
              <a:cxnLst/>
              <a:rect l="l" t="t" r="r" b="b"/>
              <a:pathLst>
                <a:path w="571" h="620" extrusionOk="0">
                  <a:moveTo>
                    <a:pt x="303" y="1"/>
                  </a:moveTo>
                  <a:cubicBezTo>
                    <a:pt x="150" y="115"/>
                    <a:pt x="73" y="269"/>
                    <a:pt x="35" y="383"/>
                  </a:cubicBezTo>
                  <a:cubicBezTo>
                    <a:pt x="1" y="486"/>
                    <a:pt x="119" y="619"/>
                    <a:pt x="227" y="619"/>
                  </a:cubicBezTo>
                  <a:cubicBezTo>
                    <a:pt x="239" y="619"/>
                    <a:pt x="252" y="617"/>
                    <a:pt x="264" y="613"/>
                  </a:cubicBezTo>
                  <a:cubicBezTo>
                    <a:pt x="379" y="613"/>
                    <a:pt x="494" y="498"/>
                    <a:pt x="532" y="383"/>
                  </a:cubicBezTo>
                  <a:cubicBezTo>
                    <a:pt x="571" y="269"/>
                    <a:pt x="494" y="115"/>
                    <a:pt x="418" y="39"/>
                  </a:cubicBezTo>
                  <a:cubicBezTo>
                    <a:pt x="418" y="1"/>
                    <a:pt x="379" y="1"/>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rot="-366137">
              <a:off x="7840499" y="4880080"/>
              <a:ext cx="22999" cy="20249"/>
            </a:xfrm>
            <a:custGeom>
              <a:avLst/>
              <a:gdLst/>
              <a:ahLst/>
              <a:cxnLst/>
              <a:rect l="l" t="t" r="r" b="b"/>
              <a:pathLst>
                <a:path w="920" h="810" extrusionOk="0">
                  <a:moveTo>
                    <a:pt x="628" y="1"/>
                  </a:moveTo>
                  <a:cubicBezTo>
                    <a:pt x="585" y="1"/>
                    <a:pt x="537" y="10"/>
                    <a:pt x="499" y="29"/>
                  </a:cubicBezTo>
                  <a:cubicBezTo>
                    <a:pt x="307" y="68"/>
                    <a:pt x="154" y="183"/>
                    <a:pt x="39" y="336"/>
                  </a:cubicBezTo>
                  <a:lnTo>
                    <a:pt x="1" y="336"/>
                  </a:lnTo>
                  <a:cubicBezTo>
                    <a:pt x="1" y="451"/>
                    <a:pt x="1" y="565"/>
                    <a:pt x="1" y="642"/>
                  </a:cubicBezTo>
                  <a:cubicBezTo>
                    <a:pt x="1" y="680"/>
                    <a:pt x="1" y="719"/>
                    <a:pt x="39" y="757"/>
                  </a:cubicBezTo>
                  <a:cubicBezTo>
                    <a:pt x="39" y="795"/>
                    <a:pt x="116" y="795"/>
                    <a:pt x="154" y="795"/>
                  </a:cubicBezTo>
                  <a:cubicBezTo>
                    <a:pt x="212" y="805"/>
                    <a:pt x="269" y="809"/>
                    <a:pt x="326" y="809"/>
                  </a:cubicBezTo>
                  <a:cubicBezTo>
                    <a:pt x="496" y="809"/>
                    <a:pt x="661" y="766"/>
                    <a:pt x="805" y="680"/>
                  </a:cubicBezTo>
                  <a:cubicBezTo>
                    <a:pt x="843" y="680"/>
                    <a:pt x="881" y="642"/>
                    <a:pt x="920" y="604"/>
                  </a:cubicBezTo>
                  <a:cubicBezTo>
                    <a:pt x="920" y="565"/>
                    <a:pt x="920" y="527"/>
                    <a:pt x="920" y="489"/>
                  </a:cubicBezTo>
                  <a:cubicBezTo>
                    <a:pt x="881" y="374"/>
                    <a:pt x="843" y="259"/>
                    <a:pt x="805" y="144"/>
                  </a:cubicBezTo>
                  <a:cubicBezTo>
                    <a:pt x="805" y="106"/>
                    <a:pt x="767" y="68"/>
                    <a:pt x="728" y="29"/>
                  </a:cubicBezTo>
                  <a:cubicBezTo>
                    <a:pt x="709" y="10"/>
                    <a:pt x="671"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6"/>
        </a:solidFill>
        <a:effectLst/>
      </p:bgPr>
    </p:bg>
    <p:spTree>
      <p:nvGrpSpPr>
        <p:cNvPr id="1" name="Shape 283"/>
        <p:cNvGrpSpPr/>
        <p:nvPr/>
      </p:nvGrpSpPr>
      <p:grpSpPr>
        <a:xfrm>
          <a:off x="0" y="0"/>
          <a:ext cx="0" cy="0"/>
          <a:chOff x="0" y="0"/>
          <a:chExt cx="0" cy="0"/>
        </a:xfrm>
      </p:grpSpPr>
      <p:sp>
        <p:nvSpPr>
          <p:cNvPr id="284" name="Google Shape;284;p7"/>
          <p:cNvSpPr txBox="1">
            <a:spLocks noGrp="1"/>
          </p:cNvSpPr>
          <p:nvPr>
            <p:ph type="title"/>
          </p:nvPr>
        </p:nvSpPr>
        <p:spPr>
          <a:xfrm>
            <a:off x="2702250" y="1402350"/>
            <a:ext cx="3739500" cy="755700"/>
          </a:xfrm>
          <a:prstGeom prst="rect">
            <a:avLst/>
          </a:prstGeom>
        </p:spPr>
        <p:txBody>
          <a:bodyPr spcFirstLastPara="1" wrap="square" lIns="91425" tIns="91425" rIns="91425" bIns="91425" anchor="ctr" anchorCtr="0">
            <a:noAutofit/>
          </a:bodyPr>
          <a:lstStyle>
            <a:lvl1pPr lvl="0">
              <a:spcBef>
                <a:spcPts val="0"/>
              </a:spcBef>
              <a:spcAft>
                <a:spcPts val="0"/>
              </a:spcAft>
              <a:buSzPts val="5500"/>
              <a:buNone/>
              <a:defRPr sz="8000"/>
            </a:lvl1pPr>
            <a:lvl2pPr lvl="1">
              <a:spcBef>
                <a:spcPts val="0"/>
              </a:spcBef>
              <a:spcAft>
                <a:spcPts val="0"/>
              </a:spcAft>
              <a:buSzPts val="5500"/>
              <a:buNone/>
              <a:defRPr sz="5500"/>
            </a:lvl2pPr>
            <a:lvl3pPr lvl="2">
              <a:spcBef>
                <a:spcPts val="0"/>
              </a:spcBef>
              <a:spcAft>
                <a:spcPts val="0"/>
              </a:spcAft>
              <a:buSzPts val="5500"/>
              <a:buNone/>
              <a:defRPr sz="5500"/>
            </a:lvl3pPr>
            <a:lvl4pPr lvl="3">
              <a:spcBef>
                <a:spcPts val="0"/>
              </a:spcBef>
              <a:spcAft>
                <a:spcPts val="0"/>
              </a:spcAft>
              <a:buSzPts val="5500"/>
              <a:buNone/>
              <a:defRPr sz="5500"/>
            </a:lvl4pPr>
            <a:lvl5pPr lvl="4">
              <a:spcBef>
                <a:spcPts val="0"/>
              </a:spcBef>
              <a:spcAft>
                <a:spcPts val="0"/>
              </a:spcAft>
              <a:buSzPts val="5500"/>
              <a:buNone/>
              <a:defRPr sz="5500"/>
            </a:lvl5pPr>
            <a:lvl6pPr lvl="5">
              <a:spcBef>
                <a:spcPts val="0"/>
              </a:spcBef>
              <a:spcAft>
                <a:spcPts val="0"/>
              </a:spcAft>
              <a:buSzPts val="5500"/>
              <a:buNone/>
              <a:defRPr sz="5500"/>
            </a:lvl6pPr>
            <a:lvl7pPr lvl="6">
              <a:spcBef>
                <a:spcPts val="0"/>
              </a:spcBef>
              <a:spcAft>
                <a:spcPts val="0"/>
              </a:spcAft>
              <a:buSzPts val="5500"/>
              <a:buNone/>
              <a:defRPr sz="5500"/>
            </a:lvl7pPr>
            <a:lvl8pPr lvl="7">
              <a:spcBef>
                <a:spcPts val="0"/>
              </a:spcBef>
              <a:spcAft>
                <a:spcPts val="0"/>
              </a:spcAft>
              <a:buSzPts val="5500"/>
              <a:buNone/>
              <a:defRPr sz="5500"/>
            </a:lvl8pPr>
            <a:lvl9pPr lvl="8">
              <a:spcBef>
                <a:spcPts val="0"/>
              </a:spcBef>
              <a:spcAft>
                <a:spcPts val="0"/>
              </a:spcAft>
              <a:buSzPts val="5500"/>
              <a:buNone/>
              <a:defRPr sz="5500"/>
            </a:lvl9pPr>
          </a:lstStyle>
          <a:p>
            <a:endParaRPr/>
          </a:p>
        </p:txBody>
      </p:sp>
      <p:sp>
        <p:nvSpPr>
          <p:cNvPr id="285" name="Google Shape;285;p7"/>
          <p:cNvSpPr/>
          <p:nvPr/>
        </p:nvSpPr>
        <p:spPr>
          <a:xfrm rot="10800000">
            <a:off x="2" y="2490400"/>
            <a:ext cx="4393588" cy="2653110"/>
          </a:xfrm>
          <a:custGeom>
            <a:avLst/>
            <a:gdLst/>
            <a:ahLst/>
            <a:cxnLst/>
            <a:rect l="l" t="t" r="r" b="b"/>
            <a:pathLst>
              <a:path w="100173" h="107544" extrusionOk="0">
                <a:moveTo>
                  <a:pt x="1" y="0"/>
                </a:moveTo>
                <a:cubicBezTo>
                  <a:pt x="1368" y="2235"/>
                  <a:pt x="2035" y="4904"/>
                  <a:pt x="2336" y="7505"/>
                </a:cubicBezTo>
                <a:cubicBezTo>
                  <a:pt x="2669" y="10207"/>
                  <a:pt x="2469" y="12943"/>
                  <a:pt x="2269" y="15645"/>
                </a:cubicBezTo>
                <a:cubicBezTo>
                  <a:pt x="2002" y="18647"/>
                  <a:pt x="1635" y="21682"/>
                  <a:pt x="1368" y="24684"/>
                </a:cubicBezTo>
                <a:cubicBezTo>
                  <a:pt x="1135" y="27687"/>
                  <a:pt x="935" y="30689"/>
                  <a:pt x="1101" y="33691"/>
                </a:cubicBezTo>
                <a:cubicBezTo>
                  <a:pt x="1235" y="36226"/>
                  <a:pt x="1602" y="38961"/>
                  <a:pt x="2636" y="41230"/>
                </a:cubicBezTo>
                <a:cubicBezTo>
                  <a:pt x="3670" y="43498"/>
                  <a:pt x="5238" y="45232"/>
                  <a:pt x="7439" y="46367"/>
                </a:cubicBezTo>
                <a:cubicBezTo>
                  <a:pt x="9687" y="47540"/>
                  <a:pt x="12290" y="47966"/>
                  <a:pt x="14842" y="47966"/>
                </a:cubicBezTo>
                <a:cubicBezTo>
                  <a:pt x="15698" y="47966"/>
                  <a:pt x="16550" y="47918"/>
                  <a:pt x="17380" y="47834"/>
                </a:cubicBezTo>
                <a:cubicBezTo>
                  <a:pt x="21950" y="47401"/>
                  <a:pt x="26253" y="45666"/>
                  <a:pt x="30689" y="44699"/>
                </a:cubicBezTo>
                <a:cubicBezTo>
                  <a:pt x="32743" y="44256"/>
                  <a:pt x="34829" y="44002"/>
                  <a:pt x="36907" y="44002"/>
                </a:cubicBezTo>
                <a:cubicBezTo>
                  <a:pt x="39521" y="44002"/>
                  <a:pt x="42124" y="44403"/>
                  <a:pt x="44633" y="45333"/>
                </a:cubicBezTo>
                <a:cubicBezTo>
                  <a:pt x="52371" y="48235"/>
                  <a:pt x="57008" y="55273"/>
                  <a:pt x="60744" y="62278"/>
                </a:cubicBezTo>
                <a:cubicBezTo>
                  <a:pt x="62645" y="65814"/>
                  <a:pt x="64380" y="69450"/>
                  <a:pt x="66481" y="72886"/>
                </a:cubicBezTo>
                <a:cubicBezTo>
                  <a:pt x="68883" y="76855"/>
                  <a:pt x="71518" y="80691"/>
                  <a:pt x="74354" y="84327"/>
                </a:cubicBezTo>
                <a:cubicBezTo>
                  <a:pt x="80091" y="91699"/>
                  <a:pt x="86696" y="98537"/>
                  <a:pt x="94368" y="103908"/>
                </a:cubicBezTo>
                <a:cubicBezTo>
                  <a:pt x="96236" y="105209"/>
                  <a:pt x="98171" y="106443"/>
                  <a:pt x="100172" y="107544"/>
                </a:cubicBezTo>
                <a:lnTo>
                  <a:pt x="1001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txBox="1">
            <a:spLocks noGrp="1"/>
          </p:cNvSpPr>
          <p:nvPr>
            <p:ph type="subTitle" idx="1"/>
          </p:nvPr>
        </p:nvSpPr>
        <p:spPr>
          <a:xfrm>
            <a:off x="2180850" y="2158050"/>
            <a:ext cx="4782300" cy="1583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200"/>
              <a:buNone/>
              <a:defRPr sz="2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87" name="Google Shape;287;p7"/>
          <p:cNvGrpSpPr/>
          <p:nvPr/>
        </p:nvGrpSpPr>
        <p:grpSpPr>
          <a:xfrm>
            <a:off x="166" y="31268"/>
            <a:ext cx="9074240" cy="5073277"/>
            <a:chOff x="166" y="31268"/>
            <a:chExt cx="9074240" cy="5073277"/>
          </a:xfrm>
        </p:grpSpPr>
        <p:sp>
          <p:nvSpPr>
            <p:cNvPr id="288" name="Google Shape;288;p7"/>
            <p:cNvSpPr/>
            <p:nvPr/>
          </p:nvSpPr>
          <p:spPr>
            <a:xfrm rot="-4500040">
              <a:off x="8530779" y="4923339"/>
              <a:ext cx="106272" cy="92072"/>
            </a:xfrm>
            <a:custGeom>
              <a:avLst/>
              <a:gdLst/>
              <a:ahLst/>
              <a:cxnLst/>
              <a:rect l="l" t="t" r="r" b="b"/>
              <a:pathLst>
                <a:path w="4251" h="3683" extrusionOk="0">
                  <a:moveTo>
                    <a:pt x="1832" y="1"/>
                  </a:moveTo>
                  <a:cubicBezTo>
                    <a:pt x="1120" y="1"/>
                    <a:pt x="415" y="894"/>
                    <a:pt x="77" y="1457"/>
                  </a:cubicBezTo>
                  <a:cubicBezTo>
                    <a:pt x="39" y="1533"/>
                    <a:pt x="1" y="1648"/>
                    <a:pt x="1" y="1763"/>
                  </a:cubicBezTo>
                  <a:cubicBezTo>
                    <a:pt x="39" y="1878"/>
                    <a:pt x="77" y="1954"/>
                    <a:pt x="154" y="1993"/>
                  </a:cubicBezTo>
                  <a:cubicBezTo>
                    <a:pt x="651" y="2529"/>
                    <a:pt x="1149" y="2988"/>
                    <a:pt x="1723" y="3409"/>
                  </a:cubicBezTo>
                  <a:cubicBezTo>
                    <a:pt x="1876" y="3524"/>
                    <a:pt x="2030" y="3639"/>
                    <a:pt x="2221" y="3677"/>
                  </a:cubicBezTo>
                  <a:cubicBezTo>
                    <a:pt x="2244" y="3681"/>
                    <a:pt x="2267" y="3682"/>
                    <a:pt x="2291" y="3682"/>
                  </a:cubicBezTo>
                  <a:cubicBezTo>
                    <a:pt x="2535" y="3682"/>
                    <a:pt x="2777" y="3504"/>
                    <a:pt x="2987" y="3294"/>
                  </a:cubicBezTo>
                  <a:cubicBezTo>
                    <a:pt x="3370" y="2950"/>
                    <a:pt x="3752" y="2529"/>
                    <a:pt x="4059" y="2108"/>
                  </a:cubicBezTo>
                  <a:cubicBezTo>
                    <a:pt x="4135" y="2031"/>
                    <a:pt x="4212" y="1916"/>
                    <a:pt x="4212" y="1801"/>
                  </a:cubicBezTo>
                  <a:cubicBezTo>
                    <a:pt x="4250" y="1610"/>
                    <a:pt x="4097" y="1380"/>
                    <a:pt x="3944" y="1227"/>
                  </a:cubicBezTo>
                  <a:cubicBezTo>
                    <a:pt x="3599" y="921"/>
                    <a:pt x="3178" y="614"/>
                    <a:pt x="2757" y="347"/>
                  </a:cubicBezTo>
                  <a:cubicBezTo>
                    <a:pt x="2489" y="193"/>
                    <a:pt x="2183" y="40"/>
                    <a:pt x="1876" y="2"/>
                  </a:cubicBezTo>
                  <a:cubicBezTo>
                    <a:pt x="1862" y="1"/>
                    <a:pt x="1847"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rot="-4500040">
              <a:off x="8610045" y="5016023"/>
              <a:ext cx="22024" cy="21749"/>
            </a:xfrm>
            <a:custGeom>
              <a:avLst/>
              <a:gdLst/>
              <a:ahLst/>
              <a:cxnLst/>
              <a:rect l="l" t="t" r="r" b="b"/>
              <a:pathLst>
                <a:path w="881" h="870" extrusionOk="0">
                  <a:moveTo>
                    <a:pt x="448" y="1"/>
                  </a:moveTo>
                  <a:cubicBezTo>
                    <a:pt x="279" y="1"/>
                    <a:pt x="136" y="151"/>
                    <a:pt x="39" y="393"/>
                  </a:cubicBezTo>
                  <a:cubicBezTo>
                    <a:pt x="0" y="432"/>
                    <a:pt x="0" y="470"/>
                    <a:pt x="0" y="508"/>
                  </a:cubicBezTo>
                  <a:cubicBezTo>
                    <a:pt x="0" y="546"/>
                    <a:pt x="77" y="585"/>
                    <a:pt x="115" y="623"/>
                  </a:cubicBezTo>
                  <a:cubicBezTo>
                    <a:pt x="230" y="700"/>
                    <a:pt x="383" y="776"/>
                    <a:pt x="536" y="853"/>
                  </a:cubicBezTo>
                  <a:cubicBezTo>
                    <a:pt x="536" y="853"/>
                    <a:pt x="553" y="870"/>
                    <a:pt x="576" y="870"/>
                  </a:cubicBezTo>
                  <a:cubicBezTo>
                    <a:pt x="587" y="870"/>
                    <a:pt x="600" y="865"/>
                    <a:pt x="613" y="853"/>
                  </a:cubicBezTo>
                  <a:cubicBezTo>
                    <a:pt x="613" y="853"/>
                    <a:pt x="651" y="853"/>
                    <a:pt x="651" y="814"/>
                  </a:cubicBezTo>
                  <a:cubicBezTo>
                    <a:pt x="766" y="700"/>
                    <a:pt x="843" y="546"/>
                    <a:pt x="881" y="355"/>
                  </a:cubicBezTo>
                  <a:cubicBezTo>
                    <a:pt x="881" y="317"/>
                    <a:pt x="881" y="278"/>
                    <a:pt x="843" y="240"/>
                  </a:cubicBezTo>
                  <a:cubicBezTo>
                    <a:pt x="843" y="240"/>
                    <a:pt x="804" y="202"/>
                    <a:pt x="766" y="164"/>
                  </a:cubicBezTo>
                  <a:cubicBezTo>
                    <a:pt x="654" y="51"/>
                    <a:pt x="546" y="1"/>
                    <a:pt x="4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4500040">
              <a:off x="8633548" y="4979997"/>
              <a:ext cx="53623" cy="42499"/>
            </a:xfrm>
            <a:custGeom>
              <a:avLst/>
              <a:gdLst/>
              <a:ahLst/>
              <a:cxnLst/>
              <a:rect l="l" t="t" r="r" b="b"/>
              <a:pathLst>
                <a:path w="2145" h="1700" extrusionOk="0">
                  <a:moveTo>
                    <a:pt x="1202" y="1"/>
                  </a:moveTo>
                  <a:cubicBezTo>
                    <a:pt x="972" y="1"/>
                    <a:pt x="754" y="65"/>
                    <a:pt x="613" y="206"/>
                  </a:cubicBezTo>
                  <a:cubicBezTo>
                    <a:pt x="0" y="780"/>
                    <a:pt x="613" y="1316"/>
                    <a:pt x="1149" y="1623"/>
                  </a:cubicBezTo>
                  <a:cubicBezTo>
                    <a:pt x="1187" y="1661"/>
                    <a:pt x="1263" y="1699"/>
                    <a:pt x="1340" y="1699"/>
                  </a:cubicBezTo>
                  <a:cubicBezTo>
                    <a:pt x="1455" y="1699"/>
                    <a:pt x="1570" y="1623"/>
                    <a:pt x="1646" y="1508"/>
                  </a:cubicBezTo>
                  <a:cubicBezTo>
                    <a:pt x="1876" y="1278"/>
                    <a:pt x="2029" y="972"/>
                    <a:pt x="2144" y="666"/>
                  </a:cubicBezTo>
                  <a:cubicBezTo>
                    <a:pt x="2144" y="627"/>
                    <a:pt x="2144" y="551"/>
                    <a:pt x="2144" y="512"/>
                  </a:cubicBezTo>
                  <a:cubicBezTo>
                    <a:pt x="2144" y="436"/>
                    <a:pt x="2106" y="398"/>
                    <a:pt x="2067" y="359"/>
                  </a:cubicBezTo>
                  <a:cubicBezTo>
                    <a:pt x="1887" y="133"/>
                    <a:pt x="1533" y="1"/>
                    <a:pt x="1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p:nvPr/>
          </p:nvSpPr>
          <p:spPr>
            <a:xfrm rot="-4500040">
              <a:off x="8552054" y="5077992"/>
              <a:ext cx="27774" cy="20874"/>
            </a:xfrm>
            <a:custGeom>
              <a:avLst/>
              <a:gdLst/>
              <a:ahLst/>
              <a:cxnLst/>
              <a:rect l="l" t="t" r="r" b="b"/>
              <a:pathLst>
                <a:path w="1111" h="835" extrusionOk="0">
                  <a:moveTo>
                    <a:pt x="883" y="0"/>
                  </a:moveTo>
                  <a:cubicBezTo>
                    <a:pt x="804" y="0"/>
                    <a:pt x="711" y="27"/>
                    <a:pt x="613" y="69"/>
                  </a:cubicBezTo>
                  <a:cubicBezTo>
                    <a:pt x="384" y="184"/>
                    <a:pt x="116" y="375"/>
                    <a:pt x="39" y="452"/>
                  </a:cubicBezTo>
                  <a:cubicBezTo>
                    <a:pt x="1" y="490"/>
                    <a:pt x="1" y="528"/>
                    <a:pt x="1" y="567"/>
                  </a:cubicBezTo>
                  <a:cubicBezTo>
                    <a:pt x="1" y="605"/>
                    <a:pt x="39" y="605"/>
                    <a:pt x="77" y="605"/>
                  </a:cubicBezTo>
                  <a:cubicBezTo>
                    <a:pt x="307" y="682"/>
                    <a:pt x="498" y="758"/>
                    <a:pt x="728" y="835"/>
                  </a:cubicBezTo>
                  <a:lnTo>
                    <a:pt x="805" y="835"/>
                  </a:lnTo>
                  <a:cubicBezTo>
                    <a:pt x="805" y="835"/>
                    <a:pt x="843" y="796"/>
                    <a:pt x="843" y="796"/>
                  </a:cubicBezTo>
                  <a:cubicBezTo>
                    <a:pt x="920" y="720"/>
                    <a:pt x="996" y="643"/>
                    <a:pt x="1034" y="528"/>
                  </a:cubicBezTo>
                  <a:cubicBezTo>
                    <a:pt x="1073" y="452"/>
                    <a:pt x="1111" y="375"/>
                    <a:pt x="1111" y="299"/>
                  </a:cubicBezTo>
                  <a:cubicBezTo>
                    <a:pt x="1111" y="80"/>
                    <a:pt x="1019"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7"/>
            <p:cNvSpPr/>
            <p:nvPr/>
          </p:nvSpPr>
          <p:spPr>
            <a:xfrm rot="-4500040">
              <a:off x="8636190" y="5056883"/>
              <a:ext cx="36399" cy="32199"/>
            </a:xfrm>
            <a:custGeom>
              <a:avLst/>
              <a:gdLst/>
              <a:ahLst/>
              <a:cxnLst/>
              <a:rect l="l" t="t" r="r" b="b"/>
              <a:pathLst>
                <a:path w="1456" h="1288" extrusionOk="0">
                  <a:moveTo>
                    <a:pt x="658" y="0"/>
                  </a:moveTo>
                  <a:cubicBezTo>
                    <a:pt x="551" y="0"/>
                    <a:pt x="445" y="29"/>
                    <a:pt x="345" y="101"/>
                  </a:cubicBezTo>
                  <a:cubicBezTo>
                    <a:pt x="77" y="292"/>
                    <a:pt x="1" y="675"/>
                    <a:pt x="192" y="943"/>
                  </a:cubicBezTo>
                  <a:cubicBezTo>
                    <a:pt x="269" y="1020"/>
                    <a:pt x="345" y="1096"/>
                    <a:pt x="422" y="1134"/>
                  </a:cubicBezTo>
                  <a:cubicBezTo>
                    <a:pt x="575" y="1249"/>
                    <a:pt x="728" y="1287"/>
                    <a:pt x="881" y="1287"/>
                  </a:cubicBezTo>
                  <a:cubicBezTo>
                    <a:pt x="1111" y="1249"/>
                    <a:pt x="1226" y="1020"/>
                    <a:pt x="1341" y="828"/>
                  </a:cubicBezTo>
                  <a:cubicBezTo>
                    <a:pt x="1417" y="752"/>
                    <a:pt x="1455" y="675"/>
                    <a:pt x="1455" y="560"/>
                  </a:cubicBezTo>
                  <a:cubicBezTo>
                    <a:pt x="1455" y="407"/>
                    <a:pt x="1341" y="254"/>
                    <a:pt x="1187" y="177"/>
                  </a:cubicBezTo>
                  <a:cubicBezTo>
                    <a:pt x="1020" y="81"/>
                    <a:pt x="837"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7"/>
            <p:cNvSpPr/>
            <p:nvPr/>
          </p:nvSpPr>
          <p:spPr>
            <a:xfrm rot="-4500040">
              <a:off x="8782734" y="4614867"/>
              <a:ext cx="66048" cy="74273"/>
            </a:xfrm>
            <a:custGeom>
              <a:avLst/>
              <a:gdLst/>
              <a:ahLst/>
              <a:cxnLst/>
              <a:rect l="l" t="t" r="r" b="b"/>
              <a:pathLst>
                <a:path w="2642" h="2971" extrusionOk="0">
                  <a:moveTo>
                    <a:pt x="2014" y="1"/>
                  </a:moveTo>
                  <a:cubicBezTo>
                    <a:pt x="1888" y="1"/>
                    <a:pt x="1779" y="92"/>
                    <a:pt x="1608" y="214"/>
                  </a:cubicBezTo>
                  <a:cubicBezTo>
                    <a:pt x="1110" y="559"/>
                    <a:pt x="689" y="942"/>
                    <a:pt x="268" y="1401"/>
                  </a:cubicBezTo>
                  <a:cubicBezTo>
                    <a:pt x="153" y="1554"/>
                    <a:pt x="0" y="1746"/>
                    <a:pt x="77" y="1937"/>
                  </a:cubicBezTo>
                  <a:cubicBezTo>
                    <a:pt x="115" y="2014"/>
                    <a:pt x="192" y="2090"/>
                    <a:pt x="268" y="2128"/>
                  </a:cubicBezTo>
                  <a:cubicBezTo>
                    <a:pt x="651" y="2358"/>
                    <a:pt x="996" y="2626"/>
                    <a:pt x="1340" y="2856"/>
                  </a:cubicBezTo>
                  <a:cubicBezTo>
                    <a:pt x="1417" y="2932"/>
                    <a:pt x="1532" y="2971"/>
                    <a:pt x="1646" y="2971"/>
                  </a:cubicBezTo>
                  <a:cubicBezTo>
                    <a:pt x="1685" y="2932"/>
                    <a:pt x="1761" y="2894"/>
                    <a:pt x="1800" y="2856"/>
                  </a:cubicBezTo>
                  <a:cubicBezTo>
                    <a:pt x="2106" y="2511"/>
                    <a:pt x="2297" y="2128"/>
                    <a:pt x="2450" y="1707"/>
                  </a:cubicBezTo>
                  <a:cubicBezTo>
                    <a:pt x="2565" y="1401"/>
                    <a:pt x="2642" y="1056"/>
                    <a:pt x="2604" y="712"/>
                  </a:cubicBezTo>
                  <a:cubicBezTo>
                    <a:pt x="2565" y="482"/>
                    <a:pt x="2450" y="252"/>
                    <a:pt x="2259" y="99"/>
                  </a:cubicBezTo>
                  <a:cubicBezTo>
                    <a:pt x="2162" y="30"/>
                    <a:pt x="2085" y="1"/>
                    <a:pt x="2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7"/>
            <p:cNvSpPr/>
            <p:nvPr/>
          </p:nvSpPr>
          <p:spPr>
            <a:xfrm rot="-4500040">
              <a:off x="8795775" y="4566780"/>
              <a:ext cx="32449" cy="42699"/>
            </a:xfrm>
            <a:custGeom>
              <a:avLst/>
              <a:gdLst/>
              <a:ahLst/>
              <a:cxnLst/>
              <a:rect l="l" t="t" r="r" b="b"/>
              <a:pathLst>
                <a:path w="1298" h="1708" extrusionOk="0">
                  <a:moveTo>
                    <a:pt x="806" y="0"/>
                  </a:moveTo>
                  <a:cubicBezTo>
                    <a:pt x="781" y="0"/>
                    <a:pt x="755" y="2"/>
                    <a:pt x="728" y="6"/>
                  </a:cubicBezTo>
                  <a:cubicBezTo>
                    <a:pt x="306" y="45"/>
                    <a:pt x="192" y="810"/>
                    <a:pt x="77" y="1117"/>
                  </a:cubicBezTo>
                  <a:cubicBezTo>
                    <a:pt x="38" y="1193"/>
                    <a:pt x="0" y="1308"/>
                    <a:pt x="38" y="1385"/>
                  </a:cubicBezTo>
                  <a:cubicBezTo>
                    <a:pt x="77" y="1461"/>
                    <a:pt x="153" y="1499"/>
                    <a:pt x="230" y="1538"/>
                  </a:cubicBezTo>
                  <a:cubicBezTo>
                    <a:pt x="383" y="1576"/>
                    <a:pt x="498" y="1653"/>
                    <a:pt x="651" y="1691"/>
                  </a:cubicBezTo>
                  <a:cubicBezTo>
                    <a:pt x="702" y="1691"/>
                    <a:pt x="753" y="1708"/>
                    <a:pt x="793" y="1708"/>
                  </a:cubicBezTo>
                  <a:cubicBezTo>
                    <a:pt x="813" y="1708"/>
                    <a:pt x="830" y="1704"/>
                    <a:pt x="842" y="1691"/>
                  </a:cubicBezTo>
                  <a:cubicBezTo>
                    <a:pt x="881" y="1653"/>
                    <a:pt x="919" y="1614"/>
                    <a:pt x="957" y="1576"/>
                  </a:cubicBezTo>
                  <a:cubicBezTo>
                    <a:pt x="1072" y="1385"/>
                    <a:pt x="1187" y="1155"/>
                    <a:pt x="1225" y="925"/>
                  </a:cubicBezTo>
                  <a:cubicBezTo>
                    <a:pt x="1298" y="599"/>
                    <a:pt x="1233" y="0"/>
                    <a:pt x="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7"/>
            <p:cNvSpPr/>
            <p:nvPr/>
          </p:nvSpPr>
          <p:spPr>
            <a:xfrm rot="-4500040">
              <a:off x="8695335" y="4559012"/>
              <a:ext cx="89997" cy="67298"/>
            </a:xfrm>
            <a:custGeom>
              <a:avLst/>
              <a:gdLst/>
              <a:ahLst/>
              <a:cxnLst/>
              <a:rect l="l" t="t" r="r" b="b"/>
              <a:pathLst>
                <a:path w="3600" h="2692" extrusionOk="0">
                  <a:moveTo>
                    <a:pt x="2576" y="1"/>
                  </a:moveTo>
                  <a:cubicBezTo>
                    <a:pt x="2057" y="1"/>
                    <a:pt x="1429" y="254"/>
                    <a:pt x="1035" y="541"/>
                  </a:cubicBezTo>
                  <a:cubicBezTo>
                    <a:pt x="690" y="770"/>
                    <a:pt x="1" y="1344"/>
                    <a:pt x="460" y="1689"/>
                  </a:cubicBezTo>
                  <a:cubicBezTo>
                    <a:pt x="843" y="1957"/>
                    <a:pt x="1188" y="2225"/>
                    <a:pt x="1532" y="2493"/>
                  </a:cubicBezTo>
                  <a:cubicBezTo>
                    <a:pt x="1647" y="2570"/>
                    <a:pt x="1762" y="2684"/>
                    <a:pt x="1915" y="2684"/>
                  </a:cubicBezTo>
                  <a:cubicBezTo>
                    <a:pt x="1945" y="2689"/>
                    <a:pt x="1975" y="2692"/>
                    <a:pt x="2004" y="2692"/>
                  </a:cubicBezTo>
                  <a:cubicBezTo>
                    <a:pt x="2195" y="2692"/>
                    <a:pt x="2361" y="2588"/>
                    <a:pt x="2528" y="2455"/>
                  </a:cubicBezTo>
                  <a:cubicBezTo>
                    <a:pt x="2872" y="2187"/>
                    <a:pt x="3178" y="1804"/>
                    <a:pt x="3370" y="1383"/>
                  </a:cubicBezTo>
                  <a:cubicBezTo>
                    <a:pt x="3485" y="1115"/>
                    <a:pt x="3600" y="770"/>
                    <a:pt x="3446" y="502"/>
                  </a:cubicBezTo>
                  <a:cubicBezTo>
                    <a:pt x="3332" y="196"/>
                    <a:pt x="2987" y="43"/>
                    <a:pt x="2681" y="5"/>
                  </a:cubicBezTo>
                  <a:cubicBezTo>
                    <a:pt x="2646" y="2"/>
                    <a:pt x="2611" y="1"/>
                    <a:pt x="2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7"/>
            <p:cNvSpPr/>
            <p:nvPr/>
          </p:nvSpPr>
          <p:spPr>
            <a:xfrm rot="-4500040">
              <a:off x="8835044" y="4603927"/>
              <a:ext cx="13425" cy="10000"/>
            </a:xfrm>
            <a:custGeom>
              <a:avLst/>
              <a:gdLst/>
              <a:ahLst/>
              <a:cxnLst/>
              <a:rect l="l" t="t" r="r" b="b"/>
              <a:pathLst>
                <a:path w="537" h="400" extrusionOk="0">
                  <a:moveTo>
                    <a:pt x="308" y="1"/>
                  </a:moveTo>
                  <a:cubicBezTo>
                    <a:pt x="243" y="1"/>
                    <a:pt x="169" y="28"/>
                    <a:pt x="115" y="55"/>
                  </a:cubicBezTo>
                  <a:lnTo>
                    <a:pt x="77" y="93"/>
                  </a:lnTo>
                  <a:cubicBezTo>
                    <a:pt x="0" y="131"/>
                    <a:pt x="0" y="246"/>
                    <a:pt x="39" y="323"/>
                  </a:cubicBezTo>
                  <a:cubicBezTo>
                    <a:pt x="115" y="399"/>
                    <a:pt x="192" y="399"/>
                    <a:pt x="307" y="399"/>
                  </a:cubicBezTo>
                  <a:cubicBezTo>
                    <a:pt x="383" y="361"/>
                    <a:pt x="460" y="323"/>
                    <a:pt x="498" y="246"/>
                  </a:cubicBezTo>
                  <a:cubicBezTo>
                    <a:pt x="536" y="131"/>
                    <a:pt x="460" y="55"/>
                    <a:pt x="383" y="16"/>
                  </a:cubicBezTo>
                  <a:cubicBezTo>
                    <a:pt x="361" y="5"/>
                    <a:pt x="335" y="1"/>
                    <a:pt x="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rot="-4500040">
              <a:off x="8826478" y="4557730"/>
              <a:ext cx="16300" cy="22299"/>
            </a:xfrm>
            <a:custGeom>
              <a:avLst/>
              <a:gdLst/>
              <a:ahLst/>
              <a:cxnLst/>
              <a:rect l="l" t="t" r="r" b="b"/>
              <a:pathLst>
                <a:path w="652" h="892" extrusionOk="0">
                  <a:moveTo>
                    <a:pt x="328" y="1"/>
                  </a:moveTo>
                  <a:cubicBezTo>
                    <a:pt x="289" y="1"/>
                    <a:pt x="254" y="10"/>
                    <a:pt x="231" y="34"/>
                  </a:cubicBezTo>
                  <a:cubicBezTo>
                    <a:pt x="116" y="110"/>
                    <a:pt x="77" y="378"/>
                    <a:pt x="39" y="455"/>
                  </a:cubicBezTo>
                  <a:cubicBezTo>
                    <a:pt x="1" y="531"/>
                    <a:pt x="1" y="570"/>
                    <a:pt x="1" y="646"/>
                  </a:cubicBezTo>
                  <a:cubicBezTo>
                    <a:pt x="1" y="761"/>
                    <a:pt x="116" y="799"/>
                    <a:pt x="192" y="838"/>
                  </a:cubicBezTo>
                  <a:cubicBezTo>
                    <a:pt x="246" y="865"/>
                    <a:pt x="301" y="892"/>
                    <a:pt x="355" y="892"/>
                  </a:cubicBezTo>
                  <a:cubicBezTo>
                    <a:pt x="377" y="892"/>
                    <a:pt x="400" y="887"/>
                    <a:pt x="422" y="876"/>
                  </a:cubicBezTo>
                  <a:cubicBezTo>
                    <a:pt x="499" y="838"/>
                    <a:pt x="537" y="799"/>
                    <a:pt x="537" y="723"/>
                  </a:cubicBezTo>
                  <a:cubicBezTo>
                    <a:pt x="575" y="646"/>
                    <a:pt x="575" y="570"/>
                    <a:pt x="613" y="493"/>
                  </a:cubicBezTo>
                  <a:cubicBezTo>
                    <a:pt x="613" y="378"/>
                    <a:pt x="613" y="263"/>
                    <a:pt x="613" y="187"/>
                  </a:cubicBezTo>
                  <a:cubicBezTo>
                    <a:pt x="613" y="148"/>
                    <a:pt x="652" y="110"/>
                    <a:pt x="613" y="110"/>
                  </a:cubicBezTo>
                  <a:cubicBezTo>
                    <a:pt x="613" y="110"/>
                    <a:pt x="613" y="72"/>
                    <a:pt x="575" y="72"/>
                  </a:cubicBezTo>
                  <a:cubicBezTo>
                    <a:pt x="522" y="45"/>
                    <a:pt x="415" y="1"/>
                    <a:pt x="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7"/>
            <p:cNvSpPr/>
            <p:nvPr/>
          </p:nvSpPr>
          <p:spPr>
            <a:xfrm rot="-4500040">
              <a:off x="8881151" y="4506890"/>
              <a:ext cx="18224" cy="13075"/>
            </a:xfrm>
            <a:custGeom>
              <a:avLst/>
              <a:gdLst/>
              <a:ahLst/>
              <a:cxnLst/>
              <a:rect l="l" t="t" r="r" b="b"/>
              <a:pathLst>
                <a:path w="729" h="523" extrusionOk="0">
                  <a:moveTo>
                    <a:pt x="508" y="0"/>
                  </a:moveTo>
                  <a:cubicBezTo>
                    <a:pt x="358" y="0"/>
                    <a:pt x="182" y="186"/>
                    <a:pt x="77" y="264"/>
                  </a:cubicBezTo>
                  <a:cubicBezTo>
                    <a:pt x="39" y="264"/>
                    <a:pt x="1" y="303"/>
                    <a:pt x="1" y="341"/>
                  </a:cubicBezTo>
                  <a:cubicBezTo>
                    <a:pt x="39" y="379"/>
                    <a:pt x="39" y="379"/>
                    <a:pt x="77" y="417"/>
                  </a:cubicBezTo>
                  <a:cubicBezTo>
                    <a:pt x="230" y="456"/>
                    <a:pt x="345" y="494"/>
                    <a:pt x="498" y="494"/>
                  </a:cubicBezTo>
                  <a:cubicBezTo>
                    <a:pt x="518" y="513"/>
                    <a:pt x="527" y="523"/>
                    <a:pt x="537" y="523"/>
                  </a:cubicBezTo>
                  <a:cubicBezTo>
                    <a:pt x="546" y="523"/>
                    <a:pt x="556" y="513"/>
                    <a:pt x="575" y="494"/>
                  </a:cubicBezTo>
                  <a:cubicBezTo>
                    <a:pt x="613" y="494"/>
                    <a:pt x="652" y="456"/>
                    <a:pt x="652" y="417"/>
                  </a:cubicBezTo>
                  <a:cubicBezTo>
                    <a:pt x="728" y="341"/>
                    <a:pt x="728" y="226"/>
                    <a:pt x="690" y="149"/>
                  </a:cubicBezTo>
                  <a:cubicBezTo>
                    <a:pt x="641" y="40"/>
                    <a:pt x="577" y="0"/>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p:nvPr/>
          </p:nvSpPr>
          <p:spPr>
            <a:xfrm rot="-4500040">
              <a:off x="8867228" y="4454162"/>
              <a:ext cx="31624" cy="31424"/>
            </a:xfrm>
            <a:custGeom>
              <a:avLst/>
              <a:gdLst/>
              <a:ahLst/>
              <a:cxnLst/>
              <a:rect l="l" t="t" r="r" b="b"/>
              <a:pathLst>
                <a:path w="1265" h="1257" extrusionOk="0">
                  <a:moveTo>
                    <a:pt x="706" y="1"/>
                  </a:moveTo>
                  <a:cubicBezTo>
                    <a:pt x="673" y="1"/>
                    <a:pt x="642" y="7"/>
                    <a:pt x="613" y="21"/>
                  </a:cubicBezTo>
                  <a:cubicBezTo>
                    <a:pt x="422" y="136"/>
                    <a:pt x="230" y="404"/>
                    <a:pt x="77" y="557"/>
                  </a:cubicBezTo>
                  <a:cubicBezTo>
                    <a:pt x="77" y="596"/>
                    <a:pt x="1" y="672"/>
                    <a:pt x="39" y="749"/>
                  </a:cubicBezTo>
                  <a:cubicBezTo>
                    <a:pt x="39" y="749"/>
                    <a:pt x="77" y="787"/>
                    <a:pt x="116" y="825"/>
                  </a:cubicBezTo>
                  <a:cubicBezTo>
                    <a:pt x="230" y="940"/>
                    <a:pt x="383" y="1055"/>
                    <a:pt x="537" y="1170"/>
                  </a:cubicBezTo>
                  <a:cubicBezTo>
                    <a:pt x="575" y="1208"/>
                    <a:pt x="613" y="1246"/>
                    <a:pt x="651" y="1246"/>
                  </a:cubicBezTo>
                  <a:cubicBezTo>
                    <a:pt x="673" y="1254"/>
                    <a:pt x="693" y="1257"/>
                    <a:pt x="710" y="1257"/>
                  </a:cubicBezTo>
                  <a:cubicBezTo>
                    <a:pt x="782" y="1257"/>
                    <a:pt x="819" y="1201"/>
                    <a:pt x="881" y="1170"/>
                  </a:cubicBezTo>
                  <a:cubicBezTo>
                    <a:pt x="958" y="1055"/>
                    <a:pt x="1034" y="979"/>
                    <a:pt x="1111" y="902"/>
                  </a:cubicBezTo>
                  <a:cubicBezTo>
                    <a:pt x="1187" y="787"/>
                    <a:pt x="1264" y="672"/>
                    <a:pt x="1264" y="519"/>
                  </a:cubicBezTo>
                  <a:cubicBezTo>
                    <a:pt x="1264" y="404"/>
                    <a:pt x="1187" y="289"/>
                    <a:pt x="1111" y="213"/>
                  </a:cubicBezTo>
                  <a:cubicBezTo>
                    <a:pt x="1018" y="119"/>
                    <a:pt x="848" y="1"/>
                    <a:pt x="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rot="10800000">
              <a:off x="8674256" y="4275644"/>
              <a:ext cx="79500" cy="61875"/>
            </a:xfrm>
            <a:custGeom>
              <a:avLst/>
              <a:gdLst/>
              <a:ahLst/>
              <a:cxnLst/>
              <a:rect l="l" t="t" r="r" b="b"/>
              <a:pathLst>
                <a:path w="3180" h="2475" extrusionOk="0">
                  <a:moveTo>
                    <a:pt x="498" y="1"/>
                  </a:moveTo>
                  <a:cubicBezTo>
                    <a:pt x="383" y="39"/>
                    <a:pt x="306" y="154"/>
                    <a:pt x="268" y="269"/>
                  </a:cubicBezTo>
                  <a:cubicBezTo>
                    <a:pt x="38" y="805"/>
                    <a:pt x="0" y="1379"/>
                    <a:pt x="153" y="1915"/>
                  </a:cubicBezTo>
                  <a:cubicBezTo>
                    <a:pt x="153" y="1991"/>
                    <a:pt x="191" y="2106"/>
                    <a:pt x="230" y="2183"/>
                  </a:cubicBezTo>
                  <a:cubicBezTo>
                    <a:pt x="413" y="2389"/>
                    <a:pt x="653" y="2474"/>
                    <a:pt x="907" y="2474"/>
                  </a:cubicBezTo>
                  <a:cubicBezTo>
                    <a:pt x="1931" y="2474"/>
                    <a:pt x="3179" y="1081"/>
                    <a:pt x="1799" y="498"/>
                  </a:cubicBezTo>
                  <a:cubicBezTo>
                    <a:pt x="1455" y="345"/>
                    <a:pt x="1072" y="192"/>
                    <a:pt x="727" y="39"/>
                  </a:cubicBezTo>
                  <a:cubicBezTo>
                    <a:pt x="651" y="1"/>
                    <a:pt x="574"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7"/>
            <p:cNvSpPr/>
            <p:nvPr/>
          </p:nvSpPr>
          <p:spPr>
            <a:xfrm rot="10800000">
              <a:off x="8738431" y="4244794"/>
              <a:ext cx="26825" cy="19975"/>
            </a:xfrm>
            <a:custGeom>
              <a:avLst/>
              <a:gdLst/>
              <a:ahLst/>
              <a:cxnLst/>
              <a:rect l="l" t="t" r="r" b="b"/>
              <a:pathLst>
                <a:path w="1073" h="799" extrusionOk="0">
                  <a:moveTo>
                    <a:pt x="383" y="0"/>
                  </a:moveTo>
                  <a:cubicBezTo>
                    <a:pt x="307" y="0"/>
                    <a:pt x="269" y="0"/>
                    <a:pt x="230" y="39"/>
                  </a:cubicBezTo>
                  <a:cubicBezTo>
                    <a:pt x="77" y="192"/>
                    <a:pt x="1" y="421"/>
                    <a:pt x="1" y="613"/>
                  </a:cubicBezTo>
                  <a:cubicBezTo>
                    <a:pt x="1" y="689"/>
                    <a:pt x="39" y="728"/>
                    <a:pt x="77" y="766"/>
                  </a:cubicBezTo>
                  <a:cubicBezTo>
                    <a:pt x="113" y="790"/>
                    <a:pt x="171" y="799"/>
                    <a:pt x="237" y="799"/>
                  </a:cubicBezTo>
                  <a:cubicBezTo>
                    <a:pt x="384" y="799"/>
                    <a:pt x="572" y="754"/>
                    <a:pt x="651" y="728"/>
                  </a:cubicBezTo>
                  <a:cubicBezTo>
                    <a:pt x="805" y="651"/>
                    <a:pt x="919" y="460"/>
                    <a:pt x="1034" y="345"/>
                  </a:cubicBezTo>
                  <a:cubicBezTo>
                    <a:pt x="1034" y="307"/>
                    <a:pt x="1073" y="268"/>
                    <a:pt x="1034" y="230"/>
                  </a:cubicBezTo>
                  <a:cubicBezTo>
                    <a:pt x="1034" y="192"/>
                    <a:pt x="996" y="192"/>
                    <a:pt x="996" y="192"/>
                  </a:cubicBezTo>
                  <a:cubicBezTo>
                    <a:pt x="805" y="115"/>
                    <a:pt x="651" y="77"/>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rot="10800000">
              <a:off x="8772881" y="4236119"/>
              <a:ext cx="21075" cy="22900"/>
            </a:xfrm>
            <a:custGeom>
              <a:avLst/>
              <a:gdLst/>
              <a:ahLst/>
              <a:cxnLst/>
              <a:rect l="l" t="t" r="r" b="b"/>
              <a:pathLst>
                <a:path w="843" h="916" extrusionOk="0">
                  <a:moveTo>
                    <a:pt x="651" y="0"/>
                  </a:moveTo>
                  <a:cubicBezTo>
                    <a:pt x="460" y="38"/>
                    <a:pt x="306" y="77"/>
                    <a:pt x="153" y="191"/>
                  </a:cubicBezTo>
                  <a:cubicBezTo>
                    <a:pt x="77" y="230"/>
                    <a:pt x="38" y="230"/>
                    <a:pt x="38" y="306"/>
                  </a:cubicBezTo>
                  <a:cubicBezTo>
                    <a:pt x="0" y="345"/>
                    <a:pt x="0" y="383"/>
                    <a:pt x="0" y="459"/>
                  </a:cubicBezTo>
                  <a:cubicBezTo>
                    <a:pt x="38" y="613"/>
                    <a:pt x="115" y="804"/>
                    <a:pt x="268" y="881"/>
                  </a:cubicBezTo>
                  <a:cubicBezTo>
                    <a:pt x="321" y="904"/>
                    <a:pt x="368" y="915"/>
                    <a:pt x="410" y="915"/>
                  </a:cubicBezTo>
                  <a:cubicBezTo>
                    <a:pt x="708" y="915"/>
                    <a:pt x="771" y="388"/>
                    <a:pt x="804" y="153"/>
                  </a:cubicBezTo>
                  <a:cubicBezTo>
                    <a:pt x="804" y="115"/>
                    <a:pt x="842" y="77"/>
                    <a:pt x="804" y="38"/>
                  </a:cubicBezTo>
                  <a:cubicBezTo>
                    <a:pt x="766" y="0"/>
                    <a:pt x="689"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rot="10800000">
              <a:off x="8763306" y="4331844"/>
              <a:ext cx="48850" cy="51600"/>
            </a:xfrm>
            <a:custGeom>
              <a:avLst/>
              <a:gdLst/>
              <a:ahLst/>
              <a:cxnLst/>
              <a:rect l="l" t="t" r="r" b="b"/>
              <a:pathLst>
                <a:path w="1954" h="2064" extrusionOk="0">
                  <a:moveTo>
                    <a:pt x="766" y="0"/>
                  </a:moveTo>
                  <a:cubicBezTo>
                    <a:pt x="652" y="0"/>
                    <a:pt x="575" y="38"/>
                    <a:pt x="460" y="115"/>
                  </a:cubicBezTo>
                  <a:cubicBezTo>
                    <a:pt x="154" y="306"/>
                    <a:pt x="39" y="728"/>
                    <a:pt x="39" y="1110"/>
                  </a:cubicBezTo>
                  <a:cubicBezTo>
                    <a:pt x="1" y="1417"/>
                    <a:pt x="77" y="1799"/>
                    <a:pt x="345" y="1991"/>
                  </a:cubicBezTo>
                  <a:cubicBezTo>
                    <a:pt x="414" y="2043"/>
                    <a:pt x="499" y="2063"/>
                    <a:pt x="592" y="2063"/>
                  </a:cubicBezTo>
                  <a:cubicBezTo>
                    <a:pt x="706" y="2063"/>
                    <a:pt x="832" y="2033"/>
                    <a:pt x="958" y="1991"/>
                  </a:cubicBezTo>
                  <a:cubicBezTo>
                    <a:pt x="1149" y="1914"/>
                    <a:pt x="1379" y="1761"/>
                    <a:pt x="1532" y="1570"/>
                  </a:cubicBezTo>
                  <a:cubicBezTo>
                    <a:pt x="1647" y="1417"/>
                    <a:pt x="1953" y="995"/>
                    <a:pt x="1838" y="766"/>
                  </a:cubicBezTo>
                  <a:cubicBezTo>
                    <a:pt x="1800" y="689"/>
                    <a:pt x="1762" y="651"/>
                    <a:pt x="1685" y="613"/>
                  </a:cubicBezTo>
                  <a:lnTo>
                    <a:pt x="1073" y="153"/>
                  </a:lnTo>
                  <a:cubicBezTo>
                    <a:pt x="996" y="115"/>
                    <a:pt x="881" y="38"/>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rot="10800000">
              <a:off x="8894431" y="3894594"/>
              <a:ext cx="33525" cy="33900"/>
            </a:xfrm>
            <a:custGeom>
              <a:avLst/>
              <a:gdLst/>
              <a:ahLst/>
              <a:cxnLst/>
              <a:rect l="l" t="t" r="r" b="b"/>
              <a:pathLst>
                <a:path w="1341" h="1356" extrusionOk="0">
                  <a:moveTo>
                    <a:pt x="617" y="0"/>
                  </a:moveTo>
                  <a:cubicBezTo>
                    <a:pt x="562" y="0"/>
                    <a:pt x="507" y="9"/>
                    <a:pt x="460" y="25"/>
                  </a:cubicBezTo>
                  <a:cubicBezTo>
                    <a:pt x="0" y="178"/>
                    <a:pt x="39" y="599"/>
                    <a:pt x="77" y="1021"/>
                  </a:cubicBezTo>
                  <a:cubicBezTo>
                    <a:pt x="115" y="1135"/>
                    <a:pt x="154" y="1250"/>
                    <a:pt x="268" y="1327"/>
                  </a:cubicBezTo>
                  <a:cubicBezTo>
                    <a:pt x="307" y="1346"/>
                    <a:pt x="345" y="1356"/>
                    <a:pt x="383" y="1356"/>
                  </a:cubicBezTo>
                  <a:cubicBezTo>
                    <a:pt x="422" y="1356"/>
                    <a:pt x="460" y="1346"/>
                    <a:pt x="498" y="1327"/>
                  </a:cubicBezTo>
                  <a:cubicBezTo>
                    <a:pt x="613" y="1289"/>
                    <a:pt x="689" y="1212"/>
                    <a:pt x="766" y="1174"/>
                  </a:cubicBezTo>
                  <a:cubicBezTo>
                    <a:pt x="881" y="1135"/>
                    <a:pt x="1072" y="1135"/>
                    <a:pt x="1187" y="1097"/>
                  </a:cubicBezTo>
                  <a:cubicBezTo>
                    <a:pt x="1225" y="1059"/>
                    <a:pt x="1264" y="1021"/>
                    <a:pt x="1302" y="982"/>
                  </a:cubicBezTo>
                  <a:cubicBezTo>
                    <a:pt x="1340" y="906"/>
                    <a:pt x="1302" y="829"/>
                    <a:pt x="1264" y="753"/>
                  </a:cubicBezTo>
                  <a:cubicBezTo>
                    <a:pt x="1187" y="599"/>
                    <a:pt x="1111" y="446"/>
                    <a:pt x="996" y="293"/>
                  </a:cubicBezTo>
                  <a:cubicBezTo>
                    <a:pt x="957" y="217"/>
                    <a:pt x="919" y="140"/>
                    <a:pt x="843" y="63"/>
                  </a:cubicBezTo>
                  <a:cubicBezTo>
                    <a:pt x="775" y="19"/>
                    <a:pt x="695" y="0"/>
                    <a:pt x="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rot="10800000">
              <a:off x="8874331" y="3943694"/>
              <a:ext cx="54575" cy="67200"/>
            </a:xfrm>
            <a:custGeom>
              <a:avLst/>
              <a:gdLst/>
              <a:ahLst/>
              <a:cxnLst/>
              <a:rect l="l" t="t" r="r" b="b"/>
              <a:pathLst>
                <a:path w="2183" h="2688" extrusionOk="0">
                  <a:moveTo>
                    <a:pt x="938" y="0"/>
                  </a:moveTo>
                  <a:cubicBezTo>
                    <a:pt x="842" y="0"/>
                    <a:pt x="747" y="10"/>
                    <a:pt x="651" y="29"/>
                  </a:cubicBezTo>
                  <a:cubicBezTo>
                    <a:pt x="77" y="105"/>
                    <a:pt x="0" y="680"/>
                    <a:pt x="0" y="1216"/>
                  </a:cubicBezTo>
                  <a:cubicBezTo>
                    <a:pt x="0" y="1522"/>
                    <a:pt x="153" y="1866"/>
                    <a:pt x="421" y="2020"/>
                  </a:cubicBezTo>
                  <a:cubicBezTo>
                    <a:pt x="651" y="2173"/>
                    <a:pt x="957" y="2211"/>
                    <a:pt x="1187" y="2326"/>
                  </a:cubicBezTo>
                  <a:cubicBezTo>
                    <a:pt x="1340" y="2402"/>
                    <a:pt x="1493" y="2556"/>
                    <a:pt x="1685" y="2670"/>
                  </a:cubicBezTo>
                  <a:cubicBezTo>
                    <a:pt x="1710" y="2670"/>
                    <a:pt x="1753" y="2687"/>
                    <a:pt x="1801" y="2687"/>
                  </a:cubicBezTo>
                  <a:cubicBezTo>
                    <a:pt x="1825" y="2687"/>
                    <a:pt x="1850" y="2683"/>
                    <a:pt x="1876" y="2670"/>
                  </a:cubicBezTo>
                  <a:cubicBezTo>
                    <a:pt x="1991" y="2670"/>
                    <a:pt x="2029" y="2556"/>
                    <a:pt x="2029" y="2441"/>
                  </a:cubicBezTo>
                  <a:cubicBezTo>
                    <a:pt x="2182" y="1828"/>
                    <a:pt x="2144" y="1177"/>
                    <a:pt x="1953" y="603"/>
                  </a:cubicBezTo>
                  <a:cubicBezTo>
                    <a:pt x="1876" y="412"/>
                    <a:pt x="1761" y="220"/>
                    <a:pt x="1608" y="144"/>
                  </a:cubicBezTo>
                  <a:cubicBezTo>
                    <a:pt x="1493" y="67"/>
                    <a:pt x="1340" y="29"/>
                    <a:pt x="1225" y="29"/>
                  </a:cubicBezTo>
                  <a:cubicBezTo>
                    <a:pt x="1129" y="10"/>
                    <a:pt x="1034"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rot="10800000">
              <a:off x="8926981" y="3949869"/>
              <a:ext cx="41375" cy="28025"/>
            </a:xfrm>
            <a:custGeom>
              <a:avLst/>
              <a:gdLst/>
              <a:ahLst/>
              <a:cxnLst/>
              <a:rect l="l" t="t" r="r" b="b"/>
              <a:pathLst>
                <a:path w="1655" h="1121" extrusionOk="0">
                  <a:moveTo>
                    <a:pt x="963" y="0"/>
                  </a:moveTo>
                  <a:cubicBezTo>
                    <a:pt x="546" y="0"/>
                    <a:pt x="0" y="792"/>
                    <a:pt x="468" y="1044"/>
                  </a:cubicBezTo>
                  <a:cubicBezTo>
                    <a:pt x="544" y="1121"/>
                    <a:pt x="659" y="1121"/>
                    <a:pt x="736" y="1121"/>
                  </a:cubicBezTo>
                  <a:lnTo>
                    <a:pt x="1195" y="1121"/>
                  </a:lnTo>
                  <a:cubicBezTo>
                    <a:pt x="1348" y="1121"/>
                    <a:pt x="1540" y="1121"/>
                    <a:pt x="1616" y="1006"/>
                  </a:cubicBezTo>
                  <a:cubicBezTo>
                    <a:pt x="1655" y="891"/>
                    <a:pt x="1616" y="776"/>
                    <a:pt x="1578" y="700"/>
                  </a:cubicBezTo>
                  <a:cubicBezTo>
                    <a:pt x="1502" y="470"/>
                    <a:pt x="1387" y="278"/>
                    <a:pt x="1195" y="125"/>
                  </a:cubicBezTo>
                  <a:cubicBezTo>
                    <a:pt x="1157" y="87"/>
                    <a:pt x="1119" y="49"/>
                    <a:pt x="1042" y="10"/>
                  </a:cubicBezTo>
                  <a:cubicBezTo>
                    <a:pt x="1017" y="3"/>
                    <a:pt x="990"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rot="10800000">
              <a:off x="8924106" y="4014094"/>
              <a:ext cx="78500" cy="74250"/>
            </a:xfrm>
            <a:custGeom>
              <a:avLst/>
              <a:gdLst/>
              <a:ahLst/>
              <a:cxnLst/>
              <a:rect l="l" t="t" r="r" b="b"/>
              <a:pathLst>
                <a:path w="3140" h="2970" extrusionOk="0">
                  <a:moveTo>
                    <a:pt x="1947" y="1"/>
                  </a:moveTo>
                  <a:cubicBezTo>
                    <a:pt x="1839" y="1"/>
                    <a:pt x="1736" y="19"/>
                    <a:pt x="1646" y="64"/>
                  </a:cubicBezTo>
                  <a:cubicBezTo>
                    <a:pt x="1493" y="102"/>
                    <a:pt x="1417" y="255"/>
                    <a:pt x="1302" y="370"/>
                  </a:cubicBezTo>
                  <a:cubicBezTo>
                    <a:pt x="1149" y="600"/>
                    <a:pt x="957" y="830"/>
                    <a:pt x="766" y="1059"/>
                  </a:cubicBezTo>
                  <a:cubicBezTo>
                    <a:pt x="613" y="1251"/>
                    <a:pt x="268" y="1481"/>
                    <a:pt x="153" y="1710"/>
                  </a:cubicBezTo>
                  <a:cubicBezTo>
                    <a:pt x="0" y="2131"/>
                    <a:pt x="383" y="2744"/>
                    <a:pt x="766" y="2897"/>
                  </a:cubicBezTo>
                  <a:cubicBezTo>
                    <a:pt x="870" y="2949"/>
                    <a:pt x="981" y="2970"/>
                    <a:pt x="1097" y="2970"/>
                  </a:cubicBezTo>
                  <a:cubicBezTo>
                    <a:pt x="1238" y="2970"/>
                    <a:pt x="1385" y="2939"/>
                    <a:pt x="1532" y="2897"/>
                  </a:cubicBezTo>
                  <a:cubicBezTo>
                    <a:pt x="1761" y="2821"/>
                    <a:pt x="1991" y="2706"/>
                    <a:pt x="2221" y="2553"/>
                  </a:cubicBezTo>
                  <a:cubicBezTo>
                    <a:pt x="2489" y="2399"/>
                    <a:pt x="2757" y="2208"/>
                    <a:pt x="2910" y="1940"/>
                  </a:cubicBezTo>
                  <a:cubicBezTo>
                    <a:pt x="3140" y="1519"/>
                    <a:pt x="2986" y="1059"/>
                    <a:pt x="2872" y="600"/>
                  </a:cubicBezTo>
                  <a:cubicBezTo>
                    <a:pt x="2833" y="447"/>
                    <a:pt x="2795" y="294"/>
                    <a:pt x="2680" y="217"/>
                  </a:cubicBezTo>
                  <a:cubicBezTo>
                    <a:pt x="2527" y="102"/>
                    <a:pt x="2336" y="26"/>
                    <a:pt x="2182" y="26"/>
                  </a:cubicBezTo>
                  <a:cubicBezTo>
                    <a:pt x="2103" y="10"/>
                    <a:pt x="2024" y="1"/>
                    <a:pt x="1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rot="10800000">
              <a:off x="8933681" y="3920994"/>
              <a:ext cx="14275" cy="15500"/>
            </a:xfrm>
            <a:custGeom>
              <a:avLst/>
              <a:gdLst/>
              <a:ahLst/>
              <a:cxnLst/>
              <a:rect l="l" t="t" r="r" b="b"/>
              <a:pathLst>
                <a:path w="571" h="620" extrusionOk="0">
                  <a:moveTo>
                    <a:pt x="303" y="1"/>
                  </a:moveTo>
                  <a:cubicBezTo>
                    <a:pt x="150" y="115"/>
                    <a:pt x="73" y="269"/>
                    <a:pt x="35" y="383"/>
                  </a:cubicBezTo>
                  <a:cubicBezTo>
                    <a:pt x="1" y="486"/>
                    <a:pt x="119" y="619"/>
                    <a:pt x="227" y="619"/>
                  </a:cubicBezTo>
                  <a:cubicBezTo>
                    <a:pt x="239" y="619"/>
                    <a:pt x="252" y="617"/>
                    <a:pt x="264" y="613"/>
                  </a:cubicBezTo>
                  <a:cubicBezTo>
                    <a:pt x="379" y="613"/>
                    <a:pt x="494" y="498"/>
                    <a:pt x="532" y="383"/>
                  </a:cubicBezTo>
                  <a:cubicBezTo>
                    <a:pt x="571" y="269"/>
                    <a:pt x="494" y="115"/>
                    <a:pt x="418" y="39"/>
                  </a:cubicBezTo>
                  <a:cubicBezTo>
                    <a:pt x="418" y="1"/>
                    <a:pt x="379" y="1"/>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rot="10800000">
              <a:off x="9051406" y="3964819"/>
              <a:ext cx="23000" cy="20250"/>
            </a:xfrm>
            <a:custGeom>
              <a:avLst/>
              <a:gdLst/>
              <a:ahLst/>
              <a:cxnLst/>
              <a:rect l="l" t="t" r="r" b="b"/>
              <a:pathLst>
                <a:path w="920" h="810" extrusionOk="0">
                  <a:moveTo>
                    <a:pt x="628" y="1"/>
                  </a:moveTo>
                  <a:cubicBezTo>
                    <a:pt x="585" y="1"/>
                    <a:pt x="537" y="10"/>
                    <a:pt x="499" y="29"/>
                  </a:cubicBezTo>
                  <a:cubicBezTo>
                    <a:pt x="307" y="68"/>
                    <a:pt x="154" y="183"/>
                    <a:pt x="39" y="336"/>
                  </a:cubicBezTo>
                  <a:lnTo>
                    <a:pt x="1" y="336"/>
                  </a:lnTo>
                  <a:cubicBezTo>
                    <a:pt x="1" y="451"/>
                    <a:pt x="1" y="565"/>
                    <a:pt x="1" y="642"/>
                  </a:cubicBezTo>
                  <a:cubicBezTo>
                    <a:pt x="1" y="680"/>
                    <a:pt x="1" y="719"/>
                    <a:pt x="39" y="757"/>
                  </a:cubicBezTo>
                  <a:cubicBezTo>
                    <a:pt x="39" y="795"/>
                    <a:pt x="116" y="795"/>
                    <a:pt x="154" y="795"/>
                  </a:cubicBezTo>
                  <a:cubicBezTo>
                    <a:pt x="212" y="805"/>
                    <a:pt x="269" y="809"/>
                    <a:pt x="326" y="809"/>
                  </a:cubicBezTo>
                  <a:cubicBezTo>
                    <a:pt x="496" y="809"/>
                    <a:pt x="661" y="766"/>
                    <a:pt x="805" y="680"/>
                  </a:cubicBezTo>
                  <a:cubicBezTo>
                    <a:pt x="843" y="680"/>
                    <a:pt x="881" y="642"/>
                    <a:pt x="920" y="604"/>
                  </a:cubicBezTo>
                  <a:cubicBezTo>
                    <a:pt x="920" y="565"/>
                    <a:pt x="920" y="527"/>
                    <a:pt x="920" y="489"/>
                  </a:cubicBezTo>
                  <a:cubicBezTo>
                    <a:pt x="881" y="374"/>
                    <a:pt x="843" y="259"/>
                    <a:pt x="805" y="144"/>
                  </a:cubicBezTo>
                  <a:cubicBezTo>
                    <a:pt x="805" y="106"/>
                    <a:pt x="767" y="68"/>
                    <a:pt x="728" y="29"/>
                  </a:cubicBezTo>
                  <a:cubicBezTo>
                    <a:pt x="709" y="10"/>
                    <a:pt x="671"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rot="-5563709">
              <a:off x="4006687" y="4426619"/>
              <a:ext cx="106268" cy="92069"/>
            </a:xfrm>
            <a:custGeom>
              <a:avLst/>
              <a:gdLst/>
              <a:ahLst/>
              <a:cxnLst/>
              <a:rect l="l" t="t" r="r" b="b"/>
              <a:pathLst>
                <a:path w="4251" h="3683" extrusionOk="0">
                  <a:moveTo>
                    <a:pt x="1832" y="1"/>
                  </a:moveTo>
                  <a:cubicBezTo>
                    <a:pt x="1120" y="1"/>
                    <a:pt x="415" y="894"/>
                    <a:pt x="77" y="1457"/>
                  </a:cubicBezTo>
                  <a:cubicBezTo>
                    <a:pt x="39" y="1533"/>
                    <a:pt x="1" y="1648"/>
                    <a:pt x="1" y="1763"/>
                  </a:cubicBezTo>
                  <a:cubicBezTo>
                    <a:pt x="39" y="1878"/>
                    <a:pt x="77" y="1954"/>
                    <a:pt x="154" y="1993"/>
                  </a:cubicBezTo>
                  <a:cubicBezTo>
                    <a:pt x="651" y="2529"/>
                    <a:pt x="1149" y="2988"/>
                    <a:pt x="1723" y="3409"/>
                  </a:cubicBezTo>
                  <a:cubicBezTo>
                    <a:pt x="1876" y="3524"/>
                    <a:pt x="2030" y="3639"/>
                    <a:pt x="2221" y="3677"/>
                  </a:cubicBezTo>
                  <a:cubicBezTo>
                    <a:pt x="2244" y="3681"/>
                    <a:pt x="2267" y="3682"/>
                    <a:pt x="2291" y="3682"/>
                  </a:cubicBezTo>
                  <a:cubicBezTo>
                    <a:pt x="2535" y="3682"/>
                    <a:pt x="2777" y="3504"/>
                    <a:pt x="2987" y="3294"/>
                  </a:cubicBezTo>
                  <a:cubicBezTo>
                    <a:pt x="3370" y="2950"/>
                    <a:pt x="3752" y="2529"/>
                    <a:pt x="4059" y="2108"/>
                  </a:cubicBezTo>
                  <a:cubicBezTo>
                    <a:pt x="4135" y="2031"/>
                    <a:pt x="4212" y="1916"/>
                    <a:pt x="4212" y="1801"/>
                  </a:cubicBezTo>
                  <a:cubicBezTo>
                    <a:pt x="4250" y="1610"/>
                    <a:pt x="4097" y="1380"/>
                    <a:pt x="3944" y="1227"/>
                  </a:cubicBezTo>
                  <a:cubicBezTo>
                    <a:pt x="3599" y="921"/>
                    <a:pt x="3178" y="614"/>
                    <a:pt x="2757" y="347"/>
                  </a:cubicBezTo>
                  <a:cubicBezTo>
                    <a:pt x="2489" y="193"/>
                    <a:pt x="2183" y="40"/>
                    <a:pt x="1876" y="2"/>
                  </a:cubicBezTo>
                  <a:cubicBezTo>
                    <a:pt x="1862" y="1"/>
                    <a:pt x="1847"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rot="-5563709">
              <a:off x="4101703" y="4505256"/>
              <a:ext cx="22024" cy="21749"/>
            </a:xfrm>
            <a:custGeom>
              <a:avLst/>
              <a:gdLst/>
              <a:ahLst/>
              <a:cxnLst/>
              <a:rect l="l" t="t" r="r" b="b"/>
              <a:pathLst>
                <a:path w="881" h="870" extrusionOk="0">
                  <a:moveTo>
                    <a:pt x="448" y="1"/>
                  </a:moveTo>
                  <a:cubicBezTo>
                    <a:pt x="279" y="1"/>
                    <a:pt x="136" y="151"/>
                    <a:pt x="39" y="393"/>
                  </a:cubicBezTo>
                  <a:cubicBezTo>
                    <a:pt x="0" y="432"/>
                    <a:pt x="0" y="470"/>
                    <a:pt x="0" y="508"/>
                  </a:cubicBezTo>
                  <a:cubicBezTo>
                    <a:pt x="0" y="546"/>
                    <a:pt x="77" y="585"/>
                    <a:pt x="115" y="623"/>
                  </a:cubicBezTo>
                  <a:cubicBezTo>
                    <a:pt x="230" y="700"/>
                    <a:pt x="383" y="776"/>
                    <a:pt x="536" y="853"/>
                  </a:cubicBezTo>
                  <a:cubicBezTo>
                    <a:pt x="536" y="853"/>
                    <a:pt x="553" y="870"/>
                    <a:pt x="576" y="870"/>
                  </a:cubicBezTo>
                  <a:cubicBezTo>
                    <a:pt x="587" y="870"/>
                    <a:pt x="600" y="865"/>
                    <a:pt x="613" y="853"/>
                  </a:cubicBezTo>
                  <a:cubicBezTo>
                    <a:pt x="613" y="853"/>
                    <a:pt x="651" y="853"/>
                    <a:pt x="651" y="814"/>
                  </a:cubicBezTo>
                  <a:cubicBezTo>
                    <a:pt x="766" y="700"/>
                    <a:pt x="843" y="546"/>
                    <a:pt x="881" y="355"/>
                  </a:cubicBezTo>
                  <a:cubicBezTo>
                    <a:pt x="881" y="317"/>
                    <a:pt x="881" y="278"/>
                    <a:pt x="843" y="240"/>
                  </a:cubicBezTo>
                  <a:cubicBezTo>
                    <a:pt x="843" y="240"/>
                    <a:pt x="804" y="202"/>
                    <a:pt x="766" y="164"/>
                  </a:cubicBezTo>
                  <a:cubicBezTo>
                    <a:pt x="654" y="51"/>
                    <a:pt x="546" y="1"/>
                    <a:pt x="4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rot="-5563709">
              <a:off x="4115529" y="4458481"/>
              <a:ext cx="53621" cy="42497"/>
            </a:xfrm>
            <a:custGeom>
              <a:avLst/>
              <a:gdLst/>
              <a:ahLst/>
              <a:cxnLst/>
              <a:rect l="l" t="t" r="r" b="b"/>
              <a:pathLst>
                <a:path w="2145" h="1700" extrusionOk="0">
                  <a:moveTo>
                    <a:pt x="1202" y="1"/>
                  </a:moveTo>
                  <a:cubicBezTo>
                    <a:pt x="972" y="1"/>
                    <a:pt x="754" y="65"/>
                    <a:pt x="613" y="206"/>
                  </a:cubicBezTo>
                  <a:cubicBezTo>
                    <a:pt x="0" y="780"/>
                    <a:pt x="613" y="1316"/>
                    <a:pt x="1149" y="1623"/>
                  </a:cubicBezTo>
                  <a:cubicBezTo>
                    <a:pt x="1187" y="1661"/>
                    <a:pt x="1263" y="1699"/>
                    <a:pt x="1340" y="1699"/>
                  </a:cubicBezTo>
                  <a:cubicBezTo>
                    <a:pt x="1455" y="1699"/>
                    <a:pt x="1570" y="1623"/>
                    <a:pt x="1646" y="1508"/>
                  </a:cubicBezTo>
                  <a:cubicBezTo>
                    <a:pt x="1876" y="1278"/>
                    <a:pt x="2029" y="972"/>
                    <a:pt x="2144" y="666"/>
                  </a:cubicBezTo>
                  <a:cubicBezTo>
                    <a:pt x="2144" y="627"/>
                    <a:pt x="2144" y="551"/>
                    <a:pt x="2144" y="512"/>
                  </a:cubicBezTo>
                  <a:cubicBezTo>
                    <a:pt x="2144" y="436"/>
                    <a:pt x="2106" y="398"/>
                    <a:pt x="2067" y="359"/>
                  </a:cubicBezTo>
                  <a:cubicBezTo>
                    <a:pt x="1887" y="133"/>
                    <a:pt x="1533" y="1"/>
                    <a:pt x="1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rot="-5563709">
              <a:off x="4065068" y="4581087"/>
              <a:ext cx="27773" cy="20874"/>
            </a:xfrm>
            <a:custGeom>
              <a:avLst/>
              <a:gdLst/>
              <a:ahLst/>
              <a:cxnLst/>
              <a:rect l="l" t="t" r="r" b="b"/>
              <a:pathLst>
                <a:path w="1111" h="835" extrusionOk="0">
                  <a:moveTo>
                    <a:pt x="883" y="0"/>
                  </a:moveTo>
                  <a:cubicBezTo>
                    <a:pt x="804" y="0"/>
                    <a:pt x="711" y="27"/>
                    <a:pt x="613" y="69"/>
                  </a:cubicBezTo>
                  <a:cubicBezTo>
                    <a:pt x="384" y="184"/>
                    <a:pt x="116" y="375"/>
                    <a:pt x="39" y="452"/>
                  </a:cubicBezTo>
                  <a:cubicBezTo>
                    <a:pt x="1" y="490"/>
                    <a:pt x="1" y="528"/>
                    <a:pt x="1" y="567"/>
                  </a:cubicBezTo>
                  <a:cubicBezTo>
                    <a:pt x="1" y="605"/>
                    <a:pt x="39" y="605"/>
                    <a:pt x="77" y="605"/>
                  </a:cubicBezTo>
                  <a:cubicBezTo>
                    <a:pt x="307" y="682"/>
                    <a:pt x="498" y="758"/>
                    <a:pt x="728" y="835"/>
                  </a:cubicBezTo>
                  <a:lnTo>
                    <a:pt x="805" y="835"/>
                  </a:lnTo>
                  <a:cubicBezTo>
                    <a:pt x="805" y="835"/>
                    <a:pt x="843" y="796"/>
                    <a:pt x="843" y="796"/>
                  </a:cubicBezTo>
                  <a:cubicBezTo>
                    <a:pt x="920" y="720"/>
                    <a:pt x="996" y="643"/>
                    <a:pt x="1034" y="528"/>
                  </a:cubicBezTo>
                  <a:cubicBezTo>
                    <a:pt x="1073" y="452"/>
                    <a:pt x="1111" y="375"/>
                    <a:pt x="1111" y="299"/>
                  </a:cubicBezTo>
                  <a:cubicBezTo>
                    <a:pt x="1111" y="80"/>
                    <a:pt x="1019"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rot="-5563709">
              <a:off x="4140300" y="4533778"/>
              <a:ext cx="36398" cy="32198"/>
            </a:xfrm>
            <a:custGeom>
              <a:avLst/>
              <a:gdLst/>
              <a:ahLst/>
              <a:cxnLst/>
              <a:rect l="l" t="t" r="r" b="b"/>
              <a:pathLst>
                <a:path w="1456" h="1288" extrusionOk="0">
                  <a:moveTo>
                    <a:pt x="658" y="0"/>
                  </a:moveTo>
                  <a:cubicBezTo>
                    <a:pt x="551" y="0"/>
                    <a:pt x="445" y="29"/>
                    <a:pt x="345" y="101"/>
                  </a:cubicBezTo>
                  <a:cubicBezTo>
                    <a:pt x="77" y="292"/>
                    <a:pt x="1" y="675"/>
                    <a:pt x="192" y="943"/>
                  </a:cubicBezTo>
                  <a:cubicBezTo>
                    <a:pt x="269" y="1020"/>
                    <a:pt x="345" y="1096"/>
                    <a:pt x="422" y="1134"/>
                  </a:cubicBezTo>
                  <a:cubicBezTo>
                    <a:pt x="575" y="1249"/>
                    <a:pt x="728" y="1287"/>
                    <a:pt x="881" y="1287"/>
                  </a:cubicBezTo>
                  <a:cubicBezTo>
                    <a:pt x="1111" y="1249"/>
                    <a:pt x="1226" y="1020"/>
                    <a:pt x="1341" y="828"/>
                  </a:cubicBezTo>
                  <a:cubicBezTo>
                    <a:pt x="1417" y="752"/>
                    <a:pt x="1455" y="675"/>
                    <a:pt x="1455" y="560"/>
                  </a:cubicBezTo>
                  <a:cubicBezTo>
                    <a:pt x="1455" y="407"/>
                    <a:pt x="1341" y="254"/>
                    <a:pt x="1187" y="177"/>
                  </a:cubicBezTo>
                  <a:cubicBezTo>
                    <a:pt x="1020" y="81"/>
                    <a:pt x="837"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rot="-5563709">
              <a:off x="4150981" y="4062618"/>
              <a:ext cx="66046" cy="74270"/>
            </a:xfrm>
            <a:custGeom>
              <a:avLst/>
              <a:gdLst/>
              <a:ahLst/>
              <a:cxnLst/>
              <a:rect l="l" t="t" r="r" b="b"/>
              <a:pathLst>
                <a:path w="2642" h="2971" extrusionOk="0">
                  <a:moveTo>
                    <a:pt x="2014" y="1"/>
                  </a:moveTo>
                  <a:cubicBezTo>
                    <a:pt x="1888" y="1"/>
                    <a:pt x="1779" y="92"/>
                    <a:pt x="1608" y="214"/>
                  </a:cubicBezTo>
                  <a:cubicBezTo>
                    <a:pt x="1110" y="559"/>
                    <a:pt x="689" y="942"/>
                    <a:pt x="268" y="1401"/>
                  </a:cubicBezTo>
                  <a:cubicBezTo>
                    <a:pt x="153" y="1554"/>
                    <a:pt x="0" y="1746"/>
                    <a:pt x="77" y="1937"/>
                  </a:cubicBezTo>
                  <a:cubicBezTo>
                    <a:pt x="115" y="2014"/>
                    <a:pt x="192" y="2090"/>
                    <a:pt x="268" y="2128"/>
                  </a:cubicBezTo>
                  <a:cubicBezTo>
                    <a:pt x="651" y="2358"/>
                    <a:pt x="996" y="2626"/>
                    <a:pt x="1340" y="2856"/>
                  </a:cubicBezTo>
                  <a:cubicBezTo>
                    <a:pt x="1417" y="2932"/>
                    <a:pt x="1532" y="2971"/>
                    <a:pt x="1646" y="2971"/>
                  </a:cubicBezTo>
                  <a:cubicBezTo>
                    <a:pt x="1685" y="2932"/>
                    <a:pt x="1761" y="2894"/>
                    <a:pt x="1800" y="2856"/>
                  </a:cubicBezTo>
                  <a:cubicBezTo>
                    <a:pt x="2106" y="2511"/>
                    <a:pt x="2297" y="2128"/>
                    <a:pt x="2450" y="1707"/>
                  </a:cubicBezTo>
                  <a:cubicBezTo>
                    <a:pt x="2565" y="1401"/>
                    <a:pt x="2642" y="1056"/>
                    <a:pt x="2604" y="712"/>
                  </a:cubicBezTo>
                  <a:cubicBezTo>
                    <a:pt x="2565" y="482"/>
                    <a:pt x="2450" y="252"/>
                    <a:pt x="2259" y="99"/>
                  </a:cubicBezTo>
                  <a:cubicBezTo>
                    <a:pt x="2162" y="30"/>
                    <a:pt x="2085" y="1"/>
                    <a:pt x="2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rot="-5563709">
              <a:off x="4144750" y="4018707"/>
              <a:ext cx="32448" cy="42697"/>
            </a:xfrm>
            <a:custGeom>
              <a:avLst/>
              <a:gdLst/>
              <a:ahLst/>
              <a:cxnLst/>
              <a:rect l="l" t="t" r="r" b="b"/>
              <a:pathLst>
                <a:path w="1298" h="1708" extrusionOk="0">
                  <a:moveTo>
                    <a:pt x="806" y="0"/>
                  </a:moveTo>
                  <a:cubicBezTo>
                    <a:pt x="781" y="0"/>
                    <a:pt x="755" y="2"/>
                    <a:pt x="728" y="6"/>
                  </a:cubicBezTo>
                  <a:cubicBezTo>
                    <a:pt x="306" y="45"/>
                    <a:pt x="192" y="810"/>
                    <a:pt x="77" y="1117"/>
                  </a:cubicBezTo>
                  <a:cubicBezTo>
                    <a:pt x="38" y="1193"/>
                    <a:pt x="0" y="1308"/>
                    <a:pt x="38" y="1385"/>
                  </a:cubicBezTo>
                  <a:cubicBezTo>
                    <a:pt x="77" y="1461"/>
                    <a:pt x="153" y="1499"/>
                    <a:pt x="230" y="1538"/>
                  </a:cubicBezTo>
                  <a:cubicBezTo>
                    <a:pt x="383" y="1576"/>
                    <a:pt x="498" y="1653"/>
                    <a:pt x="651" y="1691"/>
                  </a:cubicBezTo>
                  <a:cubicBezTo>
                    <a:pt x="702" y="1691"/>
                    <a:pt x="753" y="1708"/>
                    <a:pt x="793" y="1708"/>
                  </a:cubicBezTo>
                  <a:cubicBezTo>
                    <a:pt x="813" y="1708"/>
                    <a:pt x="830" y="1704"/>
                    <a:pt x="842" y="1691"/>
                  </a:cubicBezTo>
                  <a:cubicBezTo>
                    <a:pt x="881" y="1653"/>
                    <a:pt x="919" y="1614"/>
                    <a:pt x="957" y="1576"/>
                  </a:cubicBezTo>
                  <a:cubicBezTo>
                    <a:pt x="1072" y="1385"/>
                    <a:pt x="1187" y="1155"/>
                    <a:pt x="1225" y="925"/>
                  </a:cubicBezTo>
                  <a:cubicBezTo>
                    <a:pt x="1298" y="599"/>
                    <a:pt x="1233" y="0"/>
                    <a:pt x="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rot="-5563709">
              <a:off x="4049095" y="4032549"/>
              <a:ext cx="89994" cy="67296"/>
            </a:xfrm>
            <a:custGeom>
              <a:avLst/>
              <a:gdLst/>
              <a:ahLst/>
              <a:cxnLst/>
              <a:rect l="l" t="t" r="r" b="b"/>
              <a:pathLst>
                <a:path w="3600" h="2692" extrusionOk="0">
                  <a:moveTo>
                    <a:pt x="2576" y="1"/>
                  </a:moveTo>
                  <a:cubicBezTo>
                    <a:pt x="2057" y="1"/>
                    <a:pt x="1429" y="254"/>
                    <a:pt x="1035" y="541"/>
                  </a:cubicBezTo>
                  <a:cubicBezTo>
                    <a:pt x="690" y="770"/>
                    <a:pt x="1" y="1344"/>
                    <a:pt x="460" y="1689"/>
                  </a:cubicBezTo>
                  <a:cubicBezTo>
                    <a:pt x="843" y="1957"/>
                    <a:pt x="1188" y="2225"/>
                    <a:pt x="1532" y="2493"/>
                  </a:cubicBezTo>
                  <a:cubicBezTo>
                    <a:pt x="1647" y="2570"/>
                    <a:pt x="1762" y="2684"/>
                    <a:pt x="1915" y="2684"/>
                  </a:cubicBezTo>
                  <a:cubicBezTo>
                    <a:pt x="1945" y="2689"/>
                    <a:pt x="1975" y="2692"/>
                    <a:pt x="2004" y="2692"/>
                  </a:cubicBezTo>
                  <a:cubicBezTo>
                    <a:pt x="2195" y="2692"/>
                    <a:pt x="2361" y="2588"/>
                    <a:pt x="2528" y="2455"/>
                  </a:cubicBezTo>
                  <a:cubicBezTo>
                    <a:pt x="2872" y="2187"/>
                    <a:pt x="3178" y="1804"/>
                    <a:pt x="3370" y="1383"/>
                  </a:cubicBezTo>
                  <a:cubicBezTo>
                    <a:pt x="3485" y="1115"/>
                    <a:pt x="3600" y="770"/>
                    <a:pt x="3446" y="502"/>
                  </a:cubicBezTo>
                  <a:cubicBezTo>
                    <a:pt x="3332" y="196"/>
                    <a:pt x="2987" y="43"/>
                    <a:pt x="2681" y="5"/>
                  </a:cubicBezTo>
                  <a:cubicBezTo>
                    <a:pt x="2646" y="2"/>
                    <a:pt x="2611" y="1"/>
                    <a:pt x="2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rot="-5563709">
              <a:off x="4188939" y="4045803"/>
              <a:ext cx="13424" cy="9999"/>
            </a:xfrm>
            <a:custGeom>
              <a:avLst/>
              <a:gdLst/>
              <a:ahLst/>
              <a:cxnLst/>
              <a:rect l="l" t="t" r="r" b="b"/>
              <a:pathLst>
                <a:path w="537" h="400" extrusionOk="0">
                  <a:moveTo>
                    <a:pt x="308" y="1"/>
                  </a:moveTo>
                  <a:cubicBezTo>
                    <a:pt x="243" y="1"/>
                    <a:pt x="169" y="28"/>
                    <a:pt x="115" y="55"/>
                  </a:cubicBezTo>
                  <a:lnTo>
                    <a:pt x="77" y="93"/>
                  </a:lnTo>
                  <a:cubicBezTo>
                    <a:pt x="0" y="131"/>
                    <a:pt x="0" y="246"/>
                    <a:pt x="39" y="323"/>
                  </a:cubicBezTo>
                  <a:cubicBezTo>
                    <a:pt x="115" y="399"/>
                    <a:pt x="192" y="399"/>
                    <a:pt x="307" y="399"/>
                  </a:cubicBezTo>
                  <a:cubicBezTo>
                    <a:pt x="383" y="361"/>
                    <a:pt x="460" y="323"/>
                    <a:pt x="498" y="246"/>
                  </a:cubicBezTo>
                  <a:cubicBezTo>
                    <a:pt x="536" y="131"/>
                    <a:pt x="460" y="55"/>
                    <a:pt x="383" y="16"/>
                  </a:cubicBezTo>
                  <a:cubicBezTo>
                    <a:pt x="361" y="5"/>
                    <a:pt x="335" y="1"/>
                    <a:pt x="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rot="-5563709">
              <a:off x="4168516" y="4003680"/>
              <a:ext cx="16299" cy="22299"/>
            </a:xfrm>
            <a:custGeom>
              <a:avLst/>
              <a:gdLst/>
              <a:ahLst/>
              <a:cxnLst/>
              <a:rect l="l" t="t" r="r" b="b"/>
              <a:pathLst>
                <a:path w="652" h="892" extrusionOk="0">
                  <a:moveTo>
                    <a:pt x="328" y="1"/>
                  </a:moveTo>
                  <a:cubicBezTo>
                    <a:pt x="289" y="1"/>
                    <a:pt x="254" y="10"/>
                    <a:pt x="231" y="34"/>
                  </a:cubicBezTo>
                  <a:cubicBezTo>
                    <a:pt x="116" y="110"/>
                    <a:pt x="77" y="378"/>
                    <a:pt x="39" y="455"/>
                  </a:cubicBezTo>
                  <a:cubicBezTo>
                    <a:pt x="1" y="531"/>
                    <a:pt x="1" y="570"/>
                    <a:pt x="1" y="646"/>
                  </a:cubicBezTo>
                  <a:cubicBezTo>
                    <a:pt x="1" y="761"/>
                    <a:pt x="116" y="799"/>
                    <a:pt x="192" y="838"/>
                  </a:cubicBezTo>
                  <a:cubicBezTo>
                    <a:pt x="246" y="865"/>
                    <a:pt x="301" y="892"/>
                    <a:pt x="355" y="892"/>
                  </a:cubicBezTo>
                  <a:cubicBezTo>
                    <a:pt x="377" y="892"/>
                    <a:pt x="400" y="887"/>
                    <a:pt x="422" y="876"/>
                  </a:cubicBezTo>
                  <a:cubicBezTo>
                    <a:pt x="499" y="838"/>
                    <a:pt x="537" y="799"/>
                    <a:pt x="537" y="723"/>
                  </a:cubicBezTo>
                  <a:cubicBezTo>
                    <a:pt x="575" y="646"/>
                    <a:pt x="575" y="570"/>
                    <a:pt x="613" y="493"/>
                  </a:cubicBezTo>
                  <a:cubicBezTo>
                    <a:pt x="613" y="378"/>
                    <a:pt x="613" y="263"/>
                    <a:pt x="613" y="187"/>
                  </a:cubicBezTo>
                  <a:cubicBezTo>
                    <a:pt x="613" y="148"/>
                    <a:pt x="652" y="110"/>
                    <a:pt x="613" y="110"/>
                  </a:cubicBezTo>
                  <a:cubicBezTo>
                    <a:pt x="613" y="110"/>
                    <a:pt x="613" y="72"/>
                    <a:pt x="575" y="72"/>
                  </a:cubicBezTo>
                  <a:cubicBezTo>
                    <a:pt x="522" y="45"/>
                    <a:pt x="415" y="1"/>
                    <a:pt x="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rot="-5563709">
              <a:off x="4203660" y="3938531"/>
              <a:ext cx="18224" cy="13074"/>
            </a:xfrm>
            <a:custGeom>
              <a:avLst/>
              <a:gdLst/>
              <a:ahLst/>
              <a:cxnLst/>
              <a:rect l="l" t="t" r="r" b="b"/>
              <a:pathLst>
                <a:path w="729" h="523" extrusionOk="0">
                  <a:moveTo>
                    <a:pt x="508" y="0"/>
                  </a:moveTo>
                  <a:cubicBezTo>
                    <a:pt x="358" y="0"/>
                    <a:pt x="182" y="186"/>
                    <a:pt x="77" y="264"/>
                  </a:cubicBezTo>
                  <a:cubicBezTo>
                    <a:pt x="39" y="264"/>
                    <a:pt x="1" y="303"/>
                    <a:pt x="1" y="341"/>
                  </a:cubicBezTo>
                  <a:cubicBezTo>
                    <a:pt x="39" y="379"/>
                    <a:pt x="39" y="379"/>
                    <a:pt x="77" y="417"/>
                  </a:cubicBezTo>
                  <a:cubicBezTo>
                    <a:pt x="230" y="456"/>
                    <a:pt x="345" y="494"/>
                    <a:pt x="498" y="494"/>
                  </a:cubicBezTo>
                  <a:cubicBezTo>
                    <a:pt x="518" y="513"/>
                    <a:pt x="527" y="523"/>
                    <a:pt x="537" y="523"/>
                  </a:cubicBezTo>
                  <a:cubicBezTo>
                    <a:pt x="546" y="523"/>
                    <a:pt x="556" y="513"/>
                    <a:pt x="575" y="494"/>
                  </a:cubicBezTo>
                  <a:cubicBezTo>
                    <a:pt x="613" y="494"/>
                    <a:pt x="652" y="456"/>
                    <a:pt x="652" y="417"/>
                  </a:cubicBezTo>
                  <a:cubicBezTo>
                    <a:pt x="728" y="341"/>
                    <a:pt x="728" y="226"/>
                    <a:pt x="690" y="149"/>
                  </a:cubicBezTo>
                  <a:cubicBezTo>
                    <a:pt x="641" y="40"/>
                    <a:pt x="577" y="0"/>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rot="-5563709">
              <a:off x="4176817" y="3890072"/>
              <a:ext cx="31623" cy="31423"/>
            </a:xfrm>
            <a:custGeom>
              <a:avLst/>
              <a:gdLst/>
              <a:ahLst/>
              <a:cxnLst/>
              <a:rect l="l" t="t" r="r" b="b"/>
              <a:pathLst>
                <a:path w="1265" h="1257" extrusionOk="0">
                  <a:moveTo>
                    <a:pt x="706" y="1"/>
                  </a:moveTo>
                  <a:cubicBezTo>
                    <a:pt x="673" y="1"/>
                    <a:pt x="642" y="7"/>
                    <a:pt x="613" y="21"/>
                  </a:cubicBezTo>
                  <a:cubicBezTo>
                    <a:pt x="422" y="136"/>
                    <a:pt x="230" y="404"/>
                    <a:pt x="77" y="557"/>
                  </a:cubicBezTo>
                  <a:cubicBezTo>
                    <a:pt x="77" y="596"/>
                    <a:pt x="1" y="672"/>
                    <a:pt x="39" y="749"/>
                  </a:cubicBezTo>
                  <a:cubicBezTo>
                    <a:pt x="39" y="749"/>
                    <a:pt x="77" y="787"/>
                    <a:pt x="116" y="825"/>
                  </a:cubicBezTo>
                  <a:cubicBezTo>
                    <a:pt x="230" y="940"/>
                    <a:pt x="383" y="1055"/>
                    <a:pt x="537" y="1170"/>
                  </a:cubicBezTo>
                  <a:cubicBezTo>
                    <a:pt x="575" y="1208"/>
                    <a:pt x="613" y="1246"/>
                    <a:pt x="651" y="1246"/>
                  </a:cubicBezTo>
                  <a:cubicBezTo>
                    <a:pt x="673" y="1254"/>
                    <a:pt x="693" y="1257"/>
                    <a:pt x="710" y="1257"/>
                  </a:cubicBezTo>
                  <a:cubicBezTo>
                    <a:pt x="782" y="1257"/>
                    <a:pt x="819" y="1201"/>
                    <a:pt x="881" y="1170"/>
                  </a:cubicBezTo>
                  <a:cubicBezTo>
                    <a:pt x="958" y="1055"/>
                    <a:pt x="1034" y="979"/>
                    <a:pt x="1111" y="902"/>
                  </a:cubicBezTo>
                  <a:cubicBezTo>
                    <a:pt x="1187" y="787"/>
                    <a:pt x="1264" y="672"/>
                    <a:pt x="1264" y="519"/>
                  </a:cubicBezTo>
                  <a:cubicBezTo>
                    <a:pt x="1264" y="404"/>
                    <a:pt x="1187" y="289"/>
                    <a:pt x="1111" y="213"/>
                  </a:cubicBezTo>
                  <a:cubicBezTo>
                    <a:pt x="1018" y="119"/>
                    <a:pt x="848" y="1"/>
                    <a:pt x="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rot="5400000">
              <a:off x="372403" y="360730"/>
              <a:ext cx="79500" cy="61875"/>
            </a:xfrm>
            <a:custGeom>
              <a:avLst/>
              <a:gdLst/>
              <a:ahLst/>
              <a:cxnLst/>
              <a:rect l="l" t="t" r="r" b="b"/>
              <a:pathLst>
                <a:path w="3180" h="2475" extrusionOk="0">
                  <a:moveTo>
                    <a:pt x="498" y="1"/>
                  </a:moveTo>
                  <a:cubicBezTo>
                    <a:pt x="383" y="39"/>
                    <a:pt x="306" y="154"/>
                    <a:pt x="268" y="269"/>
                  </a:cubicBezTo>
                  <a:cubicBezTo>
                    <a:pt x="38" y="805"/>
                    <a:pt x="0" y="1379"/>
                    <a:pt x="153" y="1915"/>
                  </a:cubicBezTo>
                  <a:cubicBezTo>
                    <a:pt x="153" y="1991"/>
                    <a:pt x="191" y="2106"/>
                    <a:pt x="230" y="2183"/>
                  </a:cubicBezTo>
                  <a:cubicBezTo>
                    <a:pt x="413" y="2389"/>
                    <a:pt x="653" y="2474"/>
                    <a:pt x="907" y="2474"/>
                  </a:cubicBezTo>
                  <a:cubicBezTo>
                    <a:pt x="1931" y="2474"/>
                    <a:pt x="3179" y="1081"/>
                    <a:pt x="1799" y="498"/>
                  </a:cubicBezTo>
                  <a:cubicBezTo>
                    <a:pt x="1455" y="345"/>
                    <a:pt x="1072" y="192"/>
                    <a:pt x="727" y="39"/>
                  </a:cubicBezTo>
                  <a:cubicBezTo>
                    <a:pt x="651" y="1"/>
                    <a:pt x="574"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rot="5400000">
              <a:off x="346941" y="343843"/>
              <a:ext cx="26825" cy="19975"/>
            </a:xfrm>
            <a:custGeom>
              <a:avLst/>
              <a:gdLst/>
              <a:ahLst/>
              <a:cxnLst/>
              <a:rect l="l" t="t" r="r" b="b"/>
              <a:pathLst>
                <a:path w="1073" h="799" extrusionOk="0">
                  <a:moveTo>
                    <a:pt x="383" y="0"/>
                  </a:moveTo>
                  <a:cubicBezTo>
                    <a:pt x="307" y="0"/>
                    <a:pt x="269" y="0"/>
                    <a:pt x="230" y="39"/>
                  </a:cubicBezTo>
                  <a:cubicBezTo>
                    <a:pt x="77" y="192"/>
                    <a:pt x="1" y="421"/>
                    <a:pt x="1" y="613"/>
                  </a:cubicBezTo>
                  <a:cubicBezTo>
                    <a:pt x="1" y="689"/>
                    <a:pt x="39" y="728"/>
                    <a:pt x="77" y="766"/>
                  </a:cubicBezTo>
                  <a:cubicBezTo>
                    <a:pt x="113" y="790"/>
                    <a:pt x="171" y="799"/>
                    <a:pt x="237" y="799"/>
                  </a:cubicBezTo>
                  <a:cubicBezTo>
                    <a:pt x="384" y="799"/>
                    <a:pt x="572" y="754"/>
                    <a:pt x="651" y="728"/>
                  </a:cubicBezTo>
                  <a:cubicBezTo>
                    <a:pt x="805" y="651"/>
                    <a:pt x="919" y="460"/>
                    <a:pt x="1034" y="345"/>
                  </a:cubicBezTo>
                  <a:cubicBezTo>
                    <a:pt x="1034" y="307"/>
                    <a:pt x="1073" y="268"/>
                    <a:pt x="1034" y="230"/>
                  </a:cubicBezTo>
                  <a:cubicBezTo>
                    <a:pt x="1034" y="192"/>
                    <a:pt x="996" y="192"/>
                    <a:pt x="996" y="192"/>
                  </a:cubicBezTo>
                  <a:cubicBezTo>
                    <a:pt x="805" y="115"/>
                    <a:pt x="651" y="77"/>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rot="5400000">
              <a:off x="342603" y="310805"/>
              <a:ext cx="21075" cy="22900"/>
            </a:xfrm>
            <a:custGeom>
              <a:avLst/>
              <a:gdLst/>
              <a:ahLst/>
              <a:cxnLst/>
              <a:rect l="l" t="t" r="r" b="b"/>
              <a:pathLst>
                <a:path w="843" h="916" extrusionOk="0">
                  <a:moveTo>
                    <a:pt x="651" y="0"/>
                  </a:moveTo>
                  <a:cubicBezTo>
                    <a:pt x="460" y="38"/>
                    <a:pt x="306" y="77"/>
                    <a:pt x="153" y="191"/>
                  </a:cubicBezTo>
                  <a:cubicBezTo>
                    <a:pt x="77" y="230"/>
                    <a:pt x="38" y="230"/>
                    <a:pt x="38" y="306"/>
                  </a:cubicBezTo>
                  <a:cubicBezTo>
                    <a:pt x="0" y="345"/>
                    <a:pt x="0" y="383"/>
                    <a:pt x="0" y="459"/>
                  </a:cubicBezTo>
                  <a:cubicBezTo>
                    <a:pt x="38" y="613"/>
                    <a:pt x="115" y="804"/>
                    <a:pt x="268" y="881"/>
                  </a:cubicBezTo>
                  <a:cubicBezTo>
                    <a:pt x="321" y="904"/>
                    <a:pt x="368" y="915"/>
                    <a:pt x="410" y="915"/>
                  </a:cubicBezTo>
                  <a:cubicBezTo>
                    <a:pt x="708" y="915"/>
                    <a:pt x="771" y="388"/>
                    <a:pt x="804" y="153"/>
                  </a:cubicBezTo>
                  <a:cubicBezTo>
                    <a:pt x="804" y="115"/>
                    <a:pt x="842" y="77"/>
                    <a:pt x="804" y="38"/>
                  </a:cubicBezTo>
                  <a:cubicBezTo>
                    <a:pt x="766" y="0"/>
                    <a:pt x="689"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rot="5400000">
              <a:off x="438791" y="292143"/>
              <a:ext cx="48850" cy="51600"/>
            </a:xfrm>
            <a:custGeom>
              <a:avLst/>
              <a:gdLst/>
              <a:ahLst/>
              <a:cxnLst/>
              <a:rect l="l" t="t" r="r" b="b"/>
              <a:pathLst>
                <a:path w="1954" h="2064" extrusionOk="0">
                  <a:moveTo>
                    <a:pt x="766" y="0"/>
                  </a:moveTo>
                  <a:cubicBezTo>
                    <a:pt x="652" y="0"/>
                    <a:pt x="575" y="38"/>
                    <a:pt x="460" y="115"/>
                  </a:cubicBezTo>
                  <a:cubicBezTo>
                    <a:pt x="154" y="306"/>
                    <a:pt x="39" y="728"/>
                    <a:pt x="39" y="1110"/>
                  </a:cubicBezTo>
                  <a:cubicBezTo>
                    <a:pt x="1" y="1417"/>
                    <a:pt x="77" y="1799"/>
                    <a:pt x="345" y="1991"/>
                  </a:cubicBezTo>
                  <a:cubicBezTo>
                    <a:pt x="414" y="2043"/>
                    <a:pt x="499" y="2063"/>
                    <a:pt x="592" y="2063"/>
                  </a:cubicBezTo>
                  <a:cubicBezTo>
                    <a:pt x="706" y="2063"/>
                    <a:pt x="832" y="2033"/>
                    <a:pt x="958" y="1991"/>
                  </a:cubicBezTo>
                  <a:cubicBezTo>
                    <a:pt x="1149" y="1914"/>
                    <a:pt x="1379" y="1761"/>
                    <a:pt x="1532" y="1570"/>
                  </a:cubicBezTo>
                  <a:cubicBezTo>
                    <a:pt x="1647" y="1417"/>
                    <a:pt x="1953" y="995"/>
                    <a:pt x="1838" y="766"/>
                  </a:cubicBezTo>
                  <a:cubicBezTo>
                    <a:pt x="1800" y="689"/>
                    <a:pt x="1762" y="651"/>
                    <a:pt x="1685" y="613"/>
                  </a:cubicBezTo>
                  <a:lnTo>
                    <a:pt x="1073" y="153"/>
                  </a:lnTo>
                  <a:cubicBezTo>
                    <a:pt x="996" y="115"/>
                    <a:pt x="881" y="38"/>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rot="5400000">
              <a:off x="353" y="177530"/>
              <a:ext cx="33525" cy="33900"/>
            </a:xfrm>
            <a:custGeom>
              <a:avLst/>
              <a:gdLst/>
              <a:ahLst/>
              <a:cxnLst/>
              <a:rect l="l" t="t" r="r" b="b"/>
              <a:pathLst>
                <a:path w="1341" h="1356" extrusionOk="0">
                  <a:moveTo>
                    <a:pt x="617" y="0"/>
                  </a:moveTo>
                  <a:cubicBezTo>
                    <a:pt x="562" y="0"/>
                    <a:pt x="507" y="9"/>
                    <a:pt x="460" y="25"/>
                  </a:cubicBezTo>
                  <a:cubicBezTo>
                    <a:pt x="0" y="178"/>
                    <a:pt x="39" y="599"/>
                    <a:pt x="77" y="1021"/>
                  </a:cubicBezTo>
                  <a:cubicBezTo>
                    <a:pt x="115" y="1135"/>
                    <a:pt x="154" y="1250"/>
                    <a:pt x="268" y="1327"/>
                  </a:cubicBezTo>
                  <a:cubicBezTo>
                    <a:pt x="307" y="1346"/>
                    <a:pt x="345" y="1356"/>
                    <a:pt x="383" y="1356"/>
                  </a:cubicBezTo>
                  <a:cubicBezTo>
                    <a:pt x="422" y="1356"/>
                    <a:pt x="460" y="1346"/>
                    <a:pt x="498" y="1327"/>
                  </a:cubicBezTo>
                  <a:cubicBezTo>
                    <a:pt x="613" y="1289"/>
                    <a:pt x="689" y="1212"/>
                    <a:pt x="766" y="1174"/>
                  </a:cubicBezTo>
                  <a:cubicBezTo>
                    <a:pt x="881" y="1135"/>
                    <a:pt x="1072" y="1135"/>
                    <a:pt x="1187" y="1097"/>
                  </a:cubicBezTo>
                  <a:cubicBezTo>
                    <a:pt x="1225" y="1059"/>
                    <a:pt x="1264" y="1021"/>
                    <a:pt x="1302" y="982"/>
                  </a:cubicBezTo>
                  <a:cubicBezTo>
                    <a:pt x="1340" y="906"/>
                    <a:pt x="1302" y="829"/>
                    <a:pt x="1264" y="753"/>
                  </a:cubicBezTo>
                  <a:cubicBezTo>
                    <a:pt x="1187" y="599"/>
                    <a:pt x="1111" y="446"/>
                    <a:pt x="996" y="293"/>
                  </a:cubicBezTo>
                  <a:cubicBezTo>
                    <a:pt x="957" y="217"/>
                    <a:pt x="919" y="140"/>
                    <a:pt x="843" y="63"/>
                  </a:cubicBezTo>
                  <a:cubicBezTo>
                    <a:pt x="775" y="19"/>
                    <a:pt x="695" y="0"/>
                    <a:pt x="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rot="5400000">
              <a:off x="55578" y="170455"/>
              <a:ext cx="54575" cy="67200"/>
            </a:xfrm>
            <a:custGeom>
              <a:avLst/>
              <a:gdLst/>
              <a:ahLst/>
              <a:cxnLst/>
              <a:rect l="l" t="t" r="r" b="b"/>
              <a:pathLst>
                <a:path w="2183" h="2688" extrusionOk="0">
                  <a:moveTo>
                    <a:pt x="938" y="0"/>
                  </a:moveTo>
                  <a:cubicBezTo>
                    <a:pt x="842" y="0"/>
                    <a:pt x="747" y="10"/>
                    <a:pt x="651" y="29"/>
                  </a:cubicBezTo>
                  <a:cubicBezTo>
                    <a:pt x="77" y="105"/>
                    <a:pt x="0" y="680"/>
                    <a:pt x="0" y="1216"/>
                  </a:cubicBezTo>
                  <a:cubicBezTo>
                    <a:pt x="0" y="1522"/>
                    <a:pt x="153" y="1866"/>
                    <a:pt x="421" y="2020"/>
                  </a:cubicBezTo>
                  <a:cubicBezTo>
                    <a:pt x="651" y="2173"/>
                    <a:pt x="957" y="2211"/>
                    <a:pt x="1187" y="2326"/>
                  </a:cubicBezTo>
                  <a:cubicBezTo>
                    <a:pt x="1340" y="2402"/>
                    <a:pt x="1493" y="2556"/>
                    <a:pt x="1685" y="2670"/>
                  </a:cubicBezTo>
                  <a:cubicBezTo>
                    <a:pt x="1710" y="2670"/>
                    <a:pt x="1753" y="2687"/>
                    <a:pt x="1801" y="2687"/>
                  </a:cubicBezTo>
                  <a:cubicBezTo>
                    <a:pt x="1825" y="2687"/>
                    <a:pt x="1850" y="2683"/>
                    <a:pt x="1876" y="2670"/>
                  </a:cubicBezTo>
                  <a:cubicBezTo>
                    <a:pt x="1991" y="2670"/>
                    <a:pt x="2029" y="2556"/>
                    <a:pt x="2029" y="2441"/>
                  </a:cubicBezTo>
                  <a:cubicBezTo>
                    <a:pt x="2182" y="1828"/>
                    <a:pt x="2144" y="1177"/>
                    <a:pt x="1953" y="603"/>
                  </a:cubicBezTo>
                  <a:cubicBezTo>
                    <a:pt x="1876" y="412"/>
                    <a:pt x="1761" y="220"/>
                    <a:pt x="1608" y="144"/>
                  </a:cubicBezTo>
                  <a:cubicBezTo>
                    <a:pt x="1493" y="67"/>
                    <a:pt x="1340" y="29"/>
                    <a:pt x="1225" y="29"/>
                  </a:cubicBezTo>
                  <a:cubicBezTo>
                    <a:pt x="1129" y="10"/>
                    <a:pt x="1034"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rot="5400000">
              <a:off x="48766" y="143993"/>
              <a:ext cx="41375" cy="28025"/>
            </a:xfrm>
            <a:custGeom>
              <a:avLst/>
              <a:gdLst/>
              <a:ahLst/>
              <a:cxnLst/>
              <a:rect l="l" t="t" r="r" b="b"/>
              <a:pathLst>
                <a:path w="1655" h="1121" extrusionOk="0">
                  <a:moveTo>
                    <a:pt x="963" y="0"/>
                  </a:moveTo>
                  <a:cubicBezTo>
                    <a:pt x="546" y="0"/>
                    <a:pt x="0" y="792"/>
                    <a:pt x="468" y="1044"/>
                  </a:cubicBezTo>
                  <a:cubicBezTo>
                    <a:pt x="544" y="1121"/>
                    <a:pt x="659" y="1121"/>
                    <a:pt x="736" y="1121"/>
                  </a:cubicBezTo>
                  <a:lnTo>
                    <a:pt x="1195" y="1121"/>
                  </a:lnTo>
                  <a:cubicBezTo>
                    <a:pt x="1348" y="1121"/>
                    <a:pt x="1540" y="1121"/>
                    <a:pt x="1616" y="1006"/>
                  </a:cubicBezTo>
                  <a:cubicBezTo>
                    <a:pt x="1655" y="891"/>
                    <a:pt x="1616" y="776"/>
                    <a:pt x="1578" y="700"/>
                  </a:cubicBezTo>
                  <a:cubicBezTo>
                    <a:pt x="1502" y="470"/>
                    <a:pt x="1387" y="278"/>
                    <a:pt x="1195" y="125"/>
                  </a:cubicBezTo>
                  <a:cubicBezTo>
                    <a:pt x="1157" y="87"/>
                    <a:pt x="1119" y="49"/>
                    <a:pt x="1042" y="10"/>
                  </a:cubicBezTo>
                  <a:cubicBezTo>
                    <a:pt x="1017" y="3"/>
                    <a:pt x="990"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rot="5400000">
              <a:off x="117541" y="105193"/>
              <a:ext cx="78500" cy="74250"/>
            </a:xfrm>
            <a:custGeom>
              <a:avLst/>
              <a:gdLst/>
              <a:ahLst/>
              <a:cxnLst/>
              <a:rect l="l" t="t" r="r" b="b"/>
              <a:pathLst>
                <a:path w="3140" h="2970" extrusionOk="0">
                  <a:moveTo>
                    <a:pt x="1947" y="1"/>
                  </a:moveTo>
                  <a:cubicBezTo>
                    <a:pt x="1839" y="1"/>
                    <a:pt x="1736" y="19"/>
                    <a:pt x="1646" y="64"/>
                  </a:cubicBezTo>
                  <a:cubicBezTo>
                    <a:pt x="1493" y="102"/>
                    <a:pt x="1417" y="255"/>
                    <a:pt x="1302" y="370"/>
                  </a:cubicBezTo>
                  <a:cubicBezTo>
                    <a:pt x="1149" y="600"/>
                    <a:pt x="957" y="830"/>
                    <a:pt x="766" y="1059"/>
                  </a:cubicBezTo>
                  <a:cubicBezTo>
                    <a:pt x="613" y="1251"/>
                    <a:pt x="268" y="1481"/>
                    <a:pt x="153" y="1710"/>
                  </a:cubicBezTo>
                  <a:cubicBezTo>
                    <a:pt x="0" y="2131"/>
                    <a:pt x="383" y="2744"/>
                    <a:pt x="766" y="2897"/>
                  </a:cubicBezTo>
                  <a:cubicBezTo>
                    <a:pt x="870" y="2949"/>
                    <a:pt x="981" y="2970"/>
                    <a:pt x="1097" y="2970"/>
                  </a:cubicBezTo>
                  <a:cubicBezTo>
                    <a:pt x="1238" y="2970"/>
                    <a:pt x="1385" y="2939"/>
                    <a:pt x="1532" y="2897"/>
                  </a:cubicBezTo>
                  <a:cubicBezTo>
                    <a:pt x="1761" y="2821"/>
                    <a:pt x="1991" y="2706"/>
                    <a:pt x="2221" y="2553"/>
                  </a:cubicBezTo>
                  <a:cubicBezTo>
                    <a:pt x="2489" y="2399"/>
                    <a:pt x="2757" y="2208"/>
                    <a:pt x="2910" y="1940"/>
                  </a:cubicBezTo>
                  <a:cubicBezTo>
                    <a:pt x="3140" y="1519"/>
                    <a:pt x="2986" y="1059"/>
                    <a:pt x="2872" y="600"/>
                  </a:cubicBezTo>
                  <a:cubicBezTo>
                    <a:pt x="2833" y="447"/>
                    <a:pt x="2795" y="294"/>
                    <a:pt x="2680" y="217"/>
                  </a:cubicBezTo>
                  <a:cubicBezTo>
                    <a:pt x="2527" y="102"/>
                    <a:pt x="2336" y="26"/>
                    <a:pt x="2182" y="26"/>
                  </a:cubicBezTo>
                  <a:cubicBezTo>
                    <a:pt x="2103" y="10"/>
                    <a:pt x="2024" y="1"/>
                    <a:pt x="1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rot="5400000">
              <a:off x="27178" y="157105"/>
              <a:ext cx="14275" cy="15500"/>
            </a:xfrm>
            <a:custGeom>
              <a:avLst/>
              <a:gdLst/>
              <a:ahLst/>
              <a:cxnLst/>
              <a:rect l="l" t="t" r="r" b="b"/>
              <a:pathLst>
                <a:path w="571" h="620" extrusionOk="0">
                  <a:moveTo>
                    <a:pt x="303" y="1"/>
                  </a:moveTo>
                  <a:cubicBezTo>
                    <a:pt x="150" y="115"/>
                    <a:pt x="73" y="269"/>
                    <a:pt x="35" y="383"/>
                  </a:cubicBezTo>
                  <a:cubicBezTo>
                    <a:pt x="1" y="486"/>
                    <a:pt x="119" y="619"/>
                    <a:pt x="227" y="619"/>
                  </a:cubicBezTo>
                  <a:cubicBezTo>
                    <a:pt x="239" y="619"/>
                    <a:pt x="252" y="617"/>
                    <a:pt x="264" y="613"/>
                  </a:cubicBezTo>
                  <a:cubicBezTo>
                    <a:pt x="379" y="613"/>
                    <a:pt x="494" y="498"/>
                    <a:pt x="532" y="383"/>
                  </a:cubicBezTo>
                  <a:cubicBezTo>
                    <a:pt x="571" y="269"/>
                    <a:pt x="494" y="115"/>
                    <a:pt x="418" y="39"/>
                  </a:cubicBezTo>
                  <a:cubicBezTo>
                    <a:pt x="418" y="1"/>
                    <a:pt x="379" y="1"/>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rot="5400000">
              <a:off x="69016" y="32643"/>
              <a:ext cx="23000" cy="20250"/>
            </a:xfrm>
            <a:custGeom>
              <a:avLst/>
              <a:gdLst/>
              <a:ahLst/>
              <a:cxnLst/>
              <a:rect l="l" t="t" r="r" b="b"/>
              <a:pathLst>
                <a:path w="920" h="810" extrusionOk="0">
                  <a:moveTo>
                    <a:pt x="628" y="1"/>
                  </a:moveTo>
                  <a:cubicBezTo>
                    <a:pt x="585" y="1"/>
                    <a:pt x="537" y="10"/>
                    <a:pt x="499" y="29"/>
                  </a:cubicBezTo>
                  <a:cubicBezTo>
                    <a:pt x="307" y="68"/>
                    <a:pt x="154" y="183"/>
                    <a:pt x="39" y="336"/>
                  </a:cubicBezTo>
                  <a:lnTo>
                    <a:pt x="1" y="336"/>
                  </a:lnTo>
                  <a:cubicBezTo>
                    <a:pt x="1" y="451"/>
                    <a:pt x="1" y="565"/>
                    <a:pt x="1" y="642"/>
                  </a:cubicBezTo>
                  <a:cubicBezTo>
                    <a:pt x="1" y="680"/>
                    <a:pt x="1" y="719"/>
                    <a:pt x="39" y="757"/>
                  </a:cubicBezTo>
                  <a:cubicBezTo>
                    <a:pt x="39" y="795"/>
                    <a:pt x="116" y="795"/>
                    <a:pt x="154" y="795"/>
                  </a:cubicBezTo>
                  <a:cubicBezTo>
                    <a:pt x="212" y="805"/>
                    <a:pt x="269" y="809"/>
                    <a:pt x="326" y="809"/>
                  </a:cubicBezTo>
                  <a:cubicBezTo>
                    <a:pt x="496" y="809"/>
                    <a:pt x="661" y="766"/>
                    <a:pt x="805" y="680"/>
                  </a:cubicBezTo>
                  <a:cubicBezTo>
                    <a:pt x="843" y="680"/>
                    <a:pt x="881" y="642"/>
                    <a:pt x="920" y="604"/>
                  </a:cubicBezTo>
                  <a:cubicBezTo>
                    <a:pt x="920" y="565"/>
                    <a:pt x="920" y="527"/>
                    <a:pt x="920" y="489"/>
                  </a:cubicBezTo>
                  <a:cubicBezTo>
                    <a:pt x="881" y="374"/>
                    <a:pt x="843" y="259"/>
                    <a:pt x="805" y="144"/>
                  </a:cubicBezTo>
                  <a:cubicBezTo>
                    <a:pt x="805" y="106"/>
                    <a:pt x="767" y="68"/>
                    <a:pt x="728" y="29"/>
                  </a:cubicBezTo>
                  <a:cubicBezTo>
                    <a:pt x="709" y="10"/>
                    <a:pt x="671"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7"/>
          <p:cNvSpPr/>
          <p:nvPr/>
        </p:nvSpPr>
        <p:spPr>
          <a:xfrm rot="10800000">
            <a:off x="4571975" y="1"/>
            <a:ext cx="4572025" cy="1606142"/>
          </a:xfrm>
          <a:custGeom>
            <a:avLst/>
            <a:gdLst/>
            <a:ahLst/>
            <a:cxnLst/>
            <a:rect l="l" t="t" r="r" b="b"/>
            <a:pathLst>
              <a:path w="166619" h="125750" extrusionOk="0">
                <a:moveTo>
                  <a:pt x="12053" y="1"/>
                </a:moveTo>
                <a:cubicBezTo>
                  <a:pt x="7991" y="1"/>
                  <a:pt x="3943" y="542"/>
                  <a:pt x="0" y="1561"/>
                </a:cubicBezTo>
                <a:lnTo>
                  <a:pt x="0" y="125750"/>
                </a:lnTo>
                <a:lnTo>
                  <a:pt x="166619" y="125750"/>
                </a:lnTo>
                <a:cubicBezTo>
                  <a:pt x="166285" y="120813"/>
                  <a:pt x="164751" y="116043"/>
                  <a:pt x="161849" y="111840"/>
                </a:cubicBezTo>
                <a:cubicBezTo>
                  <a:pt x="157913" y="106102"/>
                  <a:pt x="151875" y="102066"/>
                  <a:pt x="145737" y="98997"/>
                </a:cubicBezTo>
                <a:cubicBezTo>
                  <a:pt x="141668" y="96929"/>
                  <a:pt x="137465" y="95261"/>
                  <a:pt x="133028" y="94227"/>
                </a:cubicBezTo>
                <a:cubicBezTo>
                  <a:pt x="127591" y="92993"/>
                  <a:pt x="122054" y="92493"/>
                  <a:pt x="116583" y="91725"/>
                </a:cubicBezTo>
                <a:cubicBezTo>
                  <a:pt x="111413" y="90991"/>
                  <a:pt x="106176" y="90057"/>
                  <a:pt x="101272" y="88156"/>
                </a:cubicBezTo>
                <a:cubicBezTo>
                  <a:pt x="97003" y="86522"/>
                  <a:pt x="93100" y="84220"/>
                  <a:pt x="89497" y="81418"/>
                </a:cubicBezTo>
                <a:cubicBezTo>
                  <a:pt x="85895" y="78616"/>
                  <a:pt x="82692" y="75380"/>
                  <a:pt x="79724" y="71911"/>
                </a:cubicBezTo>
                <a:cubicBezTo>
                  <a:pt x="76822" y="68509"/>
                  <a:pt x="74020" y="64973"/>
                  <a:pt x="71618" y="61203"/>
                </a:cubicBezTo>
                <a:cubicBezTo>
                  <a:pt x="66848" y="53832"/>
                  <a:pt x="63379" y="45759"/>
                  <a:pt x="59609" y="37853"/>
                </a:cubicBezTo>
                <a:cubicBezTo>
                  <a:pt x="55873" y="30014"/>
                  <a:pt x="51770" y="22242"/>
                  <a:pt x="45933" y="15771"/>
                </a:cubicBezTo>
                <a:cubicBezTo>
                  <a:pt x="40129" y="9333"/>
                  <a:pt x="32924" y="4263"/>
                  <a:pt x="24551" y="1794"/>
                </a:cubicBezTo>
                <a:cubicBezTo>
                  <a:pt x="20437" y="575"/>
                  <a:pt x="16238" y="1"/>
                  <a:pt x="120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
    <p:bg>
      <p:bgPr>
        <a:solidFill>
          <a:schemeClr val="accent6"/>
        </a:solidFill>
        <a:effectLst/>
      </p:bgPr>
    </p:bg>
    <p:spTree>
      <p:nvGrpSpPr>
        <p:cNvPr id="1" name="Shape 711"/>
        <p:cNvGrpSpPr/>
        <p:nvPr/>
      </p:nvGrpSpPr>
      <p:grpSpPr>
        <a:xfrm>
          <a:off x="0" y="0"/>
          <a:ext cx="0" cy="0"/>
          <a:chOff x="0" y="0"/>
          <a:chExt cx="0" cy="0"/>
        </a:xfrm>
      </p:grpSpPr>
      <p:sp>
        <p:nvSpPr>
          <p:cNvPr id="712" name="Google Shape;712;p13"/>
          <p:cNvSpPr/>
          <p:nvPr/>
        </p:nvSpPr>
        <p:spPr>
          <a:xfrm>
            <a:off x="4952707" y="0"/>
            <a:ext cx="4191203" cy="5143389"/>
          </a:xfrm>
          <a:custGeom>
            <a:avLst/>
            <a:gdLst/>
            <a:ahLst/>
            <a:cxnLst/>
            <a:rect l="l" t="t" r="r" b="b"/>
            <a:pathLst>
              <a:path w="130364" h="159981" extrusionOk="0">
                <a:moveTo>
                  <a:pt x="130364" y="1"/>
                </a:moveTo>
                <a:cubicBezTo>
                  <a:pt x="128281" y="115"/>
                  <a:pt x="126227" y="429"/>
                  <a:pt x="124229" y="914"/>
                </a:cubicBezTo>
                <a:cubicBezTo>
                  <a:pt x="115327" y="3139"/>
                  <a:pt x="107510" y="8674"/>
                  <a:pt x="100862" y="15123"/>
                </a:cubicBezTo>
                <a:cubicBezTo>
                  <a:pt x="86481" y="29103"/>
                  <a:pt x="76723" y="47963"/>
                  <a:pt x="73528" y="67993"/>
                </a:cubicBezTo>
                <a:cubicBezTo>
                  <a:pt x="71645" y="79719"/>
                  <a:pt x="71930" y="91788"/>
                  <a:pt x="69533" y="103429"/>
                </a:cubicBezTo>
                <a:cubicBezTo>
                  <a:pt x="67108" y="115071"/>
                  <a:pt x="61230" y="126854"/>
                  <a:pt x="50788" y="132133"/>
                </a:cubicBezTo>
                <a:cubicBezTo>
                  <a:pt x="40858" y="137154"/>
                  <a:pt x="28818" y="135385"/>
                  <a:pt x="18489" y="139466"/>
                </a:cubicBezTo>
                <a:cubicBezTo>
                  <a:pt x="10015" y="142832"/>
                  <a:pt x="3167" y="150194"/>
                  <a:pt x="286" y="159010"/>
                </a:cubicBezTo>
                <a:cubicBezTo>
                  <a:pt x="171" y="159324"/>
                  <a:pt x="86" y="159666"/>
                  <a:pt x="0" y="159980"/>
                </a:cubicBezTo>
                <a:lnTo>
                  <a:pt x="130364" y="159980"/>
                </a:lnTo>
                <a:lnTo>
                  <a:pt x="130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3"/>
          <p:cNvSpPr/>
          <p:nvPr/>
        </p:nvSpPr>
        <p:spPr>
          <a:xfrm>
            <a:off x="0" y="0"/>
            <a:ext cx="3040085" cy="1268070"/>
          </a:xfrm>
          <a:custGeom>
            <a:avLst/>
            <a:gdLst/>
            <a:ahLst/>
            <a:cxnLst/>
            <a:rect l="l" t="t" r="r" b="b"/>
            <a:pathLst>
              <a:path w="160152" h="58349" extrusionOk="0">
                <a:moveTo>
                  <a:pt x="0" y="0"/>
                </a:moveTo>
                <a:lnTo>
                  <a:pt x="0" y="58348"/>
                </a:lnTo>
                <a:cubicBezTo>
                  <a:pt x="342" y="58291"/>
                  <a:pt x="656" y="58263"/>
                  <a:pt x="970" y="58206"/>
                </a:cubicBezTo>
                <a:cubicBezTo>
                  <a:pt x="9787" y="56922"/>
                  <a:pt x="17176" y="53840"/>
                  <a:pt x="20543" y="50074"/>
                </a:cubicBezTo>
                <a:cubicBezTo>
                  <a:pt x="24623" y="45452"/>
                  <a:pt x="22854" y="40059"/>
                  <a:pt x="27876" y="35608"/>
                </a:cubicBezTo>
                <a:cubicBezTo>
                  <a:pt x="33154" y="30929"/>
                  <a:pt x="44938" y="28304"/>
                  <a:pt x="56608" y="27220"/>
                </a:cubicBezTo>
                <a:cubicBezTo>
                  <a:pt x="68249" y="26135"/>
                  <a:pt x="80347" y="26278"/>
                  <a:pt x="92102" y="25451"/>
                </a:cubicBezTo>
                <a:cubicBezTo>
                  <a:pt x="112132" y="23996"/>
                  <a:pt x="131020" y="19630"/>
                  <a:pt x="145001" y="13210"/>
                </a:cubicBezTo>
                <a:cubicBezTo>
                  <a:pt x="151449" y="10214"/>
                  <a:pt x="156984" y="6734"/>
                  <a:pt x="159210" y="2739"/>
                </a:cubicBezTo>
                <a:cubicBezTo>
                  <a:pt x="159723" y="1855"/>
                  <a:pt x="160037" y="942"/>
                  <a:pt x="1601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3"/>
          <p:cNvSpPr txBox="1">
            <a:spLocks noGrp="1"/>
          </p:cNvSpPr>
          <p:nvPr>
            <p:ph type="subTitle" idx="1"/>
          </p:nvPr>
        </p:nvSpPr>
        <p:spPr>
          <a:xfrm>
            <a:off x="1065650" y="1735275"/>
            <a:ext cx="3173100" cy="1238700"/>
          </a:xfrm>
          <a:prstGeom prst="rect">
            <a:avLst/>
          </a:prstGeom>
        </p:spPr>
        <p:txBody>
          <a:bodyPr spcFirstLastPara="1" wrap="square" lIns="91425" tIns="91425" rIns="91425" bIns="91425" anchor="t" anchorCtr="0">
            <a:noAutofit/>
          </a:bodyPr>
          <a:lstStyle>
            <a:lvl1pPr lvl="0" rtl="0">
              <a:lnSpc>
                <a:spcPct val="105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15" name="Google Shape;715;p13"/>
          <p:cNvSpPr txBox="1">
            <a:spLocks noGrp="1"/>
          </p:cNvSpPr>
          <p:nvPr>
            <p:ph type="subTitle" idx="2"/>
          </p:nvPr>
        </p:nvSpPr>
        <p:spPr>
          <a:xfrm>
            <a:off x="1848700" y="3082700"/>
            <a:ext cx="2390100" cy="325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b="1">
                <a:solidFill>
                  <a:schemeClr val="accent4"/>
                </a:solidFill>
                <a:latin typeface="Denk One"/>
                <a:ea typeface="Denk One"/>
                <a:cs typeface="Denk One"/>
                <a:sym typeface="Denk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716" name="Google Shape;716;p13"/>
          <p:cNvGrpSpPr/>
          <p:nvPr/>
        </p:nvGrpSpPr>
        <p:grpSpPr>
          <a:xfrm>
            <a:off x="166" y="31268"/>
            <a:ext cx="9074240" cy="5040602"/>
            <a:chOff x="166" y="31268"/>
            <a:chExt cx="9074240" cy="5040602"/>
          </a:xfrm>
        </p:grpSpPr>
        <p:grpSp>
          <p:nvGrpSpPr>
            <p:cNvPr id="717" name="Google Shape;717;p13"/>
            <p:cNvGrpSpPr/>
            <p:nvPr/>
          </p:nvGrpSpPr>
          <p:grpSpPr>
            <a:xfrm rot="10800000" flipH="1">
              <a:off x="7168846" y="31268"/>
              <a:ext cx="1905561" cy="1177276"/>
              <a:chOff x="273471" y="527344"/>
              <a:chExt cx="1905561" cy="1177276"/>
            </a:xfrm>
          </p:grpSpPr>
          <p:sp>
            <p:nvSpPr>
              <p:cNvPr id="718" name="Google Shape;718;p13"/>
              <p:cNvSpPr/>
              <p:nvPr/>
            </p:nvSpPr>
            <p:spPr>
              <a:xfrm rot="-4500040">
                <a:off x="278554" y="1523414"/>
                <a:ext cx="106272" cy="92072"/>
              </a:xfrm>
              <a:custGeom>
                <a:avLst/>
                <a:gdLst/>
                <a:ahLst/>
                <a:cxnLst/>
                <a:rect l="l" t="t" r="r" b="b"/>
                <a:pathLst>
                  <a:path w="4251" h="3683" extrusionOk="0">
                    <a:moveTo>
                      <a:pt x="1832" y="1"/>
                    </a:moveTo>
                    <a:cubicBezTo>
                      <a:pt x="1120" y="1"/>
                      <a:pt x="415" y="894"/>
                      <a:pt x="77" y="1457"/>
                    </a:cubicBezTo>
                    <a:cubicBezTo>
                      <a:pt x="39" y="1533"/>
                      <a:pt x="1" y="1648"/>
                      <a:pt x="1" y="1763"/>
                    </a:cubicBezTo>
                    <a:cubicBezTo>
                      <a:pt x="39" y="1878"/>
                      <a:pt x="77" y="1954"/>
                      <a:pt x="154" y="1993"/>
                    </a:cubicBezTo>
                    <a:cubicBezTo>
                      <a:pt x="651" y="2529"/>
                      <a:pt x="1149" y="2988"/>
                      <a:pt x="1723" y="3409"/>
                    </a:cubicBezTo>
                    <a:cubicBezTo>
                      <a:pt x="1876" y="3524"/>
                      <a:pt x="2030" y="3639"/>
                      <a:pt x="2221" y="3677"/>
                    </a:cubicBezTo>
                    <a:cubicBezTo>
                      <a:pt x="2244" y="3681"/>
                      <a:pt x="2267" y="3682"/>
                      <a:pt x="2291" y="3682"/>
                    </a:cubicBezTo>
                    <a:cubicBezTo>
                      <a:pt x="2535" y="3682"/>
                      <a:pt x="2777" y="3504"/>
                      <a:pt x="2987" y="3294"/>
                    </a:cubicBezTo>
                    <a:cubicBezTo>
                      <a:pt x="3370" y="2950"/>
                      <a:pt x="3752" y="2529"/>
                      <a:pt x="4059" y="2108"/>
                    </a:cubicBezTo>
                    <a:cubicBezTo>
                      <a:pt x="4135" y="2031"/>
                      <a:pt x="4212" y="1916"/>
                      <a:pt x="4212" y="1801"/>
                    </a:cubicBezTo>
                    <a:cubicBezTo>
                      <a:pt x="4250" y="1610"/>
                      <a:pt x="4097" y="1380"/>
                      <a:pt x="3944" y="1227"/>
                    </a:cubicBezTo>
                    <a:cubicBezTo>
                      <a:pt x="3599" y="921"/>
                      <a:pt x="3178" y="614"/>
                      <a:pt x="2757" y="347"/>
                    </a:cubicBezTo>
                    <a:cubicBezTo>
                      <a:pt x="2489" y="193"/>
                      <a:pt x="2183" y="40"/>
                      <a:pt x="1876" y="2"/>
                    </a:cubicBezTo>
                    <a:cubicBezTo>
                      <a:pt x="1862" y="1"/>
                      <a:pt x="1847"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rot="-4500040">
                <a:off x="357820" y="1616098"/>
                <a:ext cx="22024" cy="21749"/>
              </a:xfrm>
              <a:custGeom>
                <a:avLst/>
                <a:gdLst/>
                <a:ahLst/>
                <a:cxnLst/>
                <a:rect l="l" t="t" r="r" b="b"/>
                <a:pathLst>
                  <a:path w="881" h="870" extrusionOk="0">
                    <a:moveTo>
                      <a:pt x="448" y="1"/>
                    </a:moveTo>
                    <a:cubicBezTo>
                      <a:pt x="279" y="1"/>
                      <a:pt x="136" y="151"/>
                      <a:pt x="39" y="393"/>
                    </a:cubicBezTo>
                    <a:cubicBezTo>
                      <a:pt x="0" y="432"/>
                      <a:pt x="0" y="470"/>
                      <a:pt x="0" y="508"/>
                    </a:cubicBezTo>
                    <a:cubicBezTo>
                      <a:pt x="0" y="546"/>
                      <a:pt x="77" y="585"/>
                      <a:pt x="115" y="623"/>
                    </a:cubicBezTo>
                    <a:cubicBezTo>
                      <a:pt x="230" y="700"/>
                      <a:pt x="383" y="776"/>
                      <a:pt x="536" y="853"/>
                    </a:cubicBezTo>
                    <a:cubicBezTo>
                      <a:pt x="536" y="853"/>
                      <a:pt x="553" y="870"/>
                      <a:pt x="576" y="870"/>
                    </a:cubicBezTo>
                    <a:cubicBezTo>
                      <a:pt x="587" y="870"/>
                      <a:pt x="600" y="865"/>
                      <a:pt x="613" y="853"/>
                    </a:cubicBezTo>
                    <a:cubicBezTo>
                      <a:pt x="613" y="853"/>
                      <a:pt x="651" y="853"/>
                      <a:pt x="651" y="814"/>
                    </a:cubicBezTo>
                    <a:cubicBezTo>
                      <a:pt x="766" y="700"/>
                      <a:pt x="843" y="546"/>
                      <a:pt x="881" y="355"/>
                    </a:cubicBezTo>
                    <a:cubicBezTo>
                      <a:pt x="881" y="317"/>
                      <a:pt x="881" y="278"/>
                      <a:pt x="843" y="240"/>
                    </a:cubicBezTo>
                    <a:cubicBezTo>
                      <a:pt x="843" y="240"/>
                      <a:pt x="804" y="202"/>
                      <a:pt x="766" y="164"/>
                    </a:cubicBezTo>
                    <a:cubicBezTo>
                      <a:pt x="654" y="51"/>
                      <a:pt x="546" y="1"/>
                      <a:pt x="4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rot="-4500040">
                <a:off x="381323" y="1580072"/>
                <a:ext cx="53623" cy="42499"/>
              </a:xfrm>
              <a:custGeom>
                <a:avLst/>
                <a:gdLst/>
                <a:ahLst/>
                <a:cxnLst/>
                <a:rect l="l" t="t" r="r" b="b"/>
                <a:pathLst>
                  <a:path w="2145" h="1700" extrusionOk="0">
                    <a:moveTo>
                      <a:pt x="1202" y="1"/>
                    </a:moveTo>
                    <a:cubicBezTo>
                      <a:pt x="972" y="1"/>
                      <a:pt x="754" y="65"/>
                      <a:pt x="613" y="206"/>
                    </a:cubicBezTo>
                    <a:cubicBezTo>
                      <a:pt x="0" y="780"/>
                      <a:pt x="613" y="1316"/>
                      <a:pt x="1149" y="1623"/>
                    </a:cubicBezTo>
                    <a:cubicBezTo>
                      <a:pt x="1187" y="1661"/>
                      <a:pt x="1263" y="1699"/>
                      <a:pt x="1340" y="1699"/>
                    </a:cubicBezTo>
                    <a:cubicBezTo>
                      <a:pt x="1455" y="1699"/>
                      <a:pt x="1570" y="1623"/>
                      <a:pt x="1646" y="1508"/>
                    </a:cubicBezTo>
                    <a:cubicBezTo>
                      <a:pt x="1876" y="1278"/>
                      <a:pt x="2029" y="972"/>
                      <a:pt x="2144" y="666"/>
                    </a:cubicBezTo>
                    <a:cubicBezTo>
                      <a:pt x="2144" y="627"/>
                      <a:pt x="2144" y="551"/>
                      <a:pt x="2144" y="512"/>
                    </a:cubicBezTo>
                    <a:cubicBezTo>
                      <a:pt x="2144" y="436"/>
                      <a:pt x="2106" y="398"/>
                      <a:pt x="2067" y="359"/>
                    </a:cubicBezTo>
                    <a:cubicBezTo>
                      <a:pt x="1887" y="133"/>
                      <a:pt x="1533" y="1"/>
                      <a:pt x="1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rot="-4500040">
                <a:off x="299829" y="1678067"/>
                <a:ext cx="27774" cy="20874"/>
              </a:xfrm>
              <a:custGeom>
                <a:avLst/>
                <a:gdLst/>
                <a:ahLst/>
                <a:cxnLst/>
                <a:rect l="l" t="t" r="r" b="b"/>
                <a:pathLst>
                  <a:path w="1111" h="835" extrusionOk="0">
                    <a:moveTo>
                      <a:pt x="883" y="0"/>
                    </a:moveTo>
                    <a:cubicBezTo>
                      <a:pt x="804" y="0"/>
                      <a:pt x="711" y="27"/>
                      <a:pt x="613" y="69"/>
                    </a:cubicBezTo>
                    <a:cubicBezTo>
                      <a:pt x="384" y="184"/>
                      <a:pt x="116" y="375"/>
                      <a:pt x="39" y="452"/>
                    </a:cubicBezTo>
                    <a:cubicBezTo>
                      <a:pt x="1" y="490"/>
                      <a:pt x="1" y="528"/>
                      <a:pt x="1" y="567"/>
                    </a:cubicBezTo>
                    <a:cubicBezTo>
                      <a:pt x="1" y="605"/>
                      <a:pt x="39" y="605"/>
                      <a:pt x="77" y="605"/>
                    </a:cubicBezTo>
                    <a:cubicBezTo>
                      <a:pt x="307" y="682"/>
                      <a:pt x="498" y="758"/>
                      <a:pt x="728" y="835"/>
                    </a:cubicBezTo>
                    <a:lnTo>
                      <a:pt x="805" y="835"/>
                    </a:lnTo>
                    <a:cubicBezTo>
                      <a:pt x="805" y="835"/>
                      <a:pt x="843" y="796"/>
                      <a:pt x="843" y="796"/>
                    </a:cubicBezTo>
                    <a:cubicBezTo>
                      <a:pt x="920" y="720"/>
                      <a:pt x="996" y="643"/>
                      <a:pt x="1034" y="528"/>
                    </a:cubicBezTo>
                    <a:cubicBezTo>
                      <a:pt x="1073" y="452"/>
                      <a:pt x="1111" y="375"/>
                      <a:pt x="1111" y="299"/>
                    </a:cubicBezTo>
                    <a:cubicBezTo>
                      <a:pt x="1111" y="80"/>
                      <a:pt x="1019"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rot="-4500040">
                <a:off x="383965" y="1656958"/>
                <a:ext cx="36399" cy="32199"/>
              </a:xfrm>
              <a:custGeom>
                <a:avLst/>
                <a:gdLst/>
                <a:ahLst/>
                <a:cxnLst/>
                <a:rect l="l" t="t" r="r" b="b"/>
                <a:pathLst>
                  <a:path w="1456" h="1288" extrusionOk="0">
                    <a:moveTo>
                      <a:pt x="658" y="0"/>
                    </a:moveTo>
                    <a:cubicBezTo>
                      <a:pt x="551" y="0"/>
                      <a:pt x="445" y="29"/>
                      <a:pt x="345" y="101"/>
                    </a:cubicBezTo>
                    <a:cubicBezTo>
                      <a:pt x="77" y="292"/>
                      <a:pt x="1" y="675"/>
                      <a:pt x="192" y="943"/>
                    </a:cubicBezTo>
                    <a:cubicBezTo>
                      <a:pt x="269" y="1020"/>
                      <a:pt x="345" y="1096"/>
                      <a:pt x="422" y="1134"/>
                    </a:cubicBezTo>
                    <a:cubicBezTo>
                      <a:pt x="575" y="1249"/>
                      <a:pt x="728" y="1287"/>
                      <a:pt x="881" y="1287"/>
                    </a:cubicBezTo>
                    <a:cubicBezTo>
                      <a:pt x="1111" y="1249"/>
                      <a:pt x="1226" y="1020"/>
                      <a:pt x="1341" y="828"/>
                    </a:cubicBezTo>
                    <a:cubicBezTo>
                      <a:pt x="1417" y="752"/>
                      <a:pt x="1455" y="675"/>
                      <a:pt x="1455" y="560"/>
                    </a:cubicBezTo>
                    <a:cubicBezTo>
                      <a:pt x="1455" y="407"/>
                      <a:pt x="1341" y="254"/>
                      <a:pt x="1187" y="177"/>
                    </a:cubicBezTo>
                    <a:cubicBezTo>
                      <a:pt x="1020" y="81"/>
                      <a:pt x="837"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rot="-4500040">
                <a:off x="530509" y="1214942"/>
                <a:ext cx="66048" cy="74273"/>
              </a:xfrm>
              <a:custGeom>
                <a:avLst/>
                <a:gdLst/>
                <a:ahLst/>
                <a:cxnLst/>
                <a:rect l="l" t="t" r="r" b="b"/>
                <a:pathLst>
                  <a:path w="2642" h="2971" extrusionOk="0">
                    <a:moveTo>
                      <a:pt x="2014" y="1"/>
                    </a:moveTo>
                    <a:cubicBezTo>
                      <a:pt x="1888" y="1"/>
                      <a:pt x="1779" y="92"/>
                      <a:pt x="1608" y="214"/>
                    </a:cubicBezTo>
                    <a:cubicBezTo>
                      <a:pt x="1110" y="559"/>
                      <a:pt x="689" y="942"/>
                      <a:pt x="268" y="1401"/>
                    </a:cubicBezTo>
                    <a:cubicBezTo>
                      <a:pt x="153" y="1554"/>
                      <a:pt x="0" y="1746"/>
                      <a:pt x="77" y="1937"/>
                    </a:cubicBezTo>
                    <a:cubicBezTo>
                      <a:pt x="115" y="2014"/>
                      <a:pt x="192" y="2090"/>
                      <a:pt x="268" y="2128"/>
                    </a:cubicBezTo>
                    <a:cubicBezTo>
                      <a:pt x="651" y="2358"/>
                      <a:pt x="996" y="2626"/>
                      <a:pt x="1340" y="2856"/>
                    </a:cubicBezTo>
                    <a:cubicBezTo>
                      <a:pt x="1417" y="2932"/>
                      <a:pt x="1532" y="2971"/>
                      <a:pt x="1646" y="2971"/>
                    </a:cubicBezTo>
                    <a:cubicBezTo>
                      <a:pt x="1685" y="2932"/>
                      <a:pt x="1761" y="2894"/>
                      <a:pt x="1800" y="2856"/>
                    </a:cubicBezTo>
                    <a:cubicBezTo>
                      <a:pt x="2106" y="2511"/>
                      <a:pt x="2297" y="2128"/>
                      <a:pt x="2450" y="1707"/>
                    </a:cubicBezTo>
                    <a:cubicBezTo>
                      <a:pt x="2565" y="1401"/>
                      <a:pt x="2642" y="1056"/>
                      <a:pt x="2604" y="712"/>
                    </a:cubicBezTo>
                    <a:cubicBezTo>
                      <a:pt x="2565" y="482"/>
                      <a:pt x="2450" y="252"/>
                      <a:pt x="2259" y="99"/>
                    </a:cubicBezTo>
                    <a:cubicBezTo>
                      <a:pt x="2162" y="30"/>
                      <a:pt x="2085" y="1"/>
                      <a:pt x="2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rot="-4500040">
                <a:off x="543550" y="1166855"/>
                <a:ext cx="32449" cy="42699"/>
              </a:xfrm>
              <a:custGeom>
                <a:avLst/>
                <a:gdLst/>
                <a:ahLst/>
                <a:cxnLst/>
                <a:rect l="l" t="t" r="r" b="b"/>
                <a:pathLst>
                  <a:path w="1298" h="1708" extrusionOk="0">
                    <a:moveTo>
                      <a:pt x="806" y="0"/>
                    </a:moveTo>
                    <a:cubicBezTo>
                      <a:pt x="781" y="0"/>
                      <a:pt x="755" y="2"/>
                      <a:pt x="728" y="6"/>
                    </a:cubicBezTo>
                    <a:cubicBezTo>
                      <a:pt x="306" y="45"/>
                      <a:pt x="192" y="810"/>
                      <a:pt x="77" y="1117"/>
                    </a:cubicBezTo>
                    <a:cubicBezTo>
                      <a:pt x="38" y="1193"/>
                      <a:pt x="0" y="1308"/>
                      <a:pt x="38" y="1385"/>
                    </a:cubicBezTo>
                    <a:cubicBezTo>
                      <a:pt x="77" y="1461"/>
                      <a:pt x="153" y="1499"/>
                      <a:pt x="230" y="1538"/>
                    </a:cubicBezTo>
                    <a:cubicBezTo>
                      <a:pt x="383" y="1576"/>
                      <a:pt x="498" y="1653"/>
                      <a:pt x="651" y="1691"/>
                    </a:cubicBezTo>
                    <a:cubicBezTo>
                      <a:pt x="702" y="1691"/>
                      <a:pt x="753" y="1708"/>
                      <a:pt x="793" y="1708"/>
                    </a:cubicBezTo>
                    <a:cubicBezTo>
                      <a:pt x="813" y="1708"/>
                      <a:pt x="830" y="1704"/>
                      <a:pt x="842" y="1691"/>
                    </a:cubicBezTo>
                    <a:cubicBezTo>
                      <a:pt x="881" y="1653"/>
                      <a:pt x="919" y="1614"/>
                      <a:pt x="957" y="1576"/>
                    </a:cubicBezTo>
                    <a:cubicBezTo>
                      <a:pt x="1072" y="1385"/>
                      <a:pt x="1187" y="1155"/>
                      <a:pt x="1225" y="925"/>
                    </a:cubicBezTo>
                    <a:cubicBezTo>
                      <a:pt x="1298" y="599"/>
                      <a:pt x="1233" y="0"/>
                      <a:pt x="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rot="-4500040">
                <a:off x="443110" y="1159087"/>
                <a:ext cx="89997" cy="67298"/>
              </a:xfrm>
              <a:custGeom>
                <a:avLst/>
                <a:gdLst/>
                <a:ahLst/>
                <a:cxnLst/>
                <a:rect l="l" t="t" r="r" b="b"/>
                <a:pathLst>
                  <a:path w="3600" h="2692" extrusionOk="0">
                    <a:moveTo>
                      <a:pt x="2576" y="1"/>
                    </a:moveTo>
                    <a:cubicBezTo>
                      <a:pt x="2057" y="1"/>
                      <a:pt x="1429" y="254"/>
                      <a:pt x="1035" y="541"/>
                    </a:cubicBezTo>
                    <a:cubicBezTo>
                      <a:pt x="690" y="770"/>
                      <a:pt x="1" y="1344"/>
                      <a:pt x="460" y="1689"/>
                    </a:cubicBezTo>
                    <a:cubicBezTo>
                      <a:pt x="843" y="1957"/>
                      <a:pt x="1188" y="2225"/>
                      <a:pt x="1532" y="2493"/>
                    </a:cubicBezTo>
                    <a:cubicBezTo>
                      <a:pt x="1647" y="2570"/>
                      <a:pt x="1762" y="2684"/>
                      <a:pt x="1915" y="2684"/>
                    </a:cubicBezTo>
                    <a:cubicBezTo>
                      <a:pt x="1945" y="2689"/>
                      <a:pt x="1975" y="2692"/>
                      <a:pt x="2004" y="2692"/>
                    </a:cubicBezTo>
                    <a:cubicBezTo>
                      <a:pt x="2195" y="2692"/>
                      <a:pt x="2361" y="2588"/>
                      <a:pt x="2528" y="2455"/>
                    </a:cubicBezTo>
                    <a:cubicBezTo>
                      <a:pt x="2872" y="2187"/>
                      <a:pt x="3178" y="1804"/>
                      <a:pt x="3370" y="1383"/>
                    </a:cubicBezTo>
                    <a:cubicBezTo>
                      <a:pt x="3485" y="1115"/>
                      <a:pt x="3600" y="770"/>
                      <a:pt x="3446" y="502"/>
                    </a:cubicBezTo>
                    <a:cubicBezTo>
                      <a:pt x="3332" y="196"/>
                      <a:pt x="2987" y="43"/>
                      <a:pt x="2681" y="5"/>
                    </a:cubicBezTo>
                    <a:cubicBezTo>
                      <a:pt x="2646" y="2"/>
                      <a:pt x="2611" y="1"/>
                      <a:pt x="2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rot="-4500040">
                <a:off x="582819" y="1204002"/>
                <a:ext cx="13425" cy="10000"/>
              </a:xfrm>
              <a:custGeom>
                <a:avLst/>
                <a:gdLst/>
                <a:ahLst/>
                <a:cxnLst/>
                <a:rect l="l" t="t" r="r" b="b"/>
                <a:pathLst>
                  <a:path w="537" h="400" extrusionOk="0">
                    <a:moveTo>
                      <a:pt x="308" y="1"/>
                    </a:moveTo>
                    <a:cubicBezTo>
                      <a:pt x="243" y="1"/>
                      <a:pt x="169" y="28"/>
                      <a:pt x="115" y="55"/>
                    </a:cubicBezTo>
                    <a:lnTo>
                      <a:pt x="77" y="93"/>
                    </a:lnTo>
                    <a:cubicBezTo>
                      <a:pt x="0" y="131"/>
                      <a:pt x="0" y="246"/>
                      <a:pt x="39" y="323"/>
                    </a:cubicBezTo>
                    <a:cubicBezTo>
                      <a:pt x="115" y="399"/>
                      <a:pt x="192" y="399"/>
                      <a:pt x="307" y="399"/>
                    </a:cubicBezTo>
                    <a:cubicBezTo>
                      <a:pt x="383" y="361"/>
                      <a:pt x="460" y="323"/>
                      <a:pt x="498" y="246"/>
                    </a:cubicBezTo>
                    <a:cubicBezTo>
                      <a:pt x="536" y="131"/>
                      <a:pt x="460" y="55"/>
                      <a:pt x="383" y="16"/>
                    </a:cubicBezTo>
                    <a:cubicBezTo>
                      <a:pt x="361" y="5"/>
                      <a:pt x="335" y="1"/>
                      <a:pt x="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rot="-4500040">
                <a:off x="574253" y="1157805"/>
                <a:ext cx="16300" cy="22299"/>
              </a:xfrm>
              <a:custGeom>
                <a:avLst/>
                <a:gdLst/>
                <a:ahLst/>
                <a:cxnLst/>
                <a:rect l="l" t="t" r="r" b="b"/>
                <a:pathLst>
                  <a:path w="652" h="892" extrusionOk="0">
                    <a:moveTo>
                      <a:pt x="328" y="1"/>
                    </a:moveTo>
                    <a:cubicBezTo>
                      <a:pt x="289" y="1"/>
                      <a:pt x="254" y="10"/>
                      <a:pt x="231" y="34"/>
                    </a:cubicBezTo>
                    <a:cubicBezTo>
                      <a:pt x="116" y="110"/>
                      <a:pt x="77" y="378"/>
                      <a:pt x="39" y="455"/>
                    </a:cubicBezTo>
                    <a:cubicBezTo>
                      <a:pt x="1" y="531"/>
                      <a:pt x="1" y="570"/>
                      <a:pt x="1" y="646"/>
                    </a:cubicBezTo>
                    <a:cubicBezTo>
                      <a:pt x="1" y="761"/>
                      <a:pt x="116" y="799"/>
                      <a:pt x="192" y="838"/>
                    </a:cubicBezTo>
                    <a:cubicBezTo>
                      <a:pt x="246" y="865"/>
                      <a:pt x="301" y="892"/>
                      <a:pt x="355" y="892"/>
                    </a:cubicBezTo>
                    <a:cubicBezTo>
                      <a:pt x="377" y="892"/>
                      <a:pt x="400" y="887"/>
                      <a:pt x="422" y="876"/>
                    </a:cubicBezTo>
                    <a:cubicBezTo>
                      <a:pt x="499" y="838"/>
                      <a:pt x="537" y="799"/>
                      <a:pt x="537" y="723"/>
                    </a:cubicBezTo>
                    <a:cubicBezTo>
                      <a:pt x="575" y="646"/>
                      <a:pt x="575" y="570"/>
                      <a:pt x="613" y="493"/>
                    </a:cubicBezTo>
                    <a:cubicBezTo>
                      <a:pt x="613" y="378"/>
                      <a:pt x="613" y="263"/>
                      <a:pt x="613" y="187"/>
                    </a:cubicBezTo>
                    <a:cubicBezTo>
                      <a:pt x="613" y="148"/>
                      <a:pt x="652" y="110"/>
                      <a:pt x="613" y="110"/>
                    </a:cubicBezTo>
                    <a:cubicBezTo>
                      <a:pt x="613" y="110"/>
                      <a:pt x="613" y="72"/>
                      <a:pt x="575" y="72"/>
                    </a:cubicBezTo>
                    <a:cubicBezTo>
                      <a:pt x="522" y="45"/>
                      <a:pt x="415" y="1"/>
                      <a:pt x="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rot="-4500040">
                <a:off x="628926" y="1106965"/>
                <a:ext cx="18224" cy="13075"/>
              </a:xfrm>
              <a:custGeom>
                <a:avLst/>
                <a:gdLst/>
                <a:ahLst/>
                <a:cxnLst/>
                <a:rect l="l" t="t" r="r" b="b"/>
                <a:pathLst>
                  <a:path w="729" h="523" extrusionOk="0">
                    <a:moveTo>
                      <a:pt x="508" y="0"/>
                    </a:moveTo>
                    <a:cubicBezTo>
                      <a:pt x="358" y="0"/>
                      <a:pt x="182" y="186"/>
                      <a:pt x="77" y="264"/>
                    </a:cubicBezTo>
                    <a:cubicBezTo>
                      <a:pt x="39" y="264"/>
                      <a:pt x="1" y="303"/>
                      <a:pt x="1" y="341"/>
                    </a:cubicBezTo>
                    <a:cubicBezTo>
                      <a:pt x="39" y="379"/>
                      <a:pt x="39" y="379"/>
                      <a:pt x="77" y="417"/>
                    </a:cubicBezTo>
                    <a:cubicBezTo>
                      <a:pt x="230" y="456"/>
                      <a:pt x="345" y="494"/>
                      <a:pt x="498" y="494"/>
                    </a:cubicBezTo>
                    <a:cubicBezTo>
                      <a:pt x="518" y="513"/>
                      <a:pt x="527" y="523"/>
                      <a:pt x="537" y="523"/>
                    </a:cubicBezTo>
                    <a:cubicBezTo>
                      <a:pt x="546" y="523"/>
                      <a:pt x="556" y="513"/>
                      <a:pt x="575" y="494"/>
                    </a:cubicBezTo>
                    <a:cubicBezTo>
                      <a:pt x="613" y="494"/>
                      <a:pt x="652" y="456"/>
                      <a:pt x="652" y="417"/>
                    </a:cubicBezTo>
                    <a:cubicBezTo>
                      <a:pt x="728" y="341"/>
                      <a:pt x="728" y="226"/>
                      <a:pt x="690" y="149"/>
                    </a:cubicBezTo>
                    <a:cubicBezTo>
                      <a:pt x="641" y="40"/>
                      <a:pt x="577" y="0"/>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rot="-4500040">
                <a:off x="615003" y="1054237"/>
                <a:ext cx="31624" cy="31424"/>
              </a:xfrm>
              <a:custGeom>
                <a:avLst/>
                <a:gdLst/>
                <a:ahLst/>
                <a:cxnLst/>
                <a:rect l="l" t="t" r="r" b="b"/>
                <a:pathLst>
                  <a:path w="1265" h="1257" extrusionOk="0">
                    <a:moveTo>
                      <a:pt x="706" y="1"/>
                    </a:moveTo>
                    <a:cubicBezTo>
                      <a:pt x="673" y="1"/>
                      <a:pt x="642" y="7"/>
                      <a:pt x="613" y="21"/>
                    </a:cubicBezTo>
                    <a:cubicBezTo>
                      <a:pt x="422" y="136"/>
                      <a:pt x="230" y="404"/>
                      <a:pt x="77" y="557"/>
                    </a:cubicBezTo>
                    <a:cubicBezTo>
                      <a:pt x="77" y="596"/>
                      <a:pt x="1" y="672"/>
                      <a:pt x="39" y="749"/>
                    </a:cubicBezTo>
                    <a:cubicBezTo>
                      <a:pt x="39" y="749"/>
                      <a:pt x="77" y="787"/>
                      <a:pt x="116" y="825"/>
                    </a:cubicBezTo>
                    <a:cubicBezTo>
                      <a:pt x="230" y="940"/>
                      <a:pt x="383" y="1055"/>
                      <a:pt x="537" y="1170"/>
                    </a:cubicBezTo>
                    <a:cubicBezTo>
                      <a:pt x="575" y="1208"/>
                      <a:pt x="613" y="1246"/>
                      <a:pt x="651" y="1246"/>
                    </a:cubicBezTo>
                    <a:cubicBezTo>
                      <a:pt x="673" y="1254"/>
                      <a:pt x="693" y="1257"/>
                      <a:pt x="710" y="1257"/>
                    </a:cubicBezTo>
                    <a:cubicBezTo>
                      <a:pt x="782" y="1257"/>
                      <a:pt x="819" y="1201"/>
                      <a:pt x="881" y="1170"/>
                    </a:cubicBezTo>
                    <a:cubicBezTo>
                      <a:pt x="958" y="1055"/>
                      <a:pt x="1034" y="979"/>
                      <a:pt x="1111" y="902"/>
                    </a:cubicBezTo>
                    <a:cubicBezTo>
                      <a:pt x="1187" y="787"/>
                      <a:pt x="1264" y="672"/>
                      <a:pt x="1264" y="519"/>
                    </a:cubicBezTo>
                    <a:cubicBezTo>
                      <a:pt x="1264" y="404"/>
                      <a:pt x="1187" y="289"/>
                      <a:pt x="1111" y="213"/>
                    </a:cubicBezTo>
                    <a:cubicBezTo>
                      <a:pt x="1018" y="119"/>
                      <a:pt x="848" y="1"/>
                      <a:pt x="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rot="10800000">
                <a:off x="1778881" y="908394"/>
                <a:ext cx="79500" cy="61875"/>
              </a:xfrm>
              <a:custGeom>
                <a:avLst/>
                <a:gdLst/>
                <a:ahLst/>
                <a:cxnLst/>
                <a:rect l="l" t="t" r="r" b="b"/>
                <a:pathLst>
                  <a:path w="3180" h="2475" extrusionOk="0">
                    <a:moveTo>
                      <a:pt x="498" y="1"/>
                    </a:moveTo>
                    <a:cubicBezTo>
                      <a:pt x="383" y="39"/>
                      <a:pt x="306" y="154"/>
                      <a:pt x="268" y="269"/>
                    </a:cubicBezTo>
                    <a:cubicBezTo>
                      <a:pt x="38" y="805"/>
                      <a:pt x="0" y="1379"/>
                      <a:pt x="153" y="1915"/>
                    </a:cubicBezTo>
                    <a:cubicBezTo>
                      <a:pt x="153" y="1991"/>
                      <a:pt x="191" y="2106"/>
                      <a:pt x="230" y="2183"/>
                    </a:cubicBezTo>
                    <a:cubicBezTo>
                      <a:pt x="413" y="2389"/>
                      <a:pt x="653" y="2474"/>
                      <a:pt x="907" y="2474"/>
                    </a:cubicBezTo>
                    <a:cubicBezTo>
                      <a:pt x="1931" y="2474"/>
                      <a:pt x="3179" y="1081"/>
                      <a:pt x="1799" y="498"/>
                    </a:cubicBezTo>
                    <a:cubicBezTo>
                      <a:pt x="1455" y="345"/>
                      <a:pt x="1072" y="192"/>
                      <a:pt x="727" y="39"/>
                    </a:cubicBezTo>
                    <a:cubicBezTo>
                      <a:pt x="651" y="1"/>
                      <a:pt x="574"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rot="10800000">
                <a:off x="1843056" y="877544"/>
                <a:ext cx="26825" cy="19975"/>
              </a:xfrm>
              <a:custGeom>
                <a:avLst/>
                <a:gdLst/>
                <a:ahLst/>
                <a:cxnLst/>
                <a:rect l="l" t="t" r="r" b="b"/>
                <a:pathLst>
                  <a:path w="1073" h="799" extrusionOk="0">
                    <a:moveTo>
                      <a:pt x="383" y="0"/>
                    </a:moveTo>
                    <a:cubicBezTo>
                      <a:pt x="307" y="0"/>
                      <a:pt x="269" y="0"/>
                      <a:pt x="230" y="39"/>
                    </a:cubicBezTo>
                    <a:cubicBezTo>
                      <a:pt x="77" y="192"/>
                      <a:pt x="1" y="421"/>
                      <a:pt x="1" y="613"/>
                    </a:cubicBezTo>
                    <a:cubicBezTo>
                      <a:pt x="1" y="689"/>
                      <a:pt x="39" y="728"/>
                      <a:pt x="77" y="766"/>
                    </a:cubicBezTo>
                    <a:cubicBezTo>
                      <a:pt x="113" y="790"/>
                      <a:pt x="171" y="799"/>
                      <a:pt x="237" y="799"/>
                    </a:cubicBezTo>
                    <a:cubicBezTo>
                      <a:pt x="384" y="799"/>
                      <a:pt x="572" y="754"/>
                      <a:pt x="651" y="728"/>
                    </a:cubicBezTo>
                    <a:cubicBezTo>
                      <a:pt x="805" y="651"/>
                      <a:pt x="919" y="460"/>
                      <a:pt x="1034" y="345"/>
                    </a:cubicBezTo>
                    <a:cubicBezTo>
                      <a:pt x="1034" y="307"/>
                      <a:pt x="1073" y="268"/>
                      <a:pt x="1034" y="230"/>
                    </a:cubicBezTo>
                    <a:cubicBezTo>
                      <a:pt x="1034" y="192"/>
                      <a:pt x="996" y="192"/>
                      <a:pt x="996" y="192"/>
                    </a:cubicBezTo>
                    <a:cubicBezTo>
                      <a:pt x="805" y="115"/>
                      <a:pt x="651" y="77"/>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rot="10800000">
                <a:off x="1877506" y="868869"/>
                <a:ext cx="21075" cy="22900"/>
              </a:xfrm>
              <a:custGeom>
                <a:avLst/>
                <a:gdLst/>
                <a:ahLst/>
                <a:cxnLst/>
                <a:rect l="l" t="t" r="r" b="b"/>
                <a:pathLst>
                  <a:path w="843" h="916" extrusionOk="0">
                    <a:moveTo>
                      <a:pt x="651" y="0"/>
                    </a:moveTo>
                    <a:cubicBezTo>
                      <a:pt x="460" y="38"/>
                      <a:pt x="306" y="77"/>
                      <a:pt x="153" y="191"/>
                    </a:cubicBezTo>
                    <a:cubicBezTo>
                      <a:pt x="77" y="230"/>
                      <a:pt x="38" y="230"/>
                      <a:pt x="38" y="306"/>
                    </a:cubicBezTo>
                    <a:cubicBezTo>
                      <a:pt x="0" y="345"/>
                      <a:pt x="0" y="383"/>
                      <a:pt x="0" y="459"/>
                    </a:cubicBezTo>
                    <a:cubicBezTo>
                      <a:pt x="38" y="613"/>
                      <a:pt x="115" y="804"/>
                      <a:pt x="268" y="881"/>
                    </a:cubicBezTo>
                    <a:cubicBezTo>
                      <a:pt x="321" y="904"/>
                      <a:pt x="368" y="915"/>
                      <a:pt x="410" y="915"/>
                    </a:cubicBezTo>
                    <a:cubicBezTo>
                      <a:pt x="708" y="915"/>
                      <a:pt x="771" y="388"/>
                      <a:pt x="804" y="153"/>
                    </a:cubicBezTo>
                    <a:cubicBezTo>
                      <a:pt x="804" y="115"/>
                      <a:pt x="842" y="77"/>
                      <a:pt x="804" y="38"/>
                    </a:cubicBezTo>
                    <a:cubicBezTo>
                      <a:pt x="766" y="0"/>
                      <a:pt x="689"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rot="10800000">
                <a:off x="1867931" y="964594"/>
                <a:ext cx="48850" cy="51600"/>
              </a:xfrm>
              <a:custGeom>
                <a:avLst/>
                <a:gdLst/>
                <a:ahLst/>
                <a:cxnLst/>
                <a:rect l="l" t="t" r="r" b="b"/>
                <a:pathLst>
                  <a:path w="1954" h="2064" extrusionOk="0">
                    <a:moveTo>
                      <a:pt x="766" y="0"/>
                    </a:moveTo>
                    <a:cubicBezTo>
                      <a:pt x="652" y="0"/>
                      <a:pt x="575" y="38"/>
                      <a:pt x="460" y="115"/>
                    </a:cubicBezTo>
                    <a:cubicBezTo>
                      <a:pt x="154" y="306"/>
                      <a:pt x="39" y="728"/>
                      <a:pt x="39" y="1110"/>
                    </a:cubicBezTo>
                    <a:cubicBezTo>
                      <a:pt x="1" y="1417"/>
                      <a:pt x="77" y="1799"/>
                      <a:pt x="345" y="1991"/>
                    </a:cubicBezTo>
                    <a:cubicBezTo>
                      <a:pt x="414" y="2043"/>
                      <a:pt x="499" y="2063"/>
                      <a:pt x="592" y="2063"/>
                    </a:cubicBezTo>
                    <a:cubicBezTo>
                      <a:pt x="706" y="2063"/>
                      <a:pt x="832" y="2033"/>
                      <a:pt x="958" y="1991"/>
                    </a:cubicBezTo>
                    <a:cubicBezTo>
                      <a:pt x="1149" y="1914"/>
                      <a:pt x="1379" y="1761"/>
                      <a:pt x="1532" y="1570"/>
                    </a:cubicBezTo>
                    <a:cubicBezTo>
                      <a:pt x="1647" y="1417"/>
                      <a:pt x="1953" y="995"/>
                      <a:pt x="1838" y="766"/>
                    </a:cubicBezTo>
                    <a:cubicBezTo>
                      <a:pt x="1800" y="689"/>
                      <a:pt x="1762" y="651"/>
                      <a:pt x="1685" y="613"/>
                    </a:cubicBezTo>
                    <a:lnTo>
                      <a:pt x="1073" y="153"/>
                    </a:lnTo>
                    <a:cubicBezTo>
                      <a:pt x="996" y="115"/>
                      <a:pt x="881" y="38"/>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rot="10800000">
                <a:off x="1999056" y="527344"/>
                <a:ext cx="33525" cy="33900"/>
              </a:xfrm>
              <a:custGeom>
                <a:avLst/>
                <a:gdLst/>
                <a:ahLst/>
                <a:cxnLst/>
                <a:rect l="l" t="t" r="r" b="b"/>
                <a:pathLst>
                  <a:path w="1341" h="1356" extrusionOk="0">
                    <a:moveTo>
                      <a:pt x="617" y="0"/>
                    </a:moveTo>
                    <a:cubicBezTo>
                      <a:pt x="562" y="0"/>
                      <a:pt x="507" y="9"/>
                      <a:pt x="460" y="25"/>
                    </a:cubicBezTo>
                    <a:cubicBezTo>
                      <a:pt x="0" y="178"/>
                      <a:pt x="39" y="599"/>
                      <a:pt x="77" y="1021"/>
                    </a:cubicBezTo>
                    <a:cubicBezTo>
                      <a:pt x="115" y="1135"/>
                      <a:pt x="154" y="1250"/>
                      <a:pt x="268" y="1327"/>
                    </a:cubicBezTo>
                    <a:cubicBezTo>
                      <a:pt x="307" y="1346"/>
                      <a:pt x="345" y="1356"/>
                      <a:pt x="383" y="1356"/>
                    </a:cubicBezTo>
                    <a:cubicBezTo>
                      <a:pt x="422" y="1356"/>
                      <a:pt x="460" y="1346"/>
                      <a:pt x="498" y="1327"/>
                    </a:cubicBezTo>
                    <a:cubicBezTo>
                      <a:pt x="613" y="1289"/>
                      <a:pt x="689" y="1212"/>
                      <a:pt x="766" y="1174"/>
                    </a:cubicBezTo>
                    <a:cubicBezTo>
                      <a:pt x="881" y="1135"/>
                      <a:pt x="1072" y="1135"/>
                      <a:pt x="1187" y="1097"/>
                    </a:cubicBezTo>
                    <a:cubicBezTo>
                      <a:pt x="1225" y="1059"/>
                      <a:pt x="1264" y="1021"/>
                      <a:pt x="1302" y="982"/>
                    </a:cubicBezTo>
                    <a:cubicBezTo>
                      <a:pt x="1340" y="906"/>
                      <a:pt x="1302" y="829"/>
                      <a:pt x="1264" y="753"/>
                    </a:cubicBezTo>
                    <a:cubicBezTo>
                      <a:pt x="1187" y="599"/>
                      <a:pt x="1111" y="446"/>
                      <a:pt x="996" y="293"/>
                    </a:cubicBezTo>
                    <a:cubicBezTo>
                      <a:pt x="957" y="217"/>
                      <a:pt x="919" y="140"/>
                      <a:pt x="843" y="63"/>
                    </a:cubicBezTo>
                    <a:cubicBezTo>
                      <a:pt x="775" y="19"/>
                      <a:pt x="695" y="0"/>
                      <a:pt x="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rot="10800000">
                <a:off x="1978956" y="576444"/>
                <a:ext cx="54575" cy="67200"/>
              </a:xfrm>
              <a:custGeom>
                <a:avLst/>
                <a:gdLst/>
                <a:ahLst/>
                <a:cxnLst/>
                <a:rect l="l" t="t" r="r" b="b"/>
                <a:pathLst>
                  <a:path w="2183" h="2688" extrusionOk="0">
                    <a:moveTo>
                      <a:pt x="938" y="0"/>
                    </a:moveTo>
                    <a:cubicBezTo>
                      <a:pt x="842" y="0"/>
                      <a:pt x="747" y="10"/>
                      <a:pt x="651" y="29"/>
                    </a:cubicBezTo>
                    <a:cubicBezTo>
                      <a:pt x="77" y="105"/>
                      <a:pt x="0" y="680"/>
                      <a:pt x="0" y="1216"/>
                    </a:cubicBezTo>
                    <a:cubicBezTo>
                      <a:pt x="0" y="1522"/>
                      <a:pt x="153" y="1866"/>
                      <a:pt x="421" y="2020"/>
                    </a:cubicBezTo>
                    <a:cubicBezTo>
                      <a:pt x="651" y="2173"/>
                      <a:pt x="957" y="2211"/>
                      <a:pt x="1187" y="2326"/>
                    </a:cubicBezTo>
                    <a:cubicBezTo>
                      <a:pt x="1340" y="2402"/>
                      <a:pt x="1493" y="2556"/>
                      <a:pt x="1685" y="2670"/>
                    </a:cubicBezTo>
                    <a:cubicBezTo>
                      <a:pt x="1710" y="2670"/>
                      <a:pt x="1753" y="2687"/>
                      <a:pt x="1801" y="2687"/>
                    </a:cubicBezTo>
                    <a:cubicBezTo>
                      <a:pt x="1825" y="2687"/>
                      <a:pt x="1850" y="2683"/>
                      <a:pt x="1876" y="2670"/>
                    </a:cubicBezTo>
                    <a:cubicBezTo>
                      <a:pt x="1991" y="2670"/>
                      <a:pt x="2029" y="2556"/>
                      <a:pt x="2029" y="2441"/>
                    </a:cubicBezTo>
                    <a:cubicBezTo>
                      <a:pt x="2182" y="1828"/>
                      <a:pt x="2144" y="1177"/>
                      <a:pt x="1953" y="603"/>
                    </a:cubicBezTo>
                    <a:cubicBezTo>
                      <a:pt x="1876" y="412"/>
                      <a:pt x="1761" y="220"/>
                      <a:pt x="1608" y="144"/>
                    </a:cubicBezTo>
                    <a:cubicBezTo>
                      <a:pt x="1493" y="67"/>
                      <a:pt x="1340" y="29"/>
                      <a:pt x="1225" y="29"/>
                    </a:cubicBezTo>
                    <a:cubicBezTo>
                      <a:pt x="1129" y="10"/>
                      <a:pt x="1034"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rot="10800000">
                <a:off x="2031606" y="582619"/>
                <a:ext cx="41375" cy="28025"/>
              </a:xfrm>
              <a:custGeom>
                <a:avLst/>
                <a:gdLst/>
                <a:ahLst/>
                <a:cxnLst/>
                <a:rect l="l" t="t" r="r" b="b"/>
                <a:pathLst>
                  <a:path w="1655" h="1121" extrusionOk="0">
                    <a:moveTo>
                      <a:pt x="963" y="0"/>
                    </a:moveTo>
                    <a:cubicBezTo>
                      <a:pt x="546" y="0"/>
                      <a:pt x="0" y="792"/>
                      <a:pt x="468" y="1044"/>
                    </a:cubicBezTo>
                    <a:cubicBezTo>
                      <a:pt x="544" y="1121"/>
                      <a:pt x="659" y="1121"/>
                      <a:pt x="736" y="1121"/>
                    </a:cubicBezTo>
                    <a:lnTo>
                      <a:pt x="1195" y="1121"/>
                    </a:lnTo>
                    <a:cubicBezTo>
                      <a:pt x="1348" y="1121"/>
                      <a:pt x="1540" y="1121"/>
                      <a:pt x="1616" y="1006"/>
                    </a:cubicBezTo>
                    <a:cubicBezTo>
                      <a:pt x="1655" y="891"/>
                      <a:pt x="1616" y="776"/>
                      <a:pt x="1578" y="700"/>
                    </a:cubicBezTo>
                    <a:cubicBezTo>
                      <a:pt x="1502" y="470"/>
                      <a:pt x="1387" y="278"/>
                      <a:pt x="1195" y="125"/>
                    </a:cubicBezTo>
                    <a:cubicBezTo>
                      <a:pt x="1157" y="87"/>
                      <a:pt x="1119" y="49"/>
                      <a:pt x="1042" y="10"/>
                    </a:cubicBezTo>
                    <a:cubicBezTo>
                      <a:pt x="1017" y="3"/>
                      <a:pt x="990"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rot="10800000">
                <a:off x="2028731" y="646844"/>
                <a:ext cx="78500" cy="74250"/>
              </a:xfrm>
              <a:custGeom>
                <a:avLst/>
                <a:gdLst/>
                <a:ahLst/>
                <a:cxnLst/>
                <a:rect l="l" t="t" r="r" b="b"/>
                <a:pathLst>
                  <a:path w="3140" h="2970" extrusionOk="0">
                    <a:moveTo>
                      <a:pt x="1947" y="1"/>
                    </a:moveTo>
                    <a:cubicBezTo>
                      <a:pt x="1839" y="1"/>
                      <a:pt x="1736" y="19"/>
                      <a:pt x="1646" y="64"/>
                    </a:cubicBezTo>
                    <a:cubicBezTo>
                      <a:pt x="1493" y="102"/>
                      <a:pt x="1417" y="255"/>
                      <a:pt x="1302" y="370"/>
                    </a:cubicBezTo>
                    <a:cubicBezTo>
                      <a:pt x="1149" y="600"/>
                      <a:pt x="957" y="830"/>
                      <a:pt x="766" y="1059"/>
                    </a:cubicBezTo>
                    <a:cubicBezTo>
                      <a:pt x="613" y="1251"/>
                      <a:pt x="268" y="1481"/>
                      <a:pt x="153" y="1710"/>
                    </a:cubicBezTo>
                    <a:cubicBezTo>
                      <a:pt x="0" y="2131"/>
                      <a:pt x="383" y="2744"/>
                      <a:pt x="766" y="2897"/>
                    </a:cubicBezTo>
                    <a:cubicBezTo>
                      <a:pt x="870" y="2949"/>
                      <a:pt x="981" y="2970"/>
                      <a:pt x="1097" y="2970"/>
                    </a:cubicBezTo>
                    <a:cubicBezTo>
                      <a:pt x="1238" y="2970"/>
                      <a:pt x="1385" y="2939"/>
                      <a:pt x="1532" y="2897"/>
                    </a:cubicBezTo>
                    <a:cubicBezTo>
                      <a:pt x="1761" y="2821"/>
                      <a:pt x="1991" y="2706"/>
                      <a:pt x="2221" y="2553"/>
                    </a:cubicBezTo>
                    <a:cubicBezTo>
                      <a:pt x="2489" y="2399"/>
                      <a:pt x="2757" y="2208"/>
                      <a:pt x="2910" y="1940"/>
                    </a:cubicBezTo>
                    <a:cubicBezTo>
                      <a:pt x="3140" y="1519"/>
                      <a:pt x="2986" y="1059"/>
                      <a:pt x="2872" y="600"/>
                    </a:cubicBezTo>
                    <a:cubicBezTo>
                      <a:pt x="2833" y="447"/>
                      <a:pt x="2795" y="294"/>
                      <a:pt x="2680" y="217"/>
                    </a:cubicBezTo>
                    <a:cubicBezTo>
                      <a:pt x="2527" y="102"/>
                      <a:pt x="2336" y="26"/>
                      <a:pt x="2182" y="26"/>
                    </a:cubicBezTo>
                    <a:cubicBezTo>
                      <a:pt x="2103" y="10"/>
                      <a:pt x="2024" y="1"/>
                      <a:pt x="1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rot="10800000">
                <a:off x="2038306" y="553744"/>
                <a:ext cx="14275" cy="15500"/>
              </a:xfrm>
              <a:custGeom>
                <a:avLst/>
                <a:gdLst/>
                <a:ahLst/>
                <a:cxnLst/>
                <a:rect l="l" t="t" r="r" b="b"/>
                <a:pathLst>
                  <a:path w="571" h="620" extrusionOk="0">
                    <a:moveTo>
                      <a:pt x="303" y="1"/>
                    </a:moveTo>
                    <a:cubicBezTo>
                      <a:pt x="150" y="115"/>
                      <a:pt x="73" y="269"/>
                      <a:pt x="35" y="383"/>
                    </a:cubicBezTo>
                    <a:cubicBezTo>
                      <a:pt x="1" y="486"/>
                      <a:pt x="119" y="619"/>
                      <a:pt x="227" y="619"/>
                    </a:cubicBezTo>
                    <a:cubicBezTo>
                      <a:pt x="239" y="619"/>
                      <a:pt x="252" y="617"/>
                      <a:pt x="264" y="613"/>
                    </a:cubicBezTo>
                    <a:cubicBezTo>
                      <a:pt x="379" y="613"/>
                      <a:pt x="494" y="498"/>
                      <a:pt x="532" y="383"/>
                    </a:cubicBezTo>
                    <a:cubicBezTo>
                      <a:pt x="571" y="269"/>
                      <a:pt x="494" y="115"/>
                      <a:pt x="418" y="39"/>
                    </a:cubicBezTo>
                    <a:cubicBezTo>
                      <a:pt x="418" y="1"/>
                      <a:pt x="379" y="1"/>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rot="10800000">
                <a:off x="2156031" y="597569"/>
                <a:ext cx="23000" cy="20250"/>
              </a:xfrm>
              <a:custGeom>
                <a:avLst/>
                <a:gdLst/>
                <a:ahLst/>
                <a:cxnLst/>
                <a:rect l="l" t="t" r="r" b="b"/>
                <a:pathLst>
                  <a:path w="920" h="810" extrusionOk="0">
                    <a:moveTo>
                      <a:pt x="628" y="1"/>
                    </a:moveTo>
                    <a:cubicBezTo>
                      <a:pt x="585" y="1"/>
                      <a:pt x="537" y="10"/>
                      <a:pt x="499" y="29"/>
                    </a:cubicBezTo>
                    <a:cubicBezTo>
                      <a:pt x="307" y="68"/>
                      <a:pt x="154" y="183"/>
                      <a:pt x="39" y="336"/>
                    </a:cubicBezTo>
                    <a:lnTo>
                      <a:pt x="1" y="336"/>
                    </a:lnTo>
                    <a:cubicBezTo>
                      <a:pt x="1" y="451"/>
                      <a:pt x="1" y="565"/>
                      <a:pt x="1" y="642"/>
                    </a:cubicBezTo>
                    <a:cubicBezTo>
                      <a:pt x="1" y="680"/>
                      <a:pt x="1" y="719"/>
                      <a:pt x="39" y="757"/>
                    </a:cubicBezTo>
                    <a:cubicBezTo>
                      <a:pt x="39" y="795"/>
                      <a:pt x="116" y="795"/>
                      <a:pt x="154" y="795"/>
                    </a:cubicBezTo>
                    <a:cubicBezTo>
                      <a:pt x="212" y="805"/>
                      <a:pt x="269" y="809"/>
                      <a:pt x="326" y="809"/>
                    </a:cubicBezTo>
                    <a:cubicBezTo>
                      <a:pt x="496" y="809"/>
                      <a:pt x="661" y="766"/>
                      <a:pt x="805" y="680"/>
                    </a:cubicBezTo>
                    <a:cubicBezTo>
                      <a:pt x="843" y="680"/>
                      <a:pt x="881" y="642"/>
                      <a:pt x="920" y="604"/>
                    </a:cubicBezTo>
                    <a:cubicBezTo>
                      <a:pt x="920" y="565"/>
                      <a:pt x="920" y="527"/>
                      <a:pt x="920" y="489"/>
                    </a:cubicBezTo>
                    <a:cubicBezTo>
                      <a:pt x="881" y="374"/>
                      <a:pt x="843" y="259"/>
                      <a:pt x="805" y="144"/>
                    </a:cubicBezTo>
                    <a:cubicBezTo>
                      <a:pt x="805" y="106"/>
                      <a:pt x="767" y="68"/>
                      <a:pt x="728" y="29"/>
                    </a:cubicBezTo>
                    <a:cubicBezTo>
                      <a:pt x="709" y="10"/>
                      <a:pt x="671"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0" name="Google Shape;740;p13"/>
            <p:cNvSpPr/>
            <p:nvPr/>
          </p:nvSpPr>
          <p:spPr>
            <a:xfrm rot="-7261540" flipH="1">
              <a:off x="232105" y="3103249"/>
              <a:ext cx="106270" cy="92071"/>
            </a:xfrm>
            <a:custGeom>
              <a:avLst/>
              <a:gdLst/>
              <a:ahLst/>
              <a:cxnLst/>
              <a:rect l="l" t="t" r="r" b="b"/>
              <a:pathLst>
                <a:path w="4251" h="3683" extrusionOk="0">
                  <a:moveTo>
                    <a:pt x="1832" y="1"/>
                  </a:moveTo>
                  <a:cubicBezTo>
                    <a:pt x="1120" y="1"/>
                    <a:pt x="415" y="894"/>
                    <a:pt x="77" y="1457"/>
                  </a:cubicBezTo>
                  <a:cubicBezTo>
                    <a:pt x="39" y="1533"/>
                    <a:pt x="1" y="1648"/>
                    <a:pt x="1" y="1763"/>
                  </a:cubicBezTo>
                  <a:cubicBezTo>
                    <a:pt x="39" y="1878"/>
                    <a:pt x="77" y="1954"/>
                    <a:pt x="154" y="1993"/>
                  </a:cubicBezTo>
                  <a:cubicBezTo>
                    <a:pt x="651" y="2529"/>
                    <a:pt x="1149" y="2988"/>
                    <a:pt x="1723" y="3409"/>
                  </a:cubicBezTo>
                  <a:cubicBezTo>
                    <a:pt x="1876" y="3524"/>
                    <a:pt x="2030" y="3639"/>
                    <a:pt x="2221" y="3677"/>
                  </a:cubicBezTo>
                  <a:cubicBezTo>
                    <a:pt x="2244" y="3681"/>
                    <a:pt x="2267" y="3682"/>
                    <a:pt x="2291" y="3682"/>
                  </a:cubicBezTo>
                  <a:cubicBezTo>
                    <a:pt x="2535" y="3682"/>
                    <a:pt x="2777" y="3504"/>
                    <a:pt x="2987" y="3294"/>
                  </a:cubicBezTo>
                  <a:cubicBezTo>
                    <a:pt x="3370" y="2950"/>
                    <a:pt x="3752" y="2529"/>
                    <a:pt x="4059" y="2108"/>
                  </a:cubicBezTo>
                  <a:cubicBezTo>
                    <a:pt x="4135" y="2031"/>
                    <a:pt x="4212" y="1916"/>
                    <a:pt x="4212" y="1801"/>
                  </a:cubicBezTo>
                  <a:cubicBezTo>
                    <a:pt x="4250" y="1610"/>
                    <a:pt x="4097" y="1380"/>
                    <a:pt x="3944" y="1227"/>
                  </a:cubicBezTo>
                  <a:cubicBezTo>
                    <a:pt x="3599" y="921"/>
                    <a:pt x="3178" y="614"/>
                    <a:pt x="2757" y="347"/>
                  </a:cubicBezTo>
                  <a:cubicBezTo>
                    <a:pt x="2489" y="193"/>
                    <a:pt x="2183" y="40"/>
                    <a:pt x="1876" y="2"/>
                  </a:cubicBezTo>
                  <a:cubicBezTo>
                    <a:pt x="1862" y="1"/>
                    <a:pt x="1847"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rot="-7261540" flipH="1">
              <a:off x="294049" y="3072874"/>
              <a:ext cx="22024" cy="21749"/>
            </a:xfrm>
            <a:custGeom>
              <a:avLst/>
              <a:gdLst/>
              <a:ahLst/>
              <a:cxnLst/>
              <a:rect l="l" t="t" r="r" b="b"/>
              <a:pathLst>
                <a:path w="881" h="870" extrusionOk="0">
                  <a:moveTo>
                    <a:pt x="448" y="1"/>
                  </a:moveTo>
                  <a:cubicBezTo>
                    <a:pt x="279" y="1"/>
                    <a:pt x="136" y="151"/>
                    <a:pt x="39" y="393"/>
                  </a:cubicBezTo>
                  <a:cubicBezTo>
                    <a:pt x="0" y="432"/>
                    <a:pt x="0" y="470"/>
                    <a:pt x="0" y="508"/>
                  </a:cubicBezTo>
                  <a:cubicBezTo>
                    <a:pt x="0" y="546"/>
                    <a:pt x="77" y="585"/>
                    <a:pt x="115" y="623"/>
                  </a:cubicBezTo>
                  <a:cubicBezTo>
                    <a:pt x="230" y="700"/>
                    <a:pt x="383" y="776"/>
                    <a:pt x="536" y="853"/>
                  </a:cubicBezTo>
                  <a:cubicBezTo>
                    <a:pt x="536" y="853"/>
                    <a:pt x="553" y="870"/>
                    <a:pt x="576" y="870"/>
                  </a:cubicBezTo>
                  <a:cubicBezTo>
                    <a:pt x="587" y="870"/>
                    <a:pt x="600" y="865"/>
                    <a:pt x="613" y="853"/>
                  </a:cubicBezTo>
                  <a:cubicBezTo>
                    <a:pt x="613" y="853"/>
                    <a:pt x="651" y="853"/>
                    <a:pt x="651" y="814"/>
                  </a:cubicBezTo>
                  <a:cubicBezTo>
                    <a:pt x="766" y="700"/>
                    <a:pt x="843" y="546"/>
                    <a:pt x="881" y="355"/>
                  </a:cubicBezTo>
                  <a:cubicBezTo>
                    <a:pt x="881" y="317"/>
                    <a:pt x="881" y="278"/>
                    <a:pt x="843" y="240"/>
                  </a:cubicBezTo>
                  <a:cubicBezTo>
                    <a:pt x="843" y="240"/>
                    <a:pt x="804" y="202"/>
                    <a:pt x="766" y="164"/>
                  </a:cubicBezTo>
                  <a:cubicBezTo>
                    <a:pt x="654" y="51"/>
                    <a:pt x="546" y="1"/>
                    <a:pt x="4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rot="-7261540" flipH="1">
              <a:off x="323106" y="3076305"/>
              <a:ext cx="53623" cy="42498"/>
            </a:xfrm>
            <a:custGeom>
              <a:avLst/>
              <a:gdLst/>
              <a:ahLst/>
              <a:cxnLst/>
              <a:rect l="l" t="t" r="r" b="b"/>
              <a:pathLst>
                <a:path w="2145" h="1700" extrusionOk="0">
                  <a:moveTo>
                    <a:pt x="1202" y="1"/>
                  </a:moveTo>
                  <a:cubicBezTo>
                    <a:pt x="972" y="1"/>
                    <a:pt x="754" y="65"/>
                    <a:pt x="613" y="206"/>
                  </a:cubicBezTo>
                  <a:cubicBezTo>
                    <a:pt x="0" y="780"/>
                    <a:pt x="613" y="1316"/>
                    <a:pt x="1149" y="1623"/>
                  </a:cubicBezTo>
                  <a:cubicBezTo>
                    <a:pt x="1187" y="1661"/>
                    <a:pt x="1263" y="1699"/>
                    <a:pt x="1340" y="1699"/>
                  </a:cubicBezTo>
                  <a:cubicBezTo>
                    <a:pt x="1455" y="1699"/>
                    <a:pt x="1570" y="1623"/>
                    <a:pt x="1646" y="1508"/>
                  </a:cubicBezTo>
                  <a:cubicBezTo>
                    <a:pt x="1876" y="1278"/>
                    <a:pt x="2029" y="972"/>
                    <a:pt x="2144" y="666"/>
                  </a:cubicBezTo>
                  <a:cubicBezTo>
                    <a:pt x="2144" y="627"/>
                    <a:pt x="2144" y="551"/>
                    <a:pt x="2144" y="512"/>
                  </a:cubicBezTo>
                  <a:cubicBezTo>
                    <a:pt x="2144" y="436"/>
                    <a:pt x="2106" y="398"/>
                    <a:pt x="2067" y="359"/>
                  </a:cubicBezTo>
                  <a:cubicBezTo>
                    <a:pt x="1887" y="133"/>
                    <a:pt x="1533" y="1"/>
                    <a:pt x="1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rot="-7261540" flipH="1">
              <a:off x="221215" y="3029384"/>
              <a:ext cx="27774" cy="20874"/>
            </a:xfrm>
            <a:custGeom>
              <a:avLst/>
              <a:gdLst/>
              <a:ahLst/>
              <a:cxnLst/>
              <a:rect l="l" t="t" r="r" b="b"/>
              <a:pathLst>
                <a:path w="1111" h="835" extrusionOk="0">
                  <a:moveTo>
                    <a:pt x="883" y="0"/>
                  </a:moveTo>
                  <a:cubicBezTo>
                    <a:pt x="804" y="0"/>
                    <a:pt x="711" y="27"/>
                    <a:pt x="613" y="69"/>
                  </a:cubicBezTo>
                  <a:cubicBezTo>
                    <a:pt x="384" y="184"/>
                    <a:pt x="116" y="375"/>
                    <a:pt x="39" y="452"/>
                  </a:cubicBezTo>
                  <a:cubicBezTo>
                    <a:pt x="1" y="490"/>
                    <a:pt x="1" y="528"/>
                    <a:pt x="1" y="567"/>
                  </a:cubicBezTo>
                  <a:cubicBezTo>
                    <a:pt x="1" y="605"/>
                    <a:pt x="39" y="605"/>
                    <a:pt x="77" y="605"/>
                  </a:cubicBezTo>
                  <a:cubicBezTo>
                    <a:pt x="307" y="682"/>
                    <a:pt x="498" y="758"/>
                    <a:pt x="728" y="835"/>
                  </a:cubicBezTo>
                  <a:lnTo>
                    <a:pt x="805" y="835"/>
                  </a:lnTo>
                  <a:cubicBezTo>
                    <a:pt x="805" y="835"/>
                    <a:pt x="843" y="796"/>
                    <a:pt x="843" y="796"/>
                  </a:cubicBezTo>
                  <a:cubicBezTo>
                    <a:pt x="920" y="720"/>
                    <a:pt x="996" y="643"/>
                    <a:pt x="1034" y="528"/>
                  </a:cubicBezTo>
                  <a:cubicBezTo>
                    <a:pt x="1073" y="452"/>
                    <a:pt x="1111" y="375"/>
                    <a:pt x="1111" y="299"/>
                  </a:cubicBezTo>
                  <a:cubicBezTo>
                    <a:pt x="1111" y="80"/>
                    <a:pt x="1019"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rot="-7261540" flipH="1">
              <a:off x="306179" y="3014153"/>
              <a:ext cx="36398" cy="32199"/>
            </a:xfrm>
            <a:custGeom>
              <a:avLst/>
              <a:gdLst/>
              <a:ahLst/>
              <a:cxnLst/>
              <a:rect l="l" t="t" r="r" b="b"/>
              <a:pathLst>
                <a:path w="1456" h="1288" extrusionOk="0">
                  <a:moveTo>
                    <a:pt x="658" y="0"/>
                  </a:moveTo>
                  <a:cubicBezTo>
                    <a:pt x="551" y="0"/>
                    <a:pt x="445" y="29"/>
                    <a:pt x="345" y="101"/>
                  </a:cubicBezTo>
                  <a:cubicBezTo>
                    <a:pt x="77" y="292"/>
                    <a:pt x="1" y="675"/>
                    <a:pt x="192" y="943"/>
                  </a:cubicBezTo>
                  <a:cubicBezTo>
                    <a:pt x="269" y="1020"/>
                    <a:pt x="345" y="1096"/>
                    <a:pt x="422" y="1134"/>
                  </a:cubicBezTo>
                  <a:cubicBezTo>
                    <a:pt x="575" y="1249"/>
                    <a:pt x="728" y="1287"/>
                    <a:pt x="881" y="1287"/>
                  </a:cubicBezTo>
                  <a:cubicBezTo>
                    <a:pt x="1111" y="1249"/>
                    <a:pt x="1226" y="1020"/>
                    <a:pt x="1341" y="828"/>
                  </a:cubicBezTo>
                  <a:cubicBezTo>
                    <a:pt x="1417" y="752"/>
                    <a:pt x="1455" y="675"/>
                    <a:pt x="1455" y="560"/>
                  </a:cubicBezTo>
                  <a:cubicBezTo>
                    <a:pt x="1455" y="407"/>
                    <a:pt x="1341" y="254"/>
                    <a:pt x="1187" y="177"/>
                  </a:cubicBezTo>
                  <a:cubicBezTo>
                    <a:pt x="1020" y="81"/>
                    <a:pt x="837"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rot="-7261540" flipH="1">
              <a:off x="562653" y="3353198"/>
              <a:ext cx="66047" cy="74272"/>
            </a:xfrm>
            <a:custGeom>
              <a:avLst/>
              <a:gdLst/>
              <a:ahLst/>
              <a:cxnLst/>
              <a:rect l="l" t="t" r="r" b="b"/>
              <a:pathLst>
                <a:path w="2642" h="2971" extrusionOk="0">
                  <a:moveTo>
                    <a:pt x="2014" y="1"/>
                  </a:moveTo>
                  <a:cubicBezTo>
                    <a:pt x="1888" y="1"/>
                    <a:pt x="1779" y="92"/>
                    <a:pt x="1608" y="214"/>
                  </a:cubicBezTo>
                  <a:cubicBezTo>
                    <a:pt x="1110" y="559"/>
                    <a:pt x="689" y="942"/>
                    <a:pt x="268" y="1401"/>
                  </a:cubicBezTo>
                  <a:cubicBezTo>
                    <a:pt x="153" y="1554"/>
                    <a:pt x="0" y="1746"/>
                    <a:pt x="77" y="1937"/>
                  </a:cubicBezTo>
                  <a:cubicBezTo>
                    <a:pt x="115" y="2014"/>
                    <a:pt x="192" y="2090"/>
                    <a:pt x="268" y="2128"/>
                  </a:cubicBezTo>
                  <a:cubicBezTo>
                    <a:pt x="651" y="2358"/>
                    <a:pt x="996" y="2626"/>
                    <a:pt x="1340" y="2856"/>
                  </a:cubicBezTo>
                  <a:cubicBezTo>
                    <a:pt x="1417" y="2932"/>
                    <a:pt x="1532" y="2971"/>
                    <a:pt x="1646" y="2971"/>
                  </a:cubicBezTo>
                  <a:cubicBezTo>
                    <a:pt x="1685" y="2932"/>
                    <a:pt x="1761" y="2894"/>
                    <a:pt x="1800" y="2856"/>
                  </a:cubicBezTo>
                  <a:cubicBezTo>
                    <a:pt x="2106" y="2511"/>
                    <a:pt x="2297" y="2128"/>
                    <a:pt x="2450" y="1707"/>
                  </a:cubicBezTo>
                  <a:cubicBezTo>
                    <a:pt x="2565" y="1401"/>
                    <a:pt x="2642" y="1056"/>
                    <a:pt x="2604" y="712"/>
                  </a:cubicBezTo>
                  <a:cubicBezTo>
                    <a:pt x="2565" y="482"/>
                    <a:pt x="2450" y="252"/>
                    <a:pt x="2259" y="99"/>
                  </a:cubicBezTo>
                  <a:cubicBezTo>
                    <a:pt x="2162" y="30"/>
                    <a:pt x="2085" y="1"/>
                    <a:pt x="2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rot="-7261540" flipH="1">
              <a:off x="593472" y="3431417"/>
              <a:ext cx="32449" cy="42698"/>
            </a:xfrm>
            <a:custGeom>
              <a:avLst/>
              <a:gdLst/>
              <a:ahLst/>
              <a:cxnLst/>
              <a:rect l="l" t="t" r="r" b="b"/>
              <a:pathLst>
                <a:path w="1298" h="1708" extrusionOk="0">
                  <a:moveTo>
                    <a:pt x="806" y="0"/>
                  </a:moveTo>
                  <a:cubicBezTo>
                    <a:pt x="781" y="0"/>
                    <a:pt x="755" y="2"/>
                    <a:pt x="728" y="6"/>
                  </a:cubicBezTo>
                  <a:cubicBezTo>
                    <a:pt x="306" y="45"/>
                    <a:pt x="192" y="810"/>
                    <a:pt x="77" y="1117"/>
                  </a:cubicBezTo>
                  <a:cubicBezTo>
                    <a:pt x="38" y="1193"/>
                    <a:pt x="0" y="1308"/>
                    <a:pt x="38" y="1385"/>
                  </a:cubicBezTo>
                  <a:cubicBezTo>
                    <a:pt x="77" y="1461"/>
                    <a:pt x="153" y="1499"/>
                    <a:pt x="230" y="1538"/>
                  </a:cubicBezTo>
                  <a:cubicBezTo>
                    <a:pt x="383" y="1576"/>
                    <a:pt x="498" y="1653"/>
                    <a:pt x="651" y="1691"/>
                  </a:cubicBezTo>
                  <a:cubicBezTo>
                    <a:pt x="702" y="1691"/>
                    <a:pt x="753" y="1708"/>
                    <a:pt x="793" y="1708"/>
                  </a:cubicBezTo>
                  <a:cubicBezTo>
                    <a:pt x="813" y="1708"/>
                    <a:pt x="830" y="1704"/>
                    <a:pt x="842" y="1691"/>
                  </a:cubicBezTo>
                  <a:cubicBezTo>
                    <a:pt x="881" y="1653"/>
                    <a:pt x="919" y="1614"/>
                    <a:pt x="957" y="1576"/>
                  </a:cubicBezTo>
                  <a:cubicBezTo>
                    <a:pt x="1072" y="1385"/>
                    <a:pt x="1187" y="1155"/>
                    <a:pt x="1225" y="925"/>
                  </a:cubicBezTo>
                  <a:cubicBezTo>
                    <a:pt x="1298" y="599"/>
                    <a:pt x="1233" y="0"/>
                    <a:pt x="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rot="-7261540" flipH="1">
              <a:off x="494566" y="3434541"/>
              <a:ext cx="89996" cy="67297"/>
            </a:xfrm>
            <a:custGeom>
              <a:avLst/>
              <a:gdLst/>
              <a:ahLst/>
              <a:cxnLst/>
              <a:rect l="l" t="t" r="r" b="b"/>
              <a:pathLst>
                <a:path w="3600" h="2692" extrusionOk="0">
                  <a:moveTo>
                    <a:pt x="2576" y="1"/>
                  </a:moveTo>
                  <a:cubicBezTo>
                    <a:pt x="2057" y="1"/>
                    <a:pt x="1429" y="254"/>
                    <a:pt x="1035" y="541"/>
                  </a:cubicBezTo>
                  <a:cubicBezTo>
                    <a:pt x="690" y="770"/>
                    <a:pt x="1" y="1344"/>
                    <a:pt x="460" y="1689"/>
                  </a:cubicBezTo>
                  <a:cubicBezTo>
                    <a:pt x="843" y="1957"/>
                    <a:pt x="1188" y="2225"/>
                    <a:pt x="1532" y="2493"/>
                  </a:cubicBezTo>
                  <a:cubicBezTo>
                    <a:pt x="1647" y="2570"/>
                    <a:pt x="1762" y="2684"/>
                    <a:pt x="1915" y="2684"/>
                  </a:cubicBezTo>
                  <a:cubicBezTo>
                    <a:pt x="1945" y="2689"/>
                    <a:pt x="1975" y="2692"/>
                    <a:pt x="2004" y="2692"/>
                  </a:cubicBezTo>
                  <a:cubicBezTo>
                    <a:pt x="2195" y="2692"/>
                    <a:pt x="2361" y="2588"/>
                    <a:pt x="2528" y="2455"/>
                  </a:cubicBezTo>
                  <a:cubicBezTo>
                    <a:pt x="2872" y="2187"/>
                    <a:pt x="3178" y="1804"/>
                    <a:pt x="3370" y="1383"/>
                  </a:cubicBezTo>
                  <a:cubicBezTo>
                    <a:pt x="3485" y="1115"/>
                    <a:pt x="3600" y="770"/>
                    <a:pt x="3446" y="502"/>
                  </a:cubicBezTo>
                  <a:cubicBezTo>
                    <a:pt x="3332" y="196"/>
                    <a:pt x="2987" y="43"/>
                    <a:pt x="2681" y="5"/>
                  </a:cubicBezTo>
                  <a:cubicBezTo>
                    <a:pt x="2646" y="2"/>
                    <a:pt x="2611" y="1"/>
                    <a:pt x="2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rot="-7261540" flipH="1">
              <a:off x="625844" y="3419564"/>
              <a:ext cx="13424" cy="10000"/>
            </a:xfrm>
            <a:custGeom>
              <a:avLst/>
              <a:gdLst/>
              <a:ahLst/>
              <a:cxnLst/>
              <a:rect l="l" t="t" r="r" b="b"/>
              <a:pathLst>
                <a:path w="537" h="400" extrusionOk="0">
                  <a:moveTo>
                    <a:pt x="308" y="1"/>
                  </a:moveTo>
                  <a:cubicBezTo>
                    <a:pt x="243" y="1"/>
                    <a:pt x="169" y="28"/>
                    <a:pt x="115" y="55"/>
                  </a:cubicBezTo>
                  <a:lnTo>
                    <a:pt x="77" y="93"/>
                  </a:lnTo>
                  <a:cubicBezTo>
                    <a:pt x="0" y="131"/>
                    <a:pt x="0" y="246"/>
                    <a:pt x="39" y="323"/>
                  </a:cubicBezTo>
                  <a:cubicBezTo>
                    <a:pt x="115" y="399"/>
                    <a:pt x="192" y="399"/>
                    <a:pt x="307" y="399"/>
                  </a:cubicBezTo>
                  <a:cubicBezTo>
                    <a:pt x="383" y="361"/>
                    <a:pt x="460" y="323"/>
                    <a:pt x="498" y="246"/>
                  </a:cubicBezTo>
                  <a:cubicBezTo>
                    <a:pt x="536" y="131"/>
                    <a:pt x="460" y="55"/>
                    <a:pt x="383" y="16"/>
                  </a:cubicBezTo>
                  <a:cubicBezTo>
                    <a:pt x="361" y="5"/>
                    <a:pt x="335" y="1"/>
                    <a:pt x="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rot="-7261540" flipH="1">
              <a:off x="628609" y="3453873"/>
              <a:ext cx="16299" cy="22299"/>
            </a:xfrm>
            <a:custGeom>
              <a:avLst/>
              <a:gdLst/>
              <a:ahLst/>
              <a:cxnLst/>
              <a:rect l="l" t="t" r="r" b="b"/>
              <a:pathLst>
                <a:path w="652" h="892" extrusionOk="0">
                  <a:moveTo>
                    <a:pt x="328" y="1"/>
                  </a:moveTo>
                  <a:cubicBezTo>
                    <a:pt x="289" y="1"/>
                    <a:pt x="254" y="10"/>
                    <a:pt x="231" y="34"/>
                  </a:cubicBezTo>
                  <a:cubicBezTo>
                    <a:pt x="116" y="110"/>
                    <a:pt x="77" y="378"/>
                    <a:pt x="39" y="455"/>
                  </a:cubicBezTo>
                  <a:cubicBezTo>
                    <a:pt x="1" y="531"/>
                    <a:pt x="1" y="570"/>
                    <a:pt x="1" y="646"/>
                  </a:cubicBezTo>
                  <a:cubicBezTo>
                    <a:pt x="1" y="761"/>
                    <a:pt x="116" y="799"/>
                    <a:pt x="192" y="838"/>
                  </a:cubicBezTo>
                  <a:cubicBezTo>
                    <a:pt x="246" y="865"/>
                    <a:pt x="301" y="892"/>
                    <a:pt x="355" y="892"/>
                  </a:cubicBezTo>
                  <a:cubicBezTo>
                    <a:pt x="377" y="892"/>
                    <a:pt x="400" y="887"/>
                    <a:pt x="422" y="876"/>
                  </a:cubicBezTo>
                  <a:cubicBezTo>
                    <a:pt x="499" y="838"/>
                    <a:pt x="537" y="799"/>
                    <a:pt x="537" y="723"/>
                  </a:cubicBezTo>
                  <a:cubicBezTo>
                    <a:pt x="575" y="646"/>
                    <a:pt x="575" y="570"/>
                    <a:pt x="613" y="493"/>
                  </a:cubicBezTo>
                  <a:cubicBezTo>
                    <a:pt x="613" y="378"/>
                    <a:pt x="613" y="263"/>
                    <a:pt x="613" y="187"/>
                  </a:cubicBezTo>
                  <a:cubicBezTo>
                    <a:pt x="613" y="148"/>
                    <a:pt x="652" y="110"/>
                    <a:pt x="613" y="110"/>
                  </a:cubicBezTo>
                  <a:cubicBezTo>
                    <a:pt x="613" y="110"/>
                    <a:pt x="613" y="72"/>
                    <a:pt x="575" y="72"/>
                  </a:cubicBezTo>
                  <a:cubicBezTo>
                    <a:pt x="522" y="45"/>
                    <a:pt x="415" y="1"/>
                    <a:pt x="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rot="-3538460">
              <a:off x="696427" y="1593636"/>
              <a:ext cx="18224" cy="13074"/>
            </a:xfrm>
            <a:custGeom>
              <a:avLst/>
              <a:gdLst/>
              <a:ahLst/>
              <a:cxnLst/>
              <a:rect l="l" t="t" r="r" b="b"/>
              <a:pathLst>
                <a:path w="729" h="523" extrusionOk="0">
                  <a:moveTo>
                    <a:pt x="508" y="0"/>
                  </a:moveTo>
                  <a:cubicBezTo>
                    <a:pt x="358" y="0"/>
                    <a:pt x="182" y="186"/>
                    <a:pt x="77" y="264"/>
                  </a:cubicBezTo>
                  <a:cubicBezTo>
                    <a:pt x="39" y="264"/>
                    <a:pt x="1" y="303"/>
                    <a:pt x="1" y="341"/>
                  </a:cubicBezTo>
                  <a:cubicBezTo>
                    <a:pt x="39" y="379"/>
                    <a:pt x="39" y="379"/>
                    <a:pt x="77" y="417"/>
                  </a:cubicBezTo>
                  <a:cubicBezTo>
                    <a:pt x="230" y="456"/>
                    <a:pt x="345" y="494"/>
                    <a:pt x="498" y="494"/>
                  </a:cubicBezTo>
                  <a:cubicBezTo>
                    <a:pt x="518" y="513"/>
                    <a:pt x="527" y="523"/>
                    <a:pt x="537" y="523"/>
                  </a:cubicBezTo>
                  <a:cubicBezTo>
                    <a:pt x="546" y="523"/>
                    <a:pt x="556" y="513"/>
                    <a:pt x="575" y="494"/>
                  </a:cubicBezTo>
                  <a:cubicBezTo>
                    <a:pt x="613" y="494"/>
                    <a:pt x="652" y="456"/>
                    <a:pt x="652" y="417"/>
                  </a:cubicBezTo>
                  <a:cubicBezTo>
                    <a:pt x="728" y="341"/>
                    <a:pt x="728" y="226"/>
                    <a:pt x="690" y="149"/>
                  </a:cubicBezTo>
                  <a:cubicBezTo>
                    <a:pt x="641" y="40"/>
                    <a:pt x="577" y="0"/>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rot="-7261540" flipH="1">
              <a:off x="694806" y="3531107"/>
              <a:ext cx="31624" cy="31424"/>
            </a:xfrm>
            <a:custGeom>
              <a:avLst/>
              <a:gdLst/>
              <a:ahLst/>
              <a:cxnLst/>
              <a:rect l="l" t="t" r="r" b="b"/>
              <a:pathLst>
                <a:path w="1265" h="1257" extrusionOk="0">
                  <a:moveTo>
                    <a:pt x="706" y="1"/>
                  </a:moveTo>
                  <a:cubicBezTo>
                    <a:pt x="673" y="1"/>
                    <a:pt x="642" y="7"/>
                    <a:pt x="613" y="21"/>
                  </a:cubicBezTo>
                  <a:cubicBezTo>
                    <a:pt x="422" y="136"/>
                    <a:pt x="230" y="404"/>
                    <a:pt x="77" y="557"/>
                  </a:cubicBezTo>
                  <a:cubicBezTo>
                    <a:pt x="77" y="596"/>
                    <a:pt x="1" y="672"/>
                    <a:pt x="39" y="749"/>
                  </a:cubicBezTo>
                  <a:cubicBezTo>
                    <a:pt x="39" y="749"/>
                    <a:pt x="77" y="787"/>
                    <a:pt x="116" y="825"/>
                  </a:cubicBezTo>
                  <a:cubicBezTo>
                    <a:pt x="230" y="940"/>
                    <a:pt x="383" y="1055"/>
                    <a:pt x="537" y="1170"/>
                  </a:cubicBezTo>
                  <a:cubicBezTo>
                    <a:pt x="575" y="1208"/>
                    <a:pt x="613" y="1246"/>
                    <a:pt x="651" y="1246"/>
                  </a:cubicBezTo>
                  <a:cubicBezTo>
                    <a:pt x="673" y="1254"/>
                    <a:pt x="693" y="1257"/>
                    <a:pt x="710" y="1257"/>
                  </a:cubicBezTo>
                  <a:cubicBezTo>
                    <a:pt x="782" y="1257"/>
                    <a:pt x="819" y="1201"/>
                    <a:pt x="881" y="1170"/>
                  </a:cubicBezTo>
                  <a:cubicBezTo>
                    <a:pt x="958" y="1055"/>
                    <a:pt x="1034" y="979"/>
                    <a:pt x="1111" y="902"/>
                  </a:cubicBezTo>
                  <a:cubicBezTo>
                    <a:pt x="1187" y="787"/>
                    <a:pt x="1264" y="672"/>
                    <a:pt x="1264" y="519"/>
                  </a:cubicBezTo>
                  <a:cubicBezTo>
                    <a:pt x="1264" y="404"/>
                    <a:pt x="1187" y="289"/>
                    <a:pt x="1111" y="213"/>
                  </a:cubicBezTo>
                  <a:cubicBezTo>
                    <a:pt x="1018" y="119"/>
                    <a:pt x="848" y="1"/>
                    <a:pt x="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rot="5400000" flipH="1">
              <a:off x="372403" y="4680532"/>
              <a:ext cx="79500" cy="61875"/>
            </a:xfrm>
            <a:custGeom>
              <a:avLst/>
              <a:gdLst/>
              <a:ahLst/>
              <a:cxnLst/>
              <a:rect l="l" t="t" r="r" b="b"/>
              <a:pathLst>
                <a:path w="3180" h="2475" extrusionOk="0">
                  <a:moveTo>
                    <a:pt x="498" y="1"/>
                  </a:moveTo>
                  <a:cubicBezTo>
                    <a:pt x="383" y="39"/>
                    <a:pt x="306" y="154"/>
                    <a:pt x="268" y="269"/>
                  </a:cubicBezTo>
                  <a:cubicBezTo>
                    <a:pt x="38" y="805"/>
                    <a:pt x="0" y="1379"/>
                    <a:pt x="153" y="1915"/>
                  </a:cubicBezTo>
                  <a:cubicBezTo>
                    <a:pt x="153" y="1991"/>
                    <a:pt x="191" y="2106"/>
                    <a:pt x="230" y="2183"/>
                  </a:cubicBezTo>
                  <a:cubicBezTo>
                    <a:pt x="413" y="2389"/>
                    <a:pt x="653" y="2474"/>
                    <a:pt x="907" y="2474"/>
                  </a:cubicBezTo>
                  <a:cubicBezTo>
                    <a:pt x="1931" y="2474"/>
                    <a:pt x="3179" y="1081"/>
                    <a:pt x="1799" y="498"/>
                  </a:cubicBezTo>
                  <a:cubicBezTo>
                    <a:pt x="1455" y="345"/>
                    <a:pt x="1072" y="192"/>
                    <a:pt x="727" y="39"/>
                  </a:cubicBezTo>
                  <a:cubicBezTo>
                    <a:pt x="651" y="1"/>
                    <a:pt x="574"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rot="5400000" flipH="1">
              <a:off x="346941" y="4739320"/>
              <a:ext cx="26825" cy="19975"/>
            </a:xfrm>
            <a:custGeom>
              <a:avLst/>
              <a:gdLst/>
              <a:ahLst/>
              <a:cxnLst/>
              <a:rect l="l" t="t" r="r" b="b"/>
              <a:pathLst>
                <a:path w="1073" h="799" extrusionOk="0">
                  <a:moveTo>
                    <a:pt x="383" y="0"/>
                  </a:moveTo>
                  <a:cubicBezTo>
                    <a:pt x="307" y="0"/>
                    <a:pt x="269" y="0"/>
                    <a:pt x="230" y="39"/>
                  </a:cubicBezTo>
                  <a:cubicBezTo>
                    <a:pt x="77" y="192"/>
                    <a:pt x="1" y="421"/>
                    <a:pt x="1" y="613"/>
                  </a:cubicBezTo>
                  <a:cubicBezTo>
                    <a:pt x="1" y="689"/>
                    <a:pt x="39" y="728"/>
                    <a:pt x="77" y="766"/>
                  </a:cubicBezTo>
                  <a:cubicBezTo>
                    <a:pt x="113" y="790"/>
                    <a:pt x="171" y="799"/>
                    <a:pt x="237" y="799"/>
                  </a:cubicBezTo>
                  <a:cubicBezTo>
                    <a:pt x="384" y="799"/>
                    <a:pt x="572" y="754"/>
                    <a:pt x="651" y="728"/>
                  </a:cubicBezTo>
                  <a:cubicBezTo>
                    <a:pt x="805" y="651"/>
                    <a:pt x="919" y="460"/>
                    <a:pt x="1034" y="345"/>
                  </a:cubicBezTo>
                  <a:cubicBezTo>
                    <a:pt x="1034" y="307"/>
                    <a:pt x="1073" y="268"/>
                    <a:pt x="1034" y="230"/>
                  </a:cubicBezTo>
                  <a:cubicBezTo>
                    <a:pt x="1034" y="192"/>
                    <a:pt x="996" y="192"/>
                    <a:pt x="996" y="192"/>
                  </a:cubicBezTo>
                  <a:cubicBezTo>
                    <a:pt x="805" y="115"/>
                    <a:pt x="651" y="77"/>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rot="5400000" flipH="1">
              <a:off x="342603" y="4769432"/>
              <a:ext cx="21075" cy="22900"/>
            </a:xfrm>
            <a:custGeom>
              <a:avLst/>
              <a:gdLst/>
              <a:ahLst/>
              <a:cxnLst/>
              <a:rect l="l" t="t" r="r" b="b"/>
              <a:pathLst>
                <a:path w="843" h="916" extrusionOk="0">
                  <a:moveTo>
                    <a:pt x="651" y="0"/>
                  </a:moveTo>
                  <a:cubicBezTo>
                    <a:pt x="460" y="38"/>
                    <a:pt x="306" y="77"/>
                    <a:pt x="153" y="191"/>
                  </a:cubicBezTo>
                  <a:cubicBezTo>
                    <a:pt x="77" y="230"/>
                    <a:pt x="38" y="230"/>
                    <a:pt x="38" y="306"/>
                  </a:cubicBezTo>
                  <a:cubicBezTo>
                    <a:pt x="0" y="345"/>
                    <a:pt x="0" y="383"/>
                    <a:pt x="0" y="459"/>
                  </a:cubicBezTo>
                  <a:cubicBezTo>
                    <a:pt x="38" y="613"/>
                    <a:pt x="115" y="804"/>
                    <a:pt x="268" y="881"/>
                  </a:cubicBezTo>
                  <a:cubicBezTo>
                    <a:pt x="321" y="904"/>
                    <a:pt x="368" y="915"/>
                    <a:pt x="410" y="915"/>
                  </a:cubicBezTo>
                  <a:cubicBezTo>
                    <a:pt x="708" y="915"/>
                    <a:pt x="771" y="388"/>
                    <a:pt x="804" y="153"/>
                  </a:cubicBezTo>
                  <a:cubicBezTo>
                    <a:pt x="804" y="115"/>
                    <a:pt x="842" y="77"/>
                    <a:pt x="804" y="38"/>
                  </a:cubicBezTo>
                  <a:cubicBezTo>
                    <a:pt x="766" y="0"/>
                    <a:pt x="689"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rot="5400000" flipH="1">
              <a:off x="438791" y="4759395"/>
              <a:ext cx="48850" cy="51600"/>
            </a:xfrm>
            <a:custGeom>
              <a:avLst/>
              <a:gdLst/>
              <a:ahLst/>
              <a:cxnLst/>
              <a:rect l="l" t="t" r="r" b="b"/>
              <a:pathLst>
                <a:path w="1954" h="2064" extrusionOk="0">
                  <a:moveTo>
                    <a:pt x="766" y="0"/>
                  </a:moveTo>
                  <a:cubicBezTo>
                    <a:pt x="652" y="0"/>
                    <a:pt x="575" y="38"/>
                    <a:pt x="460" y="115"/>
                  </a:cubicBezTo>
                  <a:cubicBezTo>
                    <a:pt x="154" y="306"/>
                    <a:pt x="39" y="728"/>
                    <a:pt x="39" y="1110"/>
                  </a:cubicBezTo>
                  <a:cubicBezTo>
                    <a:pt x="1" y="1417"/>
                    <a:pt x="77" y="1799"/>
                    <a:pt x="345" y="1991"/>
                  </a:cubicBezTo>
                  <a:cubicBezTo>
                    <a:pt x="414" y="2043"/>
                    <a:pt x="499" y="2063"/>
                    <a:pt x="592" y="2063"/>
                  </a:cubicBezTo>
                  <a:cubicBezTo>
                    <a:pt x="706" y="2063"/>
                    <a:pt x="832" y="2033"/>
                    <a:pt x="958" y="1991"/>
                  </a:cubicBezTo>
                  <a:cubicBezTo>
                    <a:pt x="1149" y="1914"/>
                    <a:pt x="1379" y="1761"/>
                    <a:pt x="1532" y="1570"/>
                  </a:cubicBezTo>
                  <a:cubicBezTo>
                    <a:pt x="1647" y="1417"/>
                    <a:pt x="1953" y="995"/>
                    <a:pt x="1838" y="766"/>
                  </a:cubicBezTo>
                  <a:cubicBezTo>
                    <a:pt x="1800" y="689"/>
                    <a:pt x="1762" y="651"/>
                    <a:pt x="1685" y="613"/>
                  </a:cubicBezTo>
                  <a:lnTo>
                    <a:pt x="1073" y="153"/>
                  </a:lnTo>
                  <a:cubicBezTo>
                    <a:pt x="996" y="115"/>
                    <a:pt x="881" y="38"/>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rot="5400000" flipH="1">
              <a:off x="353" y="4891707"/>
              <a:ext cx="33525" cy="33900"/>
            </a:xfrm>
            <a:custGeom>
              <a:avLst/>
              <a:gdLst/>
              <a:ahLst/>
              <a:cxnLst/>
              <a:rect l="l" t="t" r="r" b="b"/>
              <a:pathLst>
                <a:path w="1341" h="1356" extrusionOk="0">
                  <a:moveTo>
                    <a:pt x="617" y="0"/>
                  </a:moveTo>
                  <a:cubicBezTo>
                    <a:pt x="562" y="0"/>
                    <a:pt x="507" y="9"/>
                    <a:pt x="460" y="25"/>
                  </a:cubicBezTo>
                  <a:cubicBezTo>
                    <a:pt x="0" y="178"/>
                    <a:pt x="39" y="599"/>
                    <a:pt x="77" y="1021"/>
                  </a:cubicBezTo>
                  <a:cubicBezTo>
                    <a:pt x="115" y="1135"/>
                    <a:pt x="154" y="1250"/>
                    <a:pt x="268" y="1327"/>
                  </a:cubicBezTo>
                  <a:cubicBezTo>
                    <a:pt x="307" y="1346"/>
                    <a:pt x="345" y="1356"/>
                    <a:pt x="383" y="1356"/>
                  </a:cubicBezTo>
                  <a:cubicBezTo>
                    <a:pt x="422" y="1356"/>
                    <a:pt x="460" y="1346"/>
                    <a:pt x="498" y="1327"/>
                  </a:cubicBezTo>
                  <a:cubicBezTo>
                    <a:pt x="613" y="1289"/>
                    <a:pt x="689" y="1212"/>
                    <a:pt x="766" y="1174"/>
                  </a:cubicBezTo>
                  <a:cubicBezTo>
                    <a:pt x="881" y="1135"/>
                    <a:pt x="1072" y="1135"/>
                    <a:pt x="1187" y="1097"/>
                  </a:cubicBezTo>
                  <a:cubicBezTo>
                    <a:pt x="1225" y="1059"/>
                    <a:pt x="1264" y="1021"/>
                    <a:pt x="1302" y="982"/>
                  </a:cubicBezTo>
                  <a:cubicBezTo>
                    <a:pt x="1340" y="906"/>
                    <a:pt x="1302" y="829"/>
                    <a:pt x="1264" y="753"/>
                  </a:cubicBezTo>
                  <a:cubicBezTo>
                    <a:pt x="1187" y="599"/>
                    <a:pt x="1111" y="446"/>
                    <a:pt x="996" y="293"/>
                  </a:cubicBezTo>
                  <a:cubicBezTo>
                    <a:pt x="957" y="217"/>
                    <a:pt x="919" y="140"/>
                    <a:pt x="843" y="63"/>
                  </a:cubicBezTo>
                  <a:cubicBezTo>
                    <a:pt x="775" y="19"/>
                    <a:pt x="695" y="0"/>
                    <a:pt x="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rot="5400000" flipH="1">
              <a:off x="55578" y="4865482"/>
              <a:ext cx="54575" cy="67200"/>
            </a:xfrm>
            <a:custGeom>
              <a:avLst/>
              <a:gdLst/>
              <a:ahLst/>
              <a:cxnLst/>
              <a:rect l="l" t="t" r="r" b="b"/>
              <a:pathLst>
                <a:path w="2183" h="2688" extrusionOk="0">
                  <a:moveTo>
                    <a:pt x="938" y="0"/>
                  </a:moveTo>
                  <a:cubicBezTo>
                    <a:pt x="842" y="0"/>
                    <a:pt x="747" y="10"/>
                    <a:pt x="651" y="29"/>
                  </a:cubicBezTo>
                  <a:cubicBezTo>
                    <a:pt x="77" y="105"/>
                    <a:pt x="0" y="680"/>
                    <a:pt x="0" y="1216"/>
                  </a:cubicBezTo>
                  <a:cubicBezTo>
                    <a:pt x="0" y="1522"/>
                    <a:pt x="153" y="1866"/>
                    <a:pt x="421" y="2020"/>
                  </a:cubicBezTo>
                  <a:cubicBezTo>
                    <a:pt x="651" y="2173"/>
                    <a:pt x="957" y="2211"/>
                    <a:pt x="1187" y="2326"/>
                  </a:cubicBezTo>
                  <a:cubicBezTo>
                    <a:pt x="1340" y="2402"/>
                    <a:pt x="1493" y="2556"/>
                    <a:pt x="1685" y="2670"/>
                  </a:cubicBezTo>
                  <a:cubicBezTo>
                    <a:pt x="1710" y="2670"/>
                    <a:pt x="1753" y="2687"/>
                    <a:pt x="1801" y="2687"/>
                  </a:cubicBezTo>
                  <a:cubicBezTo>
                    <a:pt x="1825" y="2687"/>
                    <a:pt x="1850" y="2683"/>
                    <a:pt x="1876" y="2670"/>
                  </a:cubicBezTo>
                  <a:cubicBezTo>
                    <a:pt x="1991" y="2670"/>
                    <a:pt x="2029" y="2556"/>
                    <a:pt x="2029" y="2441"/>
                  </a:cubicBezTo>
                  <a:cubicBezTo>
                    <a:pt x="2182" y="1828"/>
                    <a:pt x="2144" y="1177"/>
                    <a:pt x="1953" y="603"/>
                  </a:cubicBezTo>
                  <a:cubicBezTo>
                    <a:pt x="1876" y="412"/>
                    <a:pt x="1761" y="220"/>
                    <a:pt x="1608" y="144"/>
                  </a:cubicBezTo>
                  <a:cubicBezTo>
                    <a:pt x="1493" y="67"/>
                    <a:pt x="1340" y="29"/>
                    <a:pt x="1225" y="29"/>
                  </a:cubicBezTo>
                  <a:cubicBezTo>
                    <a:pt x="1129" y="10"/>
                    <a:pt x="1034"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rot="5400000" flipH="1">
              <a:off x="48766" y="4931120"/>
              <a:ext cx="41375" cy="28025"/>
            </a:xfrm>
            <a:custGeom>
              <a:avLst/>
              <a:gdLst/>
              <a:ahLst/>
              <a:cxnLst/>
              <a:rect l="l" t="t" r="r" b="b"/>
              <a:pathLst>
                <a:path w="1655" h="1121" extrusionOk="0">
                  <a:moveTo>
                    <a:pt x="963" y="0"/>
                  </a:moveTo>
                  <a:cubicBezTo>
                    <a:pt x="546" y="0"/>
                    <a:pt x="0" y="792"/>
                    <a:pt x="468" y="1044"/>
                  </a:cubicBezTo>
                  <a:cubicBezTo>
                    <a:pt x="544" y="1121"/>
                    <a:pt x="659" y="1121"/>
                    <a:pt x="736" y="1121"/>
                  </a:cubicBezTo>
                  <a:lnTo>
                    <a:pt x="1195" y="1121"/>
                  </a:lnTo>
                  <a:cubicBezTo>
                    <a:pt x="1348" y="1121"/>
                    <a:pt x="1540" y="1121"/>
                    <a:pt x="1616" y="1006"/>
                  </a:cubicBezTo>
                  <a:cubicBezTo>
                    <a:pt x="1655" y="891"/>
                    <a:pt x="1616" y="776"/>
                    <a:pt x="1578" y="700"/>
                  </a:cubicBezTo>
                  <a:cubicBezTo>
                    <a:pt x="1502" y="470"/>
                    <a:pt x="1387" y="278"/>
                    <a:pt x="1195" y="125"/>
                  </a:cubicBezTo>
                  <a:cubicBezTo>
                    <a:pt x="1157" y="87"/>
                    <a:pt x="1119" y="49"/>
                    <a:pt x="1042" y="10"/>
                  </a:cubicBezTo>
                  <a:cubicBezTo>
                    <a:pt x="1017" y="3"/>
                    <a:pt x="990"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rot="5400000" flipH="1">
              <a:off x="117541" y="4923695"/>
              <a:ext cx="78500" cy="74250"/>
            </a:xfrm>
            <a:custGeom>
              <a:avLst/>
              <a:gdLst/>
              <a:ahLst/>
              <a:cxnLst/>
              <a:rect l="l" t="t" r="r" b="b"/>
              <a:pathLst>
                <a:path w="3140" h="2970" extrusionOk="0">
                  <a:moveTo>
                    <a:pt x="1947" y="1"/>
                  </a:moveTo>
                  <a:cubicBezTo>
                    <a:pt x="1839" y="1"/>
                    <a:pt x="1736" y="19"/>
                    <a:pt x="1646" y="64"/>
                  </a:cubicBezTo>
                  <a:cubicBezTo>
                    <a:pt x="1493" y="102"/>
                    <a:pt x="1417" y="255"/>
                    <a:pt x="1302" y="370"/>
                  </a:cubicBezTo>
                  <a:cubicBezTo>
                    <a:pt x="1149" y="600"/>
                    <a:pt x="957" y="830"/>
                    <a:pt x="766" y="1059"/>
                  </a:cubicBezTo>
                  <a:cubicBezTo>
                    <a:pt x="613" y="1251"/>
                    <a:pt x="268" y="1481"/>
                    <a:pt x="153" y="1710"/>
                  </a:cubicBezTo>
                  <a:cubicBezTo>
                    <a:pt x="0" y="2131"/>
                    <a:pt x="383" y="2744"/>
                    <a:pt x="766" y="2897"/>
                  </a:cubicBezTo>
                  <a:cubicBezTo>
                    <a:pt x="870" y="2949"/>
                    <a:pt x="981" y="2970"/>
                    <a:pt x="1097" y="2970"/>
                  </a:cubicBezTo>
                  <a:cubicBezTo>
                    <a:pt x="1238" y="2970"/>
                    <a:pt x="1385" y="2939"/>
                    <a:pt x="1532" y="2897"/>
                  </a:cubicBezTo>
                  <a:cubicBezTo>
                    <a:pt x="1761" y="2821"/>
                    <a:pt x="1991" y="2706"/>
                    <a:pt x="2221" y="2553"/>
                  </a:cubicBezTo>
                  <a:cubicBezTo>
                    <a:pt x="2489" y="2399"/>
                    <a:pt x="2757" y="2208"/>
                    <a:pt x="2910" y="1940"/>
                  </a:cubicBezTo>
                  <a:cubicBezTo>
                    <a:pt x="3140" y="1519"/>
                    <a:pt x="2986" y="1059"/>
                    <a:pt x="2872" y="600"/>
                  </a:cubicBezTo>
                  <a:cubicBezTo>
                    <a:pt x="2833" y="447"/>
                    <a:pt x="2795" y="294"/>
                    <a:pt x="2680" y="217"/>
                  </a:cubicBezTo>
                  <a:cubicBezTo>
                    <a:pt x="2527" y="102"/>
                    <a:pt x="2336" y="26"/>
                    <a:pt x="2182" y="26"/>
                  </a:cubicBezTo>
                  <a:cubicBezTo>
                    <a:pt x="2103" y="10"/>
                    <a:pt x="2024" y="1"/>
                    <a:pt x="1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rot="5400000" flipH="1">
              <a:off x="27178" y="4930532"/>
              <a:ext cx="14275" cy="15500"/>
            </a:xfrm>
            <a:custGeom>
              <a:avLst/>
              <a:gdLst/>
              <a:ahLst/>
              <a:cxnLst/>
              <a:rect l="l" t="t" r="r" b="b"/>
              <a:pathLst>
                <a:path w="571" h="620" extrusionOk="0">
                  <a:moveTo>
                    <a:pt x="303" y="1"/>
                  </a:moveTo>
                  <a:cubicBezTo>
                    <a:pt x="150" y="115"/>
                    <a:pt x="73" y="269"/>
                    <a:pt x="35" y="383"/>
                  </a:cubicBezTo>
                  <a:cubicBezTo>
                    <a:pt x="1" y="486"/>
                    <a:pt x="119" y="619"/>
                    <a:pt x="227" y="619"/>
                  </a:cubicBezTo>
                  <a:cubicBezTo>
                    <a:pt x="239" y="619"/>
                    <a:pt x="252" y="617"/>
                    <a:pt x="264" y="613"/>
                  </a:cubicBezTo>
                  <a:cubicBezTo>
                    <a:pt x="379" y="613"/>
                    <a:pt x="494" y="498"/>
                    <a:pt x="532" y="383"/>
                  </a:cubicBezTo>
                  <a:cubicBezTo>
                    <a:pt x="571" y="269"/>
                    <a:pt x="494" y="115"/>
                    <a:pt x="418" y="39"/>
                  </a:cubicBezTo>
                  <a:cubicBezTo>
                    <a:pt x="418" y="1"/>
                    <a:pt x="379" y="1"/>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rot="5400000" flipH="1">
              <a:off x="69016" y="5050245"/>
              <a:ext cx="23000" cy="20250"/>
            </a:xfrm>
            <a:custGeom>
              <a:avLst/>
              <a:gdLst/>
              <a:ahLst/>
              <a:cxnLst/>
              <a:rect l="l" t="t" r="r" b="b"/>
              <a:pathLst>
                <a:path w="920" h="810" extrusionOk="0">
                  <a:moveTo>
                    <a:pt x="628" y="1"/>
                  </a:moveTo>
                  <a:cubicBezTo>
                    <a:pt x="585" y="1"/>
                    <a:pt x="537" y="10"/>
                    <a:pt x="499" y="29"/>
                  </a:cubicBezTo>
                  <a:cubicBezTo>
                    <a:pt x="307" y="68"/>
                    <a:pt x="154" y="183"/>
                    <a:pt x="39" y="336"/>
                  </a:cubicBezTo>
                  <a:lnTo>
                    <a:pt x="1" y="336"/>
                  </a:lnTo>
                  <a:cubicBezTo>
                    <a:pt x="1" y="451"/>
                    <a:pt x="1" y="565"/>
                    <a:pt x="1" y="642"/>
                  </a:cubicBezTo>
                  <a:cubicBezTo>
                    <a:pt x="1" y="680"/>
                    <a:pt x="1" y="719"/>
                    <a:pt x="39" y="757"/>
                  </a:cubicBezTo>
                  <a:cubicBezTo>
                    <a:pt x="39" y="795"/>
                    <a:pt x="116" y="795"/>
                    <a:pt x="154" y="795"/>
                  </a:cubicBezTo>
                  <a:cubicBezTo>
                    <a:pt x="212" y="805"/>
                    <a:pt x="269" y="809"/>
                    <a:pt x="326" y="809"/>
                  </a:cubicBezTo>
                  <a:cubicBezTo>
                    <a:pt x="496" y="809"/>
                    <a:pt x="661" y="766"/>
                    <a:pt x="805" y="680"/>
                  </a:cubicBezTo>
                  <a:cubicBezTo>
                    <a:pt x="843" y="680"/>
                    <a:pt x="881" y="642"/>
                    <a:pt x="920" y="604"/>
                  </a:cubicBezTo>
                  <a:cubicBezTo>
                    <a:pt x="920" y="565"/>
                    <a:pt x="920" y="527"/>
                    <a:pt x="920" y="489"/>
                  </a:cubicBezTo>
                  <a:cubicBezTo>
                    <a:pt x="881" y="374"/>
                    <a:pt x="843" y="259"/>
                    <a:pt x="805" y="144"/>
                  </a:cubicBezTo>
                  <a:cubicBezTo>
                    <a:pt x="805" y="106"/>
                    <a:pt x="767" y="68"/>
                    <a:pt x="728" y="29"/>
                  </a:cubicBezTo>
                  <a:cubicBezTo>
                    <a:pt x="709" y="10"/>
                    <a:pt x="671"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
  <p:cSld name="CUSTOM_2">
    <p:bg>
      <p:bgPr>
        <a:solidFill>
          <a:schemeClr val="lt2"/>
        </a:solidFill>
        <a:effectLst/>
      </p:bgPr>
    </p:bg>
    <p:spTree>
      <p:nvGrpSpPr>
        <p:cNvPr id="1" name="Shape 762"/>
        <p:cNvGrpSpPr/>
        <p:nvPr/>
      </p:nvGrpSpPr>
      <p:grpSpPr>
        <a:xfrm>
          <a:off x="0" y="0"/>
          <a:ext cx="0" cy="0"/>
          <a:chOff x="0" y="0"/>
          <a:chExt cx="0" cy="0"/>
        </a:xfrm>
      </p:grpSpPr>
      <p:sp>
        <p:nvSpPr>
          <p:cNvPr id="763" name="Google Shape;763;p14"/>
          <p:cNvSpPr txBox="1">
            <a:spLocks noGrp="1"/>
          </p:cNvSpPr>
          <p:nvPr>
            <p:ph type="subTitle" idx="1"/>
          </p:nvPr>
        </p:nvSpPr>
        <p:spPr>
          <a:xfrm flipH="1">
            <a:off x="5724982" y="3748375"/>
            <a:ext cx="2044500" cy="308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000"/>
              <a:buFont typeface="Denk One"/>
              <a:buNone/>
              <a:defRPr sz="2200" b="1">
                <a:solidFill>
                  <a:schemeClr val="accent4"/>
                </a:solidFill>
                <a:latin typeface="Denk One"/>
                <a:ea typeface="Denk One"/>
                <a:cs typeface="Denk One"/>
                <a:sym typeface="Denk One"/>
              </a:defRPr>
            </a:lvl1pPr>
            <a:lvl2pPr lvl="1"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2pPr>
            <a:lvl3pPr lvl="2"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3pPr>
            <a:lvl4pPr lvl="3"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4pPr>
            <a:lvl5pPr lvl="4"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5pPr>
            <a:lvl6pPr lvl="5"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6pPr>
            <a:lvl7pPr lvl="6"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7pPr>
            <a:lvl8pPr lvl="7"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8pPr>
            <a:lvl9pPr lvl="8"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9pPr>
          </a:lstStyle>
          <a:p>
            <a:endParaRPr/>
          </a:p>
        </p:txBody>
      </p:sp>
      <p:sp>
        <p:nvSpPr>
          <p:cNvPr id="764" name="Google Shape;764;p14"/>
          <p:cNvSpPr txBox="1">
            <a:spLocks noGrp="1"/>
          </p:cNvSpPr>
          <p:nvPr>
            <p:ph type="subTitle" idx="2"/>
          </p:nvPr>
        </p:nvSpPr>
        <p:spPr>
          <a:xfrm flipH="1">
            <a:off x="5724925" y="3979225"/>
            <a:ext cx="2358300" cy="650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65" name="Google Shape;765;p14"/>
          <p:cNvSpPr txBox="1">
            <a:spLocks noGrp="1"/>
          </p:cNvSpPr>
          <p:nvPr>
            <p:ph type="subTitle" idx="3"/>
          </p:nvPr>
        </p:nvSpPr>
        <p:spPr>
          <a:xfrm flipH="1">
            <a:off x="5724982" y="2627563"/>
            <a:ext cx="2044500" cy="308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000"/>
              <a:buFont typeface="Denk One"/>
              <a:buNone/>
              <a:defRPr sz="2200" b="1">
                <a:solidFill>
                  <a:schemeClr val="accent4"/>
                </a:solidFill>
                <a:latin typeface="Denk One"/>
                <a:ea typeface="Denk One"/>
                <a:cs typeface="Denk One"/>
                <a:sym typeface="Denk One"/>
              </a:defRPr>
            </a:lvl1pPr>
            <a:lvl2pPr lvl="1"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2pPr>
            <a:lvl3pPr lvl="2"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3pPr>
            <a:lvl4pPr lvl="3"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4pPr>
            <a:lvl5pPr lvl="4"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5pPr>
            <a:lvl6pPr lvl="5"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6pPr>
            <a:lvl7pPr lvl="6"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7pPr>
            <a:lvl8pPr lvl="7"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8pPr>
            <a:lvl9pPr lvl="8"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9pPr>
          </a:lstStyle>
          <a:p>
            <a:endParaRPr/>
          </a:p>
        </p:txBody>
      </p:sp>
      <p:sp>
        <p:nvSpPr>
          <p:cNvPr id="766" name="Google Shape;766;p14"/>
          <p:cNvSpPr txBox="1">
            <a:spLocks noGrp="1"/>
          </p:cNvSpPr>
          <p:nvPr>
            <p:ph type="subTitle" idx="4"/>
          </p:nvPr>
        </p:nvSpPr>
        <p:spPr>
          <a:xfrm flipH="1">
            <a:off x="5724925" y="2854950"/>
            <a:ext cx="2358300" cy="650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67" name="Google Shape;767;p14"/>
          <p:cNvSpPr txBox="1">
            <a:spLocks noGrp="1"/>
          </p:cNvSpPr>
          <p:nvPr>
            <p:ph type="subTitle" idx="5"/>
          </p:nvPr>
        </p:nvSpPr>
        <p:spPr>
          <a:xfrm flipH="1">
            <a:off x="5724982" y="1506750"/>
            <a:ext cx="2044500" cy="308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000"/>
              <a:buFont typeface="Denk One"/>
              <a:buNone/>
              <a:defRPr sz="2200" b="1">
                <a:solidFill>
                  <a:schemeClr val="accent4"/>
                </a:solidFill>
                <a:latin typeface="Denk One"/>
                <a:ea typeface="Denk One"/>
                <a:cs typeface="Denk One"/>
                <a:sym typeface="Denk One"/>
              </a:defRPr>
            </a:lvl1pPr>
            <a:lvl2pPr lvl="1"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2pPr>
            <a:lvl3pPr lvl="2"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3pPr>
            <a:lvl4pPr lvl="3"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4pPr>
            <a:lvl5pPr lvl="4"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5pPr>
            <a:lvl6pPr lvl="5"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6pPr>
            <a:lvl7pPr lvl="6"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7pPr>
            <a:lvl8pPr lvl="7"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8pPr>
            <a:lvl9pPr lvl="8" rtl="0">
              <a:spcBef>
                <a:spcPts val="0"/>
              </a:spcBef>
              <a:spcAft>
                <a:spcPts val="0"/>
              </a:spcAft>
              <a:buClr>
                <a:schemeClr val="accent4"/>
              </a:buClr>
              <a:buSzPts val="2000"/>
              <a:buFont typeface="Denk One"/>
              <a:buNone/>
              <a:defRPr sz="2000">
                <a:solidFill>
                  <a:schemeClr val="accent4"/>
                </a:solidFill>
                <a:latin typeface="Denk One"/>
                <a:ea typeface="Denk One"/>
                <a:cs typeface="Denk One"/>
                <a:sym typeface="Denk One"/>
              </a:defRPr>
            </a:lvl9pPr>
          </a:lstStyle>
          <a:p>
            <a:endParaRPr/>
          </a:p>
        </p:txBody>
      </p:sp>
      <p:sp>
        <p:nvSpPr>
          <p:cNvPr id="768" name="Google Shape;768;p14"/>
          <p:cNvSpPr txBox="1">
            <a:spLocks noGrp="1"/>
          </p:cNvSpPr>
          <p:nvPr>
            <p:ph type="subTitle" idx="6"/>
          </p:nvPr>
        </p:nvSpPr>
        <p:spPr>
          <a:xfrm flipH="1">
            <a:off x="5724925" y="1730675"/>
            <a:ext cx="2358300" cy="650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69" name="Google Shape;769;p14"/>
          <p:cNvSpPr/>
          <p:nvPr/>
        </p:nvSpPr>
        <p:spPr>
          <a:xfrm>
            <a:off x="6925832" y="0"/>
            <a:ext cx="2218081" cy="2381293"/>
          </a:xfrm>
          <a:custGeom>
            <a:avLst/>
            <a:gdLst/>
            <a:ahLst/>
            <a:cxnLst/>
            <a:rect l="l" t="t" r="r" b="b"/>
            <a:pathLst>
              <a:path w="100173" h="107544" extrusionOk="0">
                <a:moveTo>
                  <a:pt x="1" y="0"/>
                </a:moveTo>
                <a:cubicBezTo>
                  <a:pt x="1368" y="2235"/>
                  <a:pt x="2035" y="4904"/>
                  <a:pt x="2336" y="7505"/>
                </a:cubicBezTo>
                <a:cubicBezTo>
                  <a:pt x="2669" y="10207"/>
                  <a:pt x="2469" y="12943"/>
                  <a:pt x="2269" y="15645"/>
                </a:cubicBezTo>
                <a:cubicBezTo>
                  <a:pt x="2002" y="18647"/>
                  <a:pt x="1635" y="21682"/>
                  <a:pt x="1368" y="24684"/>
                </a:cubicBezTo>
                <a:cubicBezTo>
                  <a:pt x="1135" y="27687"/>
                  <a:pt x="935" y="30689"/>
                  <a:pt x="1101" y="33691"/>
                </a:cubicBezTo>
                <a:cubicBezTo>
                  <a:pt x="1235" y="36226"/>
                  <a:pt x="1602" y="38961"/>
                  <a:pt x="2636" y="41230"/>
                </a:cubicBezTo>
                <a:cubicBezTo>
                  <a:pt x="3670" y="43498"/>
                  <a:pt x="5238" y="45232"/>
                  <a:pt x="7439" y="46367"/>
                </a:cubicBezTo>
                <a:cubicBezTo>
                  <a:pt x="9687" y="47540"/>
                  <a:pt x="12290" y="47966"/>
                  <a:pt x="14842" y="47966"/>
                </a:cubicBezTo>
                <a:cubicBezTo>
                  <a:pt x="15698" y="47966"/>
                  <a:pt x="16550" y="47918"/>
                  <a:pt x="17380" y="47834"/>
                </a:cubicBezTo>
                <a:cubicBezTo>
                  <a:pt x="21950" y="47401"/>
                  <a:pt x="26253" y="45666"/>
                  <a:pt x="30689" y="44699"/>
                </a:cubicBezTo>
                <a:cubicBezTo>
                  <a:pt x="32743" y="44256"/>
                  <a:pt x="34829" y="44002"/>
                  <a:pt x="36907" y="44002"/>
                </a:cubicBezTo>
                <a:cubicBezTo>
                  <a:pt x="39521" y="44002"/>
                  <a:pt x="42124" y="44403"/>
                  <a:pt x="44633" y="45333"/>
                </a:cubicBezTo>
                <a:cubicBezTo>
                  <a:pt x="52371" y="48235"/>
                  <a:pt x="57008" y="55273"/>
                  <a:pt x="60744" y="62278"/>
                </a:cubicBezTo>
                <a:cubicBezTo>
                  <a:pt x="62645" y="65814"/>
                  <a:pt x="64380" y="69450"/>
                  <a:pt x="66481" y="72886"/>
                </a:cubicBezTo>
                <a:cubicBezTo>
                  <a:pt x="68883" y="76855"/>
                  <a:pt x="71518" y="80691"/>
                  <a:pt x="74354" y="84327"/>
                </a:cubicBezTo>
                <a:cubicBezTo>
                  <a:pt x="80091" y="91699"/>
                  <a:pt x="86696" y="98537"/>
                  <a:pt x="94368" y="103908"/>
                </a:cubicBezTo>
                <a:cubicBezTo>
                  <a:pt x="96236" y="105209"/>
                  <a:pt x="98171" y="106443"/>
                  <a:pt x="100172" y="107544"/>
                </a:cubicBezTo>
                <a:lnTo>
                  <a:pt x="1001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4"/>
          <p:cNvSpPr/>
          <p:nvPr/>
        </p:nvSpPr>
        <p:spPr>
          <a:xfrm>
            <a:off x="0" y="3537376"/>
            <a:ext cx="4572025" cy="1606142"/>
          </a:xfrm>
          <a:custGeom>
            <a:avLst/>
            <a:gdLst/>
            <a:ahLst/>
            <a:cxnLst/>
            <a:rect l="l" t="t" r="r" b="b"/>
            <a:pathLst>
              <a:path w="166619" h="125750" extrusionOk="0">
                <a:moveTo>
                  <a:pt x="12053" y="1"/>
                </a:moveTo>
                <a:cubicBezTo>
                  <a:pt x="7991" y="1"/>
                  <a:pt x="3943" y="542"/>
                  <a:pt x="0" y="1561"/>
                </a:cubicBezTo>
                <a:lnTo>
                  <a:pt x="0" y="125750"/>
                </a:lnTo>
                <a:lnTo>
                  <a:pt x="166619" y="125750"/>
                </a:lnTo>
                <a:cubicBezTo>
                  <a:pt x="166285" y="120813"/>
                  <a:pt x="164751" y="116043"/>
                  <a:pt x="161849" y="111840"/>
                </a:cubicBezTo>
                <a:cubicBezTo>
                  <a:pt x="157913" y="106102"/>
                  <a:pt x="151875" y="102066"/>
                  <a:pt x="145737" y="98997"/>
                </a:cubicBezTo>
                <a:cubicBezTo>
                  <a:pt x="141668" y="96929"/>
                  <a:pt x="137465" y="95261"/>
                  <a:pt x="133028" y="94227"/>
                </a:cubicBezTo>
                <a:cubicBezTo>
                  <a:pt x="127591" y="92993"/>
                  <a:pt x="122054" y="92493"/>
                  <a:pt x="116583" y="91725"/>
                </a:cubicBezTo>
                <a:cubicBezTo>
                  <a:pt x="111413" y="90991"/>
                  <a:pt x="106176" y="90057"/>
                  <a:pt x="101272" y="88156"/>
                </a:cubicBezTo>
                <a:cubicBezTo>
                  <a:pt x="97003" y="86522"/>
                  <a:pt x="93100" y="84220"/>
                  <a:pt x="89497" y="81418"/>
                </a:cubicBezTo>
                <a:cubicBezTo>
                  <a:pt x="85895" y="78616"/>
                  <a:pt x="82692" y="75380"/>
                  <a:pt x="79724" y="71911"/>
                </a:cubicBezTo>
                <a:cubicBezTo>
                  <a:pt x="76822" y="68509"/>
                  <a:pt x="74020" y="64973"/>
                  <a:pt x="71618" y="61203"/>
                </a:cubicBezTo>
                <a:cubicBezTo>
                  <a:pt x="66848" y="53832"/>
                  <a:pt x="63379" y="45759"/>
                  <a:pt x="59609" y="37853"/>
                </a:cubicBezTo>
                <a:cubicBezTo>
                  <a:pt x="55873" y="30014"/>
                  <a:pt x="51770" y="22242"/>
                  <a:pt x="45933" y="15771"/>
                </a:cubicBezTo>
                <a:cubicBezTo>
                  <a:pt x="40129" y="9333"/>
                  <a:pt x="32924" y="4263"/>
                  <a:pt x="24551" y="1794"/>
                </a:cubicBezTo>
                <a:cubicBezTo>
                  <a:pt x="20437" y="575"/>
                  <a:pt x="16238" y="1"/>
                  <a:pt x="12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1" name="Google Shape;771;p14"/>
          <p:cNvGrpSpPr/>
          <p:nvPr/>
        </p:nvGrpSpPr>
        <p:grpSpPr>
          <a:xfrm>
            <a:off x="166" y="31268"/>
            <a:ext cx="5324909" cy="5081288"/>
            <a:chOff x="166" y="31268"/>
            <a:chExt cx="5324909" cy="5081288"/>
          </a:xfrm>
        </p:grpSpPr>
        <p:grpSp>
          <p:nvGrpSpPr>
            <p:cNvPr id="772" name="Google Shape;772;p14"/>
            <p:cNvGrpSpPr/>
            <p:nvPr/>
          </p:nvGrpSpPr>
          <p:grpSpPr>
            <a:xfrm rot="-2021785">
              <a:off x="3252992" y="3505561"/>
              <a:ext cx="1905586" cy="1177292"/>
              <a:chOff x="273471" y="527344"/>
              <a:chExt cx="1905561" cy="1177276"/>
            </a:xfrm>
          </p:grpSpPr>
          <p:sp>
            <p:nvSpPr>
              <p:cNvPr id="773" name="Google Shape;773;p14"/>
              <p:cNvSpPr/>
              <p:nvPr/>
            </p:nvSpPr>
            <p:spPr>
              <a:xfrm rot="-4500040">
                <a:off x="278554" y="1523414"/>
                <a:ext cx="106272" cy="92072"/>
              </a:xfrm>
              <a:custGeom>
                <a:avLst/>
                <a:gdLst/>
                <a:ahLst/>
                <a:cxnLst/>
                <a:rect l="l" t="t" r="r" b="b"/>
                <a:pathLst>
                  <a:path w="4251" h="3683" extrusionOk="0">
                    <a:moveTo>
                      <a:pt x="1832" y="1"/>
                    </a:moveTo>
                    <a:cubicBezTo>
                      <a:pt x="1120" y="1"/>
                      <a:pt x="415" y="894"/>
                      <a:pt x="77" y="1457"/>
                    </a:cubicBezTo>
                    <a:cubicBezTo>
                      <a:pt x="39" y="1533"/>
                      <a:pt x="1" y="1648"/>
                      <a:pt x="1" y="1763"/>
                    </a:cubicBezTo>
                    <a:cubicBezTo>
                      <a:pt x="39" y="1878"/>
                      <a:pt x="77" y="1954"/>
                      <a:pt x="154" y="1993"/>
                    </a:cubicBezTo>
                    <a:cubicBezTo>
                      <a:pt x="651" y="2529"/>
                      <a:pt x="1149" y="2988"/>
                      <a:pt x="1723" y="3409"/>
                    </a:cubicBezTo>
                    <a:cubicBezTo>
                      <a:pt x="1876" y="3524"/>
                      <a:pt x="2030" y="3639"/>
                      <a:pt x="2221" y="3677"/>
                    </a:cubicBezTo>
                    <a:cubicBezTo>
                      <a:pt x="2244" y="3681"/>
                      <a:pt x="2267" y="3682"/>
                      <a:pt x="2291" y="3682"/>
                    </a:cubicBezTo>
                    <a:cubicBezTo>
                      <a:pt x="2535" y="3682"/>
                      <a:pt x="2777" y="3504"/>
                      <a:pt x="2987" y="3294"/>
                    </a:cubicBezTo>
                    <a:cubicBezTo>
                      <a:pt x="3370" y="2950"/>
                      <a:pt x="3752" y="2529"/>
                      <a:pt x="4059" y="2108"/>
                    </a:cubicBezTo>
                    <a:cubicBezTo>
                      <a:pt x="4135" y="2031"/>
                      <a:pt x="4212" y="1916"/>
                      <a:pt x="4212" y="1801"/>
                    </a:cubicBezTo>
                    <a:cubicBezTo>
                      <a:pt x="4250" y="1610"/>
                      <a:pt x="4097" y="1380"/>
                      <a:pt x="3944" y="1227"/>
                    </a:cubicBezTo>
                    <a:cubicBezTo>
                      <a:pt x="3599" y="921"/>
                      <a:pt x="3178" y="614"/>
                      <a:pt x="2757" y="347"/>
                    </a:cubicBezTo>
                    <a:cubicBezTo>
                      <a:pt x="2489" y="193"/>
                      <a:pt x="2183" y="40"/>
                      <a:pt x="1876" y="2"/>
                    </a:cubicBezTo>
                    <a:cubicBezTo>
                      <a:pt x="1862" y="1"/>
                      <a:pt x="1847"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p:nvPr/>
            </p:nvSpPr>
            <p:spPr>
              <a:xfrm rot="-4500040">
                <a:off x="357820" y="1616098"/>
                <a:ext cx="22024" cy="21749"/>
              </a:xfrm>
              <a:custGeom>
                <a:avLst/>
                <a:gdLst/>
                <a:ahLst/>
                <a:cxnLst/>
                <a:rect l="l" t="t" r="r" b="b"/>
                <a:pathLst>
                  <a:path w="881" h="870" extrusionOk="0">
                    <a:moveTo>
                      <a:pt x="448" y="1"/>
                    </a:moveTo>
                    <a:cubicBezTo>
                      <a:pt x="279" y="1"/>
                      <a:pt x="136" y="151"/>
                      <a:pt x="39" y="393"/>
                    </a:cubicBezTo>
                    <a:cubicBezTo>
                      <a:pt x="0" y="432"/>
                      <a:pt x="0" y="470"/>
                      <a:pt x="0" y="508"/>
                    </a:cubicBezTo>
                    <a:cubicBezTo>
                      <a:pt x="0" y="546"/>
                      <a:pt x="77" y="585"/>
                      <a:pt x="115" y="623"/>
                    </a:cubicBezTo>
                    <a:cubicBezTo>
                      <a:pt x="230" y="700"/>
                      <a:pt x="383" y="776"/>
                      <a:pt x="536" y="853"/>
                    </a:cubicBezTo>
                    <a:cubicBezTo>
                      <a:pt x="536" y="853"/>
                      <a:pt x="553" y="870"/>
                      <a:pt x="576" y="870"/>
                    </a:cubicBezTo>
                    <a:cubicBezTo>
                      <a:pt x="587" y="870"/>
                      <a:pt x="600" y="865"/>
                      <a:pt x="613" y="853"/>
                    </a:cubicBezTo>
                    <a:cubicBezTo>
                      <a:pt x="613" y="853"/>
                      <a:pt x="651" y="853"/>
                      <a:pt x="651" y="814"/>
                    </a:cubicBezTo>
                    <a:cubicBezTo>
                      <a:pt x="766" y="700"/>
                      <a:pt x="843" y="546"/>
                      <a:pt x="881" y="355"/>
                    </a:cubicBezTo>
                    <a:cubicBezTo>
                      <a:pt x="881" y="317"/>
                      <a:pt x="881" y="278"/>
                      <a:pt x="843" y="240"/>
                    </a:cubicBezTo>
                    <a:cubicBezTo>
                      <a:pt x="843" y="240"/>
                      <a:pt x="804" y="202"/>
                      <a:pt x="766" y="164"/>
                    </a:cubicBezTo>
                    <a:cubicBezTo>
                      <a:pt x="654" y="51"/>
                      <a:pt x="546" y="1"/>
                      <a:pt x="4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4"/>
              <p:cNvSpPr/>
              <p:nvPr/>
            </p:nvSpPr>
            <p:spPr>
              <a:xfrm rot="-4500040">
                <a:off x="381323" y="1580072"/>
                <a:ext cx="53623" cy="42499"/>
              </a:xfrm>
              <a:custGeom>
                <a:avLst/>
                <a:gdLst/>
                <a:ahLst/>
                <a:cxnLst/>
                <a:rect l="l" t="t" r="r" b="b"/>
                <a:pathLst>
                  <a:path w="2145" h="1700" extrusionOk="0">
                    <a:moveTo>
                      <a:pt x="1202" y="1"/>
                    </a:moveTo>
                    <a:cubicBezTo>
                      <a:pt x="972" y="1"/>
                      <a:pt x="754" y="65"/>
                      <a:pt x="613" y="206"/>
                    </a:cubicBezTo>
                    <a:cubicBezTo>
                      <a:pt x="0" y="780"/>
                      <a:pt x="613" y="1316"/>
                      <a:pt x="1149" y="1623"/>
                    </a:cubicBezTo>
                    <a:cubicBezTo>
                      <a:pt x="1187" y="1661"/>
                      <a:pt x="1263" y="1699"/>
                      <a:pt x="1340" y="1699"/>
                    </a:cubicBezTo>
                    <a:cubicBezTo>
                      <a:pt x="1455" y="1699"/>
                      <a:pt x="1570" y="1623"/>
                      <a:pt x="1646" y="1508"/>
                    </a:cubicBezTo>
                    <a:cubicBezTo>
                      <a:pt x="1876" y="1278"/>
                      <a:pt x="2029" y="972"/>
                      <a:pt x="2144" y="666"/>
                    </a:cubicBezTo>
                    <a:cubicBezTo>
                      <a:pt x="2144" y="627"/>
                      <a:pt x="2144" y="551"/>
                      <a:pt x="2144" y="512"/>
                    </a:cubicBezTo>
                    <a:cubicBezTo>
                      <a:pt x="2144" y="436"/>
                      <a:pt x="2106" y="398"/>
                      <a:pt x="2067" y="359"/>
                    </a:cubicBezTo>
                    <a:cubicBezTo>
                      <a:pt x="1887" y="133"/>
                      <a:pt x="1533" y="1"/>
                      <a:pt x="1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4"/>
              <p:cNvSpPr/>
              <p:nvPr/>
            </p:nvSpPr>
            <p:spPr>
              <a:xfrm rot="-4500040">
                <a:off x="299829" y="1678067"/>
                <a:ext cx="27774" cy="20874"/>
              </a:xfrm>
              <a:custGeom>
                <a:avLst/>
                <a:gdLst/>
                <a:ahLst/>
                <a:cxnLst/>
                <a:rect l="l" t="t" r="r" b="b"/>
                <a:pathLst>
                  <a:path w="1111" h="835" extrusionOk="0">
                    <a:moveTo>
                      <a:pt x="883" y="0"/>
                    </a:moveTo>
                    <a:cubicBezTo>
                      <a:pt x="804" y="0"/>
                      <a:pt x="711" y="27"/>
                      <a:pt x="613" y="69"/>
                    </a:cubicBezTo>
                    <a:cubicBezTo>
                      <a:pt x="384" y="184"/>
                      <a:pt x="116" y="375"/>
                      <a:pt x="39" y="452"/>
                    </a:cubicBezTo>
                    <a:cubicBezTo>
                      <a:pt x="1" y="490"/>
                      <a:pt x="1" y="528"/>
                      <a:pt x="1" y="567"/>
                    </a:cubicBezTo>
                    <a:cubicBezTo>
                      <a:pt x="1" y="605"/>
                      <a:pt x="39" y="605"/>
                      <a:pt x="77" y="605"/>
                    </a:cubicBezTo>
                    <a:cubicBezTo>
                      <a:pt x="307" y="682"/>
                      <a:pt x="498" y="758"/>
                      <a:pt x="728" y="835"/>
                    </a:cubicBezTo>
                    <a:lnTo>
                      <a:pt x="805" y="835"/>
                    </a:lnTo>
                    <a:cubicBezTo>
                      <a:pt x="805" y="835"/>
                      <a:pt x="843" y="796"/>
                      <a:pt x="843" y="796"/>
                    </a:cubicBezTo>
                    <a:cubicBezTo>
                      <a:pt x="920" y="720"/>
                      <a:pt x="996" y="643"/>
                      <a:pt x="1034" y="528"/>
                    </a:cubicBezTo>
                    <a:cubicBezTo>
                      <a:pt x="1073" y="452"/>
                      <a:pt x="1111" y="375"/>
                      <a:pt x="1111" y="299"/>
                    </a:cubicBezTo>
                    <a:cubicBezTo>
                      <a:pt x="1111" y="80"/>
                      <a:pt x="1019"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4"/>
              <p:cNvSpPr/>
              <p:nvPr/>
            </p:nvSpPr>
            <p:spPr>
              <a:xfrm rot="-4500040">
                <a:off x="383965" y="1656958"/>
                <a:ext cx="36399" cy="32199"/>
              </a:xfrm>
              <a:custGeom>
                <a:avLst/>
                <a:gdLst/>
                <a:ahLst/>
                <a:cxnLst/>
                <a:rect l="l" t="t" r="r" b="b"/>
                <a:pathLst>
                  <a:path w="1456" h="1288" extrusionOk="0">
                    <a:moveTo>
                      <a:pt x="658" y="0"/>
                    </a:moveTo>
                    <a:cubicBezTo>
                      <a:pt x="551" y="0"/>
                      <a:pt x="445" y="29"/>
                      <a:pt x="345" y="101"/>
                    </a:cubicBezTo>
                    <a:cubicBezTo>
                      <a:pt x="77" y="292"/>
                      <a:pt x="1" y="675"/>
                      <a:pt x="192" y="943"/>
                    </a:cubicBezTo>
                    <a:cubicBezTo>
                      <a:pt x="269" y="1020"/>
                      <a:pt x="345" y="1096"/>
                      <a:pt x="422" y="1134"/>
                    </a:cubicBezTo>
                    <a:cubicBezTo>
                      <a:pt x="575" y="1249"/>
                      <a:pt x="728" y="1287"/>
                      <a:pt x="881" y="1287"/>
                    </a:cubicBezTo>
                    <a:cubicBezTo>
                      <a:pt x="1111" y="1249"/>
                      <a:pt x="1226" y="1020"/>
                      <a:pt x="1341" y="828"/>
                    </a:cubicBezTo>
                    <a:cubicBezTo>
                      <a:pt x="1417" y="752"/>
                      <a:pt x="1455" y="675"/>
                      <a:pt x="1455" y="560"/>
                    </a:cubicBezTo>
                    <a:cubicBezTo>
                      <a:pt x="1455" y="407"/>
                      <a:pt x="1341" y="254"/>
                      <a:pt x="1187" y="177"/>
                    </a:cubicBezTo>
                    <a:cubicBezTo>
                      <a:pt x="1020" y="81"/>
                      <a:pt x="837"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4"/>
              <p:cNvSpPr/>
              <p:nvPr/>
            </p:nvSpPr>
            <p:spPr>
              <a:xfrm rot="-4500040">
                <a:off x="530509" y="1214942"/>
                <a:ext cx="66048" cy="74273"/>
              </a:xfrm>
              <a:custGeom>
                <a:avLst/>
                <a:gdLst/>
                <a:ahLst/>
                <a:cxnLst/>
                <a:rect l="l" t="t" r="r" b="b"/>
                <a:pathLst>
                  <a:path w="2642" h="2971" extrusionOk="0">
                    <a:moveTo>
                      <a:pt x="2014" y="1"/>
                    </a:moveTo>
                    <a:cubicBezTo>
                      <a:pt x="1888" y="1"/>
                      <a:pt x="1779" y="92"/>
                      <a:pt x="1608" y="214"/>
                    </a:cubicBezTo>
                    <a:cubicBezTo>
                      <a:pt x="1110" y="559"/>
                      <a:pt x="689" y="942"/>
                      <a:pt x="268" y="1401"/>
                    </a:cubicBezTo>
                    <a:cubicBezTo>
                      <a:pt x="153" y="1554"/>
                      <a:pt x="0" y="1746"/>
                      <a:pt x="77" y="1937"/>
                    </a:cubicBezTo>
                    <a:cubicBezTo>
                      <a:pt x="115" y="2014"/>
                      <a:pt x="192" y="2090"/>
                      <a:pt x="268" y="2128"/>
                    </a:cubicBezTo>
                    <a:cubicBezTo>
                      <a:pt x="651" y="2358"/>
                      <a:pt x="996" y="2626"/>
                      <a:pt x="1340" y="2856"/>
                    </a:cubicBezTo>
                    <a:cubicBezTo>
                      <a:pt x="1417" y="2932"/>
                      <a:pt x="1532" y="2971"/>
                      <a:pt x="1646" y="2971"/>
                    </a:cubicBezTo>
                    <a:cubicBezTo>
                      <a:pt x="1685" y="2932"/>
                      <a:pt x="1761" y="2894"/>
                      <a:pt x="1800" y="2856"/>
                    </a:cubicBezTo>
                    <a:cubicBezTo>
                      <a:pt x="2106" y="2511"/>
                      <a:pt x="2297" y="2128"/>
                      <a:pt x="2450" y="1707"/>
                    </a:cubicBezTo>
                    <a:cubicBezTo>
                      <a:pt x="2565" y="1401"/>
                      <a:pt x="2642" y="1056"/>
                      <a:pt x="2604" y="712"/>
                    </a:cubicBezTo>
                    <a:cubicBezTo>
                      <a:pt x="2565" y="482"/>
                      <a:pt x="2450" y="252"/>
                      <a:pt x="2259" y="99"/>
                    </a:cubicBezTo>
                    <a:cubicBezTo>
                      <a:pt x="2162" y="30"/>
                      <a:pt x="2085" y="1"/>
                      <a:pt x="2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4"/>
              <p:cNvSpPr/>
              <p:nvPr/>
            </p:nvSpPr>
            <p:spPr>
              <a:xfrm rot="-4500040">
                <a:off x="543550" y="1166855"/>
                <a:ext cx="32449" cy="42699"/>
              </a:xfrm>
              <a:custGeom>
                <a:avLst/>
                <a:gdLst/>
                <a:ahLst/>
                <a:cxnLst/>
                <a:rect l="l" t="t" r="r" b="b"/>
                <a:pathLst>
                  <a:path w="1298" h="1708" extrusionOk="0">
                    <a:moveTo>
                      <a:pt x="806" y="0"/>
                    </a:moveTo>
                    <a:cubicBezTo>
                      <a:pt x="781" y="0"/>
                      <a:pt x="755" y="2"/>
                      <a:pt x="728" y="6"/>
                    </a:cubicBezTo>
                    <a:cubicBezTo>
                      <a:pt x="306" y="45"/>
                      <a:pt x="192" y="810"/>
                      <a:pt x="77" y="1117"/>
                    </a:cubicBezTo>
                    <a:cubicBezTo>
                      <a:pt x="38" y="1193"/>
                      <a:pt x="0" y="1308"/>
                      <a:pt x="38" y="1385"/>
                    </a:cubicBezTo>
                    <a:cubicBezTo>
                      <a:pt x="77" y="1461"/>
                      <a:pt x="153" y="1499"/>
                      <a:pt x="230" y="1538"/>
                    </a:cubicBezTo>
                    <a:cubicBezTo>
                      <a:pt x="383" y="1576"/>
                      <a:pt x="498" y="1653"/>
                      <a:pt x="651" y="1691"/>
                    </a:cubicBezTo>
                    <a:cubicBezTo>
                      <a:pt x="702" y="1691"/>
                      <a:pt x="753" y="1708"/>
                      <a:pt x="793" y="1708"/>
                    </a:cubicBezTo>
                    <a:cubicBezTo>
                      <a:pt x="813" y="1708"/>
                      <a:pt x="830" y="1704"/>
                      <a:pt x="842" y="1691"/>
                    </a:cubicBezTo>
                    <a:cubicBezTo>
                      <a:pt x="881" y="1653"/>
                      <a:pt x="919" y="1614"/>
                      <a:pt x="957" y="1576"/>
                    </a:cubicBezTo>
                    <a:cubicBezTo>
                      <a:pt x="1072" y="1385"/>
                      <a:pt x="1187" y="1155"/>
                      <a:pt x="1225" y="925"/>
                    </a:cubicBezTo>
                    <a:cubicBezTo>
                      <a:pt x="1298" y="599"/>
                      <a:pt x="1233" y="0"/>
                      <a:pt x="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4"/>
              <p:cNvSpPr/>
              <p:nvPr/>
            </p:nvSpPr>
            <p:spPr>
              <a:xfrm rot="-4500040">
                <a:off x="443110" y="1159087"/>
                <a:ext cx="89997" cy="67298"/>
              </a:xfrm>
              <a:custGeom>
                <a:avLst/>
                <a:gdLst/>
                <a:ahLst/>
                <a:cxnLst/>
                <a:rect l="l" t="t" r="r" b="b"/>
                <a:pathLst>
                  <a:path w="3600" h="2692" extrusionOk="0">
                    <a:moveTo>
                      <a:pt x="2576" y="1"/>
                    </a:moveTo>
                    <a:cubicBezTo>
                      <a:pt x="2057" y="1"/>
                      <a:pt x="1429" y="254"/>
                      <a:pt x="1035" y="541"/>
                    </a:cubicBezTo>
                    <a:cubicBezTo>
                      <a:pt x="690" y="770"/>
                      <a:pt x="1" y="1344"/>
                      <a:pt x="460" y="1689"/>
                    </a:cubicBezTo>
                    <a:cubicBezTo>
                      <a:pt x="843" y="1957"/>
                      <a:pt x="1188" y="2225"/>
                      <a:pt x="1532" y="2493"/>
                    </a:cubicBezTo>
                    <a:cubicBezTo>
                      <a:pt x="1647" y="2570"/>
                      <a:pt x="1762" y="2684"/>
                      <a:pt x="1915" y="2684"/>
                    </a:cubicBezTo>
                    <a:cubicBezTo>
                      <a:pt x="1945" y="2689"/>
                      <a:pt x="1975" y="2692"/>
                      <a:pt x="2004" y="2692"/>
                    </a:cubicBezTo>
                    <a:cubicBezTo>
                      <a:pt x="2195" y="2692"/>
                      <a:pt x="2361" y="2588"/>
                      <a:pt x="2528" y="2455"/>
                    </a:cubicBezTo>
                    <a:cubicBezTo>
                      <a:pt x="2872" y="2187"/>
                      <a:pt x="3178" y="1804"/>
                      <a:pt x="3370" y="1383"/>
                    </a:cubicBezTo>
                    <a:cubicBezTo>
                      <a:pt x="3485" y="1115"/>
                      <a:pt x="3600" y="770"/>
                      <a:pt x="3446" y="502"/>
                    </a:cubicBezTo>
                    <a:cubicBezTo>
                      <a:pt x="3332" y="196"/>
                      <a:pt x="2987" y="43"/>
                      <a:pt x="2681" y="5"/>
                    </a:cubicBezTo>
                    <a:cubicBezTo>
                      <a:pt x="2646" y="2"/>
                      <a:pt x="2611" y="1"/>
                      <a:pt x="2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4"/>
              <p:cNvSpPr/>
              <p:nvPr/>
            </p:nvSpPr>
            <p:spPr>
              <a:xfrm rot="-4500040">
                <a:off x="582819" y="1204002"/>
                <a:ext cx="13425" cy="10000"/>
              </a:xfrm>
              <a:custGeom>
                <a:avLst/>
                <a:gdLst/>
                <a:ahLst/>
                <a:cxnLst/>
                <a:rect l="l" t="t" r="r" b="b"/>
                <a:pathLst>
                  <a:path w="537" h="400" extrusionOk="0">
                    <a:moveTo>
                      <a:pt x="308" y="1"/>
                    </a:moveTo>
                    <a:cubicBezTo>
                      <a:pt x="243" y="1"/>
                      <a:pt x="169" y="28"/>
                      <a:pt x="115" y="55"/>
                    </a:cubicBezTo>
                    <a:lnTo>
                      <a:pt x="77" y="93"/>
                    </a:lnTo>
                    <a:cubicBezTo>
                      <a:pt x="0" y="131"/>
                      <a:pt x="0" y="246"/>
                      <a:pt x="39" y="323"/>
                    </a:cubicBezTo>
                    <a:cubicBezTo>
                      <a:pt x="115" y="399"/>
                      <a:pt x="192" y="399"/>
                      <a:pt x="307" y="399"/>
                    </a:cubicBezTo>
                    <a:cubicBezTo>
                      <a:pt x="383" y="361"/>
                      <a:pt x="460" y="323"/>
                      <a:pt x="498" y="246"/>
                    </a:cubicBezTo>
                    <a:cubicBezTo>
                      <a:pt x="536" y="131"/>
                      <a:pt x="460" y="55"/>
                      <a:pt x="383" y="16"/>
                    </a:cubicBezTo>
                    <a:cubicBezTo>
                      <a:pt x="361" y="5"/>
                      <a:pt x="335" y="1"/>
                      <a:pt x="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4"/>
              <p:cNvSpPr/>
              <p:nvPr/>
            </p:nvSpPr>
            <p:spPr>
              <a:xfrm rot="-4500040">
                <a:off x="574253" y="1157805"/>
                <a:ext cx="16300" cy="22299"/>
              </a:xfrm>
              <a:custGeom>
                <a:avLst/>
                <a:gdLst/>
                <a:ahLst/>
                <a:cxnLst/>
                <a:rect l="l" t="t" r="r" b="b"/>
                <a:pathLst>
                  <a:path w="652" h="892" extrusionOk="0">
                    <a:moveTo>
                      <a:pt x="328" y="1"/>
                    </a:moveTo>
                    <a:cubicBezTo>
                      <a:pt x="289" y="1"/>
                      <a:pt x="254" y="10"/>
                      <a:pt x="231" y="34"/>
                    </a:cubicBezTo>
                    <a:cubicBezTo>
                      <a:pt x="116" y="110"/>
                      <a:pt x="77" y="378"/>
                      <a:pt x="39" y="455"/>
                    </a:cubicBezTo>
                    <a:cubicBezTo>
                      <a:pt x="1" y="531"/>
                      <a:pt x="1" y="570"/>
                      <a:pt x="1" y="646"/>
                    </a:cubicBezTo>
                    <a:cubicBezTo>
                      <a:pt x="1" y="761"/>
                      <a:pt x="116" y="799"/>
                      <a:pt x="192" y="838"/>
                    </a:cubicBezTo>
                    <a:cubicBezTo>
                      <a:pt x="246" y="865"/>
                      <a:pt x="301" y="892"/>
                      <a:pt x="355" y="892"/>
                    </a:cubicBezTo>
                    <a:cubicBezTo>
                      <a:pt x="377" y="892"/>
                      <a:pt x="400" y="887"/>
                      <a:pt x="422" y="876"/>
                    </a:cubicBezTo>
                    <a:cubicBezTo>
                      <a:pt x="499" y="838"/>
                      <a:pt x="537" y="799"/>
                      <a:pt x="537" y="723"/>
                    </a:cubicBezTo>
                    <a:cubicBezTo>
                      <a:pt x="575" y="646"/>
                      <a:pt x="575" y="570"/>
                      <a:pt x="613" y="493"/>
                    </a:cubicBezTo>
                    <a:cubicBezTo>
                      <a:pt x="613" y="378"/>
                      <a:pt x="613" y="263"/>
                      <a:pt x="613" y="187"/>
                    </a:cubicBezTo>
                    <a:cubicBezTo>
                      <a:pt x="613" y="148"/>
                      <a:pt x="652" y="110"/>
                      <a:pt x="613" y="110"/>
                    </a:cubicBezTo>
                    <a:cubicBezTo>
                      <a:pt x="613" y="110"/>
                      <a:pt x="613" y="72"/>
                      <a:pt x="575" y="72"/>
                    </a:cubicBezTo>
                    <a:cubicBezTo>
                      <a:pt x="522" y="45"/>
                      <a:pt x="415" y="1"/>
                      <a:pt x="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4"/>
              <p:cNvSpPr/>
              <p:nvPr/>
            </p:nvSpPr>
            <p:spPr>
              <a:xfrm rot="-4500040">
                <a:off x="628926" y="1106965"/>
                <a:ext cx="18224" cy="13075"/>
              </a:xfrm>
              <a:custGeom>
                <a:avLst/>
                <a:gdLst/>
                <a:ahLst/>
                <a:cxnLst/>
                <a:rect l="l" t="t" r="r" b="b"/>
                <a:pathLst>
                  <a:path w="729" h="523" extrusionOk="0">
                    <a:moveTo>
                      <a:pt x="508" y="0"/>
                    </a:moveTo>
                    <a:cubicBezTo>
                      <a:pt x="358" y="0"/>
                      <a:pt x="182" y="186"/>
                      <a:pt x="77" y="264"/>
                    </a:cubicBezTo>
                    <a:cubicBezTo>
                      <a:pt x="39" y="264"/>
                      <a:pt x="1" y="303"/>
                      <a:pt x="1" y="341"/>
                    </a:cubicBezTo>
                    <a:cubicBezTo>
                      <a:pt x="39" y="379"/>
                      <a:pt x="39" y="379"/>
                      <a:pt x="77" y="417"/>
                    </a:cubicBezTo>
                    <a:cubicBezTo>
                      <a:pt x="230" y="456"/>
                      <a:pt x="345" y="494"/>
                      <a:pt x="498" y="494"/>
                    </a:cubicBezTo>
                    <a:cubicBezTo>
                      <a:pt x="518" y="513"/>
                      <a:pt x="527" y="523"/>
                      <a:pt x="537" y="523"/>
                    </a:cubicBezTo>
                    <a:cubicBezTo>
                      <a:pt x="546" y="523"/>
                      <a:pt x="556" y="513"/>
                      <a:pt x="575" y="494"/>
                    </a:cubicBezTo>
                    <a:cubicBezTo>
                      <a:pt x="613" y="494"/>
                      <a:pt x="652" y="456"/>
                      <a:pt x="652" y="417"/>
                    </a:cubicBezTo>
                    <a:cubicBezTo>
                      <a:pt x="728" y="341"/>
                      <a:pt x="728" y="226"/>
                      <a:pt x="690" y="149"/>
                    </a:cubicBezTo>
                    <a:cubicBezTo>
                      <a:pt x="641" y="40"/>
                      <a:pt x="577" y="0"/>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4"/>
              <p:cNvSpPr/>
              <p:nvPr/>
            </p:nvSpPr>
            <p:spPr>
              <a:xfrm rot="-4500040">
                <a:off x="615003" y="1054237"/>
                <a:ext cx="31624" cy="31424"/>
              </a:xfrm>
              <a:custGeom>
                <a:avLst/>
                <a:gdLst/>
                <a:ahLst/>
                <a:cxnLst/>
                <a:rect l="l" t="t" r="r" b="b"/>
                <a:pathLst>
                  <a:path w="1265" h="1257" extrusionOk="0">
                    <a:moveTo>
                      <a:pt x="706" y="1"/>
                    </a:moveTo>
                    <a:cubicBezTo>
                      <a:pt x="673" y="1"/>
                      <a:pt x="642" y="7"/>
                      <a:pt x="613" y="21"/>
                    </a:cubicBezTo>
                    <a:cubicBezTo>
                      <a:pt x="422" y="136"/>
                      <a:pt x="230" y="404"/>
                      <a:pt x="77" y="557"/>
                    </a:cubicBezTo>
                    <a:cubicBezTo>
                      <a:pt x="77" y="596"/>
                      <a:pt x="1" y="672"/>
                      <a:pt x="39" y="749"/>
                    </a:cubicBezTo>
                    <a:cubicBezTo>
                      <a:pt x="39" y="749"/>
                      <a:pt x="77" y="787"/>
                      <a:pt x="116" y="825"/>
                    </a:cubicBezTo>
                    <a:cubicBezTo>
                      <a:pt x="230" y="940"/>
                      <a:pt x="383" y="1055"/>
                      <a:pt x="537" y="1170"/>
                    </a:cubicBezTo>
                    <a:cubicBezTo>
                      <a:pt x="575" y="1208"/>
                      <a:pt x="613" y="1246"/>
                      <a:pt x="651" y="1246"/>
                    </a:cubicBezTo>
                    <a:cubicBezTo>
                      <a:pt x="673" y="1254"/>
                      <a:pt x="693" y="1257"/>
                      <a:pt x="710" y="1257"/>
                    </a:cubicBezTo>
                    <a:cubicBezTo>
                      <a:pt x="782" y="1257"/>
                      <a:pt x="819" y="1201"/>
                      <a:pt x="881" y="1170"/>
                    </a:cubicBezTo>
                    <a:cubicBezTo>
                      <a:pt x="958" y="1055"/>
                      <a:pt x="1034" y="979"/>
                      <a:pt x="1111" y="902"/>
                    </a:cubicBezTo>
                    <a:cubicBezTo>
                      <a:pt x="1187" y="787"/>
                      <a:pt x="1264" y="672"/>
                      <a:pt x="1264" y="519"/>
                    </a:cubicBezTo>
                    <a:cubicBezTo>
                      <a:pt x="1264" y="404"/>
                      <a:pt x="1187" y="289"/>
                      <a:pt x="1111" y="213"/>
                    </a:cubicBezTo>
                    <a:cubicBezTo>
                      <a:pt x="1018" y="119"/>
                      <a:pt x="848" y="1"/>
                      <a:pt x="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4"/>
              <p:cNvSpPr/>
              <p:nvPr/>
            </p:nvSpPr>
            <p:spPr>
              <a:xfrm rot="10800000">
                <a:off x="1778881" y="908394"/>
                <a:ext cx="79500" cy="61875"/>
              </a:xfrm>
              <a:custGeom>
                <a:avLst/>
                <a:gdLst/>
                <a:ahLst/>
                <a:cxnLst/>
                <a:rect l="l" t="t" r="r" b="b"/>
                <a:pathLst>
                  <a:path w="3180" h="2475" extrusionOk="0">
                    <a:moveTo>
                      <a:pt x="498" y="1"/>
                    </a:moveTo>
                    <a:cubicBezTo>
                      <a:pt x="383" y="39"/>
                      <a:pt x="306" y="154"/>
                      <a:pt x="268" y="269"/>
                    </a:cubicBezTo>
                    <a:cubicBezTo>
                      <a:pt x="38" y="805"/>
                      <a:pt x="0" y="1379"/>
                      <a:pt x="153" y="1915"/>
                    </a:cubicBezTo>
                    <a:cubicBezTo>
                      <a:pt x="153" y="1991"/>
                      <a:pt x="191" y="2106"/>
                      <a:pt x="230" y="2183"/>
                    </a:cubicBezTo>
                    <a:cubicBezTo>
                      <a:pt x="413" y="2389"/>
                      <a:pt x="653" y="2474"/>
                      <a:pt x="907" y="2474"/>
                    </a:cubicBezTo>
                    <a:cubicBezTo>
                      <a:pt x="1931" y="2474"/>
                      <a:pt x="3179" y="1081"/>
                      <a:pt x="1799" y="498"/>
                    </a:cubicBezTo>
                    <a:cubicBezTo>
                      <a:pt x="1455" y="345"/>
                      <a:pt x="1072" y="192"/>
                      <a:pt x="727" y="39"/>
                    </a:cubicBezTo>
                    <a:cubicBezTo>
                      <a:pt x="651" y="1"/>
                      <a:pt x="574"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4"/>
              <p:cNvSpPr/>
              <p:nvPr/>
            </p:nvSpPr>
            <p:spPr>
              <a:xfrm rot="10800000">
                <a:off x="1843056" y="877544"/>
                <a:ext cx="26825" cy="19975"/>
              </a:xfrm>
              <a:custGeom>
                <a:avLst/>
                <a:gdLst/>
                <a:ahLst/>
                <a:cxnLst/>
                <a:rect l="l" t="t" r="r" b="b"/>
                <a:pathLst>
                  <a:path w="1073" h="799" extrusionOk="0">
                    <a:moveTo>
                      <a:pt x="383" y="0"/>
                    </a:moveTo>
                    <a:cubicBezTo>
                      <a:pt x="307" y="0"/>
                      <a:pt x="269" y="0"/>
                      <a:pt x="230" y="39"/>
                    </a:cubicBezTo>
                    <a:cubicBezTo>
                      <a:pt x="77" y="192"/>
                      <a:pt x="1" y="421"/>
                      <a:pt x="1" y="613"/>
                    </a:cubicBezTo>
                    <a:cubicBezTo>
                      <a:pt x="1" y="689"/>
                      <a:pt x="39" y="728"/>
                      <a:pt x="77" y="766"/>
                    </a:cubicBezTo>
                    <a:cubicBezTo>
                      <a:pt x="113" y="790"/>
                      <a:pt x="171" y="799"/>
                      <a:pt x="237" y="799"/>
                    </a:cubicBezTo>
                    <a:cubicBezTo>
                      <a:pt x="384" y="799"/>
                      <a:pt x="572" y="754"/>
                      <a:pt x="651" y="728"/>
                    </a:cubicBezTo>
                    <a:cubicBezTo>
                      <a:pt x="805" y="651"/>
                      <a:pt x="919" y="460"/>
                      <a:pt x="1034" y="345"/>
                    </a:cubicBezTo>
                    <a:cubicBezTo>
                      <a:pt x="1034" y="307"/>
                      <a:pt x="1073" y="268"/>
                      <a:pt x="1034" y="230"/>
                    </a:cubicBezTo>
                    <a:cubicBezTo>
                      <a:pt x="1034" y="192"/>
                      <a:pt x="996" y="192"/>
                      <a:pt x="996" y="192"/>
                    </a:cubicBezTo>
                    <a:cubicBezTo>
                      <a:pt x="805" y="115"/>
                      <a:pt x="651" y="77"/>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4"/>
              <p:cNvSpPr/>
              <p:nvPr/>
            </p:nvSpPr>
            <p:spPr>
              <a:xfrm rot="10800000">
                <a:off x="1877506" y="868869"/>
                <a:ext cx="21075" cy="22900"/>
              </a:xfrm>
              <a:custGeom>
                <a:avLst/>
                <a:gdLst/>
                <a:ahLst/>
                <a:cxnLst/>
                <a:rect l="l" t="t" r="r" b="b"/>
                <a:pathLst>
                  <a:path w="843" h="916" extrusionOk="0">
                    <a:moveTo>
                      <a:pt x="651" y="0"/>
                    </a:moveTo>
                    <a:cubicBezTo>
                      <a:pt x="460" y="38"/>
                      <a:pt x="306" y="77"/>
                      <a:pt x="153" y="191"/>
                    </a:cubicBezTo>
                    <a:cubicBezTo>
                      <a:pt x="77" y="230"/>
                      <a:pt x="38" y="230"/>
                      <a:pt x="38" y="306"/>
                    </a:cubicBezTo>
                    <a:cubicBezTo>
                      <a:pt x="0" y="345"/>
                      <a:pt x="0" y="383"/>
                      <a:pt x="0" y="459"/>
                    </a:cubicBezTo>
                    <a:cubicBezTo>
                      <a:pt x="38" y="613"/>
                      <a:pt x="115" y="804"/>
                      <a:pt x="268" y="881"/>
                    </a:cubicBezTo>
                    <a:cubicBezTo>
                      <a:pt x="321" y="904"/>
                      <a:pt x="368" y="915"/>
                      <a:pt x="410" y="915"/>
                    </a:cubicBezTo>
                    <a:cubicBezTo>
                      <a:pt x="708" y="915"/>
                      <a:pt x="771" y="388"/>
                      <a:pt x="804" y="153"/>
                    </a:cubicBezTo>
                    <a:cubicBezTo>
                      <a:pt x="804" y="115"/>
                      <a:pt x="842" y="77"/>
                      <a:pt x="804" y="38"/>
                    </a:cubicBezTo>
                    <a:cubicBezTo>
                      <a:pt x="766" y="0"/>
                      <a:pt x="689"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4"/>
              <p:cNvSpPr/>
              <p:nvPr/>
            </p:nvSpPr>
            <p:spPr>
              <a:xfrm rot="10800000">
                <a:off x="1867931" y="964594"/>
                <a:ext cx="48850" cy="51600"/>
              </a:xfrm>
              <a:custGeom>
                <a:avLst/>
                <a:gdLst/>
                <a:ahLst/>
                <a:cxnLst/>
                <a:rect l="l" t="t" r="r" b="b"/>
                <a:pathLst>
                  <a:path w="1954" h="2064" extrusionOk="0">
                    <a:moveTo>
                      <a:pt x="766" y="0"/>
                    </a:moveTo>
                    <a:cubicBezTo>
                      <a:pt x="652" y="0"/>
                      <a:pt x="575" y="38"/>
                      <a:pt x="460" y="115"/>
                    </a:cubicBezTo>
                    <a:cubicBezTo>
                      <a:pt x="154" y="306"/>
                      <a:pt x="39" y="728"/>
                      <a:pt x="39" y="1110"/>
                    </a:cubicBezTo>
                    <a:cubicBezTo>
                      <a:pt x="1" y="1417"/>
                      <a:pt x="77" y="1799"/>
                      <a:pt x="345" y="1991"/>
                    </a:cubicBezTo>
                    <a:cubicBezTo>
                      <a:pt x="414" y="2043"/>
                      <a:pt x="499" y="2063"/>
                      <a:pt x="592" y="2063"/>
                    </a:cubicBezTo>
                    <a:cubicBezTo>
                      <a:pt x="706" y="2063"/>
                      <a:pt x="832" y="2033"/>
                      <a:pt x="958" y="1991"/>
                    </a:cubicBezTo>
                    <a:cubicBezTo>
                      <a:pt x="1149" y="1914"/>
                      <a:pt x="1379" y="1761"/>
                      <a:pt x="1532" y="1570"/>
                    </a:cubicBezTo>
                    <a:cubicBezTo>
                      <a:pt x="1647" y="1417"/>
                      <a:pt x="1953" y="995"/>
                      <a:pt x="1838" y="766"/>
                    </a:cubicBezTo>
                    <a:cubicBezTo>
                      <a:pt x="1800" y="689"/>
                      <a:pt x="1762" y="651"/>
                      <a:pt x="1685" y="613"/>
                    </a:cubicBezTo>
                    <a:lnTo>
                      <a:pt x="1073" y="153"/>
                    </a:lnTo>
                    <a:cubicBezTo>
                      <a:pt x="996" y="115"/>
                      <a:pt x="881" y="38"/>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4"/>
              <p:cNvSpPr/>
              <p:nvPr/>
            </p:nvSpPr>
            <p:spPr>
              <a:xfrm rot="10800000">
                <a:off x="1999056" y="527344"/>
                <a:ext cx="33525" cy="33900"/>
              </a:xfrm>
              <a:custGeom>
                <a:avLst/>
                <a:gdLst/>
                <a:ahLst/>
                <a:cxnLst/>
                <a:rect l="l" t="t" r="r" b="b"/>
                <a:pathLst>
                  <a:path w="1341" h="1356" extrusionOk="0">
                    <a:moveTo>
                      <a:pt x="617" y="0"/>
                    </a:moveTo>
                    <a:cubicBezTo>
                      <a:pt x="562" y="0"/>
                      <a:pt x="507" y="9"/>
                      <a:pt x="460" y="25"/>
                    </a:cubicBezTo>
                    <a:cubicBezTo>
                      <a:pt x="0" y="178"/>
                      <a:pt x="39" y="599"/>
                      <a:pt x="77" y="1021"/>
                    </a:cubicBezTo>
                    <a:cubicBezTo>
                      <a:pt x="115" y="1135"/>
                      <a:pt x="154" y="1250"/>
                      <a:pt x="268" y="1327"/>
                    </a:cubicBezTo>
                    <a:cubicBezTo>
                      <a:pt x="307" y="1346"/>
                      <a:pt x="345" y="1356"/>
                      <a:pt x="383" y="1356"/>
                    </a:cubicBezTo>
                    <a:cubicBezTo>
                      <a:pt x="422" y="1356"/>
                      <a:pt x="460" y="1346"/>
                      <a:pt x="498" y="1327"/>
                    </a:cubicBezTo>
                    <a:cubicBezTo>
                      <a:pt x="613" y="1289"/>
                      <a:pt x="689" y="1212"/>
                      <a:pt x="766" y="1174"/>
                    </a:cubicBezTo>
                    <a:cubicBezTo>
                      <a:pt x="881" y="1135"/>
                      <a:pt x="1072" y="1135"/>
                      <a:pt x="1187" y="1097"/>
                    </a:cubicBezTo>
                    <a:cubicBezTo>
                      <a:pt x="1225" y="1059"/>
                      <a:pt x="1264" y="1021"/>
                      <a:pt x="1302" y="982"/>
                    </a:cubicBezTo>
                    <a:cubicBezTo>
                      <a:pt x="1340" y="906"/>
                      <a:pt x="1302" y="829"/>
                      <a:pt x="1264" y="753"/>
                    </a:cubicBezTo>
                    <a:cubicBezTo>
                      <a:pt x="1187" y="599"/>
                      <a:pt x="1111" y="446"/>
                      <a:pt x="996" y="293"/>
                    </a:cubicBezTo>
                    <a:cubicBezTo>
                      <a:pt x="957" y="217"/>
                      <a:pt x="919" y="140"/>
                      <a:pt x="843" y="63"/>
                    </a:cubicBezTo>
                    <a:cubicBezTo>
                      <a:pt x="775" y="19"/>
                      <a:pt x="695" y="0"/>
                      <a:pt x="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4"/>
              <p:cNvSpPr/>
              <p:nvPr/>
            </p:nvSpPr>
            <p:spPr>
              <a:xfrm rot="10800000">
                <a:off x="1978956" y="576444"/>
                <a:ext cx="54575" cy="67200"/>
              </a:xfrm>
              <a:custGeom>
                <a:avLst/>
                <a:gdLst/>
                <a:ahLst/>
                <a:cxnLst/>
                <a:rect l="l" t="t" r="r" b="b"/>
                <a:pathLst>
                  <a:path w="2183" h="2688" extrusionOk="0">
                    <a:moveTo>
                      <a:pt x="938" y="0"/>
                    </a:moveTo>
                    <a:cubicBezTo>
                      <a:pt x="842" y="0"/>
                      <a:pt x="747" y="10"/>
                      <a:pt x="651" y="29"/>
                    </a:cubicBezTo>
                    <a:cubicBezTo>
                      <a:pt x="77" y="105"/>
                      <a:pt x="0" y="680"/>
                      <a:pt x="0" y="1216"/>
                    </a:cubicBezTo>
                    <a:cubicBezTo>
                      <a:pt x="0" y="1522"/>
                      <a:pt x="153" y="1866"/>
                      <a:pt x="421" y="2020"/>
                    </a:cubicBezTo>
                    <a:cubicBezTo>
                      <a:pt x="651" y="2173"/>
                      <a:pt x="957" y="2211"/>
                      <a:pt x="1187" y="2326"/>
                    </a:cubicBezTo>
                    <a:cubicBezTo>
                      <a:pt x="1340" y="2402"/>
                      <a:pt x="1493" y="2556"/>
                      <a:pt x="1685" y="2670"/>
                    </a:cubicBezTo>
                    <a:cubicBezTo>
                      <a:pt x="1710" y="2670"/>
                      <a:pt x="1753" y="2687"/>
                      <a:pt x="1801" y="2687"/>
                    </a:cubicBezTo>
                    <a:cubicBezTo>
                      <a:pt x="1825" y="2687"/>
                      <a:pt x="1850" y="2683"/>
                      <a:pt x="1876" y="2670"/>
                    </a:cubicBezTo>
                    <a:cubicBezTo>
                      <a:pt x="1991" y="2670"/>
                      <a:pt x="2029" y="2556"/>
                      <a:pt x="2029" y="2441"/>
                    </a:cubicBezTo>
                    <a:cubicBezTo>
                      <a:pt x="2182" y="1828"/>
                      <a:pt x="2144" y="1177"/>
                      <a:pt x="1953" y="603"/>
                    </a:cubicBezTo>
                    <a:cubicBezTo>
                      <a:pt x="1876" y="412"/>
                      <a:pt x="1761" y="220"/>
                      <a:pt x="1608" y="144"/>
                    </a:cubicBezTo>
                    <a:cubicBezTo>
                      <a:pt x="1493" y="67"/>
                      <a:pt x="1340" y="29"/>
                      <a:pt x="1225" y="29"/>
                    </a:cubicBezTo>
                    <a:cubicBezTo>
                      <a:pt x="1129" y="10"/>
                      <a:pt x="1034"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4"/>
              <p:cNvSpPr/>
              <p:nvPr/>
            </p:nvSpPr>
            <p:spPr>
              <a:xfrm rot="10800000">
                <a:off x="2031606" y="582619"/>
                <a:ext cx="41375" cy="28025"/>
              </a:xfrm>
              <a:custGeom>
                <a:avLst/>
                <a:gdLst/>
                <a:ahLst/>
                <a:cxnLst/>
                <a:rect l="l" t="t" r="r" b="b"/>
                <a:pathLst>
                  <a:path w="1655" h="1121" extrusionOk="0">
                    <a:moveTo>
                      <a:pt x="963" y="0"/>
                    </a:moveTo>
                    <a:cubicBezTo>
                      <a:pt x="546" y="0"/>
                      <a:pt x="0" y="792"/>
                      <a:pt x="468" y="1044"/>
                    </a:cubicBezTo>
                    <a:cubicBezTo>
                      <a:pt x="544" y="1121"/>
                      <a:pt x="659" y="1121"/>
                      <a:pt x="736" y="1121"/>
                    </a:cubicBezTo>
                    <a:lnTo>
                      <a:pt x="1195" y="1121"/>
                    </a:lnTo>
                    <a:cubicBezTo>
                      <a:pt x="1348" y="1121"/>
                      <a:pt x="1540" y="1121"/>
                      <a:pt x="1616" y="1006"/>
                    </a:cubicBezTo>
                    <a:cubicBezTo>
                      <a:pt x="1655" y="891"/>
                      <a:pt x="1616" y="776"/>
                      <a:pt x="1578" y="700"/>
                    </a:cubicBezTo>
                    <a:cubicBezTo>
                      <a:pt x="1502" y="470"/>
                      <a:pt x="1387" y="278"/>
                      <a:pt x="1195" y="125"/>
                    </a:cubicBezTo>
                    <a:cubicBezTo>
                      <a:pt x="1157" y="87"/>
                      <a:pt x="1119" y="49"/>
                      <a:pt x="1042" y="10"/>
                    </a:cubicBezTo>
                    <a:cubicBezTo>
                      <a:pt x="1017" y="3"/>
                      <a:pt x="990"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4"/>
              <p:cNvSpPr/>
              <p:nvPr/>
            </p:nvSpPr>
            <p:spPr>
              <a:xfrm rot="10800000">
                <a:off x="2028731" y="646844"/>
                <a:ext cx="78500" cy="74250"/>
              </a:xfrm>
              <a:custGeom>
                <a:avLst/>
                <a:gdLst/>
                <a:ahLst/>
                <a:cxnLst/>
                <a:rect l="l" t="t" r="r" b="b"/>
                <a:pathLst>
                  <a:path w="3140" h="2970" extrusionOk="0">
                    <a:moveTo>
                      <a:pt x="1947" y="1"/>
                    </a:moveTo>
                    <a:cubicBezTo>
                      <a:pt x="1839" y="1"/>
                      <a:pt x="1736" y="19"/>
                      <a:pt x="1646" y="64"/>
                    </a:cubicBezTo>
                    <a:cubicBezTo>
                      <a:pt x="1493" y="102"/>
                      <a:pt x="1417" y="255"/>
                      <a:pt x="1302" y="370"/>
                    </a:cubicBezTo>
                    <a:cubicBezTo>
                      <a:pt x="1149" y="600"/>
                      <a:pt x="957" y="830"/>
                      <a:pt x="766" y="1059"/>
                    </a:cubicBezTo>
                    <a:cubicBezTo>
                      <a:pt x="613" y="1251"/>
                      <a:pt x="268" y="1481"/>
                      <a:pt x="153" y="1710"/>
                    </a:cubicBezTo>
                    <a:cubicBezTo>
                      <a:pt x="0" y="2131"/>
                      <a:pt x="383" y="2744"/>
                      <a:pt x="766" y="2897"/>
                    </a:cubicBezTo>
                    <a:cubicBezTo>
                      <a:pt x="870" y="2949"/>
                      <a:pt x="981" y="2970"/>
                      <a:pt x="1097" y="2970"/>
                    </a:cubicBezTo>
                    <a:cubicBezTo>
                      <a:pt x="1238" y="2970"/>
                      <a:pt x="1385" y="2939"/>
                      <a:pt x="1532" y="2897"/>
                    </a:cubicBezTo>
                    <a:cubicBezTo>
                      <a:pt x="1761" y="2821"/>
                      <a:pt x="1991" y="2706"/>
                      <a:pt x="2221" y="2553"/>
                    </a:cubicBezTo>
                    <a:cubicBezTo>
                      <a:pt x="2489" y="2399"/>
                      <a:pt x="2757" y="2208"/>
                      <a:pt x="2910" y="1940"/>
                    </a:cubicBezTo>
                    <a:cubicBezTo>
                      <a:pt x="3140" y="1519"/>
                      <a:pt x="2986" y="1059"/>
                      <a:pt x="2872" y="600"/>
                    </a:cubicBezTo>
                    <a:cubicBezTo>
                      <a:pt x="2833" y="447"/>
                      <a:pt x="2795" y="294"/>
                      <a:pt x="2680" y="217"/>
                    </a:cubicBezTo>
                    <a:cubicBezTo>
                      <a:pt x="2527" y="102"/>
                      <a:pt x="2336" y="26"/>
                      <a:pt x="2182" y="26"/>
                    </a:cubicBezTo>
                    <a:cubicBezTo>
                      <a:pt x="2103" y="10"/>
                      <a:pt x="2024" y="1"/>
                      <a:pt x="1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4"/>
              <p:cNvSpPr/>
              <p:nvPr/>
            </p:nvSpPr>
            <p:spPr>
              <a:xfrm rot="10800000">
                <a:off x="2038306" y="553744"/>
                <a:ext cx="14275" cy="15500"/>
              </a:xfrm>
              <a:custGeom>
                <a:avLst/>
                <a:gdLst/>
                <a:ahLst/>
                <a:cxnLst/>
                <a:rect l="l" t="t" r="r" b="b"/>
                <a:pathLst>
                  <a:path w="571" h="620" extrusionOk="0">
                    <a:moveTo>
                      <a:pt x="303" y="1"/>
                    </a:moveTo>
                    <a:cubicBezTo>
                      <a:pt x="150" y="115"/>
                      <a:pt x="73" y="269"/>
                      <a:pt x="35" y="383"/>
                    </a:cubicBezTo>
                    <a:cubicBezTo>
                      <a:pt x="1" y="486"/>
                      <a:pt x="119" y="619"/>
                      <a:pt x="227" y="619"/>
                    </a:cubicBezTo>
                    <a:cubicBezTo>
                      <a:pt x="239" y="619"/>
                      <a:pt x="252" y="617"/>
                      <a:pt x="264" y="613"/>
                    </a:cubicBezTo>
                    <a:cubicBezTo>
                      <a:pt x="379" y="613"/>
                      <a:pt x="494" y="498"/>
                      <a:pt x="532" y="383"/>
                    </a:cubicBezTo>
                    <a:cubicBezTo>
                      <a:pt x="571" y="269"/>
                      <a:pt x="494" y="115"/>
                      <a:pt x="418" y="39"/>
                    </a:cubicBezTo>
                    <a:cubicBezTo>
                      <a:pt x="418" y="1"/>
                      <a:pt x="379" y="1"/>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4"/>
              <p:cNvSpPr/>
              <p:nvPr/>
            </p:nvSpPr>
            <p:spPr>
              <a:xfrm rot="10800000">
                <a:off x="2156031" y="597569"/>
                <a:ext cx="23000" cy="20250"/>
              </a:xfrm>
              <a:custGeom>
                <a:avLst/>
                <a:gdLst/>
                <a:ahLst/>
                <a:cxnLst/>
                <a:rect l="l" t="t" r="r" b="b"/>
                <a:pathLst>
                  <a:path w="920" h="810" extrusionOk="0">
                    <a:moveTo>
                      <a:pt x="628" y="1"/>
                    </a:moveTo>
                    <a:cubicBezTo>
                      <a:pt x="585" y="1"/>
                      <a:pt x="537" y="10"/>
                      <a:pt x="499" y="29"/>
                    </a:cubicBezTo>
                    <a:cubicBezTo>
                      <a:pt x="307" y="68"/>
                      <a:pt x="154" y="183"/>
                      <a:pt x="39" y="336"/>
                    </a:cubicBezTo>
                    <a:lnTo>
                      <a:pt x="1" y="336"/>
                    </a:lnTo>
                    <a:cubicBezTo>
                      <a:pt x="1" y="451"/>
                      <a:pt x="1" y="565"/>
                      <a:pt x="1" y="642"/>
                    </a:cubicBezTo>
                    <a:cubicBezTo>
                      <a:pt x="1" y="680"/>
                      <a:pt x="1" y="719"/>
                      <a:pt x="39" y="757"/>
                    </a:cubicBezTo>
                    <a:cubicBezTo>
                      <a:pt x="39" y="795"/>
                      <a:pt x="116" y="795"/>
                      <a:pt x="154" y="795"/>
                    </a:cubicBezTo>
                    <a:cubicBezTo>
                      <a:pt x="212" y="805"/>
                      <a:pt x="269" y="809"/>
                      <a:pt x="326" y="809"/>
                    </a:cubicBezTo>
                    <a:cubicBezTo>
                      <a:pt x="496" y="809"/>
                      <a:pt x="661" y="766"/>
                      <a:pt x="805" y="680"/>
                    </a:cubicBezTo>
                    <a:cubicBezTo>
                      <a:pt x="843" y="680"/>
                      <a:pt x="881" y="642"/>
                      <a:pt x="920" y="604"/>
                    </a:cubicBezTo>
                    <a:cubicBezTo>
                      <a:pt x="920" y="565"/>
                      <a:pt x="920" y="527"/>
                      <a:pt x="920" y="489"/>
                    </a:cubicBezTo>
                    <a:cubicBezTo>
                      <a:pt x="881" y="374"/>
                      <a:pt x="843" y="259"/>
                      <a:pt x="805" y="144"/>
                    </a:cubicBezTo>
                    <a:cubicBezTo>
                      <a:pt x="805" y="106"/>
                      <a:pt x="767" y="68"/>
                      <a:pt x="728" y="29"/>
                    </a:cubicBezTo>
                    <a:cubicBezTo>
                      <a:pt x="709" y="10"/>
                      <a:pt x="671"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5" name="Google Shape;795;p14"/>
            <p:cNvSpPr/>
            <p:nvPr/>
          </p:nvSpPr>
          <p:spPr>
            <a:xfrm rot="-3538460">
              <a:off x="232105" y="1907817"/>
              <a:ext cx="106270" cy="92071"/>
            </a:xfrm>
            <a:custGeom>
              <a:avLst/>
              <a:gdLst/>
              <a:ahLst/>
              <a:cxnLst/>
              <a:rect l="l" t="t" r="r" b="b"/>
              <a:pathLst>
                <a:path w="4251" h="3683" extrusionOk="0">
                  <a:moveTo>
                    <a:pt x="1832" y="1"/>
                  </a:moveTo>
                  <a:cubicBezTo>
                    <a:pt x="1120" y="1"/>
                    <a:pt x="415" y="894"/>
                    <a:pt x="77" y="1457"/>
                  </a:cubicBezTo>
                  <a:cubicBezTo>
                    <a:pt x="39" y="1533"/>
                    <a:pt x="1" y="1648"/>
                    <a:pt x="1" y="1763"/>
                  </a:cubicBezTo>
                  <a:cubicBezTo>
                    <a:pt x="39" y="1878"/>
                    <a:pt x="77" y="1954"/>
                    <a:pt x="154" y="1993"/>
                  </a:cubicBezTo>
                  <a:cubicBezTo>
                    <a:pt x="651" y="2529"/>
                    <a:pt x="1149" y="2988"/>
                    <a:pt x="1723" y="3409"/>
                  </a:cubicBezTo>
                  <a:cubicBezTo>
                    <a:pt x="1876" y="3524"/>
                    <a:pt x="2030" y="3639"/>
                    <a:pt x="2221" y="3677"/>
                  </a:cubicBezTo>
                  <a:cubicBezTo>
                    <a:pt x="2244" y="3681"/>
                    <a:pt x="2267" y="3682"/>
                    <a:pt x="2291" y="3682"/>
                  </a:cubicBezTo>
                  <a:cubicBezTo>
                    <a:pt x="2535" y="3682"/>
                    <a:pt x="2777" y="3504"/>
                    <a:pt x="2987" y="3294"/>
                  </a:cubicBezTo>
                  <a:cubicBezTo>
                    <a:pt x="3370" y="2950"/>
                    <a:pt x="3752" y="2529"/>
                    <a:pt x="4059" y="2108"/>
                  </a:cubicBezTo>
                  <a:cubicBezTo>
                    <a:pt x="4135" y="2031"/>
                    <a:pt x="4212" y="1916"/>
                    <a:pt x="4212" y="1801"/>
                  </a:cubicBezTo>
                  <a:cubicBezTo>
                    <a:pt x="4250" y="1610"/>
                    <a:pt x="4097" y="1380"/>
                    <a:pt x="3944" y="1227"/>
                  </a:cubicBezTo>
                  <a:cubicBezTo>
                    <a:pt x="3599" y="921"/>
                    <a:pt x="3178" y="614"/>
                    <a:pt x="2757" y="347"/>
                  </a:cubicBezTo>
                  <a:cubicBezTo>
                    <a:pt x="2489" y="193"/>
                    <a:pt x="2183" y="40"/>
                    <a:pt x="1876" y="2"/>
                  </a:cubicBezTo>
                  <a:cubicBezTo>
                    <a:pt x="1862" y="1"/>
                    <a:pt x="1847"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4"/>
            <p:cNvSpPr/>
            <p:nvPr/>
          </p:nvSpPr>
          <p:spPr>
            <a:xfrm rot="-3538460">
              <a:off x="294049" y="2008514"/>
              <a:ext cx="22024" cy="21749"/>
            </a:xfrm>
            <a:custGeom>
              <a:avLst/>
              <a:gdLst/>
              <a:ahLst/>
              <a:cxnLst/>
              <a:rect l="l" t="t" r="r" b="b"/>
              <a:pathLst>
                <a:path w="881" h="870" extrusionOk="0">
                  <a:moveTo>
                    <a:pt x="448" y="1"/>
                  </a:moveTo>
                  <a:cubicBezTo>
                    <a:pt x="279" y="1"/>
                    <a:pt x="136" y="151"/>
                    <a:pt x="39" y="393"/>
                  </a:cubicBezTo>
                  <a:cubicBezTo>
                    <a:pt x="0" y="432"/>
                    <a:pt x="0" y="470"/>
                    <a:pt x="0" y="508"/>
                  </a:cubicBezTo>
                  <a:cubicBezTo>
                    <a:pt x="0" y="546"/>
                    <a:pt x="77" y="585"/>
                    <a:pt x="115" y="623"/>
                  </a:cubicBezTo>
                  <a:cubicBezTo>
                    <a:pt x="230" y="700"/>
                    <a:pt x="383" y="776"/>
                    <a:pt x="536" y="853"/>
                  </a:cubicBezTo>
                  <a:cubicBezTo>
                    <a:pt x="536" y="853"/>
                    <a:pt x="553" y="870"/>
                    <a:pt x="576" y="870"/>
                  </a:cubicBezTo>
                  <a:cubicBezTo>
                    <a:pt x="587" y="870"/>
                    <a:pt x="600" y="865"/>
                    <a:pt x="613" y="853"/>
                  </a:cubicBezTo>
                  <a:cubicBezTo>
                    <a:pt x="613" y="853"/>
                    <a:pt x="651" y="853"/>
                    <a:pt x="651" y="814"/>
                  </a:cubicBezTo>
                  <a:cubicBezTo>
                    <a:pt x="766" y="700"/>
                    <a:pt x="843" y="546"/>
                    <a:pt x="881" y="355"/>
                  </a:cubicBezTo>
                  <a:cubicBezTo>
                    <a:pt x="881" y="317"/>
                    <a:pt x="881" y="278"/>
                    <a:pt x="843" y="240"/>
                  </a:cubicBezTo>
                  <a:cubicBezTo>
                    <a:pt x="843" y="240"/>
                    <a:pt x="804" y="202"/>
                    <a:pt x="766" y="164"/>
                  </a:cubicBezTo>
                  <a:cubicBezTo>
                    <a:pt x="654" y="51"/>
                    <a:pt x="546" y="1"/>
                    <a:pt x="4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4"/>
            <p:cNvSpPr/>
            <p:nvPr/>
          </p:nvSpPr>
          <p:spPr>
            <a:xfrm rot="-3538460">
              <a:off x="323106" y="1984334"/>
              <a:ext cx="53623" cy="42498"/>
            </a:xfrm>
            <a:custGeom>
              <a:avLst/>
              <a:gdLst/>
              <a:ahLst/>
              <a:cxnLst/>
              <a:rect l="l" t="t" r="r" b="b"/>
              <a:pathLst>
                <a:path w="2145" h="1700" extrusionOk="0">
                  <a:moveTo>
                    <a:pt x="1202" y="1"/>
                  </a:moveTo>
                  <a:cubicBezTo>
                    <a:pt x="972" y="1"/>
                    <a:pt x="754" y="65"/>
                    <a:pt x="613" y="206"/>
                  </a:cubicBezTo>
                  <a:cubicBezTo>
                    <a:pt x="0" y="780"/>
                    <a:pt x="613" y="1316"/>
                    <a:pt x="1149" y="1623"/>
                  </a:cubicBezTo>
                  <a:cubicBezTo>
                    <a:pt x="1187" y="1661"/>
                    <a:pt x="1263" y="1699"/>
                    <a:pt x="1340" y="1699"/>
                  </a:cubicBezTo>
                  <a:cubicBezTo>
                    <a:pt x="1455" y="1699"/>
                    <a:pt x="1570" y="1623"/>
                    <a:pt x="1646" y="1508"/>
                  </a:cubicBezTo>
                  <a:cubicBezTo>
                    <a:pt x="1876" y="1278"/>
                    <a:pt x="2029" y="972"/>
                    <a:pt x="2144" y="666"/>
                  </a:cubicBezTo>
                  <a:cubicBezTo>
                    <a:pt x="2144" y="627"/>
                    <a:pt x="2144" y="551"/>
                    <a:pt x="2144" y="512"/>
                  </a:cubicBezTo>
                  <a:cubicBezTo>
                    <a:pt x="2144" y="436"/>
                    <a:pt x="2106" y="398"/>
                    <a:pt x="2067" y="359"/>
                  </a:cubicBezTo>
                  <a:cubicBezTo>
                    <a:pt x="1887" y="133"/>
                    <a:pt x="1533" y="1"/>
                    <a:pt x="1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4"/>
            <p:cNvSpPr/>
            <p:nvPr/>
          </p:nvSpPr>
          <p:spPr>
            <a:xfrm rot="-3538460">
              <a:off x="221215" y="2052880"/>
              <a:ext cx="27774" cy="20874"/>
            </a:xfrm>
            <a:custGeom>
              <a:avLst/>
              <a:gdLst/>
              <a:ahLst/>
              <a:cxnLst/>
              <a:rect l="l" t="t" r="r" b="b"/>
              <a:pathLst>
                <a:path w="1111" h="835" extrusionOk="0">
                  <a:moveTo>
                    <a:pt x="883" y="0"/>
                  </a:moveTo>
                  <a:cubicBezTo>
                    <a:pt x="804" y="0"/>
                    <a:pt x="711" y="27"/>
                    <a:pt x="613" y="69"/>
                  </a:cubicBezTo>
                  <a:cubicBezTo>
                    <a:pt x="384" y="184"/>
                    <a:pt x="116" y="375"/>
                    <a:pt x="39" y="452"/>
                  </a:cubicBezTo>
                  <a:cubicBezTo>
                    <a:pt x="1" y="490"/>
                    <a:pt x="1" y="528"/>
                    <a:pt x="1" y="567"/>
                  </a:cubicBezTo>
                  <a:cubicBezTo>
                    <a:pt x="1" y="605"/>
                    <a:pt x="39" y="605"/>
                    <a:pt x="77" y="605"/>
                  </a:cubicBezTo>
                  <a:cubicBezTo>
                    <a:pt x="307" y="682"/>
                    <a:pt x="498" y="758"/>
                    <a:pt x="728" y="835"/>
                  </a:cubicBezTo>
                  <a:lnTo>
                    <a:pt x="805" y="835"/>
                  </a:lnTo>
                  <a:cubicBezTo>
                    <a:pt x="805" y="835"/>
                    <a:pt x="843" y="796"/>
                    <a:pt x="843" y="796"/>
                  </a:cubicBezTo>
                  <a:cubicBezTo>
                    <a:pt x="920" y="720"/>
                    <a:pt x="996" y="643"/>
                    <a:pt x="1034" y="528"/>
                  </a:cubicBezTo>
                  <a:cubicBezTo>
                    <a:pt x="1073" y="452"/>
                    <a:pt x="1111" y="375"/>
                    <a:pt x="1111" y="299"/>
                  </a:cubicBezTo>
                  <a:cubicBezTo>
                    <a:pt x="1111" y="80"/>
                    <a:pt x="1019"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4"/>
            <p:cNvSpPr/>
            <p:nvPr/>
          </p:nvSpPr>
          <p:spPr>
            <a:xfrm rot="-3538460">
              <a:off x="306179" y="2056785"/>
              <a:ext cx="36398" cy="32199"/>
            </a:xfrm>
            <a:custGeom>
              <a:avLst/>
              <a:gdLst/>
              <a:ahLst/>
              <a:cxnLst/>
              <a:rect l="l" t="t" r="r" b="b"/>
              <a:pathLst>
                <a:path w="1456" h="1288" extrusionOk="0">
                  <a:moveTo>
                    <a:pt x="658" y="0"/>
                  </a:moveTo>
                  <a:cubicBezTo>
                    <a:pt x="551" y="0"/>
                    <a:pt x="445" y="29"/>
                    <a:pt x="345" y="101"/>
                  </a:cubicBezTo>
                  <a:cubicBezTo>
                    <a:pt x="77" y="292"/>
                    <a:pt x="1" y="675"/>
                    <a:pt x="192" y="943"/>
                  </a:cubicBezTo>
                  <a:cubicBezTo>
                    <a:pt x="269" y="1020"/>
                    <a:pt x="345" y="1096"/>
                    <a:pt x="422" y="1134"/>
                  </a:cubicBezTo>
                  <a:cubicBezTo>
                    <a:pt x="575" y="1249"/>
                    <a:pt x="728" y="1287"/>
                    <a:pt x="881" y="1287"/>
                  </a:cubicBezTo>
                  <a:cubicBezTo>
                    <a:pt x="1111" y="1249"/>
                    <a:pt x="1226" y="1020"/>
                    <a:pt x="1341" y="828"/>
                  </a:cubicBezTo>
                  <a:cubicBezTo>
                    <a:pt x="1417" y="752"/>
                    <a:pt x="1455" y="675"/>
                    <a:pt x="1455" y="560"/>
                  </a:cubicBezTo>
                  <a:cubicBezTo>
                    <a:pt x="1455" y="407"/>
                    <a:pt x="1341" y="254"/>
                    <a:pt x="1187" y="177"/>
                  </a:cubicBezTo>
                  <a:cubicBezTo>
                    <a:pt x="1020" y="81"/>
                    <a:pt x="837"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4"/>
            <p:cNvSpPr/>
            <p:nvPr/>
          </p:nvSpPr>
          <p:spPr>
            <a:xfrm rot="-3538460">
              <a:off x="562653" y="1675667"/>
              <a:ext cx="66047" cy="74272"/>
            </a:xfrm>
            <a:custGeom>
              <a:avLst/>
              <a:gdLst/>
              <a:ahLst/>
              <a:cxnLst/>
              <a:rect l="l" t="t" r="r" b="b"/>
              <a:pathLst>
                <a:path w="2642" h="2971" extrusionOk="0">
                  <a:moveTo>
                    <a:pt x="2014" y="1"/>
                  </a:moveTo>
                  <a:cubicBezTo>
                    <a:pt x="1888" y="1"/>
                    <a:pt x="1779" y="92"/>
                    <a:pt x="1608" y="214"/>
                  </a:cubicBezTo>
                  <a:cubicBezTo>
                    <a:pt x="1110" y="559"/>
                    <a:pt x="689" y="942"/>
                    <a:pt x="268" y="1401"/>
                  </a:cubicBezTo>
                  <a:cubicBezTo>
                    <a:pt x="153" y="1554"/>
                    <a:pt x="0" y="1746"/>
                    <a:pt x="77" y="1937"/>
                  </a:cubicBezTo>
                  <a:cubicBezTo>
                    <a:pt x="115" y="2014"/>
                    <a:pt x="192" y="2090"/>
                    <a:pt x="268" y="2128"/>
                  </a:cubicBezTo>
                  <a:cubicBezTo>
                    <a:pt x="651" y="2358"/>
                    <a:pt x="996" y="2626"/>
                    <a:pt x="1340" y="2856"/>
                  </a:cubicBezTo>
                  <a:cubicBezTo>
                    <a:pt x="1417" y="2932"/>
                    <a:pt x="1532" y="2971"/>
                    <a:pt x="1646" y="2971"/>
                  </a:cubicBezTo>
                  <a:cubicBezTo>
                    <a:pt x="1685" y="2932"/>
                    <a:pt x="1761" y="2894"/>
                    <a:pt x="1800" y="2856"/>
                  </a:cubicBezTo>
                  <a:cubicBezTo>
                    <a:pt x="2106" y="2511"/>
                    <a:pt x="2297" y="2128"/>
                    <a:pt x="2450" y="1707"/>
                  </a:cubicBezTo>
                  <a:cubicBezTo>
                    <a:pt x="2565" y="1401"/>
                    <a:pt x="2642" y="1056"/>
                    <a:pt x="2604" y="712"/>
                  </a:cubicBezTo>
                  <a:cubicBezTo>
                    <a:pt x="2565" y="482"/>
                    <a:pt x="2450" y="252"/>
                    <a:pt x="2259" y="99"/>
                  </a:cubicBezTo>
                  <a:cubicBezTo>
                    <a:pt x="2162" y="30"/>
                    <a:pt x="2085" y="1"/>
                    <a:pt x="2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4"/>
            <p:cNvSpPr/>
            <p:nvPr/>
          </p:nvSpPr>
          <p:spPr>
            <a:xfrm rot="-3538460">
              <a:off x="593472" y="1629022"/>
              <a:ext cx="32449" cy="42698"/>
            </a:xfrm>
            <a:custGeom>
              <a:avLst/>
              <a:gdLst/>
              <a:ahLst/>
              <a:cxnLst/>
              <a:rect l="l" t="t" r="r" b="b"/>
              <a:pathLst>
                <a:path w="1298" h="1708" extrusionOk="0">
                  <a:moveTo>
                    <a:pt x="806" y="0"/>
                  </a:moveTo>
                  <a:cubicBezTo>
                    <a:pt x="781" y="0"/>
                    <a:pt x="755" y="2"/>
                    <a:pt x="728" y="6"/>
                  </a:cubicBezTo>
                  <a:cubicBezTo>
                    <a:pt x="306" y="45"/>
                    <a:pt x="192" y="810"/>
                    <a:pt x="77" y="1117"/>
                  </a:cubicBezTo>
                  <a:cubicBezTo>
                    <a:pt x="38" y="1193"/>
                    <a:pt x="0" y="1308"/>
                    <a:pt x="38" y="1385"/>
                  </a:cubicBezTo>
                  <a:cubicBezTo>
                    <a:pt x="77" y="1461"/>
                    <a:pt x="153" y="1499"/>
                    <a:pt x="230" y="1538"/>
                  </a:cubicBezTo>
                  <a:cubicBezTo>
                    <a:pt x="383" y="1576"/>
                    <a:pt x="498" y="1653"/>
                    <a:pt x="651" y="1691"/>
                  </a:cubicBezTo>
                  <a:cubicBezTo>
                    <a:pt x="702" y="1691"/>
                    <a:pt x="753" y="1708"/>
                    <a:pt x="793" y="1708"/>
                  </a:cubicBezTo>
                  <a:cubicBezTo>
                    <a:pt x="813" y="1708"/>
                    <a:pt x="830" y="1704"/>
                    <a:pt x="842" y="1691"/>
                  </a:cubicBezTo>
                  <a:cubicBezTo>
                    <a:pt x="881" y="1653"/>
                    <a:pt x="919" y="1614"/>
                    <a:pt x="957" y="1576"/>
                  </a:cubicBezTo>
                  <a:cubicBezTo>
                    <a:pt x="1072" y="1385"/>
                    <a:pt x="1187" y="1155"/>
                    <a:pt x="1225" y="925"/>
                  </a:cubicBezTo>
                  <a:cubicBezTo>
                    <a:pt x="1298" y="599"/>
                    <a:pt x="1233" y="0"/>
                    <a:pt x="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4"/>
            <p:cNvSpPr/>
            <p:nvPr/>
          </p:nvSpPr>
          <p:spPr>
            <a:xfrm rot="-3538460">
              <a:off x="494566" y="1601299"/>
              <a:ext cx="89996" cy="67297"/>
            </a:xfrm>
            <a:custGeom>
              <a:avLst/>
              <a:gdLst/>
              <a:ahLst/>
              <a:cxnLst/>
              <a:rect l="l" t="t" r="r" b="b"/>
              <a:pathLst>
                <a:path w="3600" h="2692" extrusionOk="0">
                  <a:moveTo>
                    <a:pt x="2576" y="1"/>
                  </a:moveTo>
                  <a:cubicBezTo>
                    <a:pt x="2057" y="1"/>
                    <a:pt x="1429" y="254"/>
                    <a:pt x="1035" y="541"/>
                  </a:cubicBezTo>
                  <a:cubicBezTo>
                    <a:pt x="690" y="770"/>
                    <a:pt x="1" y="1344"/>
                    <a:pt x="460" y="1689"/>
                  </a:cubicBezTo>
                  <a:cubicBezTo>
                    <a:pt x="843" y="1957"/>
                    <a:pt x="1188" y="2225"/>
                    <a:pt x="1532" y="2493"/>
                  </a:cubicBezTo>
                  <a:cubicBezTo>
                    <a:pt x="1647" y="2570"/>
                    <a:pt x="1762" y="2684"/>
                    <a:pt x="1915" y="2684"/>
                  </a:cubicBezTo>
                  <a:cubicBezTo>
                    <a:pt x="1945" y="2689"/>
                    <a:pt x="1975" y="2692"/>
                    <a:pt x="2004" y="2692"/>
                  </a:cubicBezTo>
                  <a:cubicBezTo>
                    <a:pt x="2195" y="2692"/>
                    <a:pt x="2361" y="2588"/>
                    <a:pt x="2528" y="2455"/>
                  </a:cubicBezTo>
                  <a:cubicBezTo>
                    <a:pt x="2872" y="2187"/>
                    <a:pt x="3178" y="1804"/>
                    <a:pt x="3370" y="1383"/>
                  </a:cubicBezTo>
                  <a:cubicBezTo>
                    <a:pt x="3485" y="1115"/>
                    <a:pt x="3600" y="770"/>
                    <a:pt x="3446" y="502"/>
                  </a:cubicBezTo>
                  <a:cubicBezTo>
                    <a:pt x="3332" y="196"/>
                    <a:pt x="2987" y="43"/>
                    <a:pt x="2681" y="5"/>
                  </a:cubicBezTo>
                  <a:cubicBezTo>
                    <a:pt x="2646" y="2"/>
                    <a:pt x="2611" y="1"/>
                    <a:pt x="2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4"/>
            <p:cNvSpPr/>
            <p:nvPr/>
          </p:nvSpPr>
          <p:spPr>
            <a:xfrm rot="-3538460">
              <a:off x="625844" y="1673574"/>
              <a:ext cx="13424" cy="10000"/>
            </a:xfrm>
            <a:custGeom>
              <a:avLst/>
              <a:gdLst/>
              <a:ahLst/>
              <a:cxnLst/>
              <a:rect l="l" t="t" r="r" b="b"/>
              <a:pathLst>
                <a:path w="537" h="400" extrusionOk="0">
                  <a:moveTo>
                    <a:pt x="308" y="1"/>
                  </a:moveTo>
                  <a:cubicBezTo>
                    <a:pt x="243" y="1"/>
                    <a:pt x="169" y="28"/>
                    <a:pt x="115" y="55"/>
                  </a:cubicBezTo>
                  <a:lnTo>
                    <a:pt x="77" y="93"/>
                  </a:lnTo>
                  <a:cubicBezTo>
                    <a:pt x="0" y="131"/>
                    <a:pt x="0" y="246"/>
                    <a:pt x="39" y="323"/>
                  </a:cubicBezTo>
                  <a:cubicBezTo>
                    <a:pt x="115" y="399"/>
                    <a:pt x="192" y="399"/>
                    <a:pt x="307" y="399"/>
                  </a:cubicBezTo>
                  <a:cubicBezTo>
                    <a:pt x="383" y="361"/>
                    <a:pt x="460" y="323"/>
                    <a:pt x="498" y="246"/>
                  </a:cubicBezTo>
                  <a:cubicBezTo>
                    <a:pt x="536" y="131"/>
                    <a:pt x="460" y="55"/>
                    <a:pt x="383" y="16"/>
                  </a:cubicBezTo>
                  <a:cubicBezTo>
                    <a:pt x="361" y="5"/>
                    <a:pt x="335" y="1"/>
                    <a:pt x="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4"/>
            <p:cNvSpPr/>
            <p:nvPr/>
          </p:nvSpPr>
          <p:spPr>
            <a:xfrm rot="-3538460">
              <a:off x="628609" y="1626965"/>
              <a:ext cx="16299" cy="22299"/>
            </a:xfrm>
            <a:custGeom>
              <a:avLst/>
              <a:gdLst/>
              <a:ahLst/>
              <a:cxnLst/>
              <a:rect l="l" t="t" r="r" b="b"/>
              <a:pathLst>
                <a:path w="652" h="892" extrusionOk="0">
                  <a:moveTo>
                    <a:pt x="328" y="1"/>
                  </a:moveTo>
                  <a:cubicBezTo>
                    <a:pt x="289" y="1"/>
                    <a:pt x="254" y="10"/>
                    <a:pt x="231" y="34"/>
                  </a:cubicBezTo>
                  <a:cubicBezTo>
                    <a:pt x="116" y="110"/>
                    <a:pt x="77" y="378"/>
                    <a:pt x="39" y="455"/>
                  </a:cubicBezTo>
                  <a:cubicBezTo>
                    <a:pt x="1" y="531"/>
                    <a:pt x="1" y="570"/>
                    <a:pt x="1" y="646"/>
                  </a:cubicBezTo>
                  <a:cubicBezTo>
                    <a:pt x="1" y="761"/>
                    <a:pt x="116" y="799"/>
                    <a:pt x="192" y="838"/>
                  </a:cubicBezTo>
                  <a:cubicBezTo>
                    <a:pt x="246" y="865"/>
                    <a:pt x="301" y="892"/>
                    <a:pt x="355" y="892"/>
                  </a:cubicBezTo>
                  <a:cubicBezTo>
                    <a:pt x="377" y="892"/>
                    <a:pt x="400" y="887"/>
                    <a:pt x="422" y="876"/>
                  </a:cubicBezTo>
                  <a:cubicBezTo>
                    <a:pt x="499" y="838"/>
                    <a:pt x="537" y="799"/>
                    <a:pt x="537" y="723"/>
                  </a:cubicBezTo>
                  <a:cubicBezTo>
                    <a:pt x="575" y="646"/>
                    <a:pt x="575" y="570"/>
                    <a:pt x="613" y="493"/>
                  </a:cubicBezTo>
                  <a:cubicBezTo>
                    <a:pt x="613" y="378"/>
                    <a:pt x="613" y="263"/>
                    <a:pt x="613" y="187"/>
                  </a:cubicBezTo>
                  <a:cubicBezTo>
                    <a:pt x="613" y="148"/>
                    <a:pt x="652" y="110"/>
                    <a:pt x="613" y="110"/>
                  </a:cubicBezTo>
                  <a:cubicBezTo>
                    <a:pt x="613" y="110"/>
                    <a:pt x="613" y="72"/>
                    <a:pt x="575" y="72"/>
                  </a:cubicBezTo>
                  <a:cubicBezTo>
                    <a:pt x="522" y="45"/>
                    <a:pt x="415" y="1"/>
                    <a:pt x="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4"/>
            <p:cNvSpPr/>
            <p:nvPr/>
          </p:nvSpPr>
          <p:spPr>
            <a:xfrm rot="-3538460">
              <a:off x="696427" y="1593636"/>
              <a:ext cx="18224" cy="13074"/>
            </a:xfrm>
            <a:custGeom>
              <a:avLst/>
              <a:gdLst/>
              <a:ahLst/>
              <a:cxnLst/>
              <a:rect l="l" t="t" r="r" b="b"/>
              <a:pathLst>
                <a:path w="729" h="523" extrusionOk="0">
                  <a:moveTo>
                    <a:pt x="508" y="0"/>
                  </a:moveTo>
                  <a:cubicBezTo>
                    <a:pt x="358" y="0"/>
                    <a:pt x="182" y="186"/>
                    <a:pt x="77" y="264"/>
                  </a:cubicBezTo>
                  <a:cubicBezTo>
                    <a:pt x="39" y="264"/>
                    <a:pt x="1" y="303"/>
                    <a:pt x="1" y="341"/>
                  </a:cubicBezTo>
                  <a:cubicBezTo>
                    <a:pt x="39" y="379"/>
                    <a:pt x="39" y="379"/>
                    <a:pt x="77" y="417"/>
                  </a:cubicBezTo>
                  <a:cubicBezTo>
                    <a:pt x="230" y="456"/>
                    <a:pt x="345" y="494"/>
                    <a:pt x="498" y="494"/>
                  </a:cubicBezTo>
                  <a:cubicBezTo>
                    <a:pt x="518" y="513"/>
                    <a:pt x="527" y="523"/>
                    <a:pt x="537" y="523"/>
                  </a:cubicBezTo>
                  <a:cubicBezTo>
                    <a:pt x="546" y="523"/>
                    <a:pt x="556" y="513"/>
                    <a:pt x="575" y="494"/>
                  </a:cubicBezTo>
                  <a:cubicBezTo>
                    <a:pt x="613" y="494"/>
                    <a:pt x="652" y="456"/>
                    <a:pt x="652" y="417"/>
                  </a:cubicBezTo>
                  <a:cubicBezTo>
                    <a:pt x="728" y="341"/>
                    <a:pt x="728" y="226"/>
                    <a:pt x="690" y="149"/>
                  </a:cubicBezTo>
                  <a:cubicBezTo>
                    <a:pt x="641" y="40"/>
                    <a:pt x="577" y="0"/>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4"/>
            <p:cNvSpPr/>
            <p:nvPr/>
          </p:nvSpPr>
          <p:spPr>
            <a:xfrm rot="-3538460">
              <a:off x="694806" y="1540607"/>
              <a:ext cx="31624" cy="31424"/>
            </a:xfrm>
            <a:custGeom>
              <a:avLst/>
              <a:gdLst/>
              <a:ahLst/>
              <a:cxnLst/>
              <a:rect l="l" t="t" r="r" b="b"/>
              <a:pathLst>
                <a:path w="1265" h="1257" extrusionOk="0">
                  <a:moveTo>
                    <a:pt x="706" y="1"/>
                  </a:moveTo>
                  <a:cubicBezTo>
                    <a:pt x="673" y="1"/>
                    <a:pt x="642" y="7"/>
                    <a:pt x="613" y="21"/>
                  </a:cubicBezTo>
                  <a:cubicBezTo>
                    <a:pt x="422" y="136"/>
                    <a:pt x="230" y="404"/>
                    <a:pt x="77" y="557"/>
                  </a:cubicBezTo>
                  <a:cubicBezTo>
                    <a:pt x="77" y="596"/>
                    <a:pt x="1" y="672"/>
                    <a:pt x="39" y="749"/>
                  </a:cubicBezTo>
                  <a:cubicBezTo>
                    <a:pt x="39" y="749"/>
                    <a:pt x="77" y="787"/>
                    <a:pt x="116" y="825"/>
                  </a:cubicBezTo>
                  <a:cubicBezTo>
                    <a:pt x="230" y="940"/>
                    <a:pt x="383" y="1055"/>
                    <a:pt x="537" y="1170"/>
                  </a:cubicBezTo>
                  <a:cubicBezTo>
                    <a:pt x="575" y="1208"/>
                    <a:pt x="613" y="1246"/>
                    <a:pt x="651" y="1246"/>
                  </a:cubicBezTo>
                  <a:cubicBezTo>
                    <a:pt x="673" y="1254"/>
                    <a:pt x="693" y="1257"/>
                    <a:pt x="710" y="1257"/>
                  </a:cubicBezTo>
                  <a:cubicBezTo>
                    <a:pt x="782" y="1257"/>
                    <a:pt x="819" y="1201"/>
                    <a:pt x="881" y="1170"/>
                  </a:cubicBezTo>
                  <a:cubicBezTo>
                    <a:pt x="958" y="1055"/>
                    <a:pt x="1034" y="979"/>
                    <a:pt x="1111" y="902"/>
                  </a:cubicBezTo>
                  <a:cubicBezTo>
                    <a:pt x="1187" y="787"/>
                    <a:pt x="1264" y="672"/>
                    <a:pt x="1264" y="519"/>
                  </a:cubicBezTo>
                  <a:cubicBezTo>
                    <a:pt x="1264" y="404"/>
                    <a:pt x="1187" y="289"/>
                    <a:pt x="1111" y="213"/>
                  </a:cubicBezTo>
                  <a:cubicBezTo>
                    <a:pt x="1018" y="119"/>
                    <a:pt x="848" y="1"/>
                    <a:pt x="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4"/>
            <p:cNvSpPr/>
            <p:nvPr/>
          </p:nvSpPr>
          <p:spPr>
            <a:xfrm rot="5400000">
              <a:off x="372403" y="360730"/>
              <a:ext cx="79500" cy="61875"/>
            </a:xfrm>
            <a:custGeom>
              <a:avLst/>
              <a:gdLst/>
              <a:ahLst/>
              <a:cxnLst/>
              <a:rect l="l" t="t" r="r" b="b"/>
              <a:pathLst>
                <a:path w="3180" h="2475" extrusionOk="0">
                  <a:moveTo>
                    <a:pt x="498" y="1"/>
                  </a:moveTo>
                  <a:cubicBezTo>
                    <a:pt x="383" y="39"/>
                    <a:pt x="306" y="154"/>
                    <a:pt x="268" y="269"/>
                  </a:cubicBezTo>
                  <a:cubicBezTo>
                    <a:pt x="38" y="805"/>
                    <a:pt x="0" y="1379"/>
                    <a:pt x="153" y="1915"/>
                  </a:cubicBezTo>
                  <a:cubicBezTo>
                    <a:pt x="153" y="1991"/>
                    <a:pt x="191" y="2106"/>
                    <a:pt x="230" y="2183"/>
                  </a:cubicBezTo>
                  <a:cubicBezTo>
                    <a:pt x="413" y="2389"/>
                    <a:pt x="653" y="2474"/>
                    <a:pt x="907" y="2474"/>
                  </a:cubicBezTo>
                  <a:cubicBezTo>
                    <a:pt x="1931" y="2474"/>
                    <a:pt x="3179" y="1081"/>
                    <a:pt x="1799" y="498"/>
                  </a:cubicBezTo>
                  <a:cubicBezTo>
                    <a:pt x="1455" y="345"/>
                    <a:pt x="1072" y="192"/>
                    <a:pt x="727" y="39"/>
                  </a:cubicBezTo>
                  <a:cubicBezTo>
                    <a:pt x="651" y="1"/>
                    <a:pt x="574"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4"/>
            <p:cNvSpPr/>
            <p:nvPr/>
          </p:nvSpPr>
          <p:spPr>
            <a:xfrm rot="5400000">
              <a:off x="346941" y="343843"/>
              <a:ext cx="26825" cy="19975"/>
            </a:xfrm>
            <a:custGeom>
              <a:avLst/>
              <a:gdLst/>
              <a:ahLst/>
              <a:cxnLst/>
              <a:rect l="l" t="t" r="r" b="b"/>
              <a:pathLst>
                <a:path w="1073" h="799" extrusionOk="0">
                  <a:moveTo>
                    <a:pt x="383" y="0"/>
                  </a:moveTo>
                  <a:cubicBezTo>
                    <a:pt x="307" y="0"/>
                    <a:pt x="269" y="0"/>
                    <a:pt x="230" y="39"/>
                  </a:cubicBezTo>
                  <a:cubicBezTo>
                    <a:pt x="77" y="192"/>
                    <a:pt x="1" y="421"/>
                    <a:pt x="1" y="613"/>
                  </a:cubicBezTo>
                  <a:cubicBezTo>
                    <a:pt x="1" y="689"/>
                    <a:pt x="39" y="728"/>
                    <a:pt x="77" y="766"/>
                  </a:cubicBezTo>
                  <a:cubicBezTo>
                    <a:pt x="113" y="790"/>
                    <a:pt x="171" y="799"/>
                    <a:pt x="237" y="799"/>
                  </a:cubicBezTo>
                  <a:cubicBezTo>
                    <a:pt x="384" y="799"/>
                    <a:pt x="572" y="754"/>
                    <a:pt x="651" y="728"/>
                  </a:cubicBezTo>
                  <a:cubicBezTo>
                    <a:pt x="805" y="651"/>
                    <a:pt x="919" y="460"/>
                    <a:pt x="1034" y="345"/>
                  </a:cubicBezTo>
                  <a:cubicBezTo>
                    <a:pt x="1034" y="307"/>
                    <a:pt x="1073" y="268"/>
                    <a:pt x="1034" y="230"/>
                  </a:cubicBezTo>
                  <a:cubicBezTo>
                    <a:pt x="1034" y="192"/>
                    <a:pt x="996" y="192"/>
                    <a:pt x="996" y="192"/>
                  </a:cubicBezTo>
                  <a:cubicBezTo>
                    <a:pt x="805" y="115"/>
                    <a:pt x="651" y="77"/>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4"/>
            <p:cNvSpPr/>
            <p:nvPr/>
          </p:nvSpPr>
          <p:spPr>
            <a:xfrm rot="5400000">
              <a:off x="342603" y="310805"/>
              <a:ext cx="21075" cy="22900"/>
            </a:xfrm>
            <a:custGeom>
              <a:avLst/>
              <a:gdLst/>
              <a:ahLst/>
              <a:cxnLst/>
              <a:rect l="l" t="t" r="r" b="b"/>
              <a:pathLst>
                <a:path w="843" h="916" extrusionOk="0">
                  <a:moveTo>
                    <a:pt x="651" y="0"/>
                  </a:moveTo>
                  <a:cubicBezTo>
                    <a:pt x="460" y="38"/>
                    <a:pt x="306" y="77"/>
                    <a:pt x="153" y="191"/>
                  </a:cubicBezTo>
                  <a:cubicBezTo>
                    <a:pt x="77" y="230"/>
                    <a:pt x="38" y="230"/>
                    <a:pt x="38" y="306"/>
                  </a:cubicBezTo>
                  <a:cubicBezTo>
                    <a:pt x="0" y="345"/>
                    <a:pt x="0" y="383"/>
                    <a:pt x="0" y="459"/>
                  </a:cubicBezTo>
                  <a:cubicBezTo>
                    <a:pt x="38" y="613"/>
                    <a:pt x="115" y="804"/>
                    <a:pt x="268" y="881"/>
                  </a:cubicBezTo>
                  <a:cubicBezTo>
                    <a:pt x="321" y="904"/>
                    <a:pt x="368" y="915"/>
                    <a:pt x="410" y="915"/>
                  </a:cubicBezTo>
                  <a:cubicBezTo>
                    <a:pt x="708" y="915"/>
                    <a:pt x="771" y="388"/>
                    <a:pt x="804" y="153"/>
                  </a:cubicBezTo>
                  <a:cubicBezTo>
                    <a:pt x="804" y="115"/>
                    <a:pt x="842" y="77"/>
                    <a:pt x="804" y="38"/>
                  </a:cubicBezTo>
                  <a:cubicBezTo>
                    <a:pt x="766" y="0"/>
                    <a:pt x="689"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4"/>
            <p:cNvSpPr/>
            <p:nvPr/>
          </p:nvSpPr>
          <p:spPr>
            <a:xfrm rot="5400000">
              <a:off x="438791" y="292143"/>
              <a:ext cx="48850" cy="51600"/>
            </a:xfrm>
            <a:custGeom>
              <a:avLst/>
              <a:gdLst/>
              <a:ahLst/>
              <a:cxnLst/>
              <a:rect l="l" t="t" r="r" b="b"/>
              <a:pathLst>
                <a:path w="1954" h="2064" extrusionOk="0">
                  <a:moveTo>
                    <a:pt x="766" y="0"/>
                  </a:moveTo>
                  <a:cubicBezTo>
                    <a:pt x="652" y="0"/>
                    <a:pt x="575" y="38"/>
                    <a:pt x="460" y="115"/>
                  </a:cubicBezTo>
                  <a:cubicBezTo>
                    <a:pt x="154" y="306"/>
                    <a:pt x="39" y="728"/>
                    <a:pt x="39" y="1110"/>
                  </a:cubicBezTo>
                  <a:cubicBezTo>
                    <a:pt x="1" y="1417"/>
                    <a:pt x="77" y="1799"/>
                    <a:pt x="345" y="1991"/>
                  </a:cubicBezTo>
                  <a:cubicBezTo>
                    <a:pt x="414" y="2043"/>
                    <a:pt x="499" y="2063"/>
                    <a:pt x="592" y="2063"/>
                  </a:cubicBezTo>
                  <a:cubicBezTo>
                    <a:pt x="706" y="2063"/>
                    <a:pt x="832" y="2033"/>
                    <a:pt x="958" y="1991"/>
                  </a:cubicBezTo>
                  <a:cubicBezTo>
                    <a:pt x="1149" y="1914"/>
                    <a:pt x="1379" y="1761"/>
                    <a:pt x="1532" y="1570"/>
                  </a:cubicBezTo>
                  <a:cubicBezTo>
                    <a:pt x="1647" y="1417"/>
                    <a:pt x="1953" y="995"/>
                    <a:pt x="1838" y="766"/>
                  </a:cubicBezTo>
                  <a:cubicBezTo>
                    <a:pt x="1800" y="689"/>
                    <a:pt x="1762" y="651"/>
                    <a:pt x="1685" y="613"/>
                  </a:cubicBezTo>
                  <a:lnTo>
                    <a:pt x="1073" y="153"/>
                  </a:lnTo>
                  <a:cubicBezTo>
                    <a:pt x="996" y="115"/>
                    <a:pt x="881" y="38"/>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4"/>
            <p:cNvSpPr/>
            <p:nvPr/>
          </p:nvSpPr>
          <p:spPr>
            <a:xfrm rot="5400000">
              <a:off x="353" y="177530"/>
              <a:ext cx="33525" cy="33900"/>
            </a:xfrm>
            <a:custGeom>
              <a:avLst/>
              <a:gdLst/>
              <a:ahLst/>
              <a:cxnLst/>
              <a:rect l="l" t="t" r="r" b="b"/>
              <a:pathLst>
                <a:path w="1341" h="1356" extrusionOk="0">
                  <a:moveTo>
                    <a:pt x="617" y="0"/>
                  </a:moveTo>
                  <a:cubicBezTo>
                    <a:pt x="562" y="0"/>
                    <a:pt x="507" y="9"/>
                    <a:pt x="460" y="25"/>
                  </a:cubicBezTo>
                  <a:cubicBezTo>
                    <a:pt x="0" y="178"/>
                    <a:pt x="39" y="599"/>
                    <a:pt x="77" y="1021"/>
                  </a:cubicBezTo>
                  <a:cubicBezTo>
                    <a:pt x="115" y="1135"/>
                    <a:pt x="154" y="1250"/>
                    <a:pt x="268" y="1327"/>
                  </a:cubicBezTo>
                  <a:cubicBezTo>
                    <a:pt x="307" y="1346"/>
                    <a:pt x="345" y="1356"/>
                    <a:pt x="383" y="1356"/>
                  </a:cubicBezTo>
                  <a:cubicBezTo>
                    <a:pt x="422" y="1356"/>
                    <a:pt x="460" y="1346"/>
                    <a:pt x="498" y="1327"/>
                  </a:cubicBezTo>
                  <a:cubicBezTo>
                    <a:pt x="613" y="1289"/>
                    <a:pt x="689" y="1212"/>
                    <a:pt x="766" y="1174"/>
                  </a:cubicBezTo>
                  <a:cubicBezTo>
                    <a:pt x="881" y="1135"/>
                    <a:pt x="1072" y="1135"/>
                    <a:pt x="1187" y="1097"/>
                  </a:cubicBezTo>
                  <a:cubicBezTo>
                    <a:pt x="1225" y="1059"/>
                    <a:pt x="1264" y="1021"/>
                    <a:pt x="1302" y="982"/>
                  </a:cubicBezTo>
                  <a:cubicBezTo>
                    <a:pt x="1340" y="906"/>
                    <a:pt x="1302" y="829"/>
                    <a:pt x="1264" y="753"/>
                  </a:cubicBezTo>
                  <a:cubicBezTo>
                    <a:pt x="1187" y="599"/>
                    <a:pt x="1111" y="446"/>
                    <a:pt x="996" y="293"/>
                  </a:cubicBezTo>
                  <a:cubicBezTo>
                    <a:pt x="957" y="217"/>
                    <a:pt x="919" y="140"/>
                    <a:pt x="843" y="63"/>
                  </a:cubicBezTo>
                  <a:cubicBezTo>
                    <a:pt x="775" y="19"/>
                    <a:pt x="695" y="0"/>
                    <a:pt x="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4"/>
            <p:cNvSpPr/>
            <p:nvPr/>
          </p:nvSpPr>
          <p:spPr>
            <a:xfrm rot="5400000">
              <a:off x="55578" y="170455"/>
              <a:ext cx="54575" cy="67200"/>
            </a:xfrm>
            <a:custGeom>
              <a:avLst/>
              <a:gdLst/>
              <a:ahLst/>
              <a:cxnLst/>
              <a:rect l="l" t="t" r="r" b="b"/>
              <a:pathLst>
                <a:path w="2183" h="2688" extrusionOk="0">
                  <a:moveTo>
                    <a:pt x="938" y="0"/>
                  </a:moveTo>
                  <a:cubicBezTo>
                    <a:pt x="842" y="0"/>
                    <a:pt x="747" y="10"/>
                    <a:pt x="651" y="29"/>
                  </a:cubicBezTo>
                  <a:cubicBezTo>
                    <a:pt x="77" y="105"/>
                    <a:pt x="0" y="680"/>
                    <a:pt x="0" y="1216"/>
                  </a:cubicBezTo>
                  <a:cubicBezTo>
                    <a:pt x="0" y="1522"/>
                    <a:pt x="153" y="1866"/>
                    <a:pt x="421" y="2020"/>
                  </a:cubicBezTo>
                  <a:cubicBezTo>
                    <a:pt x="651" y="2173"/>
                    <a:pt x="957" y="2211"/>
                    <a:pt x="1187" y="2326"/>
                  </a:cubicBezTo>
                  <a:cubicBezTo>
                    <a:pt x="1340" y="2402"/>
                    <a:pt x="1493" y="2556"/>
                    <a:pt x="1685" y="2670"/>
                  </a:cubicBezTo>
                  <a:cubicBezTo>
                    <a:pt x="1710" y="2670"/>
                    <a:pt x="1753" y="2687"/>
                    <a:pt x="1801" y="2687"/>
                  </a:cubicBezTo>
                  <a:cubicBezTo>
                    <a:pt x="1825" y="2687"/>
                    <a:pt x="1850" y="2683"/>
                    <a:pt x="1876" y="2670"/>
                  </a:cubicBezTo>
                  <a:cubicBezTo>
                    <a:pt x="1991" y="2670"/>
                    <a:pt x="2029" y="2556"/>
                    <a:pt x="2029" y="2441"/>
                  </a:cubicBezTo>
                  <a:cubicBezTo>
                    <a:pt x="2182" y="1828"/>
                    <a:pt x="2144" y="1177"/>
                    <a:pt x="1953" y="603"/>
                  </a:cubicBezTo>
                  <a:cubicBezTo>
                    <a:pt x="1876" y="412"/>
                    <a:pt x="1761" y="220"/>
                    <a:pt x="1608" y="144"/>
                  </a:cubicBezTo>
                  <a:cubicBezTo>
                    <a:pt x="1493" y="67"/>
                    <a:pt x="1340" y="29"/>
                    <a:pt x="1225" y="29"/>
                  </a:cubicBezTo>
                  <a:cubicBezTo>
                    <a:pt x="1129" y="10"/>
                    <a:pt x="1034"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4"/>
            <p:cNvSpPr/>
            <p:nvPr/>
          </p:nvSpPr>
          <p:spPr>
            <a:xfrm rot="5400000">
              <a:off x="48766" y="143993"/>
              <a:ext cx="41375" cy="28025"/>
            </a:xfrm>
            <a:custGeom>
              <a:avLst/>
              <a:gdLst/>
              <a:ahLst/>
              <a:cxnLst/>
              <a:rect l="l" t="t" r="r" b="b"/>
              <a:pathLst>
                <a:path w="1655" h="1121" extrusionOk="0">
                  <a:moveTo>
                    <a:pt x="963" y="0"/>
                  </a:moveTo>
                  <a:cubicBezTo>
                    <a:pt x="546" y="0"/>
                    <a:pt x="0" y="792"/>
                    <a:pt x="468" y="1044"/>
                  </a:cubicBezTo>
                  <a:cubicBezTo>
                    <a:pt x="544" y="1121"/>
                    <a:pt x="659" y="1121"/>
                    <a:pt x="736" y="1121"/>
                  </a:cubicBezTo>
                  <a:lnTo>
                    <a:pt x="1195" y="1121"/>
                  </a:lnTo>
                  <a:cubicBezTo>
                    <a:pt x="1348" y="1121"/>
                    <a:pt x="1540" y="1121"/>
                    <a:pt x="1616" y="1006"/>
                  </a:cubicBezTo>
                  <a:cubicBezTo>
                    <a:pt x="1655" y="891"/>
                    <a:pt x="1616" y="776"/>
                    <a:pt x="1578" y="700"/>
                  </a:cubicBezTo>
                  <a:cubicBezTo>
                    <a:pt x="1502" y="470"/>
                    <a:pt x="1387" y="278"/>
                    <a:pt x="1195" y="125"/>
                  </a:cubicBezTo>
                  <a:cubicBezTo>
                    <a:pt x="1157" y="87"/>
                    <a:pt x="1119" y="49"/>
                    <a:pt x="1042" y="10"/>
                  </a:cubicBezTo>
                  <a:cubicBezTo>
                    <a:pt x="1017" y="3"/>
                    <a:pt x="990"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4"/>
            <p:cNvSpPr/>
            <p:nvPr/>
          </p:nvSpPr>
          <p:spPr>
            <a:xfrm rot="5400000">
              <a:off x="117541" y="105193"/>
              <a:ext cx="78500" cy="74250"/>
            </a:xfrm>
            <a:custGeom>
              <a:avLst/>
              <a:gdLst/>
              <a:ahLst/>
              <a:cxnLst/>
              <a:rect l="l" t="t" r="r" b="b"/>
              <a:pathLst>
                <a:path w="3140" h="2970" extrusionOk="0">
                  <a:moveTo>
                    <a:pt x="1947" y="1"/>
                  </a:moveTo>
                  <a:cubicBezTo>
                    <a:pt x="1839" y="1"/>
                    <a:pt x="1736" y="19"/>
                    <a:pt x="1646" y="64"/>
                  </a:cubicBezTo>
                  <a:cubicBezTo>
                    <a:pt x="1493" y="102"/>
                    <a:pt x="1417" y="255"/>
                    <a:pt x="1302" y="370"/>
                  </a:cubicBezTo>
                  <a:cubicBezTo>
                    <a:pt x="1149" y="600"/>
                    <a:pt x="957" y="830"/>
                    <a:pt x="766" y="1059"/>
                  </a:cubicBezTo>
                  <a:cubicBezTo>
                    <a:pt x="613" y="1251"/>
                    <a:pt x="268" y="1481"/>
                    <a:pt x="153" y="1710"/>
                  </a:cubicBezTo>
                  <a:cubicBezTo>
                    <a:pt x="0" y="2131"/>
                    <a:pt x="383" y="2744"/>
                    <a:pt x="766" y="2897"/>
                  </a:cubicBezTo>
                  <a:cubicBezTo>
                    <a:pt x="870" y="2949"/>
                    <a:pt x="981" y="2970"/>
                    <a:pt x="1097" y="2970"/>
                  </a:cubicBezTo>
                  <a:cubicBezTo>
                    <a:pt x="1238" y="2970"/>
                    <a:pt x="1385" y="2939"/>
                    <a:pt x="1532" y="2897"/>
                  </a:cubicBezTo>
                  <a:cubicBezTo>
                    <a:pt x="1761" y="2821"/>
                    <a:pt x="1991" y="2706"/>
                    <a:pt x="2221" y="2553"/>
                  </a:cubicBezTo>
                  <a:cubicBezTo>
                    <a:pt x="2489" y="2399"/>
                    <a:pt x="2757" y="2208"/>
                    <a:pt x="2910" y="1940"/>
                  </a:cubicBezTo>
                  <a:cubicBezTo>
                    <a:pt x="3140" y="1519"/>
                    <a:pt x="2986" y="1059"/>
                    <a:pt x="2872" y="600"/>
                  </a:cubicBezTo>
                  <a:cubicBezTo>
                    <a:pt x="2833" y="447"/>
                    <a:pt x="2795" y="294"/>
                    <a:pt x="2680" y="217"/>
                  </a:cubicBezTo>
                  <a:cubicBezTo>
                    <a:pt x="2527" y="102"/>
                    <a:pt x="2336" y="26"/>
                    <a:pt x="2182" y="26"/>
                  </a:cubicBezTo>
                  <a:cubicBezTo>
                    <a:pt x="2103" y="10"/>
                    <a:pt x="2024" y="1"/>
                    <a:pt x="1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4"/>
            <p:cNvSpPr/>
            <p:nvPr/>
          </p:nvSpPr>
          <p:spPr>
            <a:xfrm rot="5400000">
              <a:off x="27178" y="157105"/>
              <a:ext cx="14275" cy="15500"/>
            </a:xfrm>
            <a:custGeom>
              <a:avLst/>
              <a:gdLst/>
              <a:ahLst/>
              <a:cxnLst/>
              <a:rect l="l" t="t" r="r" b="b"/>
              <a:pathLst>
                <a:path w="571" h="620" extrusionOk="0">
                  <a:moveTo>
                    <a:pt x="303" y="1"/>
                  </a:moveTo>
                  <a:cubicBezTo>
                    <a:pt x="150" y="115"/>
                    <a:pt x="73" y="269"/>
                    <a:pt x="35" y="383"/>
                  </a:cubicBezTo>
                  <a:cubicBezTo>
                    <a:pt x="1" y="486"/>
                    <a:pt x="119" y="619"/>
                    <a:pt x="227" y="619"/>
                  </a:cubicBezTo>
                  <a:cubicBezTo>
                    <a:pt x="239" y="619"/>
                    <a:pt x="252" y="617"/>
                    <a:pt x="264" y="613"/>
                  </a:cubicBezTo>
                  <a:cubicBezTo>
                    <a:pt x="379" y="613"/>
                    <a:pt x="494" y="498"/>
                    <a:pt x="532" y="383"/>
                  </a:cubicBezTo>
                  <a:cubicBezTo>
                    <a:pt x="571" y="269"/>
                    <a:pt x="494" y="115"/>
                    <a:pt x="418" y="39"/>
                  </a:cubicBezTo>
                  <a:cubicBezTo>
                    <a:pt x="418" y="1"/>
                    <a:pt x="379" y="1"/>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4"/>
            <p:cNvSpPr/>
            <p:nvPr/>
          </p:nvSpPr>
          <p:spPr>
            <a:xfrm rot="5400000">
              <a:off x="69016" y="32643"/>
              <a:ext cx="23000" cy="20250"/>
            </a:xfrm>
            <a:custGeom>
              <a:avLst/>
              <a:gdLst/>
              <a:ahLst/>
              <a:cxnLst/>
              <a:rect l="l" t="t" r="r" b="b"/>
              <a:pathLst>
                <a:path w="920" h="810" extrusionOk="0">
                  <a:moveTo>
                    <a:pt x="628" y="1"/>
                  </a:moveTo>
                  <a:cubicBezTo>
                    <a:pt x="585" y="1"/>
                    <a:pt x="537" y="10"/>
                    <a:pt x="499" y="29"/>
                  </a:cubicBezTo>
                  <a:cubicBezTo>
                    <a:pt x="307" y="68"/>
                    <a:pt x="154" y="183"/>
                    <a:pt x="39" y="336"/>
                  </a:cubicBezTo>
                  <a:lnTo>
                    <a:pt x="1" y="336"/>
                  </a:lnTo>
                  <a:cubicBezTo>
                    <a:pt x="1" y="451"/>
                    <a:pt x="1" y="565"/>
                    <a:pt x="1" y="642"/>
                  </a:cubicBezTo>
                  <a:cubicBezTo>
                    <a:pt x="1" y="680"/>
                    <a:pt x="1" y="719"/>
                    <a:pt x="39" y="757"/>
                  </a:cubicBezTo>
                  <a:cubicBezTo>
                    <a:pt x="39" y="795"/>
                    <a:pt x="116" y="795"/>
                    <a:pt x="154" y="795"/>
                  </a:cubicBezTo>
                  <a:cubicBezTo>
                    <a:pt x="212" y="805"/>
                    <a:pt x="269" y="809"/>
                    <a:pt x="326" y="809"/>
                  </a:cubicBezTo>
                  <a:cubicBezTo>
                    <a:pt x="496" y="809"/>
                    <a:pt x="661" y="766"/>
                    <a:pt x="805" y="680"/>
                  </a:cubicBezTo>
                  <a:cubicBezTo>
                    <a:pt x="843" y="680"/>
                    <a:pt x="881" y="642"/>
                    <a:pt x="920" y="604"/>
                  </a:cubicBezTo>
                  <a:cubicBezTo>
                    <a:pt x="920" y="565"/>
                    <a:pt x="920" y="527"/>
                    <a:pt x="920" y="489"/>
                  </a:cubicBezTo>
                  <a:cubicBezTo>
                    <a:pt x="881" y="374"/>
                    <a:pt x="843" y="259"/>
                    <a:pt x="805" y="144"/>
                  </a:cubicBezTo>
                  <a:cubicBezTo>
                    <a:pt x="805" y="106"/>
                    <a:pt x="767" y="68"/>
                    <a:pt x="728" y="29"/>
                  </a:cubicBezTo>
                  <a:cubicBezTo>
                    <a:pt x="709" y="10"/>
                    <a:pt x="671"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7" name="Google Shape;817;p14"/>
          <p:cNvSpPr txBox="1">
            <a:spLocks noGrp="1"/>
          </p:cNvSpPr>
          <p:nvPr>
            <p:ph type="title"/>
          </p:nvPr>
        </p:nvSpPr>
        <p:spPr>
          <a:xfrm>
            <a:off x="717750" y="409350"/>
            <a:ext cx="7708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Baloo Tamma 2"/>
                <a:ea typeface="Baloo Tamma 2"/>
                <a:cs typeface="Baloo Tamma 2"/>
                <a:sym typeface="Baloo Tamma 2"/>
              </a:defRPr>
            </a:lvl2pPr>
            <a:lvl3pPr lvl="2">
              <a:spcBef>
                <a:spcPts val="0"/>
              </a:spcBef>
              <a:spcAft>
                <a:spcPts val="0"/>
              </a:spcAft>
              <a:buSzPts val="3000"/>
              <a:buNone/>
              <a:defRPr>
                <a:latin typeface="Baloo Tamma 2"/>
                <a:ea typeface="Baloo Tamma 2"/>
                <a:cs typeface="Baloo Tamma 2"/>
                <a:sym typeface="Baloo Tamma 2"/>
              </a:defRPr>
            </a:lvl3pPr>
            <a:lvl4pPr lvl="3">
              <a:spcBef>
                <a:spcPts val="0"/>
              </a:spcBef>
              <a:spcAft>
                <a:spcPts val="0"/>
              </a:spcAft>
              <a:buSzPts val="3000"/>
              <a:buNone/>
              <a:defRPr>
                <a:latin typeface="Baloo Tamma 2"/>
                <a:ea typeface="Baloo Tamma 2"/>
                <a:cs typeface="Baloo Tamma 2"/>
                <a:sym typeface="Baloo Tamma 2"/>
              </a:defRPr>
            </a:lvl4pPr>
            <a:lvl5pPr lvl="4">
              <a:spcBef>
                <a:spcPts val="0"/>
              </a:spcBef>
              <a:spcAft>
                <a:spcPts val="0"/>
              </a:spcAft>
              <a:buSzPts val="3000"/>
              <a:buNone/>
              <a:defRPr>
                <a:latin typeface="Baloo Tamma 2"/>
                <a:ea typeface="Baloo Tamma 2"/>
                <a:cs typeface="Baloo Tamma 2"/>
                <a:sym typeface="Baloo Tamma 2"/>
              </a:defRPr>
            </a:lvl5pPr>
            <a:lvl6pPr lvl="5">
              <a:spcBef>
                <a:spcPts val="0"/>
              </a:spcBef>
              <a:spcAft>
                <a:spcPts val="0"/>
              </a:spcAft>
              <a:buSzPts val="3000"/>
              <a:buNone/>
              <a:defRPr>
                <a:latin typeface="Baloo Tamma 2"/>
                <a:ea typeface="Baloo Tamma 2"/>
                <a:cs typeface="Baloo Tamma 2"/>
                <a:sym typeface="Baloo Tamma 2"/>
              </a:defRPr>
            </a:lvl6pPr>
            <a:lvl7pPr lvl="6">
              <a:spcBef>
                <a:spcPts val="0"/>
              </a:spcBef>
              <a:spcAft>
                <a:spcPts val="0"/>
              </a:spcAft>
              <a:buSzPts val="3000"/>
              <a:buNone/>
              <a:defRPr>
                <a:latin typeface="Baloo Tamma 2"/>
                <a:ea typeface="Baloo Tamma 2"/>
                <a:cs typeface="Baloo Tamma 2"/>
                <a:sym typeface="Baloo Tamma 2"/>
              </a:defRPr>
            </a:lvl7pPr>
            <a:lvl8pPr lvl="7">
              <a:spcBef>
                <a:spcPts val="0"/>
              </a:spcBef>
              <a:spcAft>
                <a:spcPts val="0"/>
              </a:spcAft>
              <a:buSzPts val="3000"/>
              <a:buNone/>
              <a:defRPr>
                <a:latin typeface="Baloo Tamma 2"/>
                <a:ea typeface="Baloo Tamma 2"/>
                <a:cs typeface="Baloo Tamma 2"/>
                <a:sym typeface="Baloo Tamma 2"/>
              </a:defRPr>
            </a:lvl8pPr>
            <a:lvl9pPr lvl="8">
              <a:spcBef>
                <a:spcPts val="0"/>
              </a:spcBef>
              <a:spcAft>
                <a:spcPts val="0"/>
              </a:spcAft>
              <a:buSzPts val="3000"/>
              <a:buNone/>
              <a:defRPr>
                <a:latin typeface="Baloo Tamma 2"/>
                <a:ea typeface="Baloo Tamma 2"/>
                <a:cs typeface="Baloo Tamma 2"/>
                <a:sym typeface="Baloo Tamma 2"/>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3">
    <p:bg>
      <p:bgPr>
        <a:solidFill>
          <a:schemeClr val="lt2"/>
        </a:solidFill>
        <a:effectLst/>
      </p:bgPr>
    </p:bg>
    <p:spTree>
      <p:nvGrpSpPr>
        <p:cNvPr id="1" name="Shape 818"/>
        <p:cNvGrpSpPr/>
        <p:nvPr/>
      </p:nvGrpSpPr>
      <p:grpSpPr>
        <a:xfrm>
          <a:off x="0" y="0"/>
          <a:ext cx="0" cy="0"/>
          <a:chOff x="0" y="0"/>
          <a:chExt cx="0" cy="0"/>
        </a:xfrm>
      </p:grpSpPr>
      <p:sp>
        <p:nvSpPr>
          <p:cNvPr id="819" name="Google Shape;819;p15"/>
          <p:cNvSpPr/>
          <p:nvPr/>
        </p:nvSpPr>
        <p:spPr>
          <a:xfrm>
            <a:off x="0" y="0"/>
            <a:ext cx="3040085" cy="1268070"/>
          </a:xfrm>
          <a:custGeom>
            <a:avLst/>
            <a:gdLst/>
            <a:ahLst/>
            <a:cxnLst/>
            <a:rect l="l" t="t" r="r" b="b"/>
            <a:pathLst>
              <a:path w="160152" h="58349" extrusionOk="0">
                <a:moveTo>
                  <a:pt x="0" y="0"/>
                </a:moveTo>
                <a:lnTo>
                  <a:pt x="0" y="58348"/>
                </a:lnTo>
                <a:cubicBezTo>
                  <a:pt x="342" y="58291"/>
                  <a:pt x="656" y="58263"/>
                  <a:pt x="970" y="58206"/>
                </a:cubicBezTo>
                <a:cubicBezTo>
                  <a:pt x="9787" y="56922"/>
                  <a:pt x="17176" y="53840"/>
                  <a:pt x="20543" y="50074"/>
                </a:cubicBezTo>
                <a:cubicBezTo>
                  <a:pt x="24623" y="45452"/>
                  <a:pt x="22854" y="40059"/>
                  <a:pt x="27876" y="35608"/>
                </a:cubicBezTo>
                <a:cubicBezTo>
                  <a:pt x="33154" y="30929"/>
                  <a:pt x="44938" y="28304"/>
                  <a:pt x="56608" y="27220"/>
                </a:cubicBezTo>
                <a:cubicBezTo>
                  <a:pt x="68249" y="26135"/>
                  <a:pt x="80347" y="26278"/>
                  <a:pt x="92102" y="25451"/>
                </a:cubicBezTo>
                <a:cubicBezTo>
                  <a:pt x="112132" y="23996"/>
                  <a:pt x="131020" y="19630"/>
                  <a:pt x="145001" y="13210"/>
                </a:cubicBezTo>
                <a:cubicBezTo>
                  <a:pt x="151449" y="10214"/>
                  <a:pt x="156984" y="6734"/>
                  <a:pt x="159210" y="2739"/>
                </a:cubicBezTo>
                <a:cubicBezTo>
                  <a:pt x="159723" y="1855"/>
                  <a:pt x="160037" y="942"/>
                  <a:pt x="1601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5"/>
          <p:cNvSpPr txBox="1">
            <a:spLocks noGrp="1"/>
          </p:cNvSpPr>
          <p:nvPr>
            <p:ph type="title"/>
          </p:nvPr>
        </p:nvSpPr>
        <p:spPr>
          <a:xfrm>
            <a:off x="717750" y="403350"/>
            <a:ext cx="7708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Baloo Tamma 2"/>
                <a:ea typeface="Baloo Tamma 2"/>
                <a:cs typeface="Baloo Tamma 2"/>
                <a:sym typeface="Baloo Tamma 2"/>
              </a:defRPr>
            </a:lvl2pPr>
            <a:lvl3pPr lvl="2">
              <a:spcBef>
                <a:spcPts val="0"/>
              </a:spcBef>
              <a:spcAft>
                <a:spcPts val="0"/>
              </a:spcAft>
              <a:buSzPts val="3000"/>
              <a:buNone/>
              <a:defRPr>
                <a:latin typeface="Baloo Tamma 2"/>
                <a:ea typeface="Baloo Tamma 2"/>
                <a:cs typeface="Baloo Tamma 2"/>
                <a:sym typeface="Baloo Tamma 2"/>
              </a:defRPr>
            </a:lvl3pPr>
            <a:lvl4pPr lvl="3">
              <a:spcBef>
                <a:spcPts val="0"/>
              </a:spcBef>
              <a:spcAft>
                <a:spcPts val="0"/>
              </a:spcAft>
              <a:buSzPts val="3000"/>
              <a:buNone/>
              <a:defRPr>
                <a:latin typeface="Baloo Tamma 2"/>
                <a:ea typeface="Baloo Tamma 2"/>
                <a:cs typeface="Baloo Tamma 2"/>
                <a:sym typeface="Baloo Tamma 2"/>
              </a:defRPr>
            </a:lvl4pPr>
            <a:lvl5pPr lvl="4">
              <a:spcBef>
                <a:spcPts val="0"/>
              </a:spcBef>
              <a:spcAft>
                <a:spcPts val="0"/>
              </a:spcAft>
              <a:buSzPts val="3000"/>
              <a:buNone/>
              <a:defRPr>
                <a:latin typeface="Baloo Tamma 2"/>
                <a:ea typeface="Baloo Tamma 2"/>
                <a:cs typeface="Baloo Tamma 2"/>
                <a:sym typeface="Baloo Tamma 2"/>
              </a:defRPr>
            </a:lvl5pPr>
            <a:lvl6pPr lvl="5">
              <a:spcBef>
                <a:spcPts val="0"/>
              </a:spcBef>
              <a:spcAft>
                <a:spcPts val="0"/>
              </a:spcAft>
              <a:buSzPts val="3000"/>
              <a:buNone/>
              <a:defRPr>
                <a:latin typeface="Baloo Tamma 2"/>
                <a:ea typeface="Baloo Tamma 2"/>
                <a:cs typeface="Baloo Tamma 2"/>
                <a:sym typeface="Baloo Tamma 2"/>
              </a:defRPr>
            </a:lvl6pPr>
            <a:lvl7pPr lvl="6">
              <a:spcBef>
                <a:spcPts val="0"/>
              </a:spcBef>
              <a:spcAft>
                <a:spcPts val="0"/>
              </a:spcAft>
              <a:buSzPts val="3000"/>
              <a:buNone/>
              <a:defRPr>
                <a:latin typeface="Baloo Tamma 2"/>
                <a:ea typeface="Baloo Tamma 2"/>
                <a:cs typeface="Baloo Tamma 2"/>
                <a:sym typeface="Baloo Tamma 2"/>
              </a:defRPr>
            </a:lvl7pPr>
            <a:lvl8pPr lvl="7">
              <a:spcBef>
                <a:spcPts val="0"/>
              </a:spcBef>
              <a:spcAft>
                <a:spcPts val="0"/>
              </a:spcAft>
              <a:buSzPts val="3000"/>
              <a:buNone/>
              <a:defRPr>
                <a:latin typeface="Baloo Tamma 2"/>
                <a:ea typeface="Baloo Tamma 2"/>
                <a:cs typeface="Baloo Tamma 2"/>
                <a:sym typeface="Baloo Tamma 2"/>
              </a:defRPr>
            </a:lvl8pPr>
            <a:lvl9pPr lvl="8">
              <a:spcBef>
                <a:spcPts val="0"/>
              </a:spcBef>
              <a:spcAft>
                <a:spcPts val="0"/>
              </a:spcAft>
              <a:buSzPts val="3000"/>
              <a:buNone/>
              <a:defRPr>
                <a:latin typeface="Baloo Tamma 2"/>
                <a:ea typeface="Baloo Tamma 2"/>
                <a:cs typeface="Baloo Tamma 2"/>
                <a:sym typeface="Baloo Tamma 2"/>
              </a:defRPr>
            </a:lvl9pPr>
          </a:lstStyle>
          <a:p>
            <a:endParaRPr/>
          </a:p>
        </p:txBody>
      </p:sp>
      <p:sp>
        <p:nvSpPr>
          <p:cNvPr id="821" name="Google Shape;821;p15"/>
          <p:cNvSpPr txBox="1">
            <a:spLocks noGrp="1"/>
          </p:cNvSpPr>
          <p:nvPr>
            <p:ph type="body" idx="1"/>
          </p:nvPr>
        </p:nvSpPr>
        <p:spPr>
          <a:xfrm>
            <a:off x="4610512" y="2174575"/>
            <a:ext cx="3510600" cy="1557900"/>
          </a:xfrm>
          <a:prstGeom prst="rect">
            <a:avLst/>
          </a:prstGeom>
        </p:spPr>
        <p:txBody>
          <a:bodyPr spcFirstLastPara="1" wrap="square" lIns="91425" tIns="91425" rIns="91425" bIns="91425" anchor="ctr" anchorCtr="0">
            <a:noAutofit/>
          </a:bodyPr>
          <a:lstStyle>
            <a:lvl1pPr marL="457200" lvl="0" indent="-330200" algn="ctr" rtl="0">
              <a:spcBef>
                <a:spcPts val="0"/>
              </a:spcBef>
              <a:spcAft>
                <a:spcPts val="0"/>
              </a:spcAft>
              <a:buSzPts val="1600"/>
              <a:buChar char="●"/>
              <a:defRPr sz="1600">
                <a:solidFill>
                  <a:srgbClr val="474747"/>
                </a:solidFill>
              </a:defRPr>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grpSp>
        <p:nvGrpSpPr>
          <p:cNvPr id="822" name="Google Shape;822;p15"/>
          <p:cNvGrpSpPr/>
          <p:nvPr/>
        </p:nvGrpSpPr>
        <p:grpSpPr>
          <a:xfrm>
            <a:off x="166" y="31268"/>
            <a:ext cx="9074240" cy="5040602"/>
            <a:chOff x="166" y="31268"/>
            <a:chExt cx="9074240" cy="5040602"/>
          </a:xfrm>
        </p:grpSpPr>
        <p:grpSp>
          <p:nvGrpSpPr>
            <p:cNvPr id="823" name="Google Shape;823;p15"/>
            <p:cNvGrpSpPr/>
            <p:nvPr/>
          </p:nvGrpSpPr>
          <p:grpSpPr>
            <a:xfrm>
              <a:off x="7168846" y="3894594"/>
              <a:ext cx="1905561" cy="1177276"/>
              <a:chOff x="273471" y="527344"/>
              <a:chExt cx="1905561" cy="1177276"/>
            </a:xfrm>
          </p:grpSpPr>
          <p:sp>
            <p:nvSpPr>
              <p:cNvPr id="824" name="Google Shape;824;p15"/>
              <p:cNvSpPr/>
              <p:nvPr/>
            </p:nvSpPr>
            <p:spPr>
              <a:xfrm rot="-4500040">
                <a:off x="278554" y="1523414"/>
                <a:ext cx="106272" cy="92072"/>
              </a:xfrm>
              <a:custGeom>
                <a:avLst/>
                <a:gdLst/>
                <a:ahLst/>
                <a:cxnLst/>
                <a:rect l="l" t="t" r="r" b="b"/>
                <a:pathLst>
                  <a:path w="4251" h="3683" extrusionOk="0">
                    <a:moveTo>
                      <a:pt x="1832" y="1"/>
                    </a:moveTo>
                    <a:cubicBezTo>
                      <a:pt x="1120" y="1"/>
                      <a:pt x="415" y="894"/>
                      <a:pt x="77" y="1457"/>
                    </a:cubicBezTo>
                    <a:cubicBezTo>
                      <a:pt x="39" y="1533"/>
                      <a:pt x="1" y="1648"/>
                      <a:pt x="1" y="1763"/>
                    </a:cubicBezTo>
                    <a:cubicBezTo>
                      <a:pt x="39" y="1878"/>
                      <a:pt x="77" y="1954"/>
                      <a:pt x="154" y="1993"/>
                    </a:cubicBezTo>
                    <a:cubicBezTo>
                      <a:pt x="651" y="2529"/>
                      <a:pt x="1149" y="2988"/>
                      <a:pt x="1723" y="3409"/>
                    </a:cubicBezTo>
                    <a:cubicBezTo>
                      <a:pt x="1876" y="3524"/>
                      <a:pt x="2030" y="3639"/>
                      <a:pt x="2221" y="3677"/>
                    </a:cubicBezTo>
                    <a:cubicBezTo>
                      <a:pt x="2244" y="3681"/>
                      <a:pt x="2267" y="3682"/>
                      <a:pt x="2291" y="3682"/>
                    </a:cubicBezTo>
                    <a:cubicBezTo>
                      <a:pt x="2535" y="3682"/>
                      <a:pt x="2777" y="3504"/>
                      <a:pt x="2987" y="3294"/>
                    </a:cubicBezTo>
                    <a:cubicBezTo>
                      <a:pt x="3370" y="2950"/>
                      <a:pt x="3752" y="2529"/>
                      <a:pt x="4059" y="2108"/>
                    </a:cubicBezTo>
                    <a:cubicBezTo>
                      <a:pt x="4135" y="2031"/>
                      <a:pt x="4212" y="1916"/>
                      <a:pt x="4212" y="1801"/>
                    </a:cubicBezTo>
                    <a:cubicBezTo>
                      <a:pt x="4250" y="1610"/>
                      <a:pt x="4097" y="1380"/>
                      <a:pt x="3944" y="1227"/>
                    </a:cubicBezTo>
                    <a:cubicBezTo>
                      <a:pt x="3599" y="921"/>
                      <a:pt x="3178" y="614"/>
                      <a:pt x="2757" y="347"/>
                    </a:cubicBezTo>
                    <a:cubicBezTo>
                      <a:pt x="2489" y="193"/>
                      <a:pt x="2183" y="40"/>
                      <a:pt x="1876" y="2"/>
                    </a:cubicBezTo>
                    <a:cubicBezTo>
                      <a:pt x="1862" y="1"/>
                      <a:pt x="1847"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5"/>
              <p:cNvSpPr/>
              <p:nvPr/>
            </p:nvSpPr>
            <p:spPr>
              <a:xfrm rot="-4500040">
                <a:off x="357820" y="1616098"/>
                <a:ext cx="22024" cy="21749"/>
              </a:xfrm>
              <a:custGeom>
                <a:avLst/>
                <a:gdLst/>
                <a:ahLst/>
                <a:cxnLst/>
                <a:rect l="l" t="t" r="r" b="b"/>
                <a:pathLst>
                  <a:path w="881" h="870" extrusionOk="0">
                    <a:moveTo>
                      <a:pt x="448" y="1"/>
                    </a:moveTo>
                    <a:cubicBezTo>
                      <a:pt x="279" y="1"/>
                      <a:pt x="136" y="151"/>
                      <a:pt x="39" y="393"/>
                    </a:cubicBezTo>
                    <a:cubicBezTo>
                      <a:pt x="0" y="432"/>
                      <a:pt x="0" y="470"/>
                      <a:pt x="0" y="508"/>
                    </a:cubicBezTo>
                    <a:cubicBezTo>
                      <a:pt x="0" y="546"/>
                      <a:pt x="77" y="585"/>
                      <a:pt x="115" y="623"/>
                    </a:cubicBezTo>
                    <a:cubicBezTo>
                      <a:pt x="230" y="700"/>
                      <a:pt x="383" y="776"/>
                      <a:pt x="536" y="853"/>
                    </a:cubicBezTo>
                    <a:cubicBezTo>
                      <a:pt x="536" y="853"/>
                      <a:pt x="553" y="870"/>
                      <a:pt x="576" y="870"/>
                    </a:cubicBezTo>
                    <a:cubicBezTo>
                      <a:pt x="587" y="870"/>
                      <a:pt x="600" y="865"/>
                      <a:pt x="613" y="853"/>
                    </a:cubicBezTo>
                    <a:cubicBezTo>
                      <a:pt x="613" y="853"/>
                      <a:pt x="651" y="853"/>
                      <a:pt x="651" y="814"/>
                    </a:cubicBezTo>
                    <a:cubicBezTo>
                      <a:pt x="766" y="700"/>
                      <a:pt x="843" y="546"/>
                      <a:pt x="881" y="355"/>
                    </a:cubicBezTo>
                    <a:cubicBezTo>
                      <a:pt x="881" y="317"/>
                      <a:pt x="881" y="278"/>
                      <a:pt x="843" y="240"/>
                    </a:cubicBezTo>
                    <a:cubicBezTo>
                      <a:pt x="843" y="240"/>
                      <a:pt x="804" y="202"/>
                      <a:pt x="766" y="164"/>
                    </a:cubicBezTo>
                    <a:cubicBezTo>
                      <a:pt x="654" y="51"/>
                      <a:pt x="546" y="1"/>
                      <a:pt x="4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5"/>
              <p:cNvSpPr/>
              <p:nvPr/>
            </p:nvSpPr>
            <p:spPr>
              <a:xfrm rot="-4500040">
                <a:off x="381323" y="1580072"/>
                <a:ext cx="53623" cy="42499"/>
              </a:xfrm>
              <a:custGeom>
                <a:avLst/>
                <a:gdLst/>
                <a:ahLst/>
                <a:cxnLst/>
                <a:rect l="l" t="t" r="r" b="b"/>
                <a:pathLst>
                  <a:path w="2145" h="1700" extrusionOk="0">
                    <a:moveTo>
                      <a:pt x="1202" y="1"/>
                    </a:moveTo>
                    <a:cubicBezTo>
                      <a:pt x="972" y="1"/>
                      <a:pt x="754" y="65"/>
                      <a:pt x="613" y="206"/>
                    </a:cubicBezTo>
                    <a:cubicBezTo>
                      <a:pt x="0" y="780"/>
                      <a:pt x="613" y="1316"/>
                      <a:pt x="1149" y="1623"/>
                    </a:cubicBezTo>
                    <a:cubicBezTo>
                      <a:pt x="1187" y="1661"/>
                      <a:pt x="1263" y="1699"/>
                      <a:pt x="1340" y="1699"/>
                    </a:cubicBezTo>
                    <a:cubicBezTo>
                      <a:pt x="1455" y="1699"/>
                      <a:pt x="1570" y="1623"/>
                      <a:pt x="1646" y="1508"/>
                    </a:cubicBezTo>
                    <a:cubicBezTo>
                      <a:pt x="1876" y="1278"/>
                      <a:pt x="2029" y="972"/>
                      <a:pt x="2144" y="666"/>
                    </a:cubicBezTo>
                    <a:cubicBezTo>
                      <a:pt x="2144" y="627"/>
                      <a:pt x="2144" y="551"/>
                      <a:pt x="2144" y="512"/>
                    </a:cubicBezTo>
                    <a:cubicBezTo>
                      <a:pt x="2144" y="436"/>
                      <a:pt x="2106" y="398"/>
                      <a:pt x="2067" y="359"/>
                    </a:cubicBezTo>
                    <a:cubicBezTo>
                      <a:pt x="1887" y="133"/>
                      <a:pt x="1533" y="1"/>
                      <a:pt x="1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5"/>
              <p:cNvSpPr/>
              <p:nvPr/>
            </p:nvSpPr>
            <p:spPr>
              <a:xfrm rot="-4500040">
                <a:off x="299829" y="1678067"/>
                <a:ext cx="27774" cy="20874"/>
              </a:xfrm>
              <a:custGeom>
                <a:avLst/>
                <a:gdLst/>
                <a:ahLst/>
                <a:cxnLst/>
                <a:rect l="l" t="t" r="r" b="b"/>
                <a:pathLst>
                  <a:path w="1111" h="835" extrusionOk="0">
                    <a:moveTo>
                      <a:pt x="883" y="0"/>
                    </a:moveTo>
                    <a:cubicBezTo>
                      <a:pt x="804" y="0"/>
                      <a:pt x="711" y="27"/>
                      <a:pt x="613" y="69"/>
                    </a:cubicBezTo>
                    <a:cubicBezTo>
                      <a:pt x="384" y="184"/>
                      <a:pt x="116" y="375"/>
                      <a:pt x="39" y="452"/>
                    </a:cubicBezTo>
                    <a:cubicBezTo>
                      <a:pt x="1" y="490"/>
                      <a:pt x="1" y="528"/>
                      <a:pt x="1" y="567"/>
                    </a:cubicBezTo>
                    <a:cubicBezTo>
                      <a:pt x="1" y="605"/>
                      <a:pt x="39" y="605"/>
                      <a:pt x="77" y="605"/>
                    </a:cubicBezTo>
                    <a:cubicBezTo>
                      <a:pt x="307" y="682"/>
                      <a:pt x="498" y="758"/>
                      <a:pt x="728" y="835"/>
                    </a:cubicBezTo>
                    <a:lnTo>
                      <a:pt x="805" y="835"/>
                    </a:lnTo>
                    <a:cubicBezTo>
                      <a:pt x="805" y="835"/>
                      <a:pt x="843" y="796"/>
                      <a:pt x="843" y="796"/>
                    </a:cubicBezTo>
                    <a:cubicBezTo>
                      <a:pt x="920" y="720"/>
                      <a:pt x="996" y="643"/>
                      <a:pt x="1034" y="528"/>
                    </a:cubicBezTo>
                    <a:cubicBezTo>
                      <a:pt x="1073" y="452"/>
                      <a:pt x="1111" y="375"/>
                      <a:pt x="1111" y="299"/>
                    </a:cubicBezTo>
                    <a:cubicBezTo>
                      <a:pt x="1111" y="80"/>
                      <a:pt x="1019"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5"/>
              <p:cNvSpPr/>
              <p:nvPr/>
            </p:nvSpPr>
            <p:spPr>
              <a:xfrm rot="-4500040">
                <a:off x="383965" y="1656958"/>
                <a:ext cx="36399" cy="32199"/>
              </a:xfrm>
              <a:custGeom>
                <a:avLst/>
                <a:gdLst/>
                <a:ahLst/>
                <a:cxnLst/>
                <a:rect l="l" t="t" r="r" b="b"/>
                <a:pathLst>
                  <a:path w="1456" h="1288" extrusionOk="0">
                    <a:moveTo>
                      <a:pt x="658" y="0"/>
                    </a:moveTo>
                    <a:cubicBezTo>
                      <a:pt x="551" y="0"/>
                      <a:pt x="445" y="29"/>
                      <a:pt x="345" y="101"/>
                    </a:cubicBezTo>
                    <a:cubicBezTo>
                      <a:pt x="77" y="292"/>
                      <a:pt x="1" y="675"/>
                      <a:pt x="192" y="943"/>
                    </a:cubicBezTo>
                    <a:cubicBezTo>
                      <a:pt x="269" y="1020"/>
                      <a:pt x="345" y="1096"/>
                      <a:pt x="422" y="1134"/>
                    </a:cubicBezTo>
                    <a:cubicBezTo>
                      <a:pt x="575" y="1249"/>
                      <a:pt x="728" y="1287"/>
                      <a:pt x="881" y="1287"/>
                    </a:cubicBezTo>
                    <a:cubicBezTo>
                      <a:pt x="1111" y="1249"/>
                      <a:pt x="1226" y="1020"/>
                      <a:pt x="1341" y="828"/>
                    </a:cubicBezTo>
                    <a:cubicBezTo>
                      <a:pt x="1417" y="752"/>
                      <a:pt x="1455" y="675"/>
                      <a:pt x="1455" y="560"/>
                    </a:cubicBezTo>
                    <a:cubicBezTo>
                      <a:pt x="1455" y="407"/>
                      <a:pt x="1341" y="254"/>
                      <a:pt x="1187" y="177"/>
                    </a:cubicBezTo>
                    <a:cubicBezTo>
                      <a:pt x="1020" y="81"/>
                      <a:pt x="837"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5"/>
              <p:cNvSpPr/>
              <p:nvPr/>
            </p:nvSpPr>
            <p:spPr>
              <a:xfrm rot="-4500040">
                <a:off x="530509" y="1214942"/>
                <a:ext cx="66048" cy="74273"/>
              </a:xfrm>
              <a:custGeom>
                <a:avLst/>
                <a:gdLst/>
                <a:ahLst/>
                <a:cxnLst/>
                <a:rect l="l" t="t" r="r" b="b"/>
                <a:pathLst>
                  <a:path w="2642" h="2971" extrusionOk="0">
                    <a:moveTo>
                      <a:pt x="2014" y="1"/>
                    </a:moveTo>
                    <a:cubicBezTo>
                      <a:pt x="1888" y="1"/>
                      <a:pt x="1779" y="92"/>
                      <a:pt x="1608" y="214"/>
                    </a:cubicBezTo>
                    <a:cubicBezTo>
                      <a:pt x="1110" y="559"/>
                      <a:pt x="689" y="942"/>
                      <a:pt x="268" y="1401"/>
                    </a:cubicBezTo>
                    <a:cubicBezTo>
                      <a:pt x="153" y="1554"/>
                      <a:pt x="0" y="1746"/>
                      <a:pt x="77" y="1937"/>
                    </a:cubicBezTo>
                    <a:cubicBezTo>
                      <a:pt x="115" y="2014"/>
                      <a:pt x="192" y="2090"/>
                      <a:pt x="268" y="2128"/>
                    </a:cubicBezTo>
                    <a:cubicBezTo>
                      <a:pt x="651" y="2358"/>
                      <a:pt x="996" y="2626"/>
                      <a:pt x="1340" y="2856"/>
                    </a:cubicBezTo>
                    <a:cubicBezTo>
                      <a:pt x="1417" y="2932"/>
                      <a:pt x="1532" y="2971"/>
                      <a:pt x="1646" y="2971"/>
                    </a:cubicBezTo>
                    <a:cubicBezTo>
                      <a:pt x="1685" y="2932"/>
                      <a:pt x="1761" y="2894"/>
                      <a:pt x="1800" y="2856"/>
                    </a:cubicBezTo>
                    <a:cubicBezTo>
                      <a:pt x="2106" y="2511"/>
                      <a:pt x="2297" y="2128"/>
                      <a:pt x="2450" y="1707"/>
                    </a:cubicBezTo>
                    <a:cubicBezTo>
                      <a:pt x="2565" y="1401"/>
                      <a:pt x="2642" y="1056"/>
                      <a:pt x="2604" y="712"/>
                    </a:cubicBezTo>
                    <a:cubicBezTo>
                      <a:pt x="2565" y="482"/>
                      <a:pt x="2450" y="252"/>
                      <a:pt x="2259" y="99"/>
                    </a:cubicBezTo>
                    <a:cubicBezTo>
                      <a:pt x="2162" y="30"/>
                      <a:pt x="2085" y="1"/>
                      <a:pt x="2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5"/>
              <p:cNvSpPr/>
              <p:nvPr/>
            </p:nvSpPr>
            <p:spPr>
              <a:xfrm rot="-4500040">
                <a:off x="543550" y="1166855"/>
                <a:ext cx="32449" cy="42699"/>
              </a:xfrm>
              <a:custGeom>
                <a:avLst/>
                <a:gdLst/>
                <a:ahLst/>
                <a:cxnLst/>
                <a:rect l="l" t="t" r="r" b="b"/>
                <a:pathLst>
                  <a:path w="1298" h="1708" extrusionOk="0">
                    <a:moveTo>
                      <a:pt x="806" y="0"/>
                    </a:moveTo>
                    <a:cubicBezTo>
                      <a:pt x="781" y="0"/>
                      <a:pt x="755" y="2"/>
                      <a:pt x="728" y="6"/>
                    </a:cubicBezTo>
                    <a:cubicBezTo>
                      <a:pt x="306" y="45"/>
                      <a:pt x="192" y="810"/>
                      <a:pt x="77" y="1117"/>
                    </a:cubicBezTo>
                    <a:cubicBezTo>
                      <a:pt x="38" y="1193"/>
                      <a:pt x="0" y="1308"/>
                      <a:pt x="38" y="1385"/>
                    </a:cubicBezTo>
                    <a:cubicBezTo>
                      <a:pt x="77" y="1461"/>
                      <a:pt x="153" y="1499"/>
                      <a:pt x="230" y="1538"/>
                    </a:cubicBezTo>
                    <a:cubicBezTo>
                      <a:pt x="383" y="1576"/>
                      <a:pt x="498" y="1653"/>
                      <a:pt x="651" y="1691"/>
                    </a:cubicBezTo>
                    <a:cubicBezTo>
                      <a:pt x="702" y="1691"/>
                      <a:pt x="753" y="1708"/>
                      <a:pt x="793" y="1708"/>
                    </a:cubicBezTo>
                    <a:cubicBezTo>
                      <a:pt x="813" y="1708"/>
                      <a:pt x="830" y="1704"/>
                      <a:pt x="842" y="1691"/>
                    </a:cubicBezTo>
                    <a:cubicBezTo>
                      <a:pt x="881" y="1653"/>
                      <a:pt x="919" y="1614"/>
                      <a:pt x="957" y="1576"/>
                    </a:cubicBezTo>
                    <a:cubicBezTo>
                      <a:pt x="1072" y="1385"/>
                      <a:pt x="1187" y="1155"/>
                      <a:pt x="1225" y="925"/>
                    </a:cubicBezTo>
                    <a:cubicBezTo>
                      <a:pt x="1298" y="599"/>
                      <a:pt x="1233" y="0"/>
                      <a:pt x="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5"/>
              <p:cNvSpPr/>
              <p:nvPr/>
            </p:nvSpPr>
            <p:spPr>
              <a:xfrm rot="-4500040">
                <a:off x="443110" y="1159087"/>
                <a:ext cx="89997" cy="67298"/>
              </a:xfrm>
              <a:custGeom>
                <a:avLst/>
                <a:gdLst/>
                <a:ahLst/>
                <a:cxnLst/>
                <a:rect l="l" t="t" r="r" b="b"/>
                <a:pathLst>
                  <a:path w="3600" h="2692" extrusionOk="0">
                    <a:moveTo>
                      <a:pt x="2576" y="1"/>
                    </a:moveTo>
                    <a:cubicBezTo>
                      <a:pt x="2057" y="1"/>
                      <a:pt x="1429" y="254"/>
                      <a:pt x="1035" y="541"/>
                    </a:cubicBezTo>
                    <a:cubicBezTo>
                      <a:pt x="690" y="770"/>
                      <a:pt x="1" y="1344"/>
                      <a:pt x="460" y="1689"/>
                    </a:cubicBezTo>
                    <a:cubicBezTo>
                      <a:pt x="843" y="1957"/>
                      <a:pt x="1188" y="2225"/>
                      <a:pt x="1532" y="2493"/>
                    </a:cubicBezTo>
                    <a:cubicBezTo>
                      <a:pt x="1647" y="2570"/>
                      <a:pt x="1762" y="2684"/>
                      <a:pt x="1915" y="2684"/>
                    </a:cubicBezTo>
                    <a:cubicBezTo>
                      <a:pt x="1945" y="2689"/>
                      <a:pt x="1975" y="2692"/>
                      <a:pt x="2004" y="2692"/>
                    </a:cubicBezTo>
                    <a:cubicBezTo>
                      <a:pt x="2195" y="2692"/>
                      <a:pt x="2361" y="2588"/>
                      <a:pt x="2528" y="2455"/>
                    </a:cubicBezTo>
                    <a:cubicBezTo>
                      <a:pt x="2872" y="2187"/>
                      <a:pt x="3178" y="1804"/>
                      <a:pt x="3370" y="1383"/>
                    </a:cubicBezTo>
                    <a:cubicBezTo>
                      <a:pt x="3485" y="1115"/>
                      <a:pt x="3600" y="770"/>
                      <a:pt x="3446" y="502"/>
                    </a:cubicBezTo>
                    <a:cubicBezTo>
                      <a:pt x="3332" y="196"/>
                      <a:pt x="2987" y="43"/>
                      <a:pt x="2681" y="5"/>
                    </a:cubicBezTo>
                    <a:cubicBezTo>
                      <a:pt x="2646" y="2"/>
                      <a:pt x="2611" y="1"/>
                      <a:pt x="2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5"/>
              <p:cNvSpPr/>
              <p:nvPr/>
            </p:nvSpPr>
            <p:spPr>
              <a:xfrm rot="-4500040">
                <a:off x="582819" y="1204002"/>
                <a:ext cx="13425" cy="10000"/>
              </a:xfrm>
              <a:custGeom>
                <a:avLst/>
                <a:gdLst/>
                <a:ahLst/>
                <a:cxnLst/>
                <a:rect l="l" t="t" r="r" b="b"/>
                <a:pathLst>
                  <a:path w="537" h="400" extrusionOk="0">
                    <a:moveTo>
                      <a:pt x="308" y="1"/>
                    </a:moveTo>
                    <a:cubicBezTo>
                      <a:pt x="243" y="1"/>
                      <a:pt x="169" y="28"/>
                      <a:pt x="115" y="55"/>
                    </a:cubicBezTo>
                    <a:lnTo>
                      <a:pt x="77" y="93"/>
                    </a:lnTo>
                    <a:cubicBezTo>
                      <a:pt x="0" y="131"/>
                      <a:pt x="0" y="246"/>
                      <a:pt x="39" y="323"/>
                    </a:cubicBezTo>
                    <a:cubicBezTo>
                      <a:pt x="115" y="399"/>
                      <a:pt x="192" y="399"/>
                      <a:pt x="307" y="399"/>
                    </a:cubicBezTo>
                    <a:cubicBezTo>
                      <a:pt x="383" y="361"/>
                      <a:pt x="460" y="323"/>
                      <a:pt x="498" y="246"/>
                    </a:cubicBezTo>
                    <a:cubicBezTo>
                      <a:pt x="536" y="131"/>
                      <a:pt x="460" y="55"/>
                      <a:pt x="383" y="16"/>
                    </a:cubicBezTo>
                    <a:cubicBezTo>
                      <a:pt x="361" y="5"/>
                      <a:pt x="335" y="1"/>
                      <a:pt x="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5"/>
              <p:cNvSpPr/>
              <p:nvPr/>
            </p:nvSpPr>
            <p:spPr>
              <a:xfrm rot="-4500040">
                <a:off x="574253" y="1157805"/>
                <a:ext cx="16300" cy="22299"/>
              </a:xfrm>
              <a:custGeom>
                <a:avLst/>
                <a:gdLst/>
                <a:ahLst/>
                <a:cxnLst/>
                <a:rect l="l" t="t" r="r" b="b"/>
                <a:pathLst>
                  <a:path w="652" h="892" extrusionOk="0">
                    <a:moveTo>
                      <a:pt x="328" y="1"/>
                    </a:moveTo>
                    <a:cubicBezTo>
                      <a:pt x="289" y="1"/>
                      <a:pt x="254" y="10"/>
                      <a:pt x="231" y="34"/>
                    </a:cubicBezTo>
                    <a:cubicBezTo>
                      <a:pt x="116" y="110"/>
                      <a:pt x="77" y="378"/>
                      <a:pt x="39" y="455"/>
                    </a:cubicBezTo>
                    <a:cubicBezTo>
                      <a:pt x="1" y="531"/>
                      <a:pt x="1" y="570"/>
                      <a:pt x="1" y="646"/>
                    </a:cubicBezTo>
                    <a:cubicBezTo>
                      <a:pt x="1" y="761"/>
                      <a:pt x="116" y="799"/>
                      <a:pt x="192" y="838"/>
                    </a:cubicBezTo>
                    <a:cubicBezTo>
                      <a:pt x="246" y="865"/>
                      <a:pt x="301" y="892"/>
                      <a:pt x="355" y="892"/>
                    </a:cubicBezTo>
                    <a:cubicBezTo>
                      <a:pt x="377" y="892"/>
                      <a:pt x="400" y="887"/>
                      <a:pt x="422" y="876"/>
                    </a:cubicBezTo>
                    <a:cubicBezTo>
                      <a:pt x="499" y="838"/>
                      <a:pt x="537" y="799"/>
                      <a:pt x="537" y="723"/>
                    </a:cubicBezTo>
                    <a:cubicBezTo>
                      <a:pt x="575" y="646"/>
                      <a:pt x="575" y="570"/>
                      <a:pt x="613" y="493"/>
                    </a:cubicBezTo>
                    <a:cubicBezTo>
                      <a:pt x="613" y="378"/>
                      <a:pt x="613" y="263"/>
                      <a:pt x="613" y="187"/>
                    </a:cubicBezTo>
                    <a:cubicBezTo>
                      <a:pt x="613" y="148"/>
                      <a:pt x="652" y="110"/>
                      <a:pt x="613" y="110"/>
                    </a:cubicBezTo>
                    <a:cubicBezTo>
                      <a:pt x="613" y="110"/>
                      <a:pt x="613" y="72"/>
                      <a:pt x="575" y="72"/>
                    </a:cubicBezTo>
                    <a:cubicBezTo>
                      <a:pt x="522" y="45"/>
                      <a:pt x="415" y="1"/>
                      <a:pt x="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5"/>
              <p:cNvSpPr/>
              <p:nvPr/>
            </p:nvSpPr>
            <p:spPr>
              <a:xfrm rot="-4500040">
                <a:off x="628926" y="1106965"/>
                <a:ext cx="18224" cy="13075"/>
              </a:xfrm>
              <a:custGeom>
                <a:avLst/>
                <a:gdLst/>
                <a:ahLst/>
                <a:cxnLst/>
                <a:rect l="l" t="t" r="r" b="b"/>
                <a:pathLst>
                  <a:path w="729" h="523" extrusionOk="0">
                    <a:moveTo>
                      <a:pt x="508" y="0"/>
                    </a:moveTo>
                    <a:cubicBezTo>
                      <a:pt x="358" y="0"/>
                      <a:pt x="182" y="186"/>
                      <a:pt x="77" y="264"/>
                    </a:cubicBezTo>
                    <a:cubicBezTo>
                      <a:pt x="39" y="264"/>
                      <a:pt x="1" y="303"/>
                      <a:pt x="1" y="341"/>
                    </a:cubicBezTo>
                    <a:cubicBezTo>
                      <a:pt x="39" y="379"/>
                      <a:pt x="39" y="379"/>
                      <a:pt x="77" y="417"/>
                    </a:cubicBezTo>
                    <a:cubicBezTo>
                      <a:pt x="230" y="456"/>
                      <a:pt x="345" y="494"/>
                      <a:pt x="498" y="494"/>
                    </a:cubicBezTo>
                    <a:cubicBezTo>
                      <a:pt x="518" y="513"/>
                      <a:pt x="527" y="523"/>
                      <a:pt x="537" y="523"/>
                    </a:cubicBezTo>
                    <a:cubicBezTo>
                      <a:pt x="546" y="523"/>
                      <a:pt x="556" y="513"/>
                      <a:pt x="575" y="494"/>
                    </a:cubicBezTo>
                    <a:cubicBezTo>
                      <a:pt x="613" y="494"/>
                      <a:pt x="652" y="456"/>
                      <a:pt x="652" y="417"/>
                    </a:cubicBezTo>
                    <a:cubicBezTo>
                      <a:pt x="728" y="341"/>
                      <a:pt x="728" y="226"/>
                      <a:pt x="690" y="149"/>
                    </a:cubicBezTo>
                    <a:cubicBezTo>
                      <a:pt x="641" y="40"/>
                      <a:pt x="577" y="0"/>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5"/>
              <p:cNvSpPr/>
              <p:nvPr/>
            </p:nvSpPr>
            <p:spPr>
              <a:xfrm rot="-4500040">
                <a:off x="615003" y="1054237"/>
                <a:ext cx="31624" cy="31424"/>
              </a:xfrm>
              <a:custGeom>
                <a:avLst/>
                <a:gdLst/>
                <a:ahLst/>
                <a:cxnLst/>
                <a:rect l="l" t="t" r="r" b="b"/>
                <a:pathLst>
                  <a:path w="1265" h="1257" extrusionOk="0">
                    <a:moveTo>
                      <a:pt x="706" y="1"/>
                    </a:moveTo>
                    <a:cubicBezTo>
                      <a:pt x="673" y="1"/>
                      <a:pt x="642" y="7"/>
                      <a:pt x="613" y="21"/>
                    </a:cubicBezTo>
                    <a:cubicBezTo>
                      <a:pt x="422" y="136"/>
                      <a:pt x="230" y="404"/>
                      <a:pt x="77" y="557"/>
                    </a:cubicBezTo>
                    <a:cubicBezTo>
                      <a:pt x="77" y="596"/>
                      <a:pt x="1" y="672"/>
                      <a:pt x="39" y="749"/>
                    </a:cubicBezTo>
                    <a:cubicBezTo>
                      <a:pt x="39" y="749"/>
                      <a:pt x="77" y="787"/>
                      <a:pt x="116" y="825"/>
                    </a:cubicBezTo>
                    <a:cubicBezTo>
                      <a:pt x="230" y="940"/>
                      <a:pt x="383" y="1055"/>
                      <a:pt x="537" y="1170"/>
                    </a:cubicBezTo>
                    <a:cubicBezTo>
                      <a:pt x="575" y="1208"/>
                      <a:pt x="613" y="1246"/>
                      <a:pt x="651" y="1246"/>
                    </a:cubicBezTo>
                    <a:cubicBezTo>
                      <a:pt x="673" y="1254"/>
                      <a:pt x="693" y="1257"/>
                      <a:pt x="710" y="1257"/>
                    </a:cubicBezTo>
                    <a:cubicBezTo>
                      <a:pt x="782" y="1257"/>
                      <a:pt x="819" y="1201"/>
                      <a:pt x="881" y="1170"/>
                    </a:cubicBezTo>
                    <a:cubicBezTo>
                      <a:pt x="958" y="1055"/>
                      <a:pt x="1034" y="979"/>
                      <a:pt x="1111" y="902"/>
                    </a:cubicBezTo>
                    <a:cubicBezTo>
                      <a:pt x="1187" y="787"/>
                      <a:pt x="1264" y="672"/>
                      <a:pt x="1264" y="519"/>
                    </a:cubicBezTo>
                    <a:cubicBezTo>
                      <a:pt x="1264" y="404"/>
                      <a:pt x="1187" y="289"/>
                      <a:pt x="1111" y="213"/>
                    </a:cubicBezTo>
                    <a:cubicBezTo>
                      <a:pt x="1018" y="119"/>
                      <a:pt x="848" y="1"/>
                      <a:pt x="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5"/>
              <p:cNvSpPr/>
              <p:nvPr/>
            </p:nvSpPr>
            <p:spPr>
              <a:xfrm rot="10800000">
                <a:off x="1778881" y="908394"/>
                <a:ext cx="79500" cy="61875"/>
              </a:xfrm>
              <a:custGeom>
                <a:avLst/>
                <a:gdLst/>
                <a:ahLst/>
                <a:cxnLst/>
                <a:rect l="l" t="t" r="r" b="b"/>
                <a:pathLst>
                  <a:path w="3180" h="2475" extrusionOk="0">
                    <a:moveTo>
                      <a:pt x="498" y="1"/>
                    </a:moveTo>
                    <a:cubicBezTo>
                      <a:pt x="383" y="39"/>
                      <a:pt x="306" y="154"/>
                      <a:pt x="268" y="269"/>
                    </a:cubicBezTo>
                    <a:cubicBezTo>
                      <a:pt x="38" y="805"/>
                      <a:pt x="0" y="1379"/>
                      <a:pt x="153" y="1915"/>
                    </a:cubicBezTo>
                    <a:cubicBezTo>
                      <a:pt x="153" y="1991"/>
                      <a:pt x="191" y="2106"/>
                      <a:pt x="230" y="2183"/>
                    </a:cubicBezTo>
                    <a:cubicBezTo>
                      <a:pt x="413" y="2389"/>
                      <a:pt x="653" y="2474"/>
                      <a:pt x="907" y="2474"/>
                    </a:cubicBezTo>
                    <a:cubicBezTo>
                      <a:pt x="1931" y="2474"/>
                      <a:pt x="3179" y="1081"/>
                      <a:pt x="1799" y="498"/>
                    </a:cubicBezTo>
                    <a:cubicBezTo>
                      <a:pt x="1455" y="345"/>
                      <a:pt x="1072" y="192"/>
                      <a:pt x="727" y="39"/>
                    </a:cubicBezTo>
                    <a:cubicBezTo>
                      <a:pt x="651" y="1"/>
                      <a:pt x="574"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5"/>
              <p:cNvSpPr/>
              <p:nvPr/>
            </p:nvSpPr>
            <p:spPr>
              <a:xfrm rot="10800000">
                <a:off x="1843056" y="877544"/>
                <a:ext cx="26825" cy="19975"/>
              </a:xfrm>
              <a:custGeom>
                <a:avLst/>
                <a:gdLst/>
                <a:ahLst/>
                <a:cxnLst/>
                <a:rect l="l" t="t" r="r" b="b"/>
                <a:pathLst>
                  <a:path w="1073" h="799" extrusionOk="0">
                    <a:moveTo>
                      <a:pt x="383" y="0"/>
                    </a:moveTo>
                    <a:cubicBezTo>
                      <a:pt x="307" y="0"/>
                      <a:pt x="269" y="0"/>
                      <a:pt x="230" y="39"/>
                    </a:cubicBezTo>
                    <a:cubicBezTo>
                      <a:pt x="77" y="192"/>
                      <a:pt x="1" y="421"/>
                      <a:pt x="1" y="613"/>
                    </a:cubicBezTo>
                    <a:cubicBezTo>
                      <a:pt x="1" y="689"/>
                      <a:pt x="39" y="728"/>
                      <a:pt x="77" y="766"/>
                    </a:cubicBezTo>
                    <a:cubicBezTo>
                      <a:pt x="113" y="790"/>
                      <a:pt x="171" y="799"/>
                      <a:pt x="237" y="799"/>
                    </a:cubicBezTo>
                    <a:cubicBezTo>
                      <a:pt x="384" y="799"/>
                      <a:pt x="572" y="754"/>
                      <a:pt x="651" y="728"/>
                    </a:cubicBezTo>
                    <a:cubicBezTo>
                      <a:pt x="805" y="651"/>
                      <a:pt x="919" y="460"/>
                      <a:pt x="1034" y="345"/>
                    </a:cubicBezTo>
                    <a:cubicBezTo>
                      <a:pt x="1034" y="307"/>
                      <a:pt x="1073" y="268"/>
                      <a:pt x="1034" y="230"/>
                    </a:cubicBezTo>
                    <a:cubicBezTo>
                      <a:pt x="1034" y="192"/>
                      <a:pt x="996" y="192"/>
                      <a:pt x="996" y="192"/>
                    </a:cubicBezTo>
                    <a:cubicBezTo>
                      <a:pt x="805" y="115"/>
                      <a:pt x="651" y="77"/>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5"/>
              <p:cNvSpPr/>
              <p:nvPr/>
            </p:nvSpPr>
            <p:spPr>
              <a:xfrm rot="10800000">
                <a:off x="1877506" y="868869"/>
                <a:ext cx="21075" cy="22900"/>
              </a:xfrm>
              <a:custGeom>
                <a:avLst/>
                <a:gdLst/>
                <a:ahLst/>
                <a:cxnLst/>
                <a:rect l="l" t="t" r="r" b="b"/>
                <a:pathLst>
                  <a:path w="843" h="916" extrusionOk="0">
                    <a:moveTo>
                      <a:pt x="651" y="0"/>
                    </a:moveTo>
                    <a:cubicBezTo>
                      <a:pt x="460" y="38"/>
                      <a:pt x="306" y="77"/>
                      <a:pt x="153" y="191"/>
                    </a:cubicBezTo>
                    <a:cubicBezTo>
                      <a:pt x="77" y="230"/>
                      <a:pt x="38" y="230"/>
                      <a:pt x="38" y="306"/>
                    </a:cubicBezTo>
                    <a:cubicBezTo>
                      <a:pt x="0" y="345"/>
                      <a:pt x="0" y="383"/>
                      <a:pt x="0" y="459"/>
                    </a:cubicBezTo>
                    <a:cubicBezTo>
                      <a:pt x="38" y="613"/>
                      <a:pt x="115" y="804"/>
                      <a:pt x="268" y="881"/>
                    </a:cubicBezTo>
                    <a:cubicBezTo>
                      <a:pt x="321" y="904"/>
                      <a:pt x="368" y="915"/>
                      <a:pt x="410" y="915"/>
                    </a:cubicBezTo>
                    <a:cubicBezTo>
                      <a:pt x="708" y="915"/>
                      <a:pt x="771" y="388"/>
                      <a:pt x="804" y="153"/>
                    </a:cubicBezTo>
                    <a:cubicBezTo>
                      <a:pt x="804" y="115"/>
                      <a:pt x="842" y="77"/>
                      <a:pt x="804" y="38"/>
                    </a:cubicBezTo>
                    <a:cubicBezTo>
                      <a:pt x="766" y="0"/>
                      <a:pt x="689"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5"/>
              <p:cNvSpPr/>
              <p:nvPr/>
            </p:nvSpPr>
            <p:spPr>
              <a:xfrm rot="10800000">
                <a:off x="1867931" y="964594"/>
                <a:ext cx="48850" cy="51600"/>
              </a:xfrm>
              <a:custGeom>
                <a:avLst/>
                <a:gdLst/>
                <a:ahLst/>
                <a:cxnLst/>
                <a:rect l="l" t="t" r="r" b="b"/>
                <a:pathLst>
                  <a:path w="1954" h="2064" extrusionOk="0">
                    <a:moveTo>
                      <a:pt x="766" y="0"/>
                    </a:moveTo>
                    <a:cubicBezTo>
                      <a:pt x="652" y="0"/>
                      <a:pt x="575" y="38"/>
                      <a:pt x="460" y="115"/>
                    </a:cubicBezTo>
                    <a:cubicBezTo>
                      <a:pt x="154" y="306"/>
                      <a:pt x="39" y="728"/>
                      <a:pt x="39" y="1110"/>
                    </a:cubicBezTo>
                    <a:cubicBezTo>
                      <a:pt x="1" y="1417"/>
                      <a:pt x="77" y="1799"/>
                      <a:pt x="345" y="1991"/>
                    </a:cubicBezTo>
                    <a:cubicBezTo>
                      <a:pt x="414" y="2043"/>
                      <a:pt x="499" y="2063"/>
                      <a:pt x="592" y="2063"/>
                    </a:cubicBezTo>
                    <a:cubicBezTo>
                      <a:pt x="706" y="2063"/>
                      <a:pt x="832" y="2033"/>
                      <a:pt x="958" y="1991"/>
                    </a:cubicBezTo>
                    <a:cubicBezTo>
                      <a:pt x="1149" y="1914"/>
                      <a:pt x="1379" y="1761"/>
                      <a:pt x="1532" y="1570"/>
                    </a:cubicBezTo>
                    <a:cubicBezTo>
                      <a:pt x="1647" y="1417"/>
                      <a:pt x="1953" y="995"/>
                      <a:pt x="1838" y="766"/>
                    </a:cubicBezTo>
                    <a:cubicBezTo>
                      <a:pt x="1800" y="689"/>
                      <a:pt x="1762" y="651"/>
                      <a:pt x="1685" y="613"/>
                    </a:cubicBezTo>
                    <a:lnTo>
                      <a:pt x="1073" y="153"/>
                    </a:lnTo>
                    <a:cubicBezTo>
                      <a:pt x="996" y="115"/>
                      <a:pt x="881" y="38"/>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5"/>
              <p:cNvSpPr/>
              <p:nvPr/>
            </p:nvSpPr>
            <p:spPr>
              <a:xfrm rot="10800000">
                <a:off x="1999056" y="527344"/>
                <a:ext cx="33525" cy="33900"/>
              </a:xfrm>
              <a:custGeom>
                <a:avLst/>
                <a:gdLst/>
                <a:ahLst/>
                <a:cxnLst/>
                <a:rect l="l" t="t" r="r" b="b"/>
                <a:pathLst>
                  <a:path w="1341" h="1356" extrusionOk="0">
                    <a:moveTo>
                      <a:pt x="617" y="0"/>
                    </a:moveTo>
                    <a:cubicBezTo>
                      <a:pt x="562" y="0"/>
                      <a:pt x="507" y="9"/>
                      <a:pt x="460" y="25"/>
                    </a:cubicBezTo>
                    <a:cubicBezTo>
                      <a:pt x="0" y="178"/>
                      <a:pt x="39" y="599"/>
                      <a:pt x="77" y="1021"/>
                    </a:cubicBezTo>
                    <a:cubicBezTo>
                      <a:pt x="115" y="1135"/>
                      <a:pt x="154" y="1250"/>
                      <a:pt x="268" y="1327"/>
                    </a:cubicBezTo>
                    <a:cubicBezTo>
                      <a:pt x="307" y="1346"/>
                      <a:pt x="345" y="1356"/>
                      <a:pt x="383" y="1356"/>
                    </a:cubicBezTo>
                    <a:cubicBezTo>
                      <a:pt x="422" y="1356"/>
                      <a:pt x="460" y="1346"/>
                      <a:pt x="498" y="1327"/>
                    </a:cubicBezTo>
                    <a:cubicBezTo>
                      <a:pt x="613" y="1289"/>
                      <a:pt x="689" y="1212"/>
                      <a:pt x="766" y="1174"/>
                    </a:cubicBezTo>
                    <a:cubicBezTo>
                      <a:pt x="881" y="1135"/>
                      <a:pt x="1072" y="1135"/>
                      <a:pt x="1187" y="1097"/>
                    </a:cubicBezTo>
                    <a:cubicBezTo>
                      <a:pt x="1225" y="1059"/>
                      <a:pt x="1264" y="1021"/>
                      <a:pt x="1302" y="982"/>
                    </a:cubicBezTo>
                    <a:cubicBezTo>
                      <a:pt x="1340" y="906"/>
                      <a:pt x="1302" y="829"/>
                      <a:pt x="1264" y="753"/>
                    </a:cubicBezTo>
                    <a:cubicBezTo>
                      <a:pt x="1187" y="599"/>
                      <a:pt x="1111" y="446"/>
                      <a:pt x="996" y="293"/>
                    </a:cubicBezTo>
                    <a:cubicBezTo>
                      <a:pt x="957" y="217"/>
                      <a:pt x="919" y="140"/>
                      <a:pt x="843" y="63"/>
                    </a:cubicBezTo>
                    <a:cubicBezTo>
                      <a:pt x="775" y="19"/>
                      <a:pt x="695" y="0"/>
                      <a:pt x="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5"/>
              <p:cNvSpPr/>
              <p:nvPr/>
            </p:nvSpPr>
            <p:spPr>
              <a:xfrm rot="10800000">
                <a:off x="1978956" y="576444"/>
                <a:ext cx="54575" cy="67200"/>
              </a:xfrm>
              <a:custGeom>
                <a:avLst/>
                <a:gdLst/>
                <a:ahLst/>
                <a:cxnLst/>
                <a:rect l="l" t="t" r="r" b="b"/>
                <a:pathLst>
                  <a:path w="2183" h="2688" extrusionOk="0">
                    <a:moveTo>
                      <a:pt x="938" y="0"/>
                    </a:moveTo>
                    <a:cubicBezTo>
                      <a:pt x="842" y="0"/>
                      <a:pt x="747" y="10"/>
                      <a:pt x="651" y="29"/>
                    </a:cubicBezTo>
                    <a:cubicBezTo>
                      <a:pt x="77" y="105"/>
                      <a:pt x="0" y="680"/>
                      <a:pt x="0" y="1216"/>
                    </a:cubicBezTo>
                    <a:cubicBezTo>
                      <a:pt x="0" y="1522"/>
                      <a:pt x="153" y="1866"/>
                      <a:pt x="421" y="2020"/>
                    </a:cubicBezTo>
                    <a:cubicBezTo>
                      <a:pt x="651" y="2173"/>
                      <a:pt x="957" y="2211"/>
                      <a:pt x="1187" y="2326"/>
                    </a:cubicBezTo>
                    <a:cubicBezTo>
                      <a:pt x="1340" y="2402"/>
                      <a:pt x="1493" y="2556"/>
                      <a:pt x="1685" y="2670"/>
                    </a:cubicBezTo>
                    <a:cubicBezTo>
                      <a:pt x="1710" y="2670"/>
                      <a:pt x="1753" y="2687"/>
                      <a:pt x="1801" y="2687"/>
                    </a:cubicBezTo>
                    <a:cubicBezTo>
                      <a:pt x="1825" y="2687"/>
                      <a:pt x="1850" y="2683"/>
                      <a:pt x="1876" y="2670"/>
                    </a:cubicBezTo>
                    <a:cubicBezTo>
                      <a:pt x="1991" y="2670"/>
                      <a:pt x="2029" y="2556"/>
                      <a:pt x="2029" y="2441"/>
                    </a:cubicBezTo>
                    <a:cubicBezTo>
                      <a:pt x="2182" y="1828"/>
                      <a:pt x="2144" y="1177"/>
                      <a:pt x="1953" y="603"/>
                    </a:cubicBezTo>
                    <a:cubicBezTo>
                      <a:pt x="1876" y="412"/>
                      <a:pt x="1761" y="220"/>
                      <a:pt x="1608" y="144"/>
                    </a:cubicBezTo>
                    <a:cubicBezTo>
                      <a:pt x="1493" y="67"/>
                      <a:pt x="1340" y="29"/>
                      <a:pt x="1225" y="29"/>
                    </a:cubicBezTo>
                    <a:cubicBezTo>
                      <a:pt x="1129" y="10"/>
                      <a:pt x="1034"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5"/>
              <p:cNvSpPr/>
              <p:nvPr/>
            </p:nvSpPr>
            <p:spPr>
              <a:xfrm rot="10800000">
                <a:off x="2031606" y="582619"/>
                <a:ext cx="41375" cy="28025"/>
              </a:xfrm>
              <a:custGeom>
                <a:avLst/>
                <a:gdLst/>
                <a:ahLst/>
                <a:cxnLst/>
                <a:rect l="l" t="t" r="r" b="b"/>
                <a:pathLst>
                  <a:path w="1655" h="1121" extrusionOk="0">
                    <a:moveTo>
                      <a:pt x="963" y="0"/>
                    </a:moveTo>
                    <a:cubicBezTo>
                      <a:pt x="546" y="0"/>
                      <a:pt x="0" y="792"/>
                      <a:pt x="468" y="1044"/>
                    </a:cubicBezTo>
                    <a:cubicBezTo>
                      <a:pt x="544" y="1121"/>
                      <a:pt x="659" y="1121"/>
                      <a:pt x="736" y="1121"/>
                    </a:cubicBezTo>
                    <a:lnTo>
                      <a:pt x="1195" y="1121"/>
                    </a:lnTo>
                    <a:cubicBezTo>
                      <a:pt x="1348" y="1121"/>
                      <a:pt x="1540" y="1121"/>
                      <a:pt x="1616" y="1006"/>
                    </a:cubicBezTo>
                    <a:cubicBezTo>
                      <a:pt x="1655" y="891"/>
                      <a:pt x="1616" y="776"/>
                      <a:pt x="1578" y="700"/>
                    </a:cubicBezTo>
                    <a:cubicBezTo>
                      <a:pt x="1502" y="470"/>
                      <a:pt x="1387" y="278"/>
                      <a:pt x="1195" y="125"/>
                    </a:cubicBezTo>
                    <a:cubicBezTo>
                      <a:pt x="1157" y="87"/>
                      <a:pt x="1119" y="49"/>
                      <a:pt x="1042" y="10"/>
                    </a:cubicBezTo>
                    <a:cubicBezTo>
                      <a:pt x="1017" y="3"/>
                      <a:pt x="990"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5"/>
              <p:cNvSpPr/>
              <p:nvPr/>
            </p:nvSpPr>
            <p:spPr>
              <a:xfrm rot="10800000">
                <a:off x="2028731" y="646844"/>
                <a:ext cx="78500" cy="74250"/>
              </a:xfrm>
              <a:custGeom>
                <a:avLst/>
                <a:gdLst/>
                <a:ahLst/>
                <a:cxnLst/>
                <a:rect l="l" t="t" r="r" b="b"/>
                <a:pathLst>
                  <a:path w="3140" h="2970" extrusionOk="0">
                    <a:moveTo>
                      <a:pt x="1947" y="1"/>
                    </a:moveTo>
                    <a:cubicBezTo>
                      <a:pt x="1839" y="1"/>
                      <a:pt x="1736" y="19"/>
                      <a:pt x="1646" y="64"/>
                    </a:cubicBezTo>
                    <a:cubicBezTo>
                      <a:pt x="1493" y="102"/>
                      <a:pt x="1417" y="255"/>
                      <a:pt x="1302" y="370"/>
                    </a:cubicBezTo>
                    <a:cubicBezTo>
                      <a:pt x="1149" y="600"/>
                      <a:pt x="957" y="830"/>
                      <a:pt x="766" y="1059"/>
                    </a:cubicBezTo>
                    <a:cubicBezTo>
                      <a:pt x="613" y="1251"/>
                      <a:pt x="268" y="1481"/>
                      <a:pt x="153" y="1710"/>
                    </a:cubicBezTo>
                    <a:cubicBezTo>
                      <a:pt x="0" y="2131"/>
                      <a:pt x="383" y="2744"/>
                      <a:pt x="766" y="2897"/>
                    </a:cubicBezTo>
                    <a:cubicBezTo>
                      <a:pt x="870" y="2949"/>
                      <a:pt x="981" y="2970"/>
                      <a:pt x="1097" y="2970"/>
                    </a:cubicBezTo>
                    <a:cubicBezTo>
                      <a:pt x="1238" y="2970"/>
                      <a:pt x="1385" y="2939"/>
                      <a:pt x="1532" y="2897"/>
                    </a:cubicBezTo>
                    <a:cubicBezTo>
                      <a:pt x="1761" y="2821"/>
                      <a:pt x="1991" y="2706"/>
                      <a:pt x="2221" y="2553"/>
                    </a:cubicBezTo>
                    <a:cubicBezTo>
                      <a:pt x="2489" y="2399"/>
                      <a:pt x="2757" y="2208"/>
                      <a:pt x="2910" y="1940"/>
                    </a:cubicBezTo>
                    <a:cubicBezTo>
                      <a:pt x="3140" y="1519"/>
                      <a:pt x="2986" y="1059"/>
                      <a:pt x="2872" y="600"/>
                    </a:cubicBezTo>
                    <a:cubicBezTo>
                      <a:pt x="2833" y="447"/>
                      <a:pt x="2795" y="294"/>
                      <a:pt x="2680" y="217"/>
                    </a:cubicBezTo>
                    <a:cubicBezTo>
                      <a:pt x="2527" y="102"/>
                      <a:pt x="2336" y="26"/>
                      <a:pt x="2182" y="26"/>
                    </a:cubicBezTo>
                    <a:cubicBezTo>
                      <a:pt x="2103" y="10"/>
                      <a:pt x="2024" y="1"/>
                      <a:pt x="1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5"/>
              <p:cNvSpPr/>
              <p:nvPr/>
            </p:nvSpPr>
            <p:spPr>
              <a:xfrm rot="10800000">
                <a:off x="2038306" y="553744"/>
                <a:ext cx="14275" cy="15500"/>
              </a:xfrm>
              <a:custGeom>
                <a:avLst/>
                <a:gdLst/>
                <a:ahLst/>
                <a:cxnLst/>
                <a:rect l="l" t="t" r="r" b="b"/>
                <a:pathLst>
                  <a:path w="571" h="620" extrusionOk="0">
                    <a:moveTo>
                      <a:pt x="303" y="1"/>
                    </a:moveTo>
                    <a:cubicBezTo>
                      <a:pt x="150" y="115"/>
                      <a:pt x="73" y="269"/>
                      <a:pt x="35" y="383"/>
                    </a:cubicBezTo>
                    <a:cubicBezTo>
                      <a:pt x="1" y="486"/>
                      <a:pt x="119" y="619"/>
                      <a:pt x="227" y="619"/>
                    </a:cubicBezTo>
                    <a:cubicBezTo>
                      <a:pt x="239" y="619"/>
                      <a:pt x="252" y="617"/>
                      <a:pt x="264" y="613"/>
                    </a:cubicBezTo>
                    <a:cubicBezTo>
                      <a:pt x="379" y="613"/>
                      <a:pt x="494" y="498"/>
                      <a:pt x="532" y="383"/>
                    </a:cubicBezTo>
                    <a:cubicBezTo>
                      <a:pt x="571" y="269"/>
                      <a:pt x="494" y="115"/>
                      <a:pt x="418" y="39"/>
                    </a:cubicBezTo>
                    <a:cubicBezTo>
                      <a:pt x="418" y="1"/>
                      <a:pt x="379" y="1"/>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5"/>
              <p:cNvSpPr/>
              <p:nvPr/>
            </p:nvSpPr>
            <p:spPr>
              <a:xfrm rot="10800000">
                <a:off x="2156031" y="597569"/>
                <a:ext cx="23000" cy="20250"/>
              </a:xfrm>
              <a:custGeom>
                <a:avLst/>
                <a:gdLst/>
                <a:ahLst/>
                <a:cxnLst/>
                <a:rect l="l" t="t" r="r" b="b"/>
                <a:pathLst>
                  <a:path w="920" h="810" extrusionOk="0">
                    <a:moveTo>
                      <a:pt x="628" y="1"/>
                    </a:moveTo>
                    <a:cubicBezTo>
                      <a:pt x="585" y="1"/>
                      <a:pt x="537" y="10"/>
                      <a:pt x="499" y="29"/>
                    </a:cubicBezTo>
                    <a:cubicBezTo>
                      <a:pt x="307" y="68"/>
                      <a:pt x="154" y="183"/>
                      <a:pt x="39" y="336"/>
                    </a:cubicBezTo>
                    <a:lnTo>
                      <a:pt x="1" y="336"/>
                    </a:lnTo>
                    <a:cubicBezTo>
                      <a:pt x="1" y="451"/>
                      <a:pt x="1" y="565"/>
                      <a:pt x="1" y="642"/>
                    </a:cubicBezTo>
                    <a:cubicBezTo>
                      <a:pt x="1" y="680"/>
                      <a:pt x="1" y="719"/>
                      <a:pt x="39" y="757"/>
                    </a:cubicBezTo>
                    <a:cubicBezTo>
                      <a:pt x="39" y="795"/>
                      <a:pt x="116" y="795"/>
                      <a:pt x="154" y="795"/>
                    </a:cubicBezTo>
                    <a:cubicBezTo>
                      <a:pt x="212" y="805"/>
                      <a:pt x="269" y="809"/>
                      <a:pt x="326" y="809"/>
                    </a:cubicBezTo>
                    <a:cubicBezTo>
                      <a:pt x="496" y="809"/>
                      <a:pt x="661" y="766"/>
                      <a:pt x="805" y="680"/>
                    </a:cubicBezTo>
                    <a:cubicBezTo>
                      <a:pt x="843" y="680"/>
                      <a:pt x="881" y="642"/>
                      <a:pt x="920" y="604"/>
                    </a:cubicBezTo>
                    <a:cubicBezTo>
                      <a:pt x="920" y="565"/>
                      <a:pt x="920" y="527"/>
                      <a:pt x="920" y="489"/>
                    </a:cubicBezTo>
                    <a:cubicBezTo>
                      <a:pt x="881" y="374"/>
                      <a:pt x="843" y="259"/>
                      <a:pt x="805" y="144"/>
                    </a:cubicBezTo>
                    <a:cubicBezTo>
                      <a:pt x="805" y="106"/>
                      <a:pt x="767" y="68"/>
                      <a:pt x="728" y="29"/>
                    </a:cubicBezTo>
                    <a:cubicBezTo>
                      <a:pt x="709" y="10"/>
                      <a:pt x="671"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6" name="Google Shape;846;p15"/>
            <p:cNvSpPr/>
            <p:nvPr/>
          </p:nvSpPr>
          <p:spPr>
            <a:xfrm rot="-3538460">
              <a:off x="232105" y="1907817"/>
              <a:ext cx="106270" cy="92071"/>
            </a:xfrm>
            <a:custGeom>
              <a:avLst/>
              <a:gdLst/>
              <a:ahLst/>
              <a:cxnLst/>
              <a:rect l="l" t="t" r="r" b="b"/>
              <a:pathLst>
                <a:path w="4251" h="3683" extrusionOk="0">
                  <a:moveTo>
                    <a:pt x="1832" y="1"/>
                  </a:moveTo>
                  <a:cubicBezTo>
                    <a:pt x="1120" y="1"/>
                    <a:pt x="415" y="894"/>
                    <a:pt x="77" y="1457"/>
                  </a:cubicBezTo>
                  <a:cubicBezTo>
                    <a:pt x="39" y="1533"/>
                    <a:pt x="1" y="1648"/>
                    <a:pt x="1" y="1763"/>
                  </a:cubicBezTo>
                  <a:cubicBezTo>
                    <a:pt x="39" y="1878"/>
                    <a:pt x="77" y="1954"/>
                    <a:pt x="154" y="1993"/>
                  </a:cubicBezTo>
                  <a:cubicBezTo>
                    <a:pt x="651" y="2529"/>
                    <a:pt x="1149" y="2988"/>
                    <a:pt x="1723" y="3409"/>
                  </a:cubicBezTo>
                  <a:cubicBezTo>
                    <a:pt x="1876" y="3524"/>
                    <a:pt x="2030" y="3639"/>
                    <a:pt x="2221" y="3677"/>
                  </a:cubicBezTo>
                  <a:cubicBezTo>
                    <a:pt x="2244" y="3681"/>
                    <a:pt x="2267" y="3682"/>
                    <a:pt x="2291" y="3682"/>
                  </a:cubicBezTo>
                  <a:cubicBezTo>
                    <a:pt x="2535" y="3682"/>
                    <a:pt x="2777" y="3504"/>
                    <a:pt x="2987" y="3294"/>
                  </a:cubicBezTo>
                  <a:cubicBezTo>
                    <a:pt x="3370" y="2950"/>
                    <a:pt x="3752" y="2529"/>
                    <a:pt x="4059" y="2108"/>
                  </a:cubicBezTo>
                  <a:cubicBezTo>
                    <a:pt x="4135" y="2031"/>
                    <a:pt x="4212" y="1916"/>
                    <a:pt x="4212" y="1801"/>
                  </a:cubicBezTo>
                  <a:cubicBezTo>
                    <a:pt x="4250" y="1610"/>
                    <a:pt x="4097" y="1380"/>
                    <a:pt x="3944" y="1227"/>
                  </a:cubicBezTo>
                  <a:cubicBezTo>
                    <a:pt x="3599" y="921"/>
                    <a:pt x="3178" y="614"/>
                    <a:pt x="2757" y="347"/>
                  </a:cubicBezTo>
                  <a:cubicBezTo>
                    <a:pt x="2489" y="193"/>
                    <a:pt x="2183" y="40"/>
                    <a:pt x="1876" y="2"/>
                  </a:cubicBezTo>
                  <a:cubicBezTo>
                    <a:pt x="1862" y="1"/>
                    <a:pt x="1847"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5"/>
            <p:cNvSpPr/>
            <p:nvPr/>
          </p:nvSpPr>
          <p:spPr>
            <a:xfrm rot="-3538460">
              <a:off x="294049" y="2008514"/>
              <a:ext cx="22024" cy="21749"/>
            </a:xfrm>
            <a:custGeom>
              <a:avLst/>
              <a:gdLst/>
              <a:ahLst/>
              <a:cxnLst/>
              <a:rect l="l" t="t" r="r" b="b"/>
              <a:pathLst>
                <a:path w="881" h="870" extrusionOk="0">
                  <a:moveTo>
                    <a:pt x="448" y="1"/>
                  </a:moveTo>
                  <a:cubicBezTo>
                    <a:pt x="279" y="1"/>
                    <a:pt x="136" y="151"/>
                    <a:pt x="39" y="393"/>
                  </a:cubicBezTo>
                  <a:cubicBezTo>
                    <a:pt x="0" y="432"/>
                    <a:pt x="0" y="470"/>
                    <a:pt x="0" y="508"/>
                  </a:cubicBezTo>
                  <a:cubicBezTo>
                    <a:pt x="0" y="546"/>
                    <a:pt x="77" y="585"/>
                    <a:pt x="115" y="623"/>
                  </a:cubicBezTo>
                  <a:cubicBezTo>
                    <a:pt x="230" y="700"/>
                    <a:pt x="383" y="776"/>
                    <a:pt x="536" y="853"/>
                  </a:cubicBezTo>
                  <a:cubicBezTo>
                    <a:pt x="536" y="853"/>
                    <a:pt x="553" y="870"/>
                    <a:pt x="576" y="870"/>
                  </a:cubicBezTo>
                  <a:cubicBezTo>
                    <a:pt x="587" y="870"/>
                    <a:pt x="600" y="865"/>
                    <a:pt x="613" y="853"/>
                  </a:cubicBezTo>
                  <a:cubicBezTo>
                    <a:pt x="613" y="853"/>
                    <a:pt x="651" y="853"/>
                    <a:pt x="651" y="814"/>
                  </a:cubicBezTo>
                  <a:cubicBezTo>
                    <a:pt x="766" y="700"/>
                    <a:pt x="843" y="546"/>
                    <a:pt x="881" y="355"/>
                  </a:cubicBezTo>
                  <a:cubicBezTo>
                    <a:pt x="881" y="317"/>
                    <a:pt x="881" y="278"/>
                    <a:pt x="843" y="240"/>
                  </a:cubicBezTo>
                  <a:cubicBezTo>
                    <a:pt x="843" y="240"/>
                    <a:pt x="804" y="202"/>
                    <a:pt x="766" y="164"/>
                  </a:cubicBezTo>
                  <a:cubicBezTo>
                    <a:pt x="654" y="51"/>
                    <a:pt x="546" y="1"/>
                    <a:pt x="4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5"/>
            <p:cNvSpPr/>
            <p:nvPr/>
          </p:nvSpPr>
          <p:spPr>
            <a:xfrm rot="-3538460">
              <a:off x="323106" y="1984334"/>
              <a:ext cx="53623" cy="42498"/>
            </a:xfrm>
            <a:custGeom>
              <a:avLst/>
              <a:gdLst/>
              <a:ahLst/>
              <a:cxnLst/>
              <a:rect l="l" t="t" r="r" b="b"/>
              <a:pathLst>
                <a:path w="2145" h="1700" extrusionOk="0">
                  <a:moveTo>
                    <a:pt x="1202" y="1"/>
                  </a:moveTo>
                  <a:cubicBezTo>
                    <a:pt x="972" y="1"/>
                    <a:pt x="754" y="65"/>
                    <a:pt x="613" y="206"/>
                  </a:cubicBezTo>
                  <a:cubicBezTo>
                    <a:pt x="0" y="780"/>
                    <a:pt x="613" y="1316"/>
                    <a:pt x="1149" y="1623"/>
                  </a:cubicBezTo>
                  <a:cubicBezTo>
                    <a:pt x="1187" y="1661"/>
                    <a:pt x="1263" y="1699"/>
                    <a:pt x="1340" y="1699"/>
                  </a:cubicBezTo>
                  <a:cubicBezTo>
                    <a:pt x="1455" y="1699"/>
                    <a:pt x="1570" y="1623"/>
                    <a:pt x="1646" y="1508"/>
                  </a:cubicBezTo>
                  <a:cubicBezTo>
                    <a:pt x="1876" y="1278"/>
                    <a:pt x="2029" y="972"/>
                    <a:pt x="2144" y="666"/>
                  </a:cubicBezTo>
                  <a:cubicBezTo>
                    <a:pt x="2144" y="627"/>
                    <a:pt x="2144" y="551"/>
                    <a:pt x="2144" y="512"/>
                  </a:cubicBezTo>
                  <a:cubicBezTo>
                    <a:pt x="2144" y="436"/>
                    <a:pt x="2106" y="398"/>
                    <a:pt x="2067" y="359"/>
                  </a:cubicBezTo>
                  <a:cubicBezTo>
                    <a:pt x="1887" y="133"/>
                    <a:pt x="1533" y="1"/>
                    <a:pt x="1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5"/>
            <p:cNvSpPr/>
            <p:nvPr/>
          </p:nvSpPr>
          <p:spPr>
            <a:xfrm rot="-3538460">
              <a:off x="221215" y="2052880"/>
              <a:ext cx="27774" cy="20874"/>
            </a:xfrm>
            <a:custGeom>
              <a:avLst/>
              <a:gdLst/>
              <a:ahLst/>
              <a:cxnLst/>
              <a:rect l="l" t="t" r="r" b="b"/>
              <a:pathLst>
                <a:path w="1111" h="835" extrusionOk="0">
                  <a:moveTo>
                    <a:pt x="883" y="0"/>
                  </a:moveTo>
                  <a:cubicBezTo>
                    <a:pt x="804" y="0"/>
                    <a:pt x="711" y="27"/>
                    <a:pt x="613" y="69"/>
                  </a:cubicBezTo>
                  <a:cubicBezTo>
                    <a:pt x="384" y="184"/>
                    <a:pt x="116" y="375"/>
                    <a:pt x="39" y="452"/>
                  </a:cubicBezTo>
                  <a:cubicBezTo>
                    <a:pt x="1" y="490"/>
                    <a:pt x="1" y="528"/>
                    <a:pt x="1" y="567"/>
                  </a:cubicBezTo>
                  <a:cubicBezTo>
                    <a:pt x="1" y="605"/>
                    <a:pt x="39" y="605"/>
                    <a:pt x="77" y="605"/>
                  </a:cubicBezTo>
                  <a:cubicBezTo>
                    <a:pt x="307" y="682"/>
                    <a:pt x="498" y="758"/>
                    <a:pt x="728" y="835"/>
                  </a:cubicBezTo>
                  <a:lnTo>
                    <a:pt x="805" y="835"/>
                  </a:lnTo>
                  <a:cubicBezTo>
                    <a:pt x="805" y="835"/>
                    <a:pt x="843" y="796"/>
                    <a:pt x="843" y="796"/>
                  </a:cubicBezTo>
                  <a:cubicBezTo>
                    <a:pt x="920" y="720"/>
                    <a:pt x="996" y="643"/>
                    <a:pt x="1034" y="528"/>
                  </a:cubicBezTo>
                  <a:cubicBezTo>
                    <a:pt x="1073" y="452"/>
                    <a:pt x="1111" y="375"/>
                    <a:pt x="1111" y="299"/>
                  </a:cubicBezTo>
                  <a:cubicBezTo>
                    <a:pt x="1111" y="80"/>
                    <a:pt x="1019"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5"/>
            <p:cNvSpPr/>
            <p:nvPr/>
          </p:nvSpPr>
          <p:spPr>
            <a:xfrm rot="-3538460">
              <a:off x="306179" y="2056785"/>
              <a:ext cx="36398" cy="32199"/>
            </a:xfrm>
            <a:custGeom>
              <a:avLst/>
              <a:gdLst/>
              <a:ahLst/>
              <a:cxnLst/>
              <a:rect l="l" t="t" r="r" b="b"/>
              <a:pathLst>
                <a:path w="1456" h="1288" extrusionOk="0">
                  <a:moveTo>
                    <a:pt x="658" y="0"/>
                  </a:moveTo>
                  <a:cubicBezTo>
                    <a:pt x="551" y="0"/>
                    <a:pt x="445" y="29"/>
                    <a:pt x="345" y="101"/>
                  </a:cubicBezTo>
                  <a:cubicBezTo>
                    <a:pt x="77" y="292"/>
                    <a:pt x="1" y="675"/>
                    <a:pt x="192" y="943"/>
                  </a:cubicBezTo>
                  <a:cubicBezTo>
                    <a:pt x="269" y="1020"/>
                    <a:pt x="345" y="1096"/>
                    <a:pt x="422" y="1134"/>
                  </a:cubicBezTo>
                  <a:cubicBezTo>
                    <a:pt x="575" y="1249"/>
                    <a:pt x="728" y="1287"/>
                    <a:pt x="881" y="1287"/>
                  </a:cubicBezTo>
                  <a:cubicBezTo>
                    <a:pt x="1111" y="1249"/>
                    <a:pt x="1226" y="1020"/>
                    <a:pt x="1341" y="828"/>
                  </a:cubicBezTo>
                  <a:cubicBezTo>
                    <a:pt x="1417" y="752"/>
                    <a:pt x="1455" y="675"/>
                    <a:pt x="1455" y="560"/>
                  </a:cubicBezTo>
                  <a:cubicBezTo>
                    <a:pt x="1455" y="407"/>
                    <a:pt x="1341" y="254"/>
                    <a:pt x="1187" y="177"/>
                  </a:cubicBezTo>
                  <a:cubicBezTo>
                    <a:pt x="1020" y="81"/>
                    <a:pt x="837"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5"/>
            <p:cNvSpPr/>
            <p:nvPr/>
          </p:nvSpPr>
          <p:spPr>
            <a:xfrm rot="-3538460">
              <a:off x="562653" y="1675667"/>
              <a:ext cx="66047" cy="74272"/>
            </a:xfrm>
            <a:custGeom>
              <a:avLst/>
              <a:gdLst/>
              <a:ahLst/>
              <a:cxnLst/>
              <a:rect l="l" t="t" r="r" b="b"/>
              <a:pathLst>
                <a:path w="2642" h="2971" extrusionOk="0">
                  <a:moveTo>
                    <a:pt x="2014" y="1"/>
                  </a:moveTo>
                  <a:cubicBezTo>
                    <a:pt x="1888" y="1"/>
                    <a:pt x="1779" y="92"/>
                    <a:pt x="1608" y="214"/>
                  </a:cubicBezTo>
                  <a:cubicBezTo>
                    <a:pt x="1110" y="559"/>
                    <a:pt x="689" y="942"/>
                    <a:pt x="268" y="1401"/>
                  </a:cubicBezTo>
                  <a:cubicBezTo>
                    <a:pt x="153" y="1554"/>
                    <a:pt x="0" y="1746"/>
                    <a:pt x="77" y="1937"/>
                  </a:cubicBezTo>
                  <a:cubicBezTo>
                    <a:pt x="115" y="2014"/>
                    <a:pt x="192" y="2090"/>
                    <a:pt x="268" y="2128"/>
                  </a:cubicBezTo>
                  <a:cubicBezTo>
                    <a:pt x="651" y="2358"/>
                    <a:pt x="996" y="2626"/>
                    <a:pt x="1340" y="2856"/>
                  </a:cubicBezTo>
                  <a:cubicBezTo>
                    <a:pt x="1417" y="2932"/>
                    <a:pt x="1532" y="2971"/>
                    <a:pt x="1646" y="2971"/>
                  </a:cubicBezTo>
                  <a:cubicBezTo>
                    <a:pt x="1685" y="2932"/>
                    <a:pt x="1761" y="2894"/>
                    <a:pt x="1800" y="2856"/>
                  </a:cubicBezTo>
                  <a:cubicBezTo>
                    <a:pt x="2106" y="2511"/>
                    <a:pt x="2297" y="2128"/>
                    <a:pt x="2450" y="1707"/>
                  </a:cubicBezTo>
                  <a:cubicBezTo>
                    <a:pt x="2565" y="1401"/>
                    <a:pt x="2642" y="1056"/>
                    <a:pt x="2604" y="712"/>
                  </a:cubicBezTo>
                  <a:cubicBezTo>
                    <a:pt x="2565" y="482"/>
                    <a:pt x="2450" y="252"/>
                    <a:pt x="2259" y="99"/>
                  </a:cubicBezTo>
                  <a:cubicBezTo>
                    <a:pt x="2162" y="30"/>
                    <a:pt x="2085" y="1"/>
                    <a:pt x="2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5"/>
            <p:cNvSpPr/>
            <p:nvPr/>
          </p:nvSpPr>
          <p:spPr>
            <a:xfrm rot="-3538460">
              <a:off x="593472" y="1629022"/>
              <a:ext cx="32449" cy="42698"/>
            </a:xfrm>
            <a:custGeom>
              <a:avLst/>
              <a:gdLst/>
              <a:ahLst/>
              <a:cxnLst/>
              <a:rect l="l" t="t" r="r" b="b"/>
              <a:pathLst>
                <a:path w="1298" h="1708" extrusionOk="0">
                  <a:moveTo>
                    <a:pt x="806" y="0"/>
                  </a:moveTo>
                  <a:cubicBezTo>
                    <a:pt x="781" y="0"/>
                    <a:pt x="755" y="2"/>
                    <a:pt x="728" y="6"/>
                  </a:cubicBezTo>
                  <a:cubicBezTo>
                    <a:pt x="306" y="45"/>
                    <a:pt x="192" y="810"/>
                    <a:pt x="77" y="1117"/>
                  </a:cubicBezTo>
                  <a:cubicBezTo>
                    <a:pt x="38" y="1193"/>
                    <a:pt x="0" y="1308"/>
                    <a:pt x="38" y="1385"/>
                  </a:cubicBezTo>
                  <a:cubicBezTo>
                    <a:pt x="77" y="1461"/>
                    <a:pt x="153" y="1499"/>
                    <a:pt x="230" y="1538"/>
                  </a:cubicBezTo>
                  <a:cubicBezTo>
                    <a:pt x="383" y="1576"/>
                    <a:pt x="498" y="1653"/>
                    <a:pt x="651" y="1691"/>
                  </a:cubicBezTo>
                  <a:cubicBezTo>
                    <a:pt x="702" y="1691"/>
                    <a:pt x="753" y="1708"/>
                    <a:pt x="793" y="1708"/>
                  </a:cubicBezTo>
                  <a:cubicBezTo>
                    <a:pt x="813" y="1708"/>
                    <a:pt x="830" y="1704"/>
                    <a:pt x="842" y="1691"/>
                  </a:cubicBezTo>
                  <a:cubicBezTo>
                    <a:pt x="881" y="1653"/>
                    <a:pt x="919" y="1614"/>
                    <a:pt x="957" y="1576"/>
                  </a:cubicBezTo>
                  <a:cubicBezTo>
                    <a:pt x="1072" y="1385"/>
                    <a:pt x="1187" y="1155"/>
                    <a:pt x="1225" y="925"/>
                  </a:cubicBezTo>
                  <a:cubicBezTo>
                    <a:pt x="1298" y="599"/>
                    <a:pt x="1233" y="0"/>
                    <a:pt x="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5"/>
            <p:cNvSpPr/>
            <p:nvPr/>
          </p:nvSpPr>
          <p:spPr>
            <a:xfrm rot="-3538460">
              <a:off x="494566" y="1601299"/>
              <a:ext cx="89996" cy="67297"/>
            </a:xfrm>
            <a:custGeom>
              <a:avLst/>
              <a:gdLst/>
              <a:ahLst/>
              <a:cxnLst/>
              <a:rect l="l" t="t" r="r" b="b"/>
              <a:pathLst>
                <a:path w="3600" h="2692" extrusionOk="0">
                  <a:moveTo>
                    <a:pt x="2576" y="1"/>
                  </a:moveTo>
                  <a:cubicBezTo>
                    <a:pt x="2057" y="1"/>
                    <a:pt x="1429" y="254"/>
                    <a:pt x="1035" y="541"/>
                  </a:cubicBezTo>
                  <a:cubicBezTo>
                    <a:pt x="690" y="770"/>
                    <a:pt x="1" y="1344"/>
                    <a:pt x="460" y="1689"/>
                  </a:cubicBezTo>
                  <a:cubicBezTo>
                    <a:pt x="843" y="1957"/>
                    <a:pt x="1188" y="2225"/>
                    <a:pt x="1532" y="2493"/>
                  </a:cubicBezTo>
                  <a:cubicBezTo>
                    <a:pt x="1647" y="2570"/>
                    <a:pt x="1762" y="2684"/>
                    <a:pt x="1915" y="2684"/>
                  </a:cubicBezTo>
                  <a:cubicBezTo>
                    <a:pt x="1945" y="2689"/>
                    <a:pt x="1975" y="2692"/>
                    <a:pt x="2004" y="2692"/>
                  </a:cubicBezTo>
                  <a:cubicBezTo>
                    <a:pt x="2195" y="2692"/>
                    <a:pt x="2361" y="2588"/>
                    <a:pt x="2528" y="2455"/>
                  </a:cubicBezTo>
                  <a:cubicBezTo>
                    <a:pt x="2872" y="2187"/>
                    <a:pt x="3178" y="1804"/>
                    <a:pt x="3370" y="1383"/>
                  </a:cubicBezTo>
                  <a:cubicBezTo>
                    <a:pt x="3485" y="1115"/>
                    <a:pt x="3600" y="770"/>
                    <a:pt x="3446" y="502"/>
                  </a:cubicBezTo>
                  <a:cubicBezTo>
                    <a:pt x="3332" y="196"/>
                    <a:pt x="2987" y="43"/>
                    <a:pt x="2681" y="5"/>
                  </a:cubicBezTo>
                  <a:cubicBezTo>
                    <a:pt x="2646" y="2"/>
                    <a:pt x="2611" y="1"/>
                    <a:pt x="2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5"/>
            <p:cNvSpPr/>
            <p:nvPr/>
          </p:nvSpPr>
          <p:spPr>
            <a:xfrm rot="-3538460">
              <a:off x="625844" y="1673574"/>
              <a:ext cx="13424" cy="10000"/>
            </a:xfrm>
            <a:custGeom>
              <a:avLst/>
              <a:gdLst/>
              <a:ahLst/>
              <a:cxnLst/>
              <a:rect l="l" t="t" r="r" b="b"/>
              <a:pathLst>
                <a:path w="537" h="400" extrusionOk="0">
                  <a:moveTo>
                    <a:pt x="308" y="1"/>
                  </a:moveTo>
                  <a:cubicBezTo>
                    <a:pt x="243" y="1"/>
                    <a:pt x="169" y="28"/>
                    <a:pt x="115" y="55"/>
                  </a:cubicBezTo>
                  <a:lnTo>
                    <a:pt x="77" y="93"/>
                  </a:lnTo>
                  <a:cubicBezTo>
                    <a:pt x="0" y="131"/>
                    <a:pt x="0" y="246"/>
                    <a:pt x="39" y="323"/>
                  </a:cubicBezTo>
                  <a:cubicBezTo>
                    <a:pt x="115" y="399"/>
                    <a:pt x="192" y="399"/>
                    <a:pt x="307" y="399"/>
                  </a:cubicBezTo>
                  <a:cubicBezTo>
                    <a:pt x="383" y="361"/>
                    <a:pt x="460" y="323"/>
                    <a:pt x="498" y="246"/>
                  </a:cubicBezTo>
                  <a:cubicBezTo>
                    <a:pt x="536" y="131"/>
                    <a:pt x="460" y="55"/>
                    <a:pt x="383" y="16"/>
                  </a:cubicBezTo>
                  <a:cubicBezTo>
                    <a:pt x="361" y="5"/>
                    <a:pt x="335" y="1"/>
                    <a:pt x="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5"/>
            <p:cNvSpPr/>
            <p:nvPr/>
          </p:nvSpPr>
          <p:spPr>
            <a:xfrm rot="-3538460">
              <a:off x="628609" y="1626965"/>
              <a:ext cx="16299" cy="22299"/>
            </a:xfrm>
            <a:custGeom>
              <a:avLst/>
              <a:gdLst/>
              <a:ahLst/>
              <a:cxnLst/>
              <a:rect l="l" t="t" r="r" b="b"/>
              <a:pathLst>
                <a:path w="652" h="892" extrusionOk="0">
                  <a:moveTo>
                    <a:pt x="328" y="1"/>
                  </a:moveTo>
                  <a:cubicBezTo>
                    <a:pt x="289" y="1"/>
                    <a:pt x="254" y="10"/>
                    <a:pt x="231" y="34"/>
                  </a:cubicBezTo>
                  <a:cubicBezTo>
                    <a:pt x="116" y="110"/>
                    <a:pt x="77" y="378"/>
                    <a:pt x="39" y="455"/>
                  </a:cubicBezTo>
                  <a:cubicBezTo>
                    <a:pt x="1" y="531"/>
                    <a:pt x="1" y="570"/>
                    <a:pt x="1" y="646"/>
                  </a:cubicBezTo>
                  <a:cubicBezTo>
                    <a:pt x="1" y="761"/>
                    <a:pt x="116" y="799"/>
                    <a:pt x="192" y="838"/>
                  </a:cubicBezTo>
                  <a:cubicBezTo>
                    <a:pt x="246" y="865"/>
                    <a:pt x="301" y="892"/>
                    <a:pt x="355" y="892"/>
                  </a:cubicBezTo>
                  <a:cubicBezTo>
                    <a:pt x="377" y="892"/>
                    <a:pt x="400" y="887"/>
                    <a:pt x="422" y="876"/>
                  </a:cubicBezTo>
                  <a:cubicBezTo>
                    <a:pt x="499" y="838"/>
                    <a:pt x="537" y="799"/>
                    <a:pt x="537" y="723"/>
                  </a:cubicBezTo>
                  <a:cubicBezTo>
                    <a:pt x="575" y="646"/>
                    <a:pt x="575" y="570"/>
                    <a:pt x="613" y="493"/>
                  </a:cubicBezTo>
                  <a:cubicBezTo>
                    <a:pt x="613" y="378"/>
                    <a:pt x="613" y="263"/>
                    <a:pt x="613" y="187"/>
                  </a:cubicBezTo>
                  <a:cubicBezTo>
                    <a:pt x="613" y="148"/>
                    <a:pt x="652" y="110"/>
                    <a:pt x="613" y="110"/>
                  </a:cubicBezTo>
                  <a:cubicBezTo>
                    <a:pt x="613" y="110"/>
                    <a:pt x="613" y="72"/>
                    <a:pt x="575" y="72"/>
                  </a:cubicBezTo>
                  <a:cubicBezTo>
                    <a:pt x="522" y="45"/>
                    <a:pt x="415" y="1"/>
                    <a:pt x="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5"/>
            <p:cNvSpPr/>
            <p:nvPr/>
          </p:nvSpPr>
          <p:spPr>
            <a:xfrm rot="-3538460">
              <a:off x="696427" y="1593636"/>
              <a:ext cx="18224" cy="13074"/>
            </a:xfrm>
            <a:custGeom>
              <a:avLst/>
              <a:gdLst/>
              <a:ahLst/>
              <a:cxnLst/>
              <a:rect l="l" t="t" r="r" b="b"/>
              <a:pathLst>
                <a:path w="729" h="523" extrusionOk="0">
                  <a:moveTo>
                    <a:pt x="508" y="0"/>
                  </a:moveTo>
                  <a:cubicBezTo>
                    <a:pt x="358" y="0"/>
                    <a:pt x="182" y="186"/>
                    <a:pt x="77" y="264"/>
                  </a:cubicBezTo>
                  <a:cubicBezTo>
                    <a:pt x="39" y="264"/>
                    <a:pt x="1" y="303"/>
                    <a:pt x="1" y="341"/>
                  </a:cubicBezTo>
                  <a:cubicBezTo>
                    <a:pt x="39" y="379"/>
                    <a:pt x="39" y="379"/>
                    <a:pt x="77" y="417"/>
                  </a:cubicBezTo>
                  <a:cubicBezTo>
                    <a:pt x="230" y="456"/>
                    <a:pt x="345" y="494"/>
                    <a:pt x="498" y="494"/>
                  </a:cubicBezTo>
                  <a:cubicBezTo>
                    <a:pt x="518" y="513"/>
                    <a:pt x="527" y="523"/>
                    <a:pt x="537" y="523"/>
                  </a:cubicBezTo>
                  <a:cubicBezTo>
                    <a:pt x="546" y="523"/>
                    <a:pt x="556" y="513"/>
                    <a:pt x="575" y="494"/>
                  </a:cubicBezTo>
                  <a:cubicBezTo>
                    <a:pt x="613" y="494"/>
                    <a:pt x="652" y="456"/>
                    <a:pt x="652" y="417"/>
                  </a:cubicBezTo>
                  <a:cubicBezTo>
                    <a:pt x="728" y="341"/>
                    <a:pt x="728" y="226"/>
                    <a:pt x="690" y="149"/>
                  </a:cubicBezTo>
                  <a:cubicBezTo>
                    <a:pt x="641" y="40"/>
                    <a:pt x="577" y="0"/>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5"/>
            <p:cNvSpPr/>
            <p:nvPr/>
          </p:nvSpPr>
          <p:spPr>
            <a:xfrm rot="-3538460">
              <a:off x="694806" y="1540607"/>
              <a:ext cx="31624" cy="31424"/>
            </a:xfrm>
            <a:custGeom>
              <a:avLst/>
              <a:gdLst/>
              <a:ahLst/>
              <a:cxnLst/>
              <a:rect l="l" t="t" r="r" b="b"/>
              <a:pathLst>
                <a:path w="1265" h="1257" extrusionOk="0">
                  <a:moveTo>
                    <a:pt x="706" y="1"/>
                  </a:moveTo>
                  <a:cubicBezTo>
                    <a:pt x="673" y="1"/>
                    <a:pt x="642" y="7"/>
                    <a:pt x="613" y="21"/>
                  </a:cubicBezTo>
                  <a:cubicBezTo>
                    <a:pt x="422" y="136"/>
                    <a:pt x="230" y="404"/>
                    <a:pt x="77" y="557"/>
                  </a:cubicBezTo>
                  <a:cubicBezTo>
                    <a:pt x="77" y="596"/>
                    <a:pt x="1" y="672"/>
                    <a:pt x="39" y="749"/>
                  </a:cubicBezTo>
                  <a:cubicBezTo>
                    <a:pt x="39" y="749"/>
                    <a:pt x="77" y="787"/>
                    <a:pt x="116" y="825"/>
                  </a:cubicBezTo>
                  <a:cubicBezTo>
                    <a:pt x="230" y="940"/>
                    <a:pt x="383" y="1055"/>
                    <a:pt x="537" y="1170"/>
                  </a:cubicBezTo>
                  <a:cubicBezTo>
                    <a:pt x="575" y="1208"/>
                    <a:pt x="613" y="1246"/>
                    <a:pt x="651" y="1246"/>
                  </a:cubicBezTo>
                  <a:cubicBezTo>
                    <a:pt x="673" y="1254"/>
                    <a:pt x="693" y="1257"/>
                    <a:pt x="710" y="1257"/>
                  </a:cubicBezTo>
                  <a:cubicBezTo>
                    <a:pt x="782" y="1257"/>
                    <a:pt x="819" y="1201"/>
                    <a:pt x="881" y="1170"/>
                  </a:cubicBezTo>
                  <a:cubicBezTo>
                    <a:pt x="958" y="1055"/>
                    <a:pt x="1034" y="979"/>
                    <a:pt x="1111" y="902"/>
                  </a:cubicBezTo>
                  <a:cubicBezTo>
                    <a:pt x="1187" y="787"/>
                    <a:pt x="1264" y="672"/>
                    <a:pt x="1264" y="519"/>
                  </a:cubicBezTo>
                  <a:cubicBezTo>
                    <a:pt x="1264" y="404"/>
                    <a:pt x="1187" y="289"/>
                    <a:pt x="1111" y="213"/>
                  </a:cubicBezTo>
                  <a:cubicBezTo>
                    <a:pt x="1018" y="119"/>
                    <a:pt x="848" y="1"/>
                    <a:pt x="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5"/>
            <p:cNvSpPr/>
            <p:nvPr/>
          </p:nvSpPr>
          <p:spPr>
            <a:xfrm rot="5400000">
              <a:off x="372403" y="360730"/>
              <a:ext cx="79500" cy="61875"/>
            </a:xfrm>
            <a:custGeom>
              <a:avLst/>
              <a:gdLst/>
              <a:ahLst/>
              <a:cxnLst/>
              <a:rect l="l" t="t" r="r" b="b"/>
              <a:pathLst>
                <a:path w="3180" h="2475" extrusionOk="0">
                  <a:moveTo>
                    <a:pt x="498" y="1"/>
                  </a:moveTo>
                  <a:cubicBezTo>
                    <a:pt x="383" y="39"/>
                    <a:pt x="306" y="154"/>
                    <a:pt x="268" y="269"/>
                  </a:cubicBezTo>
                  <a:cubicBezTo>
                    <a:pt x="38" y="805"/>
                    <a:pt x="0" y="1379"/>
                    <a:pt x="153" y="1915"/>
                  </a:cubicBezTo>
                  <a:cubicBezTo>
                    <a:pt x="153" y="1991"/>
                    <a:pt x="191" y="2106"/>
                    <a:pt x="230" y="2183"/>
                  </a:cubicBezTo>
                  <a:cubicBezTo>
                    <a:pt x="413" y="2389"/>
                    <a:pt x="653" y="2474"/>
                    <a:pt x="907" y="2474"/>
                  </a:cubicBezTo>
                  <a:cubicBezTo>
                    <a:pt x="1931" y="2474"/>
                    <a:pt x="3179" y="1081"/>
                    <a:pt x="1799" y="498"/>
                  </a:cubicBezTo>
                  <a:cubicBezTo>
                    <a:pt x="1455" y="345"/>
                    <a:pt x="1072" y="192"/>
                    <a:pt x="727" y="39"/>
                  </a:cubicBezTo>
                  <a:cubicBezTo>
                    <a:pt x="651" y="1"/>
                    <a:pt x="574"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5"/>
            <p:cNvSpPr/>
            <p:nvPr/>
          </p:nvSpPr>
          <p:spPr>
            <a:xfrm rot="5400000">
              <a:off x="346941" y="343843"/>
              <a:ext cx="26825" cy="19975"/>
            </a:xfrm>
            <a:custGeom>
              <a:avLst/>
              <a:gdLst/>
              <a:ahLst/>
              <a:cxnLst/>
              <a:rect l="l" t="t" r="r" b="b"/>
              <a:pathLst>
                <a:path w="1073" h="799" extrusionOk="0">
                  <a:moveTo>
                    <a:pt x="383" y="0"/>
                  </a:moveTo>
                  <a:cubicBezTo>
                    <a:pt x="307" y="0"/>
                    <a:pt x="269" y="0"/>
                    <a:pt x="230" y="39"/>
                  </a:cubicBezTo>
                  <a:cubicBezTo>
                    <a:pt x="77" y="192"/>
                    <a:pt x="1" y="421"/>
                    <a:pt x="1" y="613"/>
                  </a:cubicBezTo>
                  <a:cubicBezTo>
                    <a:pt x="1" y="689"/>
                    <a:pt x="39" y="728"/>
                    <a:pt x="77" y="766"/>
                  </a:cubicBezTo>
                  <a:cubicBezTo>
                    <a:pt x="113" y="790"/>
                    <a:pt x="171" y="799"/>
                    <a:pt x="237" y="799"/>
                  </a:cubicBezTo>
                  <a:cubicBezTo>
                    <a:pt x="384" y="799"/>
                    <a:pt x="572" y="754"/>
                    <a:pt x="651" y="728"/>
                  </a:cubicBezTo>
                  <a:cubicBezTo>
                    <a:pt x="805" y="651"/>
                    <a:pt x="919" y="460"/>
                    <a:pt x="1034" y="345"/>
                  </a:cubicBezTo>
                  <a:cubicBezTo>
                    <a:pt x="1034" y="307"/>
                    <a:pt x="1073" y="268"/>
                    <a:pt x="1034" y="230"/>
                  </a:cubicBezTo>
                  <a:cubicBezTo>
                    <a:pt x="1034" y="192"/>
                    <a:pt x="996" y="192"/>
                    <a:pt x="996" y="192"/>
                  </a:cubicBezTo>
                  <a:cubicBezTo>
                    <a:pt x="805" y="115"/>
                    <a:pt x="651" y="77"/>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5"/>
            <p:cNvSpPr/>
            <p:nvPr/>
          </p:nvSpPr>
          <p:spPr>
            <a:xfrm rot="5400000">
              <a:off x="342603" y="310805"/>
              <a:ext cx="21075" cy="22900"/>
            </a:xfrm>
            <a:custGeom>
              <a:avLst/>
              <a:gdLst/>
              <a:ahLst/>
              <a:cxnLst/>
              <a:rect l="l" t="t" r="r" b="b"/>
              <a:pathLst>
                <a:path w="843" h="916" extrusionOk="0">
                  <a:moveTo>
                    <a:pt x="651" y="0"/>
                  </a:moveTo>
                  <a:cubicBezTo>
                    <a:pt x="460" y="38"/>
                    <a:pt x="306" y="77"/>
                    <a:pt x="153" y="191"/>
                  </a:cubicBezTo>
                  <a:cubicBezTo>
                    <a:pt x="77" y="230"/>
                    <a:pt x="38" y="230"/>
                    <a:pt x="38" y="306"/>
                  </a:cubicBezTo>
                  <a:cubicBezTo>
                    <a:pt x="0" y="345"/>
                    <a:pt x="0" y="383"/>
                    <a:pt x="0" y="459"/>
                  </a:cubicBezTo>
                  <a:cubicBezTo>
                    <a:pt x="38" y="613"/>
                    <a:pt x="115" y="804"/>
                    <a:pt x="268" y="881"/>
                  </a:cubicBezTo>
                  <a:cubicBezTo>
                    <a:pt x="321" y="904"/>
                    <a:pt x="368" y="915"/>
                    <a:pt x="410" y="915"/>
                  </a:cubicBezTo>
                  <a:cubicBezTo>
                    <a:pt x="708" y="915"/>
                    <a:pt x="771" y="388"/>
                    <a:pt x="804" y="153"/>
                  </a:cubicBezTo>
                  <a:cubicBezTo>
                    <a:pt x="804" y="115"/>
                    <a:pt x="842" y="77"/>
                    <a:pt x="804" y="38"/>
                  </a:cubicBezTo>
                  <a:cubicBezTo>
                    <a:pt x="766" y="0"/>
                    <a:pt x="689"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5"/>
            <p:cNvSpPr/>
            <p:nvPr/>
          </p:nvSpPr>
          <p:spPr>
            <a:xfrm rot="5400000">
              <a:off x="438791" y="292143"/>
              <a:ext cx="48850" cy="51600"/>
            </a:xfrm>
            <a:custGeom>
              <a:avLst/>
              <a:gdLst/>
              <a:ahLst/>
              <a:cxnLst/>
              <a:rect l="l" t="t" r="r" b="b"/>
              <a:pathLst>
                <a:path w="1954" h="2064" extrusionOk="0">
                  <a:moveTo>
                    <a:pt x="766" y="0"/>
                  </a:moveTo>
                  <a:cubicBezTo>
                    <a:pt x="652" y="0"/>
                    <a:pt x="575" y="38"/>
                    <a:pt x="460" y="115"/>
                  </a:cubicBezTo>
                  <a:cubicBezTo>
                    <a:pt x="154" y="306"/>
                    <a:pt x="39" y="728"/>
                    <a:pt x="39" y="1110"/>
                  </a:cubicBezTo>
                  <a:cubicBezTo>
                    <a:pt x="1" y="1417"/>
                    <a:pt x="77" y="1799"/>
                    <a:pt x="345" y="1991"/>
                  </a:cubicBezTo>
                  <a:cubicBezTo>
                    <a:pt x="414" y="2043"/>
                    <a:pt x="499" y="2063"/>
                    <a:pt x="592" y="2063"/>
                  </a:cubicBezTo>
                  <a:cubicBezTo>
                    <a:pt x="706" y="2063"/>
                    <a:pt x="832" y="2033"/>
                    <a:pt x="958" y="1991"/>
                  </a:cubicBezTo>
                  <a:cubicBezTo>
                    <a:pt x="1149" y="1914"/>
                    <a:pt x="1379" y="1761"/>
                    <a:pt x="1532" y="1570"/>
                  </a:cubicBezTo>
                  <a:cubicBezTo>
                    <a:pt x="1647" y="1417"/>
                    <a:pt x="1953" y="995"/>
                    <a:pt x="1838" y="766"/>
                  </a:cubicBezTo>
                  <a:cubicBezTo>
                    <a:pt x="1800" y="689"/>
                    <a:pt x="1762" y="651"/>
                    <a:pt x="1685" y="613"/>
                  </a:cubicBezTo>
                  <a:lnTo>
                    <a:pt x="1073" y="153"/>
                  </a:lnTo>
                  <a:cubicBezTo>
                    <a:pt x="996" y="115"/>
                    <a:pt x="881" y="38"/>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5"/>
            <p:cNvSpPr/>
            <p:nvPr/>
          </p:nvSpPr>
          <p:spPr>
            <a:xfrm rot="5400000">
              <a:off x="353" y="177530"/>
              <a:ext cx="33525" cy="33900"/>
            </a:xfrm>
            <a:custGeom>
              <a:avLst/>
              <a:gdLst/>
              <a:ahLst/>
              <a:cxnLst/>
              <a:rect l="l" t="t" r="r" b="b"/>
              <a:pathLst>
                <a:path w="1341" h="1356" extrusionOk="0">
                  <a:moveTo>
                    <a:pt x="617" y="0"/>
                  </a:moveTo>
                  <a:cubicBezTo>
                    <a:pt x="562" y="0"/>
                    <a:pt x="507" y="9"/>
                    <a:pt x="460" y="25"/>
                  </a:cubicBezTo>
                  <a:cubicBezTo>
                    <a:pt x="0" y="178"/>
                    <a:pt x="39" y="599"/>
                    <a:pt x="77" y="1021"/>
                  </a:cubicBezTo>
                  <a:cubicBezTo>
                    <a:pt x="115" y="1135"/>
                    <a:pt x="154" y="1250"/>
                    <a:pt x="268" y="1327"/>
                  </a:cubicBezTo>
                  <a:cubicBezTo>
                    <a:pt x="307" y="1346"/>
                    <a:pt x="345" y="1356"/>
                    <a:pt x="383" y="1356"/>
                  </a:cubicBezTo>
                  <a:cubicBezTo>
                    <a:pt x="422" y="1356"/>
                    <a:pt x="460" y="1346"/>
                    <a:pt x="498" y="1327"/>
                  </a:cubicBezTo>
                  <a:cubicBezTo>
                    <a:pt x="613" y="1289"/>
                    <a:pt x="689" y="1212"/>
                    <a:pt x="766" y="1174"/>
                  </a:cubicBezTo>
                  <a:cubicBezTo>
                    <a:pt x="881" y="1135"/>
                    <a:pt x="1072" y="1135"/>
                    <a:pt x="1187" y="1097"/>
                  </a:cubicBezTo>
                  <a:cubicBezTo>
                    <a:pt x="1225" y="1059"/>
                    <a:pt x="1264" y="1021"/>
                    <a:pt x="1302" y="982"/>
                  </a:cubicBezTo>
                  <a:cubicBezTo>
                    <a:pt x="1340" y="906"/>
                    <a:pt x="1302" y="829"/>
                    <a:pt x="1264" y="753"/>
                  </a:cubicBezTo>
                  <a:cubicBezTo>
                    <a:pt x="1187" y="599"/>
                    <a:pt x="1111" y="446"/>
                    <a:pt x="996" y="293"/>
                  </a:cubicBezTo>
                  <a:cubicBezTo>
                    <a:pt x="957" y="217"/>
                    <a:pt x="919" y="140"/>
                    <a:pt x="843" y="63"/>
                  </a:cubicBezTo>
                  <a:cubicBezTo>
                    <a:pt x="775" y="19"/>
                    <a:pt x="695" y="0"/>
                    <a:pt x="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5"/>
            <p:cNvSpPr/>
            <p:nvPr/>
          </p:nvSpPr>
          <p:spPr>
            <a:xfrm rot="5400000">
              <a:off x="55578" y="170455"/>
              <a:ext cx="54575" cy="67200"/>
            </a:xfrm>
            <a:custGeom>
              <a:avLst/>
              <a:gdLst/>
              <a:ahLst/>
              <a:cxnLst/>
              <a:rect l="l" t="t" r="r" b="b"/>
              <a:pathLst>
                <a:path w="2183" h="2688" extrusionOk="0">
                  <a:moveTo>
                    <a:pt x="938" y="0"/>
                  </a:moveTo>
                  <a:cubicBezTo>
                    <a:pt x="842" y="0"/>
                    <a:pt x="747" y="10"/>
                    <a:pt x="651" y="29"/>
                  </a:cubicBezTo>
                  <a:cubicBezTo>
                    <a:pt x="77" y="105"/>
                    <a:pt x="0" y="680"/>
                    <a:pt x="0" y="1216"/>
                  </a:cubicBezTo>
                  <a:cubicBezTo>
                    <a:pt x="0" y="1522"/>
                    <a:pt x="153" y="1866"/>
                    <a:pt x="421" y="2020"/>
                  </a:cubicBezTo>
                  <a:cubicBezTo>
                    <a:pt x="651" y="2173"/>
                    <a:pt x="957" y="2211"/>
                    <a:pt x="1187" y="2326"/>
                  </a:cubicBezTo>
                  <a:cubicBezTo>
                    <a:pt x="1340" y="2402"/>
                    <a:pt x="1493" y="2556"/>
                    <a:pt x="1685" y="2670"/>
                  </a:cubicBezTo>
                  <a:cubicBezTo>
                    <a:pt x="1710" y="2670"/>
                    <a:pt x="1753" y="2687"/>
                    <a:pt x="1801" y="2687"/>
                  </a:cubicBezTo>
                  <a:cubicBezTo>
                    <a:pt x="1825" y="2687"/>
                    <a:pt x="1850" y="2683"/>
                    <a:pt x="1876" y="2670"/>
                  </a:cubicBezTo>
                  <a:cubicBezTo>
                    <a:pt x="1991" y="2670"/>
                    <a:pt x="2029" y="2556"/>
                    <a:pt x="2029" y="2441"/>
                  </a:cubicBezTo>
                  <a:cubicBezTo>
                    <a:pt x="2182" y="1828"/>
                    <a:pt x="2144" y="1177"/>
                    <a:pt x="1953" y="603"/>
                  </a:cubicBezTo>
                  <a:cubicBezTo>
                    <a:pt x="1876" y="412"/>
                    <a:pt x="1761" y="220"/>
                    <a:pt x="1608" y="144"/>
                  </a:cubicBezTo>
                  <a:cubicBezTo>
                    <a:pt x="1493" y="67"/>
                    <a:pt x="1340" y="29"/>
                    <a:pt x="1225" y="29"/>
                  </a:cubicBezTo>
                  <a:cubicBezTo>
                    <a:pt x="1129" y="10"/>
                    <a:pt x="1034"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5"/>
            <p:cNvSpPr/>
            <p:nvPr/>
          </p:nvSpPr>
          <p:spPr>
            <a:xfrm rot="5400000">
              <a:off x="48766" y="143993"/>
              <a:ext cx="41375" cy="28025"/>
            </a:xfrm>
            <a:custGeom>
              <a:avLst/>
              <a:gdLst/>
              <a:ahLst/>
              <a:cxnLst/>
              <a:rect l="l" t="t" r="r" b="b"/>
              <a:pathLst>
                <a:path w="1655" h="1121" extrusionOk="0">
                  <a:moveTo>
                    <a:pt x="963" y="0"/>
                  </a:moveTo>
                  <a:cubicBezTo>
                    <a:pt x="546" y="0"/>
                    <a:pt x="0" y="792"/>
                    <a:pt x="468" y="1044"/>
                  </a:cubicBezTo>
                  <a:cubicBezTo>
                    <a:pt x="544" y="1121"/>
                    <a:pt x="659" y="1121"/>
                    <a:pt x="736" y="1121"/>
                  </a:cubicBezTo>
                  <a:lnTo>
                    <a:pt x="1195" y="1121"/>
                  </a:lnTo>
                  <a:cubicBezTo>
                    <a:pt x="1348" y="1121"/>
                    <a:pt x="1540" y="1121"/>
                    <a:pt x="1616" y="1006"/>
                  </a:cubicBezTo>
                  <a:cubicBezTo>
                    <a:pt x="1655" y="891"/>
                    <a:pt x="1616" y="776"/>
                    <a:pt x="1578" y="700"/>
                  </a:cubicBezTo>
                  <a:cubicBezTo>
                    <a:pt x="1502" y="470"/>
                    <a:pt x="1387" y="278"/>
                    <a:pt x="1195" y="125"/>
                  </a:cubicBezTo>
                  <a:cubicBezTo>
                    <a:pt x="1157" y="87"/>
                    <a:pt x="1119" y="49"/>
                    <a:pt x="1042" y="10"/>
                  </a:cubicBezTo>
                  <a:cubicBezTo>
                    <a:pt x="1017" y="3"/>
                    <a:pt x="990"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5"/>
            <p:cNvSpPr/>
            <p:nvPr/>
          </p:nvSpPr>
          <p:spPr>
            <a:xfrm rot="5400000">
              <a:off x="117541" y="105193"/>
              <a:ext cx="78500" cy="74250"/>
            </a:xfrm>
            <a:custGeom>
              <a:avLst/>
              <a:gdLst/>
              <a:ahLst/>
              <a:cxnLst/>
              <a:rect l="l" t="t" r="r" b="b"/>
              <a:pathLst>
                <a:path w="3140" h="2970" extrusionOk="0">
                  <a:moveTo>
                    <a:pt x="1947" y="1"/>
                  </a:moveTo>
                  <a:cubicBezTo>
                    <a:pt x="1839" y="1"/>
                    <a:pt x="1736" y="19"/>
                    <a:pt x="1646" y="64"/>
                  </a:cubicBezTo>
                  <a:cubicBezTo>
                    <a:pt x="1493" y="102"/>
                    <a:pt x="1417" y="255"/>
                    <a:pt x="1302" y="370"/>
                  </a:cubicBezTo>
                  <a:cubicBezTo>
                    <a:pt x="1149" y="600"/>
                    <a:pt x="957" y="830"/>
                    <a:pt x="766" y="1059"/>
                  </a:cubicBezTo>
                  <a:cubicBezTo>
                    <a:pt x="613" y="1251"/>
                    <a:pt x="268" y="1481"/>
                    <a:pt x="153" y="1710"/>
                  </a:cubicBezTo>
                  <a:cubicBezTo>
                    <a:pt x="0" y="2131"/>
                    <a:pt x="383" y="2744"/>
                    <a:pt x="766" y="2897"/>
                  </a:cubicBezTo>
                  <a:cubicBezTo>
                    <a:pt x="870" y="2949"/>
                    <a:pt x="981" y="2970"/>
                    <a:pt x="1097" y="2970"/>
                  </a:cubicBezTo>
                  <a:cubicBezTo>
                    <a:pt x="1238" y="2970"/>
                    <a:pt x="1385" y="2939"/>
                    <a:pt x="1532" y="2897"/>
                  </a:cubicBezTo>
                  <a:cubicBezTo>
                    <a:pt x="1761" y="2821"/>
                    <a:pt x="1991" y="2706"/>
                    <a:pt x="2221" y="2553"/>
                  </a:cubicBezTo>
                  <a:cubicBezTo>
                    <a:pt x="2489" y="2399"/>
                    <a:pt x="2757" y="2208"/>
                    <a:pt x="2910" y="1940"/>
                  </a:cubicBezTo>
                  <a:cubicBezTo>
                    <a:pt x="3140" y="1519"/>
                    <a:pt x="2986" y="1059"/>
                    <a:pt x="2872" y="600"/>
                  </a:cubicBezTo>
                  <a:cubicBezTo>
                    <a:pt x="2833" y="447"/>
                    <a:pt x="2795" y="294"/>
                    <a:pt x="2680" y="217"/>
                  </a:cubicBezTo>
                  <a:cubicBezTo>
                    <a:pt x="2527" y="102"/>
                    <a:pt x="2336" y="26"/>
                    <a:pt x="2182" y="26"/>
                  </a:cubicBezTo>
                  <a:cubicBezTo>
                    <a:pt x="2103" y="10"/>
                    <a:pt x="2024" y="1"/>
                    <a:pt x="1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5"/>
            <p:cNvSpPr/>
            <p:nvPr/>
          </p:nvSpPr>
          <p:spPr>
            <a:xfrm rot="5400000">
              <a:off x="27178" y="157105"/>
              <a:ext cx="14275" cy="15500"/>
            </a:xfrm>
            <a:custGeom>
              <a:avLst/>
              <a:gdLst/>
              <a:ahLst/>
              <a:cxnLst/>
              <a:rect l="l" t="t" r="r" b="b"/>
              <a:pathLst>
                <a:path w="571" h="620" extrusionOk="0">
                  <a:moveTo>
                    <a:pt x="303" y="1"/>
                  </a:moveTo>
                  <a:cubicBezTo>
                    <a:pt x="150" y="115"/>
                    <a:pt x="73" y="269"/>
                    <a:pt x="35" y="383"/>
                  </a:cubicBezTo>
                  <a:cubicBezTo>
                    <a:pt x="1" y="486"/>
                    <a:pt x="119" y="619"/>
                    <a:pt x="227" y="619"/>
                  </a:cubicBezTo>
                  <a:cubicBezTo>
                    <a:pt x="239" y="619"/>
                    <a:pt x="252" y="617"/>
                    <a:pt x="264" y="613"/>
                  </a:cubicBezTo>
                  <a:cubicBezTo>
                    <a:pt x="379" y="613"/>
                    <a:pt x="494" y="498"/>
                    <a:pt x="532" y="383"/>
                  </a:cubicBezTo>
                  <a:cubicBezTo>
                    <a:pt x="571" y="269"/>
                    <a:pt x="494" y="115"/>
                    <a:pt x="418" y="39"/>
                  </a:cubicBezTo>
                  <a:cubicBezTo>
                    <a:pt x="418" y="1"/>
                    <a:pt x="379" y="1"/>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5"/>
            <p:cNvSpPr/>
            <p:nvPr/>
          </p:nvSpPr>
          <p:spPr>
            <a:xfrm rot="5400000">
              <a:off x="69016" y="32643"/>
              <a:ext cx="23000" cy="20250"/>
            </a:xfrm>
            <a:custGeom>
              <a:avLst/>
              <a:gdLst/>
              <a:ahLst/>
              <a:cxnLst/>
              <a:rect l="l" t="t" r="r" b="b"/>
              <a:pathLst>
                <a:path w="920" h="810" extrusionOk="0">
                  <a:moveTo>
                    <a:pt x="628" y="1"/>
                  </a:moveTo>
                  <a:cubicBezTo>
                    <a:pt x="585" y="1"/>
                    <a:pt x="537" y="10"/>
                    <a:pt x="499" y="29"/>
                  </a:cubicBezTo>
                  <a:cubicBezTo>
                    <a:pt x="307" y="68"/>
                    <a:pt x="154" y="183"/>
                    <a:pt x="39" y="336"/>
                  </a:cubicBezTo>
                  <a:lnTo>
                    <a:pt x="1" y="336"/>
                  </a:lnTo>
                  <a:cubicBezTo>
                    <a:pt x="1" y="451"/>
                    <a:pt x="1" y="565"/>
                    <a:pt x="1" y="642"/>
                  </a:cubicBezTo>
                  <a:cubicBezTo>
                    <a:pt x="1" y="680"/>
                    <a:pt x="1" y="719"/>
                    <a:pt x="39" y="757"/>
                  </a:cubicBezTo>
                  <a:cubicBezTo>
                    <a:pt x="39" y="795"/>
                    <a:pt x="116" y="795"/>
                    <a:pt x="154" y="795"/>
                  </a:cubicBezTo>
                  <a:cubicBezTo>
                    <a:pt x="212" y="805"/>
                    <a:pt x="269" y="809"/>
                    <a:pt x="326" y="809"/>
                  </a:cubicBezTo>
                  <a:cubicBezTo>
                    <a:pt x="496" y="809"/>
                    <a:pt x="661" y="766"/>
                    <a:pt x="805" y="680"/>
                  </a:cubicBezTo>
                  <a:cubicBezTo>
                    <a:pt x="843" y="680"/>
                    <a:pt x="881" y="642"/>
                    <a:pt x="920" y="604"/>
                  </a:cubicBezTo>
                  <a:cubicBezTo>
                    <a:pt x="920" y="565"/>
                    <a:pt x="920" y="527"/>
                    <a:pt x="920" y="489"/>
                  </a:cubicBezTo>
                  <a:cubicBezTo>
                    <a:pt x="881" y="374"/>
                    <a:pt x="843" y="259"/>
                    <a:pt x="805" y="144"/>
                  </a:cubicBezTo>
                  <a:cubicBezTo>
                    <a:pt x="805" y="106"/>
                    <a:pt x="767" y="68"/>
                    <a:pt x="728" y="29"/>
                  </a:cubicBezTo>
                  <a:cubicBezTo>
                    <a:pt x="709" y="10"/>
                    <a:pt x="671"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373250"/>
            <a:ext cx="77085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3000"/>
              <a:buFont typeface="Denk One"/>
              <a:buNone/>
              <a:defRPr sz="3000" b="1">
                <a:solidFill>
                  <a:schemeClr val="accent4"/>
                </a:solidFill>
                <a:latin typeface="Denk One"/>
                <a:ea typeface="Denk One"/>
                <a:cs typeface="Denk One"/>
                <a:sym typeface="Denk One"/>
              </a:defRPr>
            </a:lvl1pPr>
            <a:lvl2pPr lvl="1" algn="ctr" rtl="0">
              <a:lnSpc>
                <a:spcPct val="100000"/>
              </a:lnSpc>
              <a:spcBef>
                <a:spcPts val="0"/>
              </a:spcBef>
              <a:spcAft>
                <a:spcPts val="0"/>
              </a:spcAft>
              <a:buClr>
                <a:schemeClr val="accent4"/>
              </a:buClr>
              <a:buSzPts val="3000"/>
              <a:buFont typeface="Denk One"/>
              <a:buNone/>
              <a:defRPr sz="3000">
                <a:solidFill>
                  <a:schemeClr val="accent4"/>
                </a:solidFill>
                <a:latin typeface="Denk One"/>
                <a:ea typeface="Denk One"/>
                <a:cs typeface="Denk One"/>
                <a:sym typeface="Denk One"/>
              </a:defRPr>
            </a:lvl2pPr>
            <a:lvl3pPr lvl="2" algn="ctr" rtl="0">
              <a:lnSpc>
                <a:spcPct val="100000"/>
              </a:lnSpc>
              <a:spcBef>
                <a:spcPts val="0"/>
              </a:spcBef>
              <a:spcAft>
                <a:spcPts val="0"/>
              </a:spcAft>
              <a:buClr>
                <a:schemeClr val="accent4"/>
              </a:buClr>
              <a:buSzPts val="3000"/>
              <a:buFont typeface="Denk One"/>
              <a:buNone/>
              <a:defRPr sz="3000">
                <a:solidFill>
                  <a:schemeClr val="accent4"/>
                </a:solidFill>
                <a:latin typeface="Denk One"/>
                <a:ea typeface="Denk One"/>
                <a:cs typeface="Denk One"/>
                <a:sym typeface="Denk One"/>
              </a:defRPr>
            </a:lvl3pPr>
            <a:lvl4pPr lvl="3" algn="ctr" rtl="0">
              <a:lnSpc>
                <a:spcPct val="100000"/>
              </a:lnSpc>
              <a:spcBef>
                <a:spcPts val="0"/>
              </a:spcBef>
              <a:spcAft>
                <a:spcPts val="0"/>
              </a:spcAft>
              <a:buClr>
                <a:schemeClr val="accent4"/>
              </a:buClr>
              <a:buSzPts val="3000"/>
              <a:buFont typeface="Denk One"/>
              <a:buNone/>
              <a:defRPr sz="3000">
                <a:solidFill>
                  <a:schemeClr val="accent4"/>
                </a:solidFill>
                <a:latin typeface="Denk One"/>
                <a:ea typeface="Denk One"/>
                <a:cs typeface="Denk One"/>
                <a:sym typeface="Denk One"/>
              </a:defRPr>
            </a:lvl4pPr>
            <a:lvl5pPr lvl="4" algn="ctr" rtl="0">
              <a:lnSpc>
                <a:spcPct val="100000"/>
              </a:lnSpc>
              <a:spcBef>
                <a:spcPts val="0"/>
              </a:spcBef>
              <a:spcAft>
                <a:spcPts val="0"/>
              </a:spcAft>
              <a:buClr>
                <a:schemeClr val="accent4"/>
              </a:buClr>
              <a:buSzPts val="3000"/>
              <a:buFont typeface="Denk One"/>
              <a:buNone/>
              <a:defRPr sz="3000">
                <a:solidFill>
                  <a:schemeClr val="accent4"/>
                </a:solidFill>
                <a:latin typeface="Denk One"/>
                <a:ea typeface="Denk One"/>
                <a:cs typeface="Denk One"/>
                <a:sym typeface="Denk One"/>
              </a:defRPr>
            </a:lvl5pPr>
            <a:lvl6pPr lvl="5" algn="ctr" rtl="0">
              <a:lnSpc>
                <a:spcPct val="100000"/>
              </a:lnSpc>
              <a:spcBef>
                <a:spcPts val="0"/>
              </a:spcBef>
              <a:spcAft>
                <a:spcPts val="0"/>
              </a:spcAft>
              <a:buClr>
                <a:schemeClr val="accent4"/>
              </a:buClr>
              <a:buSzPts val="3000"/>
              <a:buFont typeface="Denk One"/>
              <a:buNone/>
              <a:defRPr sz="3000">
                <a:solidFill>
                  <a:schemeClr val="accent4"/>
                </a:solidFill>
                <a:latin typeface="Denk One"/>
                <a:ea typeface="Denk One"/>
                <a:cs typeface="Denk One"/>
                <a:sym typeface="Denk One"/>
              </a:defRPr>
            </a:lvl6pPr>
            <a:lvl7pPr lvl="6" algn="ctr" rtl="0">
              <a:lnSpc>
                <a:spcPct val="100000"/>
              </a:lnSpc>
              <a:spcBef>
                <a:spcPts val="0"/>
              </a:spcBef>
              <a:spcAft>
                <a:spcPts val="0"/>
              </a:spcAft>
              <a:buClr>
                <a:schemeClr val="accent4"/>
              </a:buClr>
              <a:buSzPts val="3000"/>
              <a:buFont typeface="Denk One"/>
              <a:buNone/>
              <a:defRPr sz="3000">
                <a:solidFill>
                  <a:schemeClr val="accent4"/>
                </a:solidFill>
                <a:latin typeface="Denk One"/>
                <a:ea typeface="Denk One"/>
                <a:cs typeface="Denk One"/>
                <a:sym typeface="Denk One"/>
              </a:defRPr>
            </a:lvl7pPr>
            <a:lvl8pPr lvl="7" algn="ctr" rtl="0">
              <a:lnSpc>
                <a:spcPct val="100000"/>
              </a:lnSpc>
              <a:spcBef>
                <a:spcPts val="0"/>
              </a:spcBef>
              <a:spcAft>
                <a:spcPts val="0"/>
              </a:spcAft>
              <a:buClr>
                <a:schemeClr val="accent4"/>
              </a:buClr>
              <a:buSzPts val="3000"/>
              <a:buFont typeface="Denk One"/>
              <a:buNone/>
              <a:defRPr sz="3000">
                <a:solidFill>
                  <a:schemeClr val="accent4"/>
                </a:solidFill>
                <a:latin typeface="Denk One"/>
                <a:ea typeface="Denk One"/>
                <a:cs typeface="Denk One"/>
                <a:sym typeface="Denk One"/>
              </a:defRPr>
            </a:lvl8pPr>
            <a:lvl9pPr lvl="8" algn="ctr" rtl="0">
              <a:lnSpc>
                <a:spcPct val="100000"/>
              </a:lnSpc>
              <a:spcBef>
                <a:spcPts val="0"/>
              </a:spcBef>
              <a:spcAft>
                <a:spcPts val="0"/>
              </a:spcAft>
              <a:buClr>
                <a:schemeClr val="accent4"/>
              </a:buClr>
              <a:buSzPts val="3000"/>
              <a:buFont typeface="Denk One"/>
              <a:buNone/>
              <a:defRPr sz="3000">
                <a:solidFill>
                  <a:schemeClr val="accent4"/>
                </a:solidFill>
                <a:latin typeface="Denk One"/>
                <a:ea typeface="Denk One"/>
                <a:cs typeface="Denk One"/>
                <a:sym typeface="Denk One"/>
              </a:defRPr>
            </a:lvl9pPr>
          </a:lstStyle>
          <a:p>
            <a:endParaRPr/>
          </a:p>
        </p:txBody>
      </p:sp>
      <p:sp>
        <p:nvSpPr>
          <p:cNvPr id="7" name="Google Shape;7;p1"/>
          <p:cNvSpPr txBox="1">
            <a:spLocks noGrp="1"/>
          </p:cNvSpPr>
          <p:nvPr>
            <p:ph type="body" idx="1"/>
          </p:nvPr>
        </p:nvSpPr>
        <p:spPr>
          <a:xfrm>
            <a:off x="717750" y="1152475"/>
            <a:ext cx="77085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1"/>
              </a:buClr>
              <a:buSzPts val="1800"/>
              <a:buFont typeface="Baloo Tamma 2"/>
              <a:buChar char="●"/>
              <a:defRPr sz="1800">
                <a:solidFill>
                  <a:schemeClr val="accent1"/>
                </a:solidFill>
                <a:latin typeface="Baloo Tamma 2"/>
                <a:ea typeface="Baloo Tamma 2"/>
                <a:cs typeface="Baloo Tamma 2"/>
                <a:sym typeface="Baloo Tamma 2"/>
              </a:defRPr>
            </a:lvl1pPr>
            <a:lvl2pPr marL="914400" lvl="1" indent="-317500">
              <a:lnSpc>
                <a:spcPct val="100000"/>
              </a:lnSpc>
              <a:spcBef>
                <a:spcPts val="0"/>
              </a:spcBef>
              <a:spcAft>
                <a:spcPts val="0"/>
              </a:spcAft>
              <a:buClr>
                <a:schemeClr val="accent1"/>
              </a:buClr>
              <a:buSzPts val="1400"/>
              <a:buFont typeface="Baloo Tamma 2"/>
              <a:buChar char="○"/>
              <a:defRPr>
                <a:solidFill>
                  <a:schemeClr val="accent1"/>
                </a:solidFill>
                <a:latin typeface="Baloo Tamma 2"/>
                <a:ea typeface="Baloo Tamma 2"/>
                <a:cs typeface="Baloo Tamma 2"/>
                <a:sym typeface="Baloo Tamma 2"/>
              </a:defRPr>
            </a:lvl2pPr>
            <a:lvl3pPr marL="1371600" lvl="2" indent="-317500">
              <a:lnSpc>
                <a:spcPct val="100000"/>
              </a:lnSpc>
              <a:spcBef>
                <a:spcPts val="0"/>
              </a:spcBef>
              <a:spcAft>
                <a:spcPts val="0"/>
              </a:spcAft>
              <a:buClr>
                <a:schemeClr val="accent1"/>
              </a:buClr>
              <a:buSzPts val="1400"/>
              <a:buFont typeface="Baloo Tamma 2"/>
              <a:buChar char="■"/>
              <a:defRPr>
                <a:solidFill>
                  <a:schemeClr val="accent1"/>
                </a:solidFill>
                <a:latin typeface="Baloo Tamma 2"/>
                <a:ea typeface="Baloo Tamma 2"/>
                <a:cs typeface="Baloo Tamma 2"/>
                <a:sym typeface="Baloo Tamma 2"/>
              </a:defRPr>
            </a:lvl3pPr>
            <a:lvl4pPr marL="1828800" lvl="3" indent="-317500">
              <a:lnSpc>
                <a:spcPct val="100000"/>
              </a:lnSpc>
              <a:spcBef>
                <a:spcPts val="0"/>
              </a:spcBef>
              <a:spcAft>
                <a:spcPts val="0"/>
              </a:spcAft>
              <a:buClr>
                <a:schemeClr val="accent1"/>
              </a:buClr>
              <a:buSzPts val="1400"/>
              <a:buFont typeface="Baloo Tamma 2"/>
              <a:buChar char="●"/>
              <a:defRPr>
                <a:solidFill>
                  <a:schemeClr val="accent1"/>
                </a:solidFill>
                <a:latin typeface="Baloo Tamma 2"/>
                <a:ea typeface="Baloo Tamma 2"/>
                <a:cs typeface="Baloo Tamma 2"/>
                <a:sym typeface="Baloo Tamma 2"/>
              </a:defRPr>
            </a:lvl4pPr>
            <a:lvl5pPr marL="2286000" lvl="4" indent="-317500">
              <a:lnSpc>
                <a:spcPct val="100000"/>
              </a:lnSpc>
              <a:spcBef>
                <a:spcPts val="0"/>
              </a:spcBef>
              <a:spcAft>
                <a:spcPts val="0"/>
              </a:spcAft>
              <a:buClr>
                <a:schemeClr val="accent1"/>
              </a:buClr>
              <a:buSzPts val="1400"/>
              <a:buFont typeface="Baloo Tamma 2"/>
              <a:buChar char="○"/>
              <a:defRPr>
                <a:solidFill>
                  <a:schemeClr val="accent1"/>
                </a:solidFill>
                <a:latin typeface="Baloo Tamma 2"/>
                <a:ea typeface="Baloo Tamma 2"/>
                <a:cs typeface="Baloo Tamma 2"/>
                <a:sym typeface="Baloo Tamma 2"/>
              </a:defRPr>
            </a:lvl5pPr>
            <a:lvl6pPr marL="2743200" lvl="5" indent="-317500">
              <a:lnSpc>
                <a:spcPct val="100000"/>
              </a:lnSpc>
              <a:spcBef>
                <a:spcPts val="0"/>
              </a:spcBef>
              <a:spcAft>
                <a:spcPts val="0"/>
              </a:spcAft>
              <a:buClr>
                <a:schemeClr val="accent1"/>
              </a:buClr>
              <a:buSzPts val="1400"/>
              <a:buFont typeface="Baloo Tamma 2"/>
              <a:buChar char="■"/>
              <a:defRPr>
                <a:solidFill>
                  <a:schemeClr val="accent1"/>
                </a:solidFill>
                <a:latin typeface="Baloo Tamma 2"/>
                <a:ea typeface="Baloo Tamma 2"/>
                <a:cs typeface="Baloo Tamma 2"/>
                <a:sym typeface="Baloo Tamma 2"/>
              </a:defRPr>
            </a:lvl6pPr>
            <a:lvl7pPr marL="3200400" lvl="6" indent="-317500">
              <a:lnSpc>
                <a:spcPct val="100000"/>
              </a:lnSpc>
              <a:spcBef>
                <a:spcPts val="0"/>
              </a:spcBef>
              <a:spcAft>
                <a:spcPts val="0"/>
              </a:spcAft>
              <a:buClr>
                <a:schemeClr val="accent1"/>
              </a:buClr>
              <a:buSzPts val="1400"/>
              <a:buFont typeface="Baloo Tamma 2"/>
              <a:buChar char="●"/>
              <a:defRPr>
                <a:solidFill>
                  <a:schemeClr val="accent1"/>
                </a:solidFill>
                <a:latin typeface="Baloo Tamma 2"/>
                <a:ea typeface="Baloo Tamma 2"/>
                <a:cs typeface="Baloo Tamma 2"/>
                <a:sym typeface="Baloo Tamma 2"/>
              </a:defRPr>
            </a:lvl7pPr>
            <a:lvl8pPr marL="3657600" lvl="7" indent="-317500">
              <a:lnSpc>
                <a:spcPct val="100000"/>
              </a:lnSpc>
              <a:spcBef>
                <a:spcPts val="0"/>
              </a:spcBef>
              <a:spcAft>
                <a:spcPts val="0"/>
              </a:spcAft>
              <a:buClr>
                <a:schemeClr val="accent1"/>
              </a:buClr>
              <a:buSzPts val="1400"/>
              <a:buFont typeface="Baloo Tamma 2"/>
              <a:buChar char="○"/>
              <a:defRPr>
                <a:solidFill>
                  <a:schemeClr val="accent1"/>
                </a:solidFill>
                <a:latin typeface="Baloo Tamma 2"/>
                <a:ea typeface="Baloo Tamma 2"/>
                <a:cs typeface="Baloo Tamma 2"/>
                <a:sym typeface="Baloo Tamma 2"/>
              </a:defRPr>
            </a:lvl8pPr>
            <a:lvl9pPr marL="4114800" lvl="8" indent="-317500">
              <a:lnSpc>
                <a:spcPct val="100000"/>
              </a:lnSpc>
              <a:spcBef>
                <a:spcPts val="0"/>
              </a:spcBef>
              <a:spcAft>
                <a:spcPts val="0"/>
              </a:spcAft>
              <a:buClr>
                <a:schemeClr val="accent1"/>
              </a:buClr>
              <a:buSzPts val="1400"/>
              <a:buFont typeface="Baloo Tamma 2"/>
              <a:buChar char="■"/>
              <a:defRPr>
                <a:solidFill>
                  <a:schemeClr val="accent1"/>
                </a:solidFill>
                <a:latin typeface="Baloo Tamma 2"/>
                <a:ea typeface="Baloo Tamma 2"/>
                <a:cs typeface="Baloo Tamma 2"/>
                <a:sym typeface="Baloo Tamma 2"/>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8" r:id="rId6"/>
    <p:sldLayoutId id="2147483659" r:id="rId7"/>
    <p:sldLayoutId id="2147483660" r:id="rId8"/>
    <p:sldLayoutId id="2147483661" r:id="rId9"/>
    <p:sldLayoutId id="2147483665" r:id="rId10"/>
    <p:sldLayoutId id="2147483672" r:id="rId11"/>
    <p:sldLayoutId id="2147483677" r:id="rId12"/>
    <p:sldLayoutId id="2147483678" r:id="rId13"/>
    <p:sldLayoutId id="2147483679"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70"/>
        <p:cNvGrpSpPr/>
        <p:nvPr/>
      </p:nvGrpSpPr>
      <p:grpSpPr>
        <a:xfrm>
          <a:off x="0" y="0"/>
          <a:ext cx="0" cy="0"/>
          <a:chOff x="0" y="0"/>
          <a:chExt cx="0" cy="0"/>
        </a:xfrm>
      </p:grpSpPr>
      <p:sp>
        <p:nvSpPr>
          <p:cNvPr id="2072" name="Google Shape;2072;p36"/>
          <p:cNvSpPr txBox="1">
            <a:spLocks noGrp="1"/>
          </p:cNvSpPr>
          <p:nvPr>
            <p:ph type="subTitle" idx="1"/>
          </p:nvPr>
        </p:nvSpPr>
        <p:spPr>
          <a:xfrm>
            <a:off x="1864187" y="1904066"/>
            <a:ext cx="5074200" cy="51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6">
                    <a:lumMod val="50000"/>
                  </a:schemeClr>
                </a:solidFill>
                <a:latin typeface="Arial" panose="020B0604020202020204" pitchFamily="34" charset="0"/>
                <a:cs typeface="Arial" panose="020B0604020202020204" pitchFamily="34" charset="0"/>
              </a:rPr>
              <a:t>KAJAL JAIN</a:t>
            </a:r>
            <a:endParaRPr dirty="0">
              <a:solidFill>
                <a:schemeClr val="accent6">
                  <a:lumMod val="50000"/>
                </a:schemeClr>
              </a:solidFill>
              <a:latin typeface="Arial" panose="020B0604020202020204" pitchFamily="34" charset="0"/>
              <a:cs typeface="Arial" panose="020B0604020202020204" pitchFamily="34" charset="0"/>
            </a:endParaRPr>
          </a:p>
        </p:txBody>
      </p:sp>
      <p:sp>
        <p:nvSpPr>
          <p:cNvPr id="2073" name="Google Shape;2073;p36"/>
          <p:cNvSpPr/>
          <p:nvPr/>
        </p:nvSpPr>
        <p:spPr>
          <a:xfrm rot="-4500040">
            <a:off x="9185979" y="4578642"/>
            <a:ext cx="27774" cy="20874"/>
          </a:xfrm>
          <a:custGeom>
            <a:avLst/>
            <a:gdLst/>
            <a:ahLst/>
            <a:cxnLst/>
            <a:rect l="l" t="t" r="r" b="b"/>
            <a:pathLst>
              <a:path w="1111" h="835" extrusionOk="0">
                <a:moveTo>
                  <a:pt x="883" y="0"/>
                </a:moveTo>
                <a:cubicBezTo>
                  <a:pt x="804" y="0"/>
                  <a:pt x="711" y="27"/>
                  <a:pt x="613" y="69"/>
                </a:cubicBezTo>
                <a:cubicBezTo>
                  <a:pt x="384" y="184"/>
                  <a:pt x="116" y="375"/>
                  <a:pt x="39" y="452"/>
                </a:cubicBezTo>
                <a:cubicBezTo>
                  <a:pt x="1" y="490"/>
                  <a:pt x="1" y="528"/>
                  <a:pt x="1" y="567"/>
                </a:cubicBezTo>
                <a:cubicBezTo>
                  <a:pt x="1" y="605"/>
                  <a:pt x="39" y="605"/>
                  <a:pt x="77" y="605"/>
                </a:cubicBezTo>
                <a:cubicBezTo>
                  <a:pt x="307" y="682"/>
                  <a:pt x="498" y="758"/>
                  <a:pt x="728" y="835"/>
                </a:cubicBezTo>
                <a:lnTo>
                  <a:pt x="805" y="835"/>
                </a:lnTo>
                <a:cubicBezTo>
                  <a:pt x="805" y="835"/>
                  <a:pt x="843" y="796"/>
                  <a:pt x="843" y="796"/>
                </a:cubicBezTo>
                <a:cubicBezTo>
                  <a:pt x="920" y="720"/>
                  <a:pt x="996" y="643"/>
                  <a:pt x="1034" y="528"/>
                </a:cubicBezTo>
                <a:cubicBezTo>
                  <a:pt x="1073" y="452"/>
                  <a:pt x="1111" y="375"/>
                  <a:pt x="1111" y="299"/>
                </a:cubicBezTo>
                <a:cubicBezTo>
                  <a:pt x="1111" y="80"/>
                  <a:pt x="1019" y="0"/>
                  <a:pt x="883" y="0"/>
                </a:cubicBezTo>
                <a:close/>
              </a:path>
            </a:pathLst>
          </a:custGeom>
          <a:solidFill>
            <a:srgbClr val="3C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9378EE36-498D-3FAB-8042-D7FE58619DCC}"/>
              </a:ext>
            </a:extLst>
          </p:cNvPr>
          <p:cNvSpPr>
            <a:spLocks noGrp="1"/>
          </p:cNvSpPr>
          <p:nvPr>
            <p:ph type="ctrTitle"/>
          </p:nvPr>
        </p:nvSpPr>
        <p:spPr>
          <a:xfrm>
            <a:off x="126968" y="420282"/>
            <a:ext cx="8778240" cy="1251900"/>
          </a:xfrm>
        </p:spPr>
        <p:txBody>
          <a:bodyPr/>
          <a:lstStyle/>
          <a:p>
            <a:r>
              <a:rPr lang="en-US" sz="3600" b="1" i="0" dirty="0">
                <a:solidFill>
                  <a:srgbClr val="0070C0"/>
                </a:solidFill>
                <a:effectLst/>
                <a:latin typeface="Arial" panose="020B0604020202020204" pitchFamily="34" charset="0"/>
                <a:cs typeface="Arial" panose="020B0604020202020204" pitchFamily="34" charset="0"/>
              </a:rPr>
              <a:t>Understanding Tobacco Use Patterns: A Comprehensive Survey Analysis</a:t>
            </a:r>
            <a:endParaRPr lang="en-IN" sz="3600" dirty="0">
              <a:solidFill>
                <a:srgbClr val="0070C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D8937C1-9B74-E830-9840-889F54C5F899}"/>
              </a:ext>
            </a:extLst>
          </p:cNvPr>
          <p:cNvSpPr txBox="1"/>
          <p:nvPr/>
        </p:nvSpPr>
        <p:spPr>
          <a:xfrm>
            <a:off x="2639473" y="2544400"/>
            <a:ext cx="4048883" cy="830997"/>
          </a:xfrm>
          <a:prstGeom prst="rect">
            <a:avLst/>
          </a:prstGeom>
          <a:noFill/>
        </p:spPr>
        <p:txBody>
          <a:bodyPr wrap="square" rtlCol="0">
            <a:spAutoFit/>
          </a:bodyPr>
          <a:lstStyle/>
          <a:p>
            <a:pPr algn="ctr"/>
            <a:r>
              <a:rPr lang="en-IN" sz="2400" dirty="0">
                <a:solidFill>
                  <a:schemeClr val="accent6">
                    <a:lumMod val="50000"/>
                  </a:schemeClr>
                </a:solidFill>
                <a:latin typeface="+mn-lt"/>
              </a:rPr>
              <a:t>CHEARS Internship</a:t>
            </a:r>
          </a:p>
          <a:p>
            <a:pPr algn="ctr"/>
            <a:r>
              <a:rPr lang="en-IN" sz="2400" dirty="0">
                <a:solidFill>
                  <a:schemeClr val="accent6">
                    <a:lumMod val="50000"/>
                  </a:schemeClr>
                </a:solidFill>
                <a:latin typeface="+mn-lt"/>
              </a:rPr>
              <a:t>Department of Public Health</a:t>
            </a:r>
          </a:p>
        </p:txBody>
      </p:sp>
      <p:sp>
        <p:nvSpPr>
          <p:cNvPr id="5" name="TextBox 4">
            <a:extLst>
              <a:ext uri="{FF2B5EF4-FFF2-40B4-BE49-F238E27FC236}">
                <a16:creationId xmlns:a16="http://schemas.microsoft.com/office/drawing/2014/main" id="{FDFC6617-83B8-6F2F-423C-AB07926DD006}"/>
              </a:ext>
            </a:extLst>
          </p:cNvPr>
          <p:cNvSpPr txBox="1"/>
          <p:nvPr/>
        </p:nvSpPr>
        <p:spPr>
          <a:xfrm>
            <a:off x="3791712" y="3577113"/>
            <a:ext cx="1560576" cy="369332"/>
          </a:xfrm>
          <a:prstGeom prst="rect">
            <a:avLst/>
          </a:prstGeom>
          <a:noFill/>
        </p:spPr>
        <p:txBody>
          <a:bodyPr wrap="square" rtlCol="0">
            <a:spAutoFit/>
          </a:bodyPr>
          <a:lstStyle/>
          <a:p>
            <a:r>
              <a:rPr lang="en-IN" sz="1800" dirty="0">
                <a:solidFill>
                  <a:schemeClr val="accent6">
                    <a:lumMod val="50000"/>
                  </a:schemeClr>
                </a:solidFill>
              </a:rPr>
              <a:t>June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9"/>
        <p:cNvGrpSpPr/>
        <p:nvPr/>
      </p:nvGrpSpPr>
      <p:grpSpPr>
        <a:xfrm>
          <a:off x="0" y="0"/>
          <a:ext cx="0" cy="0"/>
          <a:chOff x="0" y="0"/>
          <a:chExt cx="0" cy="0"/>
        </a:xfrm>
      </p:grpSpPr>
      <p:sp>
        <p:nvSpPr>
          <p:cNvPr id="2610" name="Google Shape;2610;p47"/>
          <p:cNvSpPr txBox="1">
            <a:spLocks noGrp="1"/>
          </p:cNvSpPr>
          <p:nvPr>
            <p:ph type="subTitle" idx="2"/>
          </p:nvPr>
        </p:nvSpPr>
        <p:spPr>
          <a:xfrm flipH="1">
            <a:off x="1002674" y="335600"/>
            <a:ext cx="6255375" cy="6507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q"/>
            </a:pPr>
            <a:r>
              <a:rPr lang="en-IN" dirty="0">
                <a:solidFill>
                  <a:schemeClr val="tx2">
                    <a:lumMod val="50000"/>
                  </a:schemeClr>
                </a:solidFill>
              </a:rPr>
              <a:t>Tobacco use prevalence in different age groups</a:t>
            </a:r>
            <a:endParaRPr dirty="0">
              <a:solidFill>
                <a:schemeClr val="tx2">
                  <a:lumMod val="50000"/>
                </a:schemeClr>
              </a:solidFill>
            </a:endParaRPr>
          </a:p>
        </p:txBody>
      </p:sp>
      <p:pic>
        <p:nvPicPr>
          <p:cNvPr id="14" name="Picture 13">
            <a:extLst>
              <a:ext uri="{FF2B5EF4-FFF2-40B4-BE49-F238E27FC236}">
                <a16:creationId xmlns:a16="http://schemas.microsoft.com/office/drawing/2014/main" id="{F4ECFC65-A4CA-0507-D117-61EDB76AF232}"/>
              </a:ext>
            </a:extLst>
          </p:cNvPr>
          <p:cNvPicPr>
            <a:picLocks noChangeAspect="1"/>
          </p:cNvPicPr>
          <p:nvPr/>
        </p:nvPicPr>
        <p:blipFill>
          <a:blip r:embed="rId3"/>
          <a:stretch>
            <a:fillRect/>
          </a:stretch>
        </p:blipFill>
        <p:spPr>
          <a:xfrm>
            <a:off x="2002313" y="986300"/>
            <a:ext cx="5139373" cy="368230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7"/>
        <p:cNvGrpSpPr/>
        <p:nvPr/>
      </p:nvGrpSpPr>
      <p:grpSpPr>
        <a:xfrm>
          <a:off x="0" y="0"/>
          <a:ext cx="0" cy="0"/>
          <a:chOff x="0" y="0"/>
          <a:chExt cx="0" cy="0"/>
        </a:xfrm>
      </p:grpSpPr>
      <p:sp>
        <p:nvSpPr>
          <p:cNvPr id="2401" name="Google Shape;2401;p43"/>
          <p:cNvSpPr txBox="1">
            <a:spLocks noGrp="1"/>
          </p:cNvSpPr>
          <p:nvPr>
            <p:ph type="subTitle" idx="3"/>
          </p:nvPr>
        </p:nvSpPr>
        <p:spPr>
          <a:xfrm>
            <a:off x="0" y="202441"/>
            <a:ext cx="5459046" cy="951000"/>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Wingdings" panose="05000000000000000000" pitchFamily="2" charset="2"/>
              <a:buChar char="q"/>
            </a:pPr>
            <a:r>
              <a:rPr lang="en" dirty="0">
                <a:solidFill>
                  <a:schemeClr val="tx2">
                    <a:lumMod val="50000"/>
                  </a:schemeClr>
                </a:solidFill>
              </a:rPr>
              <a:t>Trend in Smoking Prevalence among Race</a:t>
            </a:r>
            <a:endParaRPr dirty="0">
              <a:solidFill>
                <a:schemeClr val="tx2">
                  <a:lumMod val="50000"/>
                </a:schemeClr>
              </a:solidFill>
            </a:endParaRPr>
          </a:p>
        </p:txBody>
      </p:sp>
      <p:sp>
        <p:nvSpPr>
          <p:cNvPr id="2405" name="Google Shape;2405;p43"/>
          <p:cNvSpPr/>
          <p:nvPr/>
        </p:nvSpPr>
        <p:spPr>
          <a:xfrm>
            <a:off x="8272292" y="1381133"/>
            <a:ext cx="145663" cy="145663"/>
          </a:xfrm>
          <a:custGeom>
            <a:avLst/>
            <a:gdLst/>
            <a:ahLst/>
            <a:cxnLst/>
            <a:rect l="l" t="t" r="r" b="b"/>
            <a:pathLst>
              <a:path w="8173" h="8173" extrusionOk="0">
                <a:moveTo>
                  <a:pt x="4103" y="0"/>
                </a:moveTo>
                <a:cubicBezTo>
                  <a:pt x="4003" y="267"/>
                  <a:pt x="3903" y="768"/>
                  <a:pt x="3803" y="1301"/>
                </a:cubicBezTo>
                <a:cubicBezTo>
                  <a:pt x="3569" y="2569"/>
                  <a:pt x="2569" y="3570"/>
                  <a:pt x="1301" y="3803"/>
                </a:cubicBezTo>
                <a:cubicBezTo>
                  <a:pt x="767" y="3870"/>
                  <a:pt x="267" y="4003"/>
                  <a:pt x="0" y="4070"/>
                </a:cubicBezTo>
                <a:cubicBezTo>
                  <a:pt x="267" y="4170"/>
                  <a:pt x="767" y="4270"/>
                  <a:pt x="1334" y="4370"/>
                </a:cubicBezTo>
                <a:cubicBezTo>
                  <a:pt x="2602" y="4604"/>
                  <a:pt x="3569" y="5571"/>
                  <a:pt x="3803" y="6839"/>
                </a:cubicBezTo>
                <a:cubicBezTo>
                  <a:pt x="3903" y="7406"/>
                  <a:pt x="4003" y="7906"/>
                  <a:pt x="4103" y="8173"/>
                </a:cubicBezTo>
                <a:cubicBezTo>
                  <a:pt x="4203" y="7906"/>
                  <a:pt x="4303" y="7406"/>
                  <a:pt x="4370" y="6872"/>
                </a:cubicBezTo>
                <a:cubicBezTo>
                  <a:pt x="4603" y="5604"/>
                  <a:pt x="5604" y="4604"/>
                  <a:pt x="6872" y="4370"/>
                </a:cubicBezTo>
                <a:cubicBezTo>
                  <a:pt x="7405" y="4303"/>
                  <a:pt x="7906" y="4170"/>
                  <a:pt x="8173" y="4103"/>
                </a:cubicBezTo>
                <a:cubicBezTo>
                  <a:pt x="7906" y="4003"/>
                  <a:pt x="7405" y="3870"/>
                  <a:pt x="6872" y="3803"/>
                </a:cubicBezTo>
                <a:cubicBezTo>
                  <a:pt x="5571" y="3570"/>
                  <a:pt x="4603" y="2569"/>
                  <a:pt x="4370" y="1301"/>
                </a:cubicBezTo>
                <a:cubicBezTo>
                  <a:pt x="4270" y="768"/>
                  <a:pt x="4170" y="267"/>
                  <a:pt x="4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3"/>
          <p:cNvSpPr/>
          <p:nvPr/>
        </p:nvSpPr>
        <p:spPr>
          <a:xfrm>
            <a:off x="7632640" y="4320728"/>
            <a:ext cx="145681" cy="145681"/>
          </a:xfrm>
          <a:custGeom>
            <a:avLst/>
            <a:gdLst/>
            <a:ahLst/>
            <a:cxnLst/>
            <a:rect l="l" t="t" r="r" b="b"/>
            <a:pathLst>
              <a:path w="8174" h="8174" extrusionOk="0">
                <a:moveTo>
                  <a:pt x="4070" y="1"/>
                </a:moveTo>
                <a:cubicBezTo>
                  <a:pt x="3970" y="268"/>
                  <a:pt x="3870" y="768"/>
                  <a:pt x="3804" y="1335"/>
                </a:cubicBezTo>
                <a:cubicBezTo>
                  <a:pt x="3570" y="2603"/>
                  <a:pt x="2569" y="3570"/>
                  <a:pt x="1302" y="3803"/>
                </a:cubicBezTo>
                <a:cubicBezTo>
                  <a:pt x="768" y="3904"/>
                  <a:pt x="268" y="4004"/>
                  <a:pt x="1" y="4104"/>
                </a:cubicBezTo>
                <a:cubicBezTo>
                  <a:pt x="268" y="4204"/>
                  <a:pt x="768" y="4304"/>
                  <a:pt x="1302" y="4371"/>
                </a:cubicBezTo>
                <a:cubicBezTo>
                  <a:pt x="2569" y="4604"/>
                  <a:pt x="3570" y="5605"/>
                  <a:pt x="3804" y="6872"/>
                </a:cubicBezTo>
                <a:cubicBezTo>
                  <a:pt x="3904" y="7406"/>
                  <a:pt x="4004" y="7906"/>
                  <a:pt x="4070" y="8173"/>
                </a:cubicBezTo>
                <a:cubicBezTo>
                  <a:pt x="4171" y="7906"/>
                  <a:pt x="4271" y="7406"/>
                  <a:pt x="4371" y="6872"/>
                </a:cubicBezTo>
                <a:cubicBezTo>
                  <a:pt x="4604" y="5605"/>
                  <a:pt x="5572" y="4604"/>
                  <a:pt x="6872" y="4404"/>
                </a:cubicBezTo>
                <a:cubicBezTo>
                  <a:pt x="7406" y="4304"/>
                  <a:pt x="7907" y="4204"/>
                  <a:pt x="8173" y="4104"/>
                </a:cubicBezTo>
                <a:cubicBezTo>
                  <a:pt x="7907" y="4004"/>
                  <a:pt x="7406" y="3904"/>
                  <a:pt x="6839" y="3803"/>
                </a:cubicBezTo>
                <a:cubicBezTo>
                  <a:pt x="5572" y="3570"/>
                  <a:pt x="4604" y="2603"/>
                  <a:pt x="4371" y="1335"/>
                </a:cubicBezTo>
                <a:cubicBezTo>
                  <a:pt x="4271" y="768"/>
                  <a:pt x="4171" y="268"/>
                  <a:pt x="40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3"/>
          <p:cNvSpPr/>
          <p:nvPr/>
        </p:nvSpPr>
        <p:spPr>
          <a:xfrm>
            <a:off x="5250050" y="3218605"/>
            <a:ext cx="145075" cy="145075"/>
          </a:xfrm>
          <a:custGeom>
            <a:avLst/>
            <a:gdLst/>
            <a:ahLst/>
            <a:cxnLst/>
            <a:rect l="l" t="t" r="r" b="b"/>
            <a:pathLst>
              <a:path w="8140" h="8140" extrusionOk="0">
                <a:moveTo>
                  <a:pt x="4070" y="0"/>
                </a:moveTo>
                <a:cubicBezTo>
                  <a:pt x="3970" y="267"/>
                  <a:pt x="3870" y="768"/>
                  <a:pt x="3770" y="1301"/>
                </a:cubicBezTo>
                <a:cubicBezTo>
                  <a:pt x="3570" y="2569"/>
                  <a:pt x="2569" y="3570"/>
                  <a:pt x="1301" y="3770"/>
                </a:cubicBezTo>
                <a:cubicBezTo>
                  <a:pt x="734" y="3870"/>
                  <a:pt x="267" y="3970"/>
                  <a:pt x="0" y="4070"/>
                </a:cubicBezTo>
                <a:cubicBezTo>
                  <a:pt x="267" y="4170"/>
                  <a:pt x="768" y="4270"/>
                  <a:pt x="1301" y="4370"/>
                </a:cubicBezTo>
                <a:cubicBezTo>
                  <a:pt x="2569" y="4570"/>
                  <a:pt x="3570" y="5571"/>
                  <a:pt x="3770" y="6839"/>
                </a:cubicBezTo>
                <a:cubicBezTo>
                  <a:pt x="3870" y="7372"/>
                  <a:pt x="3970" y="7873"/>
                  <a:pt x="4070" y="8140"/>
                </a:cubicBezTo>
                <a:cubicBezTo>
                  <a:pt x="4170" y="7873"/>
                  <a:pt x="4270" y="7406"/>
                  <a:pt x="4370" y="6839"/>
                </a:cubicBezTo>
                <a:cubicBezTo>
                  <a:pt x="4570" y="5571"/>
                  <a:pt x="5571" y="4570"/>
                  <a:pt x="6839" y="4370"/>
                </a:cubicBezTo>
                <a:cubicBezTo>
                  <a:pt x="7406" y="4270"/>
                  <a:pt x="7906" y="4170"/>
                  <a:pt x="8140" y="4070"/>
                </a:cubicBezTo>
                <a:cubicBezTo>
                  <a:pt x="7873" y="3970"/>
                  <a:pt x="7372" y="3870"/>
                  <a:pt x="6839" y="3770"/>
                </a:cubicBezTo>
                <a:cubicBezTo>
                  <a:pt x="5571" y="3570"/>
                  <a:pt x="4570" y="2569"/>
                  <a:pt x="4370" y="1301"/>
                </a:cubicBezTo>
                <a:cubicBezTo>
                  <a:pt x="4270" y="768"/>
                  <a:pt x="4170" y="267"/>
                  <a:pt x="40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3"/>
          <p:cNvSpPr/>
          <p:nvPr/>
        </p:nvSpPr>
        <p:spPr>
          <a:xfrm>
            <a:off x="5619802" y="4298148"/>
            <a:ext cx="145681" cy="145075"/>
          </a:xfrm>
          <a:custGeom>
            <a:avLst/>
            <a:gdLst/>
            <a:ahLst/>
            <a:cxnLst/>
            <a:rect l="l" t="t" r="r" b="b"/>
            <a:pathLst>
              <a:path w="8174" h="8140" extrusionOk="0">
                <a:moveTo>
                  <a:pt x="4104" y="0"/>
                </a:moveTo>
                <a:cubicBezTo>
                  <a:pt x="4003" y="267"/>
                  <a:pt x="3903" y="767"/>
                  <a:pt x="3803" y="1301"/>
                </a:cubicBezTo>
                <a:cubicBezTo>
                  <a:pt x="3570" y="2569"/>
                  <a:pt x="2569" y="3569"/>
                  <a:pt x="1302" y="3770"/>
                </a:cubicBezTo>
                <a:cubicBezTo>
                  <a:pt x="768" y="3870"/>
                  <a:pt x="267" y="3970"/>
                  <a:pt x="1" y="4070"/>
                </a:cubicBezTo>
                <a:cubicBezTo>
                  <a:pt x="267" y="4170"/>
                  <a:pt x="768" y="4270"/>
                  <a:pt x="1335" y="4370"/>
                </a:cubicBezTo>
                <a:cubicBezTo>
                  <a:pt x="2602" y="4570"/>
                  <a:pt x="3570" y="5571"/>
                  <a:pt x="3803" y="6838"/>
                </a:cubicBezTo>
                <a:cubicBezTo>
                  <a:pt x="3903" y="7372"/>
                  <a:pt x="4003" y="7872"/>
                  <a:pt x="4104" y="8139"/>
                </a:cubicBezTo>
                <a:cubicBezTo>
                  <a:pt x="4204" y="7872"/>
                  <a:pt x="4304" y="7405"/>
                  <a:pt x="4370" y="6838"/>
                </a:cubicBezTo>
                <a:cubicBezTo>
                  <a:pt x="4604" y="5571"/>
                  <a:pt x="5605" y="4570"/>
                  <a:pt x="6872" y="4370"/>
                </a:cubicBezTo>
                <a:cubicBezTo>
                  <a:pt x="7406" y="4270"/>
                  <a:pt x="7906" y="4170"/>
                  <a:pt x="8173" y="4070"/>
                </a:cubicBezTo>
                <a:cubicBezTo>
                  <a:pt x="7906" y="3970"/>
                  <a:pt x="7406" y="3870"/>
                  <a:pt x="6872" y="3770"/>
                </a:cubicBezTo>
                <a:cubicBezTo>
                  <a:pt x="5605" y="3569"/>
                  <a:pt x="4604" y="2569"/>
                  <a:pt x="4370" y="1301"/>
                </a:cubicBezTo>
                <a:cubicBezTo>
                  <a:pt x="4304" y="767"/>
                  <a:pt x="4170" y="267"/>
                  <a:pt x="41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41DFFB97-170F-CC57-58DA-B75A40BDB9DB}"/>
              </a:ext>
            </a:extLst>
          </p:cNvPr>
          <p:cNvPicPr>
            <a:picLocks noChangeAspect="1"/>
          </p:cNvPicPr>
          <p:nvPr/>
        </p:nvPicPr>
        <p:blipFill>
          <a:blip r:embed="rId3"/>
          <a:stretch>
            <a:fillRect/>
          </a:stretch>
        </p:blipFill>
        <p:spPr>
          <a:xfrm>
            <a:off x="1529832" y="937719"/>
            <a:ext cx="6084335" cy="3505504"/>
          </a:xfrm>
          <a:prstGeom prst="rect">
            <a:avLst/>
          </a:prstGeom>
        </p:spPr>
      </p:pic>
    </p:spTree>
    <p:extLst>
      <p:ext uri="{BB962C8B-B14F-4D97-AF65-F5344CB8AC3E}">
        <p14:creationId xmlns:p14="http://schemas.microsoft.com/office/powerpoint/2010/main" val="661490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7"/>
        <p:cNvGrpSpPr/>
        <p:nvPr/>
      </p:nvGrpSpPr>
      <p:grpSpPr>
        <a:xfrm>
          <a:off x="0" y="0"/>
          <a:ext cx="0" cy="0"/>
          <a:chOff x="0" y="0"/>
          <a:chExt cx="0" cy="0"/>
        </a:xfrm>
      </p:grpSpPr>
      <p:sp>
        <p:nvSpPr>
          <p:cNvPr id="2401" name="Google Shape;2401;p43"/>
          <p:cNvSpPr txBox="1">
            <a:spLocks noGrp="1"/>
          </p:cNvSpPr>
          <p:nvPr>
            <p:ph type="subTitle" idx="3"/>
          </p:nvPr>
        </p:nvSpPr>
        <p:spPr>
          <a:xfrm>
            <a:off x="128588" y="111891"/>
            <a:ext cx="6972299" cy="588386"/>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Wingdings" panose="05000000000000000000" pitchFamily="2" charset="2"/>
              <a:buChar char="q"/>
            </a:pPr>
            <a:r>
              <a:rPr lang="en" dirty="0">
                <a:solidFill>
                  <a:schemeClr val="tx2">
                    <a:lumMod val="50000"/>
                  </a:schemeClr>
                </a:solidFill>
              </a:rPr>
              <a:t>Trend in Smoking Prevalence among different levels of educated people  </a:t>
            </a:r>
            <a:endParaRPr dirty="0">
              <a:solidFill>
                <a:schemeClr val="tx2">
                  <a:lumMod val="50000"/>
                </a:schemeClr>
              </a:solidFill>
            </a:endParaRPr>
          </a:p>
        </p:txBody>
      </p:sp>
      <p:sp>
        <p:nvSpPr>
          <p:cNvPr id="2405" name="Google Shape;2405;p43"/>
          <p:cNvSpPr/>
          <p:nvPr/>
        </p:nvSpPr>
        <p:spPr>
          <a:xfrm>
            <a:off x="8272292" y="1381133"/>
            <a:ext cx="145663" cy="145663"/>
          </a:xfrm>
          <a:custGeom>
            <a:avLst/>
            <a:gdLst/>
            <a:ahLst/>
            <a:cxnLst/>
            <a:rect l="l" t="t" r="r" b="b"/>
            <a:pathLst>
              <a:path w="8173" h="8173" extrusionOk="0">
                <a:moveTo>
                  <a:pt x="4103" y="0"/>
                </a:moveTo>
                <a:cubicBezTo>
                  <a:pt x="4003" y="267"/>
                  <a:pt x="3903" y="768"/>
                  <a:pt x="3803" y="1301"/>
                </a:cubicBezTo>
                <a:cubicBezTo>
                  <a:pt x="3569" y="2569"/>
                  <a:pt x="2569" y="3570"/>
                  <a:pt x="1301" y="3803"/>
                </a:cubicBezTo>
                <a:cubicBezTo>
                  <a:pt x="767" y="3870"/>
                  <a:pt x="267" y="4003"/>
                  <a:pt x="0" y="4070"/>
                </a:cubicBezTo>
                <a:cubicBezTo>
                  <a:pt x="267" y="4170"/>
                  <a:pt x="767" y="4270"/>
                  <a:pt x="1334" y="4370"/>
                </a:cubicBezTo>
                <a:cubicBezTo>
                  <a:pt x="2602" y="4604"/>
                  <a:pt x="3569" y="5571"/>
                  <a:pt x="3803" y="6839"/>
                </a:cubicBezTo>
                <a:cubicBezTo>
                  <a:pt x="3903" y="7406"/>
                  <a:pt x="4003" y="7906"/>
                  <a:pt x="4103" y="8173"/>
                </a:cubicBezTo>
                <a:cubicBezTo>
                  <a:pt x="4203" y="7906"/>
                  <a:pt x="4303" y="7406"/>
                  <a:pt x="4370" y="6872"/>
                </a:cubicBezTo>
                <a:cubicBezTo>
                  <a:pt x="4603" y="5604"/>
                  <a:pt x="5604" y="4604"/>
                  <a:pt x="6872" y="4370"/>
                </a:cubicBezTo>
                <a:cubicBezTo>
                  <a:pt x="7405" y="4303"/>
                  <a:pt x="7906" y="4170"/>
                  <a:pt x="8173" y="4103"/>
                </a:cubicBezTo>
                <a:cubicBezTo>
                  <a:pt x="7906" y="4003"/>
                  <a:pt x="7405" y="3870"/>
                  <a:pt x="6872" y="3803"/>
                </a:cubicBezTo>
                <a:cubicBezTo>
                  <a:pt x="5571" y="3570"/>
                  <a:pt x="4603" y="2569"/>
                  <a:pt x="4370" y="1301"/>
                </a:cubicBezTo>
                <a:cubicBezTo>
                  <a:pt x="4270" y="768"/>
                  <a:pt x="4170" y="267"/>
                  <a:pt x="4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3"/>
          <p:cNvSpPr/>
          <p:nvPr/>
        </p:nvSpPr>
        <p:spPr>
          <a:xfrm>
            <a:off x="7632640" y="4320728"/>
            <a:ext cx="145681" cy="145681"/>
          </a:xfrm>
          <a:custGeom>
            <a:avLst/>
            <a:gdLst/>
            <a:ahLst/>
            <a:cxnLst/>
            <a:rect l="l" t="t" r="r" b="b"/>
            <a:pathLst>
              <a:path w="8174" h="8174" extrusionOk="0">
                <a:moveTo>
                  <a:pt x="4070" y="1"/>
                </a:moveTo>
                <a:cubicBezTo>
                  <a:pt x="3970" y="268"/>
                  <a:pt x="3870" y="768"/>
                  <a:pt x="3804" y="1335"/>
                </a:cubicBezTo>
                <a:cubicBezTo>
                  <a:pt x="3570" y="2603"/>
                  <a:pt x="2569" y="3570"/>
                  <a:pt x="1302" y="3803"/>
                </a:cubicBezTo>
                <a:cubicBezTo>
                  <a:pt x="768" y="3904"/>
                  <a:pt x="268" y="4004"/>
                  <a:pt x="1" y="4104"/>
                </a:cubicBezTo>
                <a:cubicBezTo>
                  <a:pt x="268" y="4204"/>
                  <a:pt x="768" y="4304"/>
                  <a:pt x="1302" y="4371"/>
                </a:cubicBezTo>
                <a:cubicBezTo>
                  <a:pt x="2569" y="4604"/>
                  <a:pt x="3570" y="5605"/>
                  <a:pt x="3804" y="6872"/>
                </a:cubicBezTo>
                <a:cubicBezTo>
                  <a:pt x="3904" y="7406"/>
                  <a:pt x="4004" y="7906"/>
                  <a:pt x="4070" y="8173"/>
                </a:cubicBezTo>
                <a:cubicBezTo>
                  <a:pt x="4171" y="7906"/>
                  <a:pt x="4271" y="7406"/>
                  <a:pt x="4371" y="6872"/>
                </a:cubicBezTo>
                <a:cubicBezTo>
                  <a:pt x="4604" y="5605"/>
                  <a:pt x="5572" y="4604"/>
                  <a:pt x="6872" y="4404"/>
                </a:cubicBezTo>
                <a:cubicBezTo>
                  <a:pt x="7406" y="4304"/>
                  <a:pt x="7907" y="4204"/>
                  <a:pt x="8173" y="4104"/>
                </a:cubicBezTo>
                <a:cubicBezTo>
                  <a:pt x="7907" y="4004"/>
                  <a:pt x="7406" y="3904"/>
                  <a:pt x="6839" y="3803"/>
                </a:cubicBezTo>
                <a:cubicBezTo>
                  <a:pt x="5572" y="3570"/>
                  <a:pt x="4604" y="2603"/>
                  <a:pt x="4371" y="1335"/>
                </a:cubicBezTo>
                <a:cubicBezTo>
                  <a:pt x="4271" y="768"/>
                  <a:pt x="4171" y="268"/>
                  <a:pt x="40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3"/>
          <p:cNvSpPr/>
          <p:nvPr/>
        </p:nvSpPr>
        <p:spPr>
          <a:xfrm>
            <a:off x="5250050" y="3218605"/>
            <a:ext cx="145075" cy="145075"/>
          </a:xfrm>
          <a:custGeom>
            <a:avLst/>
            <a:gdLst/>
            <a:ahLst/>
            <a:cxnLst/>
            <a:rect l="l" t="t" r="r" b="b"/>
            <a:pathLst>
              <a:path w="8140" h="8140" extrusionOk="0">
                <a:moveTo>
                  <a:pt x="4070" y="0"/>
                </a:moveTo>
                <a:cubicBezTo>
                  <a:pt x="3970" y="267"/>
                  <a:pt x="3870" y="768"/>
                  <a:pt x="3770" y="1301"/>
                </a:cubicBezTo>
                <a:cubicBezTo>
                  <a:pt x="3570" y="2569"/>
                  <a:pt x="2569" y="3570"/>
                  <a:pt x="1301" y="3770"/>
                </a:cubicBezTo>
                <a:cubicBezTo>
                  <a:pt x="734" y="3870"/>
                  <a:pt x="267" y="3970"/>
                  <a:pt x="0" y="4070"/>
                </a:cubicBezTo>
                <a:cubicBezTo>
                  <a:pt x="267" y="4170"/>
                  <a:pt x="768" y="4270"/>
                  <a:pt x="1301" y="4370"/>
                </a:cubicBezTo>
                <a:cubicBezTo>
                  <a:pt x="2569" y="4570"/>
                  <a:pt x="3570" y="5571"/>
                  <a:pt x="3770" y="6839"/>
                </a:cubicBezTo>
                <a:cubicBezTo>
                  <a:pt x="3870" y="7372"/>
                  <a:pt x="3970" y="7873"/>
                  <a:pt x="4070" y="8140"/>
                </a:cubicBezTo>
                <a:cubicBezTo>
                  <a:pt x="4170" y="7873"/>
                  <a:pt x="4270" y="7406"/>
                  <a:pt x="4370" y="6839"/>
                </a:cubicBezTo>
                <a:cubicBezTo>
                  <a:pt x="4570" y="5571"/>
                  <a:pt x="5571" y="4570"/>
                  <a:pt x="6839" y="4370"/>
                </a:cubicBezTo>
                <a:cubicBezTo>
                  <a:pt x="7406" y="4270"/>
                  <a:pt x="7906" y="4170"/>
                  <a:pt x="8140" y="4070"/>
                </a:cubicBezTo>
                <a:cubicBezTo>
                  <a:pt x="7873" y="3970"/>
                  <a:pt x="7372" y="3870"/>
                  <a:pt x="6839" y="3770"/>
                </a:cubicBezTo>
                <a:cubicBezTo>
                  <a:pt x="5571" y="3570"/>
                  <a:pt x="4570" y="2569"/>
                  <a:pt x="4370" y="1301"/>
                </a:cubicBezTo>
                <a:cubicBezTo>
                  <a:pt x="4270" y="768"/>
                  <a:pt x="4170" y="267"/>
                  <a:pt x="40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3"/>
          <p:cNvSpPr/>
          <p:nvPr/>
        </p:nvSpPr>
        <p:spPr>
          <a:xfrm>
            <a:off x="5619802" y="4298148"/>
            <a:ext cx="145681" cy="145075"/>
          </a:xfrm>
          <a:custGeom>
            <a:avLst/>
            <a:gdLst/>
            <a:ahLst/>
            <a:cxnLst/>
            <a:rect l="l" t="t" r="r" b="b"/>
            <a:pathLst>
              <a:path w="8174" h="8140" extrusionOk="0">
                <a:moveTo>
                  <a:pt x="4104" y="0"/>
                </a:moveTo>
                <a:cubicBezTo>
                  <a:pt x="4003" y="267"/>
                  <a:pt x="3903" y="767"/>
                  <a:pt x="3803" y="1301"/>
                </a:cubicBezTo>
                <a:cubicBezTo>
                  <a:pt x="3570" y="2569"/>
                  <a:pt x="2569" y="3569"/>
                  <a:pt x="1302" y="3770"/>
                </a:cubicBezTo>
                <a:cubicBezTo>
                  <a:pt x="768" y="3870"/>
                  <a:pt x="267" y="3970"/>
                  <a:pt x="1" y="4070"/>
                </a:cubicBezTo>
                <a:cubicBezTo>
                  <a:pt x="267" y="4170"/>
                  <a:pt x="768" y="4270"/>
                  <a:pt x="1335" y="4370"/>
                </a:cubicBezTo>
                <a:cubicBezTo>
                  <a:pt x="2602" y="4570"/>
                  <a:pt x="3570" y="5571"/>
                  <a:pt x="3803" y="6838"/>
                </a:cubicBezTo>
                <a:cubicBezTo>
                  <a:pt x="3903" y="7372"/>
                  <a:pt x="4003" y="7872"/>
                  <a:pt x="4104" y="8139"/>
                </a:cubicBezTo>
                <a:cubicBezTo>
                  <a:pt x="4204" y="7872"/>
                  <a:pt x="4304" y="7405"/>
                  <a:pt x="4370" y="6838"/>
                </a:cubicBezTo>
                <a:cubicBezTo>
                  <a:pt x="4604" y="5571"/>
                  <a:pt x="5605" y="4570"/>
                  <a:pt x="6872" y="4370"/>
                </a:cubicBezTo>
                <a:cubicBezTo>
                  <a:pt x="7406" y="4270"/>
                  <a:pt x="7906" y="4170"/>
                  <a:pt x="8173" y="4070"/>
                </a:cubicBezTo>
                <a:cubicBezTo>
                  <a:pt x="7906" y="3970"/>
                  <a:pt x="7406" y="3870"/>
                  <a:pt x="6872" y="3770"/>
                </a:cubicBezTo>
                <a:cubicBezTo>
                  <a:pt x="5605" y="3569"/>
                  <a:pt x="4604" y="2569"/>
                  <a:pt x="4370" y="1301"/>
                </a:cubicBezTo>
                <a:cubicBezTo>
                  <a:pt x="4304" y="767"/>
                  <a:pt x="4170" y="267"/>
                  <a:pt x="41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41DFFB97-170F-CC57-58DA-B75A40BDB9DB}"/>
              </a:ext>
            </a:extLst>
          </p:cNvPr>
          <p:cNvPicPr>
            <a:picLocks noChangeAspect="1"/>
          </p:cNvPicPr>
          <p:nvPr/>
        </p:nvPicPr>
        <p:blipFill>
          <a:blip r:embed="rId3"/>
          <a:stretch>
            <a:fillRect/>
          </a:stretch>
        </p:blipFill>
        <p:spPr>
          <a:xfrm>
            <a:off x="1529832" y="937719"/>
            <a:ext cx="6084335" cy="3505504"/>
          </a:xfrm>
          <a:prstGeom prst="rect">
            <a:avLst/>
          </a:prstGeom>
        </p:spPr>
      </p:pic>
      <p:pic>
        <p:nvPicPr>
          <p:cNvPr id="3" name="Picture 2">
            <a:extLst>
              <a:ext uri="{FF2B5EF4-FFF2-40B4-BE49-F238E27FC236}">
                <a16:creationId xmlns:a16="http://schemas.microsoft.com/office/drawing/2014/main" id="{A8DAE7FF-B6CA-BD88-2843-B8BCFC261872}"/>
              </a:ext>
            </a:extLst>
          </p:cNvPr>
          <p:cNvPicPr>
            <a:picLocks noChangeAspect="1"/>
          </p:cNvPicPr>
          <p:nvPr/>
        </p:nvPicPr>
        <p:blipFill>
          <a:blip r:embed="rId4"/>
          <a:stretch>
            <a:fillRect/>
          </a:stretch>
        </p:blipFill>
        <p:spPr>
          <a:xfrm>
            <a:off x="1529833" y="937719"/>
            <a:ext cx="6084334" cy="3505503"/>
          </a:xfrm>
          <a:prstGeom prst="rect">
            <a:avLst/>
          </a:prstGeom>
        </p:spPr>
      </p:pic>
    </p:spTree>
    <p:extLst>
      <p:ext uri="{BB962C8B-B14F-4D97-AF65-F5344CB8AC3E}">
        <p14:creationId xmlns:p14="http://schemas.microsoft.com/office/powerpoint/2010/main" val="4201740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7"/>
        <p:cNvGrpSpPr/>
        <p:nvPr/>
      </p:nvGrpSpPr>
      <p:grpSpPr>
        <a:xfrm>
          <a:off x="0" y="0"/>
          <a:ext cx="0" cy="0"/>
          <a:chOff x="0" y="0"/>
          <a:chExt cx="0" cy="0"/>
        </a:xfrm>
      </p:grpSpPr>
      <p:sp>
        <p:nvSpPr>
          <p:cNvPr id="2401" name="Google Shape;2401;p43"/>
          <p:cNvSpPr txBox="1">
            <a:spLocks noGrp="1"/>
          </p:cNvSpPr>
          <p:nvPr>
            <p:ph type="subTitle" idx="3"/>
          </p:nvPr>
        </p:nvSpPr>
        <p:spPr>
          <a:xfrm>
            <a:off x="0" y="42134"/>
            <a:ext cx="7910279" cy="951000"/>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Wingdings" panose="05000000000000000000" pitchFamily="2" charset="2"/>
              <a:buChar char="q"/>
            </a:pPr>
            <a:r>
              <a:rPr lang="en-US" b="0" i="0" dirty="0">
                <a:solidFill>
                  <a:schemeClr val="tx2">
                    <a:lumMod val="50000"/>
                  </a:schemeClr>
                </a:solidFill>
                <a:effectLst/>
                <a:latin typeface="Söhne"/>
              </a:rPr>
              <a:t>Precision of Estimates: The sample size provides an indication of the precision or reliability of the estimates derived from the data.</a:t>
            </a:r>
            <a:endParaRPr dirty="0">
              <a:solidFill>
                <a:schemeClr val="tx2">
                  <a:lumMod val="50000"/>
                </a:schemeClr>
              </a:solidFill>
            </a:endParaRPr>
          </a:p>
        </p:txBody>
      </p:sp>
      <p:sp>
        <p:nvSpPr>
          <p:cNvPr id="2405" name="Google Shape;2405;p43"/>
          <p:cNvSpPr/>
          <p:nvPr/>
        </p:nvSpPr>
        <p:spPr>
          <a:xfrm>
            <a:off x="8272292" y="1381133"/>
            <a:ext cx="145663" cy="145663"/>
          </a:xfrm>
          <a:custGeom>
            <a:avLst/>
            <a:gdLst/>
            <a:ahLst/>
            <a:cxnLst/>
            <a:rect l="l" t="t" r="r" b="b"/>
            <a:pathLst>
              <a:path w="8173" h="8173" extrusionOk="0">
                <a:moveTo>
                  <a:pt x="4103" y="0"/>
                </a:moveTo>
                <a:cubicBezTo>
                  <a:pt x="4003" y="267"/>
                  <a:pt x="3903" y="768"/>
                  <a:pt x="3803" y="1301"/>
                </a:cubicBezTo>
                <a:cubicBezTo>
                  <a:pt x="3569" y="2569"/>
                  <a:pt x="2569" y="3570"/>
                  <a:pt x="1301" y="3803"/>
                </a:cubicBezTo>
                <a:cubicBezTo>
                  <a:pt x="767" y="3870"/>
                  <a:pt x="267" y="4003"/>
                  <a:pt x="0" y="4070"/>
                </a:cubicBezTo>
                <a:cubicBezTo>
                  <a:pt x="267" y="4170"/>
                  <a:pt x="767" y="4270"/>
                  <a:pt x="1334" y="4370"/>
                </a:cubicBezTo>
                <a:cubicBezTo>
                  <a:pt x="2602" y="4604"/>
                  <a:pt x="3569" y="5571"/>
                  <a:pt x="3803" y="6839"/>
                </a:cubicBezTo>
                <a:cubicBezTo>
                  <a:pt x="3903" y="7406"/>
                  <a:pt x="4003" y="7906"/>
                  <a:pt x="4103" y="8173"/>
                </a:cubicBezTo>
                <a:cubicBezTo>
                  <a:pt x="4203" y="7906"/>
                  <a:pt x="4303" y="7406"/>
                  <a:pt x="4370" y="6872"/>
                </a:cubicBezTo>
                <a:cubicBezTo>
                  <a:pt x="4603" y="5604"/>
                  <a:pt x="5604" y="4604"/>
                  <a:pt x="6872" y="4370"/>
                </a:cubicBezTo>
                <a:cubicBezTo>
                  <a:pt x="7405" y="4303"/>
                  <a:pt x="7906" y="4170"/>
                  <a:pt x="8173" y="4103"/>
                </a:cubicBezTo>
                <a:cubicBezTo>
                  <a:pt x="7906" y="4003"/>
                  <a:pt x="7405" y="3870"/>
                  <a:pt x="6872" y="3803"/>
                </a:cubicBezTo>
                <a:cubicBezTo>
                  <a:pt x="5571" y="3570"/>
                  <a:pt x="4603" y="2569"/>
                  <a:pt x="4370" y="1301"/>
                </a:cubicBezTo>
                <a:cubicBezTo>
                  <a:pt x="4270" y="768"/>
                  <a:pt x="4170" y="267"/>
                  <a:pt x="4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3"/>
          <p:cNvSpPr/>
          <p:nvPr/>
        </p:nvSpPr>
        <p:spPr>
          <a:xfrm>
            <a:off x="7632640" y="4320728"/>
            <a:ext cx="145681" cy="145681"/>
          </a:xfrm>
          <a:custGeom>
            <a:avLst/>
            <a:gdLst/>
            <a:ahLst/>
            <a:cxnLst/>
            <a:rect l="l" t="t" r="r" b="b"/>
            <a:pathLst>
              <a:path w="8174" h="8174" extrusionOk="0">
                <a:moveTo>
                  <a:pt x="4070" y="1"/>
                </a:moveTo>
                <a:cubicBezTo>
                  <a:pt x="3970" y="268"/>
                  <a:pt x="3870" y="768"/>
                  <a:pt x="3804" y="1335"/>
                </a:cubicBezTo>
                <a:cubicBezTo>
                  <a:pt x="3570" y="2603"/>
                  <a:pt x="2569" y="3570"/>
                  <a:pt x="1302" y="3803"/>
                </a:cubicBezTo>
                <a:cubicBezTo>
                  <a:pt x="768" y="3904"/>
                  <a:pt x="268" y="4004"/>
                  <a:pt x="1" y="4104"/>
                </a:cubicBezTo>
                <a:cubicBezTo>
                  <a:pt x="268" y="4204"/>
                  <a:pt x="768" y="4304"/>
                  <a:pt x="1302" y="4371"/>
                </a:cubicBezTo>
                <a:cubicBezTo>
                  <a:pt x="2569" y="4604"/>
                  <a:pt x="3570" y="5605"/>
                  <a:pt x="3804" y="6872"/>
                </a:cubicBezTo>
                <a:cubicBezTo>
                  <a:pt x="3904" y="7406"/>
                  <a:pt x="4004" y="7906"/>
                  <a:pt x="4070" y="8173"/>
                </a:cubicBezTo>
                <a:cubicBezTo>
                  <a:pt x="4171" y="7906"/>
                  <a:pt x="4271" y="7406"/>
                  <a:pt x="4371" y="6872"/>
                </a:cubicBezTo>
                <a:cubicBezTo>
                  <a:pt x="4604" y="5605"/>
                  <a:pt x="5572" y="4604"/>
                  <a:pt x="6872" y="4404"/>
                </a:cubicBezTo>
                <a:cubicBezTo>
                  <a:pt x="7406" y="4304"/>
                  <a:pt x="7907" y="4204"/>
                  <a:pt x="8173" y="4104"/>
                </a:cubicBezTo>
                <a:cubicBezTo>
                  <a:pt x="7907" y="4004"/>
                  <a:pt x="7406" y="3904"/>
                  <a:pt x="6839" y="3803"/>
                </a:cubicBezTo>
                <a:cubicBezTo>
                  <a:pt x="5572" y="3570"/>
                  <a:pt x="4604" y="2603"/>
                  <a:pt x="4371" y="1335"/>
                </a:cubicBezTo>
                <a:cubicBezTo>
                  <a:pt x="4271" y="768"/>
                  <a:pt x="4171" y="268"/>
                  <a:pt x="40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3"/>
          <p:cNvSpPr/>
          <p:nvPr/>
        </p:nvSpPr>
        <p:spPr>
          <a:xfrm>
            <a:off x="5250050" y="3218605"/>
            <a:ext cx="145075" cy="145075"/>
          </a:xfrm>
          <a:custGeom>
            <a:avLst/>
            <a:gdLst/>
            <a:ahLst/>
            <a:cxnLst/>
            <a:rect l="l" t="t" r="r" b="b"/>
            <a:pathLst>
              <a:path w="8140" h="8140" extrusionOk="0">
                <a:moveTo>
                  <a:pt x="4070" y="0"/>
                </a:moveTo>
                <a:cubicBezTo>
                  <a:pt x="3970" y="267"/>
                  <a:pt x="3870" y="768"/>
                  <a:pt x="3770" y="1301"/>
                </a:cubicBezTo>
                <a:cubicBezTo>
                  <a:pt x="3570" y="2569"/>
                  <a:pt x="2569" y="3570"/>
                  <a:pt x="1301" y="3770"/>
                </a:cubicBezTo>
                <a:cubicBezTo>
                  <a:pt x="734" y="3870"/>
                  <a:pt x="267" y="3970"/>
                  <a:pt x="0" y="4070"/>
                </a:cubicBezTo>
                <a:cubicBezTo>
                  <a:pt x="267" y="4170"/>
                  <a:pt x="768" y="4270"/>
                  <a:pt x="1301" y="4370"/>
                </a:cubicBezTo>
                <a:cubicBezTo>
                  <a:pt x="2569" y="4570"/>
                  <a:pt x="3570" y="5571"/>
                  <a:pt x="3770" y="6839"/>
                </a:cubicBezTo>
                <a:cubicBezTo>
                  <a:pt x="3870" y="7372"/>
                  <a:pt x="3970" y="7873"/>
                  <a:pt x="4070" y="8140"/>
                </a:cubicBezTo>
                <a:cubicBezTo>
                  <a:pt x="4170" y="7873"/>
                  <a:pt x="4270" y="7406"/>
                  <a:pt x="4370" y="6839"/>
                </a:cubicBezTo>
                <a:cubicBezTo>
                  <a:pt x="4570" y="5571"/>
                  <a:pt x="5571" y="4570"/>
                  <a:pt x="6839" y="4370"/>
                </a:cubicBezTo>
                <a:cubicBezTo>
                  <a:pt x="7406" y="4270"/>
                  <a:pt x="7906" y="4170"/>
                  <a:pt x="8140" y="4070"/>
                </a:cubicBezTo>
                <a:cubicBezTo>
                  <a:pt x="7873" y="3970"/>
                  <a:pt x="7372" y="3870"/>
                  <a:pt x="6839" y="3770"/>
                </a:cubicBezTo>
                <a:cubicBezTo>
                  <a:pt x="5571" y="3570"/>
                  <a:pt x="4570" y="2569"/>
                  <a:pt x="4370" y="1301"/>
                </a:cubicBezTo>
                <a:cubicBezTo>
                  <a:pt x="4270" y="768"/>
                  <a:pt x="4170" y="267"/>
                  <a:pt x="40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3"/>
          <p:cNvSpPr/>
          <p:nvPr/>
        </p:nvSpPr>
        <p:spPr>
          <a:xfrm>
            <a:off x="5619802" y="4298148"/>
            <a:ext cx="145681" cy="145075"/>
          </a:xfrm>
          <a:custGeom>
            <a:avLst/>
            <a:gdLst/>
            <a:ahLst/>
            <a:cxnLst/>
            <a:rect l="l" t="t" r="r" b="b"/>
            <a:pathLst>
              <a:path w="8174" h="8140" extrusionOk="0">
                <a:moveTo>
                  <a:pt x="4104" y="0"/>
                </a:moveTo>
                <a:cubicBezTo>
                  <a:pt x="4003" y="267"/>
                  <a:pt x="3903" y="767"/>
                  <a:pt x="3803" y="1301"/>
                </a:cubicBezTo>
                <a:cubicBezTo>
                  <a:pt x="3570" y="2569"/>
                  <a:pt x="2569" y="3569"/>
                  <a:pt x="1302" y="3770"/>
                </a:cubicBezTo>
                <a:cubicBezTo>
                  <a:pt x="768" y="3870"/>
                  <a:pt x="267" y="3970"/>
                  <a:pt x="1" y="4070"/>
                </a:cubicBezTo>
                <a:cubicBezTo>
                  <a:pt x="267" y="4170"/>
                  <a:pt x="768" y="4270"/>
                  <a:pt x="1335" y="4370"/>
                </a:cubicBezTo>
                <a:cubicBezTo>
                  <a:pt x="2602" y="4570"/>
                  <a:pt x="3570" y="5571"/>
                  <a:pt x="3803" y="6838"/>
                </a:cubicBezTo>
                <a:cubicBezTo>
                  <a:pt x="3903" y="7372"/>
                  <a:pt x="4003" y="7872"/>
                  <a:pt x="4104" y="8139"/>
                </a:cubicBezTo>
                <a:cubicBezTo>
                  <a:pt x="4204" y="7872"/>
                  <a:pt x="4304" y="7405"/>
                  <a:pt x="4370" y="6838"/>
                </a:cubicBezTo>
                <a:cubicBezTo>
                  <a:pt x="4604" y="5571"/>
                  <a:pt x="5605" y="4570"/>
                  <a:pt x="6872" y="4370"/>
                </a:cubicBezTo>
                <a:cubicBezTo>
                  <a:pt x="7406" y="4270"/>
                  <a:pt x="7906" y="4170"/>
                  <a:pt x="8173" y="4070"/>
                </a:cubicBezTo>
                <a:cubicBezTo>
                  <a:pt x="7906" y="3970"/>
                  <a:pt x="7406" y="3870"/>
                  <a:pt x="6872" y="3770"/>
                </a:cubicBezTo>
                <a:cubicBezTo>
                  <a:pt x="5605" y="3569"/>
                  <a:pt x="4604" y="2569"/>
                  <a:pt x="4370" y="1301"/>
                </a:cubicBezTo>
                <a:cubicBezTo>
                  <a:pt x="4304" y="767"/>
                  <a:pt x="4170" y="267"/>
                  <a:pt x="41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2C48F1CC-4E8C-AA9B-EE74-EFC69AF7A640}"/>
              </a:ext>
            </a:extLst>
          </p:cNvPr>
          <p:cNvPicPr>
            <a:picLocks noChangeAspect="1"/>
          </p:cNvPicPr>
          <p:nvPr/>
        </p:nvPicPr>
        <p:blipFill>
          <a:blip r:embed="rId3"/>
          <a:stretch>
            <a:fillRect/>
          </a:stretch>
        </p:blipFill>
        <p:spPr>
          <a:xfrm>
            <a:off x="2014536" y="993134"/>
            <a:ext cx="4928339" cy="2934664"/>
          </a:xfrm>
          <a:prstGeom prst="rect">
            <a:avLst/>
          </a:prstGeom>
        </p:spPr>
      </p:pic>
      <p:sp>
        <p:nvSpPr>
          <p:cNvPr id="3" name="TextBox 2">
            <a:extLst>
              <a:ext uri="{FF2B5EF4-FFF2-40B4-BE49-F238E27FC236}">
                <a16:creationId xmlns:a16="http://schemas.microsoft.com/office/drawing/2014/main" id="{1ABF3AC4-4AA3-C646-C712-B7E1F3B80626}"/>
              </a:ext>
            </a:extLst>
          </p:cNvPr>
          <p:cNvSpPr txBox="1"/>
          <p:nvPr/>
        </p:nvSpPr>
        <p:spPr>
          <a:xfrm>
            <a:off x="900111" y="4246666"/>
            <a:ext cx="7910279" cy="523220"/>
          </a:xfrm>
          <a:prstGeom prst="rect">
            <a:avLst/>
          </a:prstGeom>
          <a:noFill/>
        </p:spPr>
        <p:txBody>
          <a:bodyPr wrap="square" rtlCol="0">
            <a:spAutoFit/>
          </a:bodyPr>
          <a:lstStyle/>
          <a:p>
            <a:r>
              <a:rPr lang="en-US" b="0" i="0" dirty="0">
                <a:solidFill>
                  <a:srgbClr val="374151"/>
                </a:solidFill>
                <a:effectLst/>
                <a:latin typeface="Söhne"/>
              </a:rPr>
              <a:t>It shows that larger sample sizes tend to provide more precise estimates with smaller margins of error, while smaller sample sizes may lead to less reliable estimates.</a:t>
            </a:r>
            <a:endParaRPr lang="en-IN" dirty="0"/>
          </a:p>
        </p:txBody>
      </p:sp>
    </p:spTree>
    <p:extLst>
      <p:ext uri="{BB962C8B-B14F-4D97-AF65-F5344CB8AC3E}">
        <p14:creationId xmlns:p14="http://schemas.microsoft.com/office/powerpoint/2010/main" val="4096727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7"/>
        <p:cNvGrpSpPr/>
        <p:nvPr/>
      </p:nvGrpSpPr>
      <p:grpSpPr>
        <a:xfrm>
          <a:off x="0" y="0"/>
          <a:ext cx="0" cy="0"/>
          <a:chOff x="0" y="0"/>
          <a:chExt cx="0" cy="0"/>
        </a:xfrm>
      </p:grpSpPr>
      <p:sp>
        <p:nvSpPr>
          <p:cNvPr id="2401" name="Google Shape;2401;p43"/>
          <p:cNvSpPr txBox="1">
            <a:spLocks noGrp="1"/>
          </p:cNvSpPr>
          <p:nvPr>
            <p:ph type="subTitle" idx="3"/>
          </p:nvPr>
        </p:nvSpPr>
        <p:spPr>
          <a:xfrm>
            <a:off x="507676" y="1924895"/>
            <a:ext cx="7910279" cy="95513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pPr>
            <a:r>
              <a:rPr lang="en-IN" sz="6600" dirty="0">
                <a:solidFill>
                  <a:srgbClr val="00B0F0"/>
                </a:solidFill>
              </a:rPr>
              <a:t>Thank You</a:t>
            </a:r>
            <a:endParaRPr sz="6600" dirty="0">
              <a:solidFill>
                <a:srgbClr val="00B0F0"/>
              </a:solidFill>
            </a:endParaRPr>
          </a:p>
        </p:txBody>
      </p:sp>
      <p:sp>
        <p:nvSpPr>
          <p:cNvPr id="2405" name="Google Shape;2405;p43"/>
          <p:cNvSpPr/>
          <p:nvPr/>
        </p:nvSpPr>
        <p:spPr>
          <a:xfrm>
            <a:off x="8272292" y="1381133"/>
            <a:ext cx="145663" cy="145663"/>
          </a:xfrm>
          <a:custGeom>
            <a:avLst/>
            <a:gdLst/>
            <a:ahLst/>
            <a:cxnLst/>
            <a:rect l="l" t="t" r="r" b="b"/>
            <a:pathLst>
              <a:path w="8173" h="8173" extrusionOk="0">
                <a:moveTo>
                  <a:pt x="4103" y="0"/>
                </a:moveTo>
                <a:cubicBezTo>
                  <a:pt x="4003" y="267"/>
                  <a:pt x="3903" y="768"/>
                  <a:pt x="3803" y="1301"/>
                </a:cubicBezTo>
                <a:cubicBezTo>
                  <a:pt x="3569" y="2569"/>
                  <a:pt x="2569" y="3570"/>
                  <a:pt x="1301" y="3803"/>
                </a:cubicBezTo>
                <a:cubicBezTo>
                  <a:pt x="767" y="3870"/>
                  <a:pt x="267" y="4003"/>
                  <a:pt x="0" y="4070"/>
                </a:cubicBezTo>
                <a:cubicBezTo>
                  <a:pt x="267" y="4170"/>
                  <a:pt x="767" y="4270"/>
                  <a:pt x="1334" y="4370"/>
                </a:cubicBezTo>
                <a:cubicBezTo>
                  <a:pt x="2602" y="4604"/>
                  <a:pt x="3569" y="5571"/>
                  <a:pt x="3803" y="6839"/>
                </a:cubicBezTo>
                <a:cubicBezTo>
                  <a:pt x="3903" y="7406"/>
                  <a:pt x="4003" y="7906"/>
                  <a:pt x="4103" y="8173"/>
                </a:cubicBezTo>
                <a:cubicBezTo>
                  <a:pt x="4203" y="7906"/>
                  <a:pt x="4303" y="7406"/>
                  <a:pt x="4370" y="6872"/>
                </a:cubicBezTo>
                <a:cubicBezTo>
                  <a:pt x="4603" y="5604"/>
                  <a:pt x="5604" y="4604"/>
                  <a:pt x="6872" y="4370"/>
                </a:cubicBezTo>
                <a:cubicBezTo>
                  <a:pt x="7405" y="4303"/>
                  <a:pt x="7906" y="4170"/>
                  <a:pt x="8173" y="4103"/>
                </a:cubicBezTo>
                <a:cubicBezTo>
                  <a:pt x="7906" y="4003"/>
                  <a:pt x="7405" y="3870"/>
                  <a:pt x="6872" y="3803"/>
                </a:cubicBezTo>
                <a:cubicBezTo>
                  <a:pt x="5571" y="3570"/>
                  <a:pt x="4603" y="2569"/>
                  <a:pt x="4370" y="1301"/>
                </a:cubicBezTo>
                <a:cubicBezTo>
                  <a:pt x="4270" y="768"/>
                  <a:pt x="4170" y="267"/>
                  <a:pt x="4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3"/>
          <p:cNvSpPr/>
          <p:nvPr/>
        </p:nvSpPr>
        <p:spPr>
          <a:xfrm>
            <a:off x="7632640" y="4320728"/>
            <a:ext cx="145681" cy="145681"/>
          </a:xfrm>
          <a:custGeom>
            <a:avLst/>
            <a:gdLst/>
            <a:ahLst/>
            <a:cxnLst/>
            <a:rect l="l" t="t" r="r" b="b"/>
            <a:pathLst>
              <a:path w="8174" h="8174" extrusionOk="0">
                <a:moveTo>
                  <a:pt x="4070" y="1"/>
                </a:moveTo>
                <a:cubicBezTo>
                  <a:pt x="3970" y="268"/>
                  <a:pt x="3870" y="768"/>
                  <a:pt x="3804" y="1335"/>
                </a:cubicBezTo>
                <a:cubicBezTo>
                  <a:pt x="3570" y="2603"/>
                  <a:pt x="2569" y="3570"/>
                  <a:pt x="1302" y="3803"/>
                </a:cubicBezTo>
                <a:cubicBezTo>
                  <a:pt x="768" y="3904"/>
                  <a:pt x="268" y="4004"/>
                  <a:pt x="1" y="4104"/>
                </a:cubicBezTo>
                <a:cubicBezTo>
                  <a:pt x="268" y="4204"/>
                  <a:pt x="768" y="4304"/>
                  <a:pt x="1302" y="4371"/>
                </a:cubicBezTo>
                <a:cubicBezTo>
                  <a:pt x="2569" y="4604"/>
                  <a:pt x="3570" y="5605"/>
                  <a:pt x="3804" y="6872"/>
                </a:cubicBezTo>
                <a:cubicBezTo>
                  <a:pt x="3904" y="7406"/>
                  <a:pt x="4004" y="7906"/>
                  <a:pt x="4070" y="8173"/>
                </a:cubicBezTo>
                <a:cubicBezTo>
                  <a:pt x="4171" y="7906"/>
                  <a:pt x="4271" y="7406"/>
                  <a:pt x="4371" y="6872"/>
                </a:cubicBezTo>
                <a:cubicBezTo>
                  <a:pt x="4604" y="5605"/>
                  <a:pt x="5572" y="4604"/>
                  <a:pt x="6872" y="4404"/>
                </a:cubicBezTo>
                <a:cubicBezTo>
                  <a:pt x="7406" y="4304"/>
                  <a:pt x="7907" y="4204"/>
                  <a:pt x="8173" y="4104"/>
                </a:cubicBezTo>
                <a:cubicBezTo>
                  <a:pt x="7907" y="4004"/>
                  <a:pt x="7406" y="3904"/>
                  <a:pt x="6839" y="3803"/>
                </a:cubicBezTo>
                <a:cubicBezTo>
                  <a:pt x="5572" y="3570"/>
                  <a:pt x="4604" y="2603"/>
                  <a:pt x="4371" y="1335"/>
                </a:cubicBezTo>
                <a:cubicBezTo>
                  <a:pt x="4271" y="768"/>
                  <a:pt x="4171" y="268"/>
                  <a:pt x="40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3"/>
          <p:cNvSpPr/>
          <p:nvPr/>
        </p:nvSpPr>
        <p:spPr>
          <a:xfrm>
            <a:off x="5250050" y="3218605"/>
            <a:ext cx="145075" cy="145075"/>
          </a:xfrm>
          <a:custGeom>
            <a:avLst/>
            <a:gdLst/>
            <a:ahLst/>
            <a:cxnLst/>
            <a:rect l="l" t="t" r="r" b="b"/>
            <a:pathLst>
              <a:path w="8140" h="8140" extrusionOk="0">
                <a:moveTo>
                  <a:pt x="4070" y="0"/>
                </a:moveTo>
                <a:cubicBezTo>
                  <a:pt x="3970" y="267"/>
                  <a:pt x="3870" y="768"/>
                  <a:pt x="3770" y="1301"/>
                </a:cubicBezTo>
                <a:cubicBezTo>
                  <a:pt x="3570" y="2569"/>
                  <a:pt x="2569" y="3570"/>
                  <a:pt x="1301" y="3770"/>
                </a:cubicBezTo>
                <a:cubicBezTo>
                  <a:pt x="734" y="3870"/>
                  <a:pt x="267" y="3970"/>
                  <a:pt x="0" y="4070"/>
                </a:cubicBezTo>
                <a:cubicBezTo>
                  <a:pt x="267" y="4170"/>
                  <a:pt x="768" y="4270"/>
                  <a:pt x="1301" y="4370"/>
                </a:cubicBezTo>
                <a:cubicBezTo>
                  <a:pt x="2569" y="4570"/>
                  <a:pt x="3570" y="5571"/>
                  <a:pt x="3770" y="6839"/>
                </a:cubicBezTo>
                <a:cubicBezTo>
                  <a:pt x="3870" y="7372"/>
                  <a:pt x="3970" y="7873"/>
                  <a:pt x="4070" y="8140"/>
                </a:cubicBezTo>
                <a:cubicBezTo>
                  <a:pt x="4170" y="7873"/>
                  <a:pt x="4270" y="7406"/>
                  <a:pt x="4370" y="6839"/>
                </a:cubicBezTo>
                <a:cubicBezTo>
                  <a:pt x="4570" y="5571"/>
                  <a:pt x="5571" y="4570"/>
                  <a:pt x="6839" y="4370"/>
                </a:cubicBezTo>
                <a:cubicBezTo>
                  <a:pt x="7406" y="4270"/>
                  <a:pt x="7906" y="4170"/>
                  <a:pt x="8140" y="4070"/>
                </a:cubicBezTo>
                <a:cubicBezTo>
                  <a:pt x="7873" y="3970"/>
                  <a:pt x="7372" y="3870"/>
                  <a:pt x="6839" y="3770"/>
                </a:cubicBezTo>
                <a:cubicBezTo>
                  <a:pt x="5571" y="3570"/>
                  <a:pt x="4570" y="2569"/>
                  <a:pt x="4370" y="1301"/>
                </a:cubicBezTo>
                <a:cubicBezTo>
                  <a:pt x="4270" y="768"/>
                  <a:pt x="4170" y="267"/>
                  <a:pt x="40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3"/>
          <p:cNvSpPr/>
          <p:nvPr/>
        </p:nvSpPr>
        <p:spPr>
          <a:xfrm>
            <a:off x="5619802" y="4298148"/>
            <a:ext cx="145681" cy="145075"/>
          </a:xfrm>
          <a:custGeom>
            <a:avLst/>
            <a:gdLst/>
            <a:ahLst/>
            <a:cxnLst/>
            <a:rect l="l" t="t" r="r" b="b"/>
            <a:pathLst>
              <a:path w="8174" h="8140" extrusionOk="0">
                <a:moveTo>
                  <a:pt x="4104" y="0"/>
                </a:moveTo>
                <a:cubicBezTo>
                  <a:pt x="4003" y="267"/>
                  <a:pt x="3903" y="767"/>
                  <a:pt x="3803" y="1301"/>
                </a:cubicBezTo>
                <a:cubicBezTo>
                  <a:pt x="3570" y="2569"/>
                  <a:pt x="2569" y="3569"/>
                  <a:pt x="1302" y="3770"/>
                </a:cubicBezTo>
                <a:cubicBezTo>
                  <a:pt x="768" y="3870"/>
                  <a:pt x="267" y="3970"/>
                  <a:pt x="1" y="4070"/>
                </a:cubicBezTo>
                <a:cubicBezTo>
                  <a:pt x="267" y="4170"/>
                  <a:pt x="768" y="4270"/>
                  <a:pt x="1335" y="4370"/>
                </a:cubicBezTo>
                <a:cubicBezTo>
                  <a:pt x="2602" y="4570"/>
                  <a:pt x="3570" y="5571"/>
                  <a:pt x="3803" y="6838"/>
                </a:cubicBezTo>
                <a:cubicBezTo>
                  <a:pt x="3903" y="7372"/>
                  <a:pt x="4003" y="7872"/>
                  <a:pt x="4104" y="8139"/>
                </a:cubicBezTo>
                <a:cubicBezTo>
                  <a:pt x="4204" y="7872"/>
                  <a:pt x="4304" y="7405"/>
                  <a:pt x="4370" y="6838"/>
                </a:cubicBezTo>
                <a:cubicBezTo>
                  <a:pt x="4604" y="5571"/>
                  <a:pt x="5605" y="4570"/>
                  <a:pt x="6872" y="4370"/>
                </a:cubicBezTo>
                <a:cubicBezTo>
                  <a:pt x="7406" y="4270"/>
                  <a:pt x="7906" y="4170"/>
                  <a:pt x="8173" y="4070"/>
                </a:cubicBezTo>
                <a:cubicBezTo>
                  <a:pt x="7906" y="3970"/>
                  <a:pt x="7406" y="3870"/>
                  <a:pt x="6872" y="3770"/>
                </a:cubicBezTo>
                <a:cubicBezTo>
                  <a:pt x="5605" y="3569"/>
                  <a:pt x="4604" y="2569"/>
                  <a:pt x="4370" y="1301"/>
                </a:cubicBezTo>
                <a:cubicBezTo>
                  <a:pt x="4304" y="767"/>
                  <a:pt x="4170" y="267"/>
                  <a:pt x="41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5081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70"/>
        <p:cNvGrpSpPr/>
        <p:nvPr/>
      </p:nvGrpSpPr>
      <p:grpSpPr>
        <a:xfrm>
          <a:off x="0" y="0"/>
          <a:ext cx="0" cy="0"/>
          <a:chOff x="0" y="0"/>
          <a:chExt cx="0" cy="0"/>
        </a:xfrm>
      </p:grpSpPr>
      <p:sp>
        <p:nvSpPr>
          <p:cNvPr id="2073" name="Google Shape;2073;p36"/>
          <p:cNvSpPr/>
          <p:nvPr/>
        </p:nvSpPr>
        <p:spPr>
          <a:xfrm rot="-4500040">
            <a:off x="9185979" y="4578642"/>
            <a:ext cx="27774" cy="20874"/>
          </a:xfrm>
          <a:custGeom>
            <a:avLst/>
            <a:gdLst/>
            <a:ahLst/>
            <a:cxnLst/>
            <a:rect l="l" t="t" r="r" b="b"/>
            <a:pathLst>
              <a:path w="1111" h="835" extrusionOk="0">
                <a:moveTo>
                  <a:pt x="883" y="0"/>
                </a:moveTo>
                <a:cubicBezTo>
                  <a:pt x="804" y="0"/>
                  <a:pt x="711" y="27"/>
                  <a:pt x="613" y="69"/>
                </a:cubicBezTo>
                <a:cubicBezTo>
                  <a:pt x="384" y="184"/>
                  <a:pt x="116" y="375"/>
                  <a:pt x="39" y="452"/>
                </a:cubicBezTo>
                <a:cubicBezTo>
                  <a:pt x="1" y="490"/>
                  <a:pt x="1" y="528"/>
                  <a:pt x="1" y="567"/>
                </a:cubicBezTo>
                <a:cubicBezTo>
                  <a:pt x="1" y="605"/>
                  <a:pt x="39" y="605"/>
                  <a:pt x="77" y="605"/>
                </a:cubicBezTo>
                <a:cubicBezTo>
                  <a:pt x="307" y="682"/>
                  <a:pt x="498" y="758"/>
                  <a:pt x="728" y="835"/>
                </a:cubicBezTo>
                <a:lnTo>
                  <a:pt x="805" y="835"/>
                </a:lnTo>
                <a:cubicBezTo>
                  <a:pt x="805" y="835"/>
                  <a:pt x="843" y="796"/>
                  <a:pt x="843" y="796"/>
                </a:cubicBezTo>
                <a:cubicBezTo>
                  <a:pt x="920" y="720"/>
                  <a:pt x="996" y="643"/>
                  <a:pt x="1034" y="528"/>
                </a:cubicBezTo>
                <a:cubicBezTo>
                  <a:pt x="1073" y="452"/>
                  <a:pt x="1111" y="375"/>
                  <a:pt x="1111" y="299"/>
                </a:cubicBezTo>
                <a:cubicBezTo>
                  <a:pt x="1111" y="80"/>
                  <a:pt x="1019" y="0"/>
                  <a:pt x="883" y="0"/>
                </a:cubicBezTo>
                <a:close/>
              </a:path>
            </a:pathLst>
          </a:custGeom>
          <a:solidFill>
            <a:srgbClr val="3C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4" name="Google Shape;2074;p36"/>
          <p:cNvGrpSpPr/>
          <p:nvPr/>
        </p:nvGrpSpPr>
        <p:grpSpPr>
          <a:xfrm>
            <a:off x="309263" y="1867537"/>
            <a:ext cx="1351204" cy="1233879"/>
            <a:chOff x="918772" y="734580"/>
            <a:chExt cx="3373687" cy="3674354"/>
          </a:xfrm>
        </p:grpSpPr>
        <p:sp>
          <p:nvSpPr>
            <p:cNvPr id="2075" name="Google Shape;2075;p36"/>
            <p:cNvSpPr/>
            <p:nvPr/>
          </p:nvSpPr>
          <p:spPr>
            <a:xfrm>
              <a:off x="1483211" y="3093717"/>
              <a:ext cx="23" cy="23"/>
            </a:xfrm>
            <a:custGeom>
              <a:avLst/>
              <a:gdLst/>
              <a:ahLst/>
              <a:cxnLst/>
              <a:rect l="l" t="t" r="r" b="b"/>
              <a:pathLst>
                <a:path w="1" h="1" fill="none" extrusionOk="0">
                  <a:moveTo>
                    <a:pt x="0" y="0"/>
                  </a:moveTo>
                  <a:close/>
                </a:path>
              </a:pathLst>
            </a:custGeom>
            <a:noFill/>
            <a:ln w="5000" cap="flat" cmpd="sng">
              <a:solidFill>
                <a:srgbClr val="190C0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6"/>
            <p:cNvSpPr/>
            <p:nvPr/>
          </p:nvSpPr>
          <p:spPr>
            <a:xfrm>
              <a:off x="1483211" y="3096013"/>
              <a:ext cx="23" cy="23"/>
            </a:xfrm>
            <a:custGeom>
              <a:avLst/>
              <a:gdLst/>
              <a:ahLst/>
              <a:cxnLst/>
              <a:rect l="l" t="t" r="r" b="b"/>
              <a:pathLst>
                <a:path w="1" h="1" fill="none" extrusionOk="0">
                  <a:moveTo>
                    <a:pt x="0" y="1"/>
                  </a:moveTo>
                  <a:close/>
                </a:path>
              </a:pathLst>
            </a:custGeom>
            <a:noFill/>
            <a:ln w="5000" cap="flat" cmpd="sng">
              <a:solidFill>
                <a:srgbClr val="190C0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6"/>
            <p:cNvSpPr/>
            <p:nvPr/>
          </p:nvSpPr>
          <p:spPr>
            <a:xfrm>
              <a:off x="3418544" y="2831014"/>
              <a:ext cx="59765" cy="17656"/>
            </a:xfrm>
            <a:custGeom>
              <a:avLst/>
              <a:gdLst/>
              <a:ahLst/>
              <a:cxnLst/>
              <a:rect l="l" t="t" r="r" b="b"/>
              <a:pathLst>
                <a:path w="2603" h="769" fill="none" extrusionOk="0">
                  <a:moveTo>
                    <a:pt x="1" y="768"/>
                  </a:moveTo>
                  <a:cubicBezTo>
                    <a:pt x="701" y="168"/>
                    <a:pt x="1669" y="34"/>
                    <a:pt x="2603" y="1"/>
                  </a:cubicBezTo>
                </a:path>
              </a:pathLst>
            </a:custGeom>
            <a:noFill/>
            <a:ln w="5000" cap="rnd" cmpd="sng">
              <a:solidFill>
                <a:srgbClr val="190C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6"/>
            <p:cNvSpPr/>
            <p:nvPr/>
          </p:nvSpPr>
          <p:spPr>
            <a:xfrm>
              <a:off x="3443065" y="2854777"/>
              <a:ext cx="25302" cy="9207"/>
            </a:xfrm>
            <a:custGeom>
              <a:avLst/>
              <a:gdLst/>
              <a:ahLst/>
              <a:cxnLst/>
              <a:rect l="l" t="t" r="r" b="b"/>
              <a:pathLst>
                <a:path w="1102" h="401" fill="none" extrusionOk="0">
                  <a:moveTo>
                    <a:pt x="0" y="400"/>
                  </a:moveTo>
                  <a:cubicBezTo>
                    <a:pt x="367" y="267"/>
                    <a:pt x="734" y="133"/>
                    <a:pt x="1101" y="0"/>
                  </a:cubicBezTo>
                </a:path>
              </a:pathLst>
            </a:custGeom>
            <a:noFill/>
            <a:ln w="5000" cap="rnd" cmpd="sng">
              <a:solidFill>
                <a:srgbClr val="190C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6"/>
            <p:cNvSpPr/>
            <p:nvPr/>
          </p:nvSpPr>
          <p:spPr>
            <a:xfrm>
              <a:off x="3315937" y="1286274"/>
              <a:ext cx="781" cy="781"/>
            </a:xfrm>
            <a:custGeom>
              <a:avLst/>
              <a:gdLst/>
              <a:ahLst/>
              <a:cxnLst/>
              <a:rect l="l" t="t" r="r" b="b"/>
              <a:pathLst>
                <a:path w="34" h="34" extrusionOk="0">
                  <a:moveTo>
                    <a:pt x="33" y="0"/>
                  </a:moveTo>
                  <a:lnTo>
                    <a:pt x="33" y="0"/>
                  </a:lnTo>
                  <a:cubicBezTo>
                    <a:pt x="0" y="34"/>
                    <a:pt x="0" y="34"/>
                    <a:pt x="0" y="34"/>
                  </a:cubicBezTo>
                  <a:cubicBezTo>
                    <a:pt x="0" y="34"/>
                    <a:pt x="0" y="34"/>
                    <a:pt x="33" y="0"/>
                  </a:cubicBezTo>
                  <a:close/>
                </a:path>
              </a:pathLst>
            </a:custGeom>
            <a:solidFill>
              <a:srgbClr val="682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6"/>
            <p:cNvSpPr/>
            <p:nvPr/>
          </p:nvSpPr>
          <p:spPr>
            <a:xfrm>
              <a:off x="3501267" y="1568102"/>
              <a:ext cx="23" cy="804"/>
            </a:xfrm>
            <a:custGeom>
              <a:avLst/>
              <a:gdLst/>
              <a:ahLst/>
              <a:cxnLst/>
              <a:rect l="l" t="t" r="r" b="b"/>
              <a:pathLst>
                <a:path w="1" h="35" extrusionOk="0">
                  <a:moveTo>
                    <a:pt x="1" y="34"/>
                  </a:moveTo>
                  <a:cubicBezTo>
                    <a:pt x="1" y="34"/>
                    <a:pt x="1" y="1"/>
                    <a:pt x="1" y="1"/>
                  </a:cubicBezTo>
                  <a:cubicBezTo>
                    <a:pt x="1" y="1"/>
                    <a:pt x="1" y="34"/>
                    <a:pt x="1" y="34"/>
                  </a:cubicBezTo>
                  <a:cubicBezTo>
                    <a:pt x="1" y="34"/>
                    <a:pt x="1" y="34"/>
                    <a:pt x="1" y="34"/>
                  </a:cubicBezTo>
                  <a:close/>
                </a:path>
              </a:pathLst>
            </a:custGeom>
            <a:solidFill>
              <a:srgbClr val="682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6"/>
            <p:cNvSpPr/>
            <p:nvPr/>
          </p:nvSpPr>
          <p:spPr>
            <a:xfrm>
              <a:off x="2447514" y="734580"/>
              <a:ext cx="283326" cy="145819"/>
            </a:xfrm>
            <a:custGeom>
              <a:avLst/>
              <a:gdLst/>
              <a:ahLst/>
              <a:cxnLst/>
              <a:rect l="l" t="t" r="r" b="b"/>
              <a:pathLst>
                <a:path w="12340" h="6351" extrusionOk="0">
                  <a:moveTo>
                    <a:pt x="5799" y="0"/>
                  </a:moveTo>
                  <a:cubicBezTo>
                    <a:pt x="2775" y="0"/>
                    <a:pt x="0" y="555"/>
                    <a:pt x="431" y="1847"/>
                  </a:cubicBezTo>
                  <a:lnTo>
                    <a:pt x="1932" y="6350"/>
                  </a:lnTo>
                  <a:lnTo>
                    <a:pt x="2699" y="4549"/>
                  </a:lnTo>
                  <a:lnTo>
                    <a:pt x="5334" y="5449"/>
                  </a:lnTo>
                  <a:cubicBezTo>
                    <a:pt x="5268" y="5983"/>
                    <a:pt x="5201" y="6350"/>
                    <a:pt x="5201" y="6350"/>
                  </a:cubicBezTo>
                  <a:lnTo>
                    <a:pt x="6602" y="5883"/>
                  </a:lnTo>
                  <a:lnTo>
                    <a:pt x="7969" y="6350"/>
                  </a:lnTo>
                  <a:cubicBezTo>
                    <a:pt x="7969" y="6350"/>
                    <a:pt x="7936" y="5983"/>
                    <a:pt x="7836" y="5449"/>
                  </a:cubicBezTo>
                  <a:lnTo>
                    <a:pt x="10505" y="4549"/>
                  </a:lnTo>
                  <a:lnTo>
                    <a:pt x="11238" y="6350"/>
                  </a:lnTo>
                  <a:cubicBezTo>
                    <a:pt x="11238" y="6350"/>
                    <a:pt x="11972" y="1680"/>
                    <a:pt x="11972" y="1680"/>
                  </a:cubicBezTo>
                  <a:cubicBezTo>
                    <a:pt x="12339" y="613"/>
                    <a:pt x="9837" y="112"/>
                    <a:pt x="6568" y="12"/>
                  </a:cubicBezTo>
                  <a:cubicBezTo>
                    <a:pt x="6311" y="4"/>
                    <a:pt x="6054" y="0"/>
                    <a:pt x="5799" y="0"/>
                  </a:cubicBezTo>
                  <a:close/>
                </a:path>
              </a:pathLst>
            </a:custGeom>
            <a:solidFill>
              <a:srgbClr val="EF8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6"/>
            <p:cNvSpPr/>
            <p:nvPr/>
          </p:nvSpPr>
          <p:spPr>
            <a:xfrm>
              <a:off x="2461978" y="757815"/>
              <a:ext cx="261193" cy="122583"/>
            </a:xfrm>
            <a:custGeom>
              <a:avLst/>
              <a:gdLst/>
              <a:ahLst/>
              <a:cxnLst/>
              <a:rect l="l" t="t" r="r" b="b"/>
              <a:pathLst>
                <a:path w="11376" h="5339" extrusionOk="0">
                  <a:moveTo>
                    <a:pt x="5838" y="1"/>
                  </a:moveTo>
                  <a:cubicBezTo>
                    <a:pt x="5171" y="535"/>
                    <a:pt x="4304" y="935"/>
                    <a:pt x="3370" y="1135"/>
                  </a:cubicBezTo>
                  <a:cubicBezTo>
                    <a:pt x="3103" y="1202"/>
                    <a:pt x="2870" y="1235"/>
                    <a:pt x="2603" y="1235"/>
                  </a:cubicBezTo>
                  <a:cubicBezTo>
                    <a:pt x="2036" y="1435"/>
                    <a:pt x="1402" y="1602"/>
                    <a:pt x="801" y="1602"/>
                  </a:cubicBezTo>
                  <a:cubicBezTo>
                    <a:pt x="501" y="1602"/>
                    <a:pt x="234" y="1535"/>
                    <a:pt x="1" y="1469"/>
                  </a:cubicBezTo>
                  <a:lnTo>
                    <a:pt x="1" y="1469"/>
                  </a:lnTo>
                  <a:cubicBezTo>
                    <a:pt x="435" y="2670"/>
                    <a:pt x="1302" y="5338"/>
                    <a:pt x="1302" y="5338"/>
                  </a:cubicBezTo>
                  <a:lnTo>
                    <a:pt x="2069" y="3537"/>
                  </a:lnTo>
                  <a:lnTo>
                    <a:pt x="4704" y="4437"/>
                  </a:lnTo>
                  <a:cubicBezTo>
                    <a:pt x="4638" y="4971"/>
                    <a:pt x="4571" y="5338"/>
                    <a:pt x="4571" y="5338"/>
                  </a:cubicBezTo>
                  <a:lnTo>
                    <a:pt x="5972" y="4871"/>
                  </a:lnTo>
                  <a:lnTo>
                    <a:pt x="7339" y="5338"/>
                  </a:lnTo>
                  <a:cubicBezTo>
                    <a:pt x="7339" y="5338"/>
                    <a:pt x="7306" y="4971"/>
                    <a:pt x="7206" y="4437"/>
                  </a:cubicBezTo>
                  <a:lnTo>
                    <a:pt x="9875" y="3537"/>
                  </a:lnTo>
                  <a:lnTo>
                    <a:pt x="10608" y="5338"/>
                  </a:lnTo>
                  <a:cubicBezTo>
                    <a:pt x="10608" y="5338"/>
                    <a:pt x="11342" y="701"/>
                    <a:pt x="11342" y="668"/>
                  </a:cubicBezTo>
                  <a:cubicBezTo>
                    <a:pt x="11376" y="535"/>
                    <a:pt x="11376" y="435"/>
                    <a:pt x="11342" y="335"/>
                  </a:cubicBezTo>
                  <a:cubicBezTo>
                    <a:pt x="11309" y="335"/>
                    <a:pt x="11309" y="335"/>
                    <a:pt x="11276" y="368"/>
                  </a:cubicBezTo>
                  <a:cubicBezTo>
                    <a:pt x="11142" y="435"/>
                    <a:pt x="11009" y="501"/>
                    <a:pt x="10875" y="568"/>
                  </a:cubicBezTo>
                  <a:cubicBezTo>
                    <a:pt x="10456" y="725"/>
                    <a:pt x="10017" y="779"/>
                    <a:pt x="9573" y="779"/>
                  </a:cubicBezTo>
                  <a:cubicBezTo>
                    <a:pt x="9452" y="779"/>
                    <a:pt x="9330" y="775"/>
                    <a:pt x="9207" y="768"/>
                  </a:cubicBezTo>
                  <a:cubicBezTo>
                    <a:pt x="9044" y="782"/>
                    <a:pt x="8878" y="788"/>
                    <a:pt x="8710" y="788"/>
                  </a:cubicBezTo>
                  <a:cubicBezTo>
                    <a:pt x="8058" y="788"/>
                    <a:pt x="7390" y="687"/>
                    <a:pt x="6806" y="501"/>
                  </a:cubicBezTo>
                  <a:cubicBezTo>
                    <a:pt x="6439" y="368"/>
                    <a:pt x="6105" y="201"/>
                    <a:pt x="5838" y="1"/>
                  </a:cubicBezTo>
                  <a:close/>
                </a:path>
              </a:pathLst>
            </a:custGeom>
            <a:solidFill>
              <a:srgbClr val="EF8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6"/>
            <p:cNvSpPr/>
            <p:nvPr/>
          </p:nvSpPr>
          <p:spPr>
            <a:xfrm>
              <a:off x="2402260" y="806076"/>
              <a:ext cx="395968" cy="163154"/>
            </a:xfrm>
            <a:custGeom>
              <a:avLst/>
              <a:gdLst/>
              <a:ahLst/>
              <a:cxnLst/>
              <a:rect l="l" t="t" r="r" b="b"/>
              <a:pathLst>
                <a:path w="17246" h="7106" extrusionOk="0">
                  <a:moveTo>
                    <a:pt x="8306" y="0"/>
                  </a:moveTo>
                  <a:cubicBezTo>
                    <a:pt x="6505" y="0"/>
                    <a:pt x="4703" y="134"/>
                    <a:pt x="2969" y="401"/>
                  </a:cubicBezTo>
                  <a:cubicBezTo>
                    <a:pt x="1534" y="668"/>
                    <a:pt x="167" y="1068"/>
                    <a:pt x="100" y="2069"/>
                  </a:cubicBezTo>
                  <a:cubicBezTo>
                    <a:pt x="0" y="3003"/>
                    <a:pt x="967" y="3970"/>
                    <a:pt x="1534" y="4804"/>
                  </a:cubicBezTo>
                  <a:cubicBezTo>
                    <a:pt x="1568" y="4804"/>
                    <a:pt x="1568" y="4837"/>
                    <a:pt x="1601" y="4837"/>
                  </a:cubicBezTo>
                  <a:cubicBezTo>
                    <a:pt x="1801" y="5404"/>
                    <a:pt x="2001" y="5971"/>
                    <a:pt x="2202" y="6538"/>
                  </a:cubicBezTo>
                  <a:cubicBezTo>
                    <a:pt x="2252" y="6689"/>
                    <a:pt x="2471" y="6764"/>
                    <a:pt x="2704" y="6764"/>
                  </a:cubicBezTo>
                  <a:cubicBezTo>
                    <a:pt x="2781" y="6764"/>
                    <a:pt x="2860" y="6755"/>
                    <a:pt x="2935" y="6739"/>
                  </a:cubicBezTo>
                  <a:cubicBezTo>
                    <a:pt x="3036" y="6872"/>
                    <a:pt x="3136" y="7005"/>
                    <a:pt x="3302" y="7106"/>
                  </a:cubicBezTo>
                  <a:cubicBezTo>
                    <a:pt x="3903" y="7005"/>
                    <a:pt x="4503" y="6939"/>
                    <a:pt x="5104" y="6872"/>
                  </a:cubicBezTo>
                  <a:cubicBezTo>
                    <a:pt x="5404" y="6805"/>
                    <a:pt x="5671" y="6739"/>
                    <a:pt x="5904" y="6672"/>
                  </a:cubicBezTo>
                  <a:cubicBezTo>
                    <a:pt x="6926" y="6468"/>
                    <a:pt x="7973" y="6365"/>
                    <a:pt x="9023" y="6365"/>
                  </a:cubicBezTo>
                  <a:cubicBezTo>
                    <a:pt x="9173" y="6365"/>
                    <a:pt x="9323" y="6368"/>
                    <a:pt x="9473" y="6372"/>
                  </a:cubicBezTo>
                  <a:cubicBezTo>
                    <a:pt x="11041" y="6372"/>
                    <a:pt x="12642" y="6572"/>
                    <a:pt x="14177" y="6939"/>
                  </a:cubicBezTo>
                  <a:cubicBezTo>
                    <a:pt x="14210" y="6872"/>
                    <a:pt x="14277" y="6805"/>
                    <a:pt x="14310" y="6739"/>
                  </a:cubicBezTo>
                  <a:cubicBezTo>
                    <a:pt x="14385" y="6755"/>
                    <a:pt x="14462" y="6764"/>
                    <a:pt x="14538" y="6764"/>
                  </a:cubicBezTo>
                  <a:cubicBezTo>
                    <a:pt x="14763" y="6764"/>
                    <a:pt x="14969" y="6689"/>
                    <a:pt x="15044" y="6538"/>
                  </a:cubicBezTo>
                  <a:cubicBezTo>
                    <a:pt x="15244" y="5971"/>
                    <a:pt x="15444" y="5404"/>
                    <a:pt x="15645" y="4871"/>
                  </a:cubicBezTo>
                  <a:cubicBezTo>
                    <a:pt x="15678" y="4837"/>
                    <a:pt x="15678" y="4804"/>
                    <a:pt x="15711" y="4804"/>
                  </a:cubicBezTo>
                  <a:cubicBezTo>
                    <a:pt x="16278" y="3970"/>
                    <a:pt x="17246" y="3003"/>
                    <a:pt x="17146" y="2069"/>
                  </a:cubicBezTo>
                  <a:cubicBezTo>
                    <a:pt x="17046" y="1068"/>
                    <a:pt x="15711" y="668"/>
                    <a:pt x="14277" y="401"/>
                  </a:cubicBezTo>
                  <a:cubicBezTo>
                    <a:pt x="12542" y="134"/>
                    <a:pt x="10741" y="0"/>
                    <a:pt x="8940" y="0"/>
                  </a:cubicBezTo>
                  <a:cubicBezTo>
                    <a:pt x="8806" y="0"/>
                    <a:pt x="8706" y="34"/>
                    <a:pt x="8606" y="67"/>
                  </a:cubicBezTo>
                  <a:cubicBezTo>
                    <a:pt x="8539" y="34"/>
                    <a:pt x="8439" y="0"/>
                    <a:pt x="8306" y="0"/>
                  </a:cubicBezTo>
                  <a:close/>
                </a:path>
              </a:pathLst>
            </a:custGeom>
            <a:solidFill>
              <a:srgbClr val="EF8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6"/>
            <p:cNvSpPr/>
            <p:nvPr/>
          </p:nvSpPr>
          <p:spPr>
            <a:xfrm>
              <a:off x="2418332" y="837484"/>
              <a:ext cx="363044" cy="131744"/>
            </a:xfrm>
            <a:custGeom>
              <a:avLst/>
              <a:gdLst/>
              <a:ahLst/>
              <a:cxnLst/>
              <a:rect l="l" t="t" r="r" b="b"/>
              <a:pathLst>
                <a:path w="15812" h="5738" extrusionOk="0">
                  <a:moveTo>
                    <a:pt x="11876" y="0"/>
                  </a:moveTo>
                  <a:cubicBezTo>
                    <a:pt x="11475" y="334"/>
                    <a:pt x="10975" y="634"/>
                    <a:pt x="10408" y="834"/>
                  </a:cubicBezTo>
                  <a:cubicBezTo>
                    <a:pt x="9941" y="1134"/>
                    <a:pt x="9407" y="1334"/>
                    <a:pt x="8807" y="1434"/>
                  </a:cubicBezTo>
                  <a:cubicBezTo>
                    <a:pt x="8497" y="1496"/>
                    <a:pt x="8194" y="1522"/>
                    <a:pt x="7891" y="1522"/>
                  </a:cubicBezTo>
                  <a:cubicBezTo>
                    <a:pt x="7543" y="1522"/>
                    <a:pt x="7196" y="1488"/>
                    <a:pt x="6839" y="1434"/>
                  </a:cubicBezTo>
                  <a:cubicBezTo>
                    <a:pt x="6272" y="1334"/>
                    <a:pt x="5671" y="1201"/>
                    <a:pt x="5138" y="934"/>
                  </a:cubicBezTo>
                  <a:cubicBezTo>
                    <a:pt x="5071" y="1001"/>
                    <a:pt x="5004" y="1034"/>
                    <a:pt x="4937" y="1068"/>
                  </a:cubicBezTo>
                  <a:cubicBezTo>
                    <a:pt x="3848" y="1686"/>
                    <a:pt x="2472" y="2409"/>
                    <a:pt x="994" y="2409"/>
                  </a:cubicBezTo>
                  <a:cubicBezTo>
                    <a:pt x="798" y="2409"/>
                    <a:pt x="600" y="2396"/>
                    <a:pt x="401" y="2368"/>
                  </a:cubicBezTo>
                  <a:cubicBezTo>
                    <a:pt x="267" y="2368"/>
                    <a:pt x="134" y="2335"/>
                    <a:pt x="1" y="2302"/>
                  </a:cubicBezTo>
                  <a:lnTo>
                    <a:pt x="1" y="2302"/>
                  </a:lnTo>
                  <a:cubicBezTo>
                    <a:pt x="267" y="2702"/>
                    <a:pt x="601" y="3069"/>
                    <a:pt x="834" y="3436"/>
                  </a:cubicBezTo>
                  <a:cubicBezTo>
                    <a:pt x="868" y="3436"/>
                    <a:pt x="868" y="3469"/>
                    <a:pt x="901" y="3469"/>
                  </a:cubicBezTo>
                  <a:cubicBezTo>
                    <a:pt x="1101" y="4036"/>
                    <a:pt x="1301" y="4603"/>
                    <a:pt x="1502" y="5170"/>
                  </a:cubicBezTo>
                  <a:cubicBezTo>
                    <a:pt x="1552" y="5321"/>
                    <a:pt x="1771" y="5396"/>
                    <a:pt x="2004" y="5396"/>
                  </a:cubicBezTo>
                  <a:cubicBezTo>
                    <a:pt x="2081" y="5396"/>
                    <a:pt x="2160" y="5387"/>
                    <a:pt x="2235" y="5371"/>
                  </a:cubicBezTo>
                  <a:cubicBezTo>
                    <a:pt x="2336" y="5504"/>
                    <a:pt x="2436" y="5637"/>
                    <a:pt x="2602" y="5738"/>
                  </a:cubicBezTo>
                  <a:cubicBezTo>
                    <a:pt x="3203" y="5637"/>
                    <a:pt x="3803" y="5571"/>
                    <a:pt x="4404" y="5504"/>
                  </a:cubicBezTo>
                  <a:cubicBezTo>
                    <a:pt x="4704" y="5437"/>
                    <a:pt x="4971" y="5371"/>
                    <a:pt x="5204" y="5304"/>
                  </a:cubicBezTo>
                  <a:cubicBezTo>
                    <a:pt x="6226" y="5100"/>
                    <a:pt x="7273" y="4997"/>
                    <a:pt x="8323" y="4997"/>
                  </a:cubicBezTo>
                  <a:cubicBezTo>
                    <a:pt x="8473" y="4997"/>
                    <a:pt x="8623" y="5000"/>
                    <a:pt x="8773" y="5004"/>
                  </a:cubicBezTo>
                  <a:cubicBezTo>
                    <a:pt x="10341" y="5004"/>
                    <a:pt x="11942" y="5204"/>
                    <a:pt x="13477" y="5571"/>
                  </a:cubicBezTo>
                  <a:cubicBezTo>
                    <a:pt x="13510" y="5504"/>
                    <a:pt x="13577" y="5437"/>
                    <a:pt x="13610" y="5371"/>
                  </a:cubicBezTo>
                  <a:cubicBezTo>
                    <a:pt x="13685" y="5387"/>
                    <a:pt x="13762" y="5396"/>
                    <a:pt x="13838" y="5396"/>
                  </a:cubicBezTo>
                  <a:cubicBezTo>
                    <a:pt x="14063" y="5396"/>
                    <a:pt x="14269" y="5321"/>
                    <a:pt x="14344" y="5170"/>
                  </a:cubicBezTo>
                  <a:cubicBezTo>
                    <a:pt x="14544" y="4603"/>
                    <a:pt x="14744" y="4036"/>
                    <a:pt x="14945" y="3503"/>
                  </a:cubicBezTo>
                  <a:cubicBezTo>
                    <a:pt x="14978" y="3469"/>
                    <a:pt x="14978" y="3436"/>
                    <a:pt x="15011" y="3436"/>
                  </a:cubicBezTo>
                  <a:cubicBezTo>
                    <a:pt x="15245" y="3069"/>
                    <a:pt x="15545" y="2702"/>
                    <a:pt x="15812" y="2335"/>
                  </a:cubicBezTo>
                  <a:lnTo>
                    <a:pt x="15812" y="2335"/>
                  </a:lnTo>
                  <a:cubicBezTo>
                    <a:pt x="15542" y="2405"/>
                    <a:pt x="15270" y="2439"/>
                    <a:pt x="15001" y="2439"/>
                  </a:cubicBezTo>
                  <a:cubicBezTo>
                    <a:pt x="14370" y="2439"/>
                    <a:pt x="13758" y="2252"/>
                    <a:pt x="13243" y="1901"/>
                  </a:cubicBezTo>
                  <a:cubicBezTo>
                    <a:pt x="12876" y="1635"/>
                    <a:pt x="12576" y="1268"/>
                    <a:pt x="12343" y="901"/>
                  </a:cubicBezTo>
                  <a:cubicBezTo>
                    <a:pt x="12176" y="634"/>
                    <a:pt x="12009" y="300"/>
                    <a:pt x="11876" y="0"/>
                  </a:cubicBezTo>
                  <a:close/>
                </a:path>
              </a:pathLst>
            </a:custGeom>
            <a:solidFill>
              <a:srgbClr val="FFFB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6"/>
            <p:cNvSpPr/>
            <p:nvPr/>
          </p:nvSpPr>
          <p:spPr>
            <a:xfrm>
              <a:off x="2157167" y="896674"/>
              <a:ext cx="883845" cy="989737"/>
            </a:xfrm>
            <a:custGeom>
              <a:avLst/>
              <a:gdLst/>
              <a:ahLst/>
              <a:cxnLst/>
              <a:rect l="l" t="t" r="r" b="b"/>
              <a:pathLst>
                <a:path w="38495" h="43107" extrusionOk="0">
                  <a:moveTo>
                    <a:pt x="18978" y="0"/>
                  </a:moveTo>
                  <a:cubicBezTo>
                    <a:pt x="16201" y="0"/>
                    <a:pt x="13428" y="663"/>
                    <a:pt x="11342" y="2059"/>
                  </a:cubicBezTo>
                  <a:cubicBezTo>
                    <a:pt x="11075" y="2226"/>
                    <a:pt x="11075" y="2492"/>
                    <a:pt x="11242" y="2726"/>
                  </a:cubicBezTo>
                  <a:cubicBezTo>
                    <a:pt x="13110" y="5861"/>
                    <a:pt x="13110" y="9531"/>
                    <a:pt x="13644" y="12866"/>
                  </a:cubicBezTo>
                  <a:cubicBezTo>
                    <a:pt x="14211" y="16736"/>
                    <a:pt x="14444" y="17670"/>
                    <a:pt x="13177" y="21506"/>
                  </a:cubicBezTo>
                  <a:cubicBezTo>
                    <a:pt x="11709" y="25976"/>
                    <a:pt x="7940" y="28578"/>
                    <a:pt x="2402" y="30646"/>
                  </a:cubicBezTo>
                  <a:cubicBezTo>
                    <a:pt x="1835" y="30846"/>
                    <a:pt x="1302" y="31013"/>
                    <a:pt x="801" y="31280"/>
                  </a:cubicBezTo>
                  <a:cubicBezTo>
                    <a:pt x="601" y="31313"/>
                    <a:pt x="434" y="31380"/>
                    <a:pt x="368" y="31547"/>
                  </a:cubicBezTo>
                  <a:cubicBezTo>
                    <a:pt x="368" y="31547"/>
                    <a:pt x="334" y="31547"/>
                    <a:pt x="301" y="31580"/>
                  </a:cubicBezTo>
                  <a:cubicBezTo>
                    <a:pt x="1" y="31780"/>
                    <a:pt x="168" y="32080"/>
                    <a:pt x="501" y="32180"/>
                  </a:cubicBezTo>
                  <a:cubicBezTo>
                    <a:pt x="1068" y="33848"/>
                    <a:pt x="1769" y="35516"/>
                    <a:pt x="2436" y="37151"/>
                  </a:cubicBezTo>
                  <a:cubicBezTo>
                    <a:pt x="3170" y="38952"/>
                    <a:pt x="3870" y="40753"/>
                    <a:pt x="4571" y="42521"/>
                  </a:cubicBezTo>
                  <a:cubicBezTo>
                    <a:pt x="4667" y="42770"/>
                    <a:pt x="5005" y="42921"/>
                    <a:pt x="5333" y="42921"/>
                  </a:cubicBezTo>
                  <a:cubicBezTo>
                    <a:pt x="5575" y="42921"/>
                    <a:pt x="5811" y="42839"/>
                    <a:pt x="5938" y="42654"/>
                  </a:cubicBezTo>
                  <a:cubicBezTo>
                    <a:pt x="7806" y="40119"/>
                    <a:pt x="9841" y="37651"/>
                    <a:pt x="12176" y="35316"/>
                  </a:cubicBezTo>
                  <a:cubicBezTo>
                    <a:pt x="14211" y="33281"/>
                    <a:pt x="17847" y="31280"/>
                    <a:pt x="19181" y="28978"/>
                  </a:cubicBezTo>
                  <a:cubicBezTo>
                    <a:pt x="19515" y="29578"/>
                    <a:pt x="20015" y="30146"/>
                    <a:pt x="20649" y="30613"/>
                  </a:cubicBezTo>
                  <a:cubicBezTo>
                    <a:pt x="25586" y="34415"/>
                    <a:pt x="29188" y="38251"/>
                    <a:pt x="32524" y="42855"/>
                  </a:cubicBezTo>
                  <a:cubicBezTo>
                    <a:pt x="32668" y="43027"/>
                    <a:pt x="32911" y="43107"/>
                    <a:pt x="33154" y="43107"/>
                  </a:cubicBezTo>
                  <a:cubicBezTo>
                    <a:pt x="33475" y="43107"/>
                    <a:pt x="33797" y="42968"/>
                    <a:pt x="33892" y="42721"/>
                  </a:cubicBezTo>
                  <a:cubicBezTo>
                    <a:pt x="34592" y="40920"/>
                    <a:pt x="35293" y="39119"/>
                    <a:pt x="36026" y="37351"/>
                  </a:cubicBezTo>
                  <a:cubicBezTo>
                    <a:pt x="36694" y="35683"/>
                    <a:pt x="37394" y="34048"/>
                    <a:pt x="37961" y="32380"/>
                  </a:cubicBezTo>
                  <a:cubicBezTo>
                    <a:pt x="38295" y="32280"/>
                    <a:pt x="38495" y="31980"/>
                    <a:pt x="38161" y="31747"/>
                  </a:cubicBezTo>
                  <a:cubicBezTo>
                    <a:pt x="38128" y="31747"/>
                    <a:pt x="38128" y="31713"/>
                    <a:pt x="38095" y="31713"/>
                  </a:cubicBezTo>
                  <a:cubicBezTo>
                    <a:pt x="38028" y="31580"/>
                    <a:pt x="37861" y="31480"/>
                    <a:pt x="37661" y="31446"/>
                  </a:cubicBezTo>
                  <a:cubicBezTo>
                    <a:pt x="27120" y="30312"/>
                    <a:pt x="25019" y="22340"/>
                    <a:pt x="24518" y="18337"/>
                  </a:cubicBezTo>
                  <a:cubicBezTo>
                    <a:pt x="24218" y="15835"/>
                    <a:pt x="24618" y="13333"/>
                    <a:pt x="25052" y="10832"/>
                  </a:cubicBezTo>
                  <a:cubicBezTo>
                    <a:pt x="25285" y="9597"/>
                    <a:pt x="25552" y="8363"/>
                    <a:pt x="25919" y="7162"/>
                  </a:cubicBezTo>
                  <a:cubicBezTo>
                    <a:pt x="26086" y="6562"/>
                    <a:pt x="26286" y="5962"/>
                    <a:pt x="26420" y="5361"/>
                  </a:cubicBezTo>
                  <a:cubicBezTo>
                    <a:pt x="26486" y="4927"/>
                    <a:pt x="26553" y="4460"/>
                    <a:pt x="26620" y="4027"/>
                  </a:cubicBezTo>
                  <a:cubicBezTo>
                    <a:pt x="26820" y="3660"/>
                    <a:pt x="27020" y="3293"/>
                    <a:pt x="27254" y="2893"/>
                  </a:cubicBezTo>
                  <a:cubicBezTo>
                    <a:pt x="27387" y="2693"/>
                    <a:pt x="27387" y="2426"/>
                    <a:pt x="27120" y="2226"/>
                  </a:cubicBezTo>
                  <a:cubicBezTo>
                    <a:pt x="24974" y="771"/>
                    <a:pt x="21973" y="0"/>
                    <a:pt x="18978" y="0"/>
                  </a:cubicBezTo>
                  <a:close/>
                </a:path>
              </a:pathLst>
            </a:custGeom>
            <a:solidFill>
              <a:srgbClr val="EF8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6"/>
            <p:cNvSpPr/>
            <p:nvPr/>
          </p:nvSpPr>
          <p:spPr>
            <a:xfrm>
              <a:off x="2156409" y="1557380"/>
              <a:ext cx="290283" cy="324425"/>
            </a:xfrm>
            <a:custGeom>
              <a:avLst/>
              <a:gdLst/>
              <a:ahLst/>
              <a:cxnLst/>
              <a:rect l="l" t="t" r="r" b="b"/>
              <a:pathLst>
                <a:path w="12643" h="14130" extrusionOk="0">
                  <a:moveTo>
                    <a:pt x="6572" y="1"/>
                  </a:moveTo>
                  <a:cubicBezTo>
                    <a:pt x="5304" y="701"/>
                    <a:pt x="3937" y="1302"/>
                    <a:pt x="2435" y="1869"/>
                  </a:cubicBezTo>
                  <a:cubicBezTo>
                    <a:pt x="1868" y="2069"/>
                    <a:pt x="1335" y="2236"/>
                    <a:pt x="834" y="2503"/>
                  </a:cubicBezTo>
                  <a:cubicBezTo>
                    <a:pt x="634" y="2536"/>
                    <a:pt x="467" y="2603"/>
                    <a:pt x="401" y="2770"/>
                  </a:cubicBezTo>
                  <a:cubicBezTo>
                    <a:pt x="367" y="2770"/>
                    <a:pt x="367" y="2770"/>
                    <a:pt x="334" y="2803"/>
                  </a:cubicBezTo>
                  <a:cubicBezTo>
                    <a:pt x="0" y="3003"/>
                    <a:pt x="201" y="3303"/>
                    <a:pt x="534" y="3403"/>
                  </a:cubicBezTo>
                  <a:cubicBezTo>
                    <a:pt x="1101" y="5071"/>
                    <a:pt x="1802" y="6739"/>
                    <a:pt x="2469" y="8374"/>
                  </a:cubicBezTo>
                  <a:cubicBezTo>
                    <a:pt x="3203" y="10175"/>
                    <a:pt x="3903" y="11943"/>
                    <a:pt x="4604" y="13744"/>
                  </a:cubicBezTo>
                  <a:cubicBezTo>
                    <a:pt x="4699" y="13991"/>
                    <a:pt x="5031" y="14130"/>
                    <a:pt x="5355" y="14130"/>
                  </a:cubicBezTo>
                  <a:cubicBezTo>
                    <a:pt x="5601" y="14130"/>
                    <a:pt x="5842" y="14050"/>
                    <a:pt x="5971" y="13877"/>
                  </a:cubicBezTo>
                  <a:cubicBezTo>
                    <a:pt x="7839" y="11342"/>
                    <a:pt x="9841" y="8874"/>
                    <a:pt x="12209" y="6539"/>
                  </a:cubicBezTo>
                  <a:cubicBezTo>
                    <a:pt x="12343" y="6405"/>
                    <a:pt x="12509" y="6239"/>
                    <a:pt x="12643" y="6105"/>
                  </a:cubicBezTo>
                  <a:cubicBezTo>
                    <a:pt x="10041" y="4471"/>
                    <a:pt x="7973" y="2269"/>
                    <a:pt x="6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6"/>
            <p:cNvSpPr/>
            <p:nvPr/>
          </p:nvSpPr>
          <p:spPr>
            <a:xfrm>
              <a:off x="2736942" y="1577309"/>
              <a:ext cx="304059" cy="309088"/>
            </a:xfrm>
            <a:custGeom>
              <a:avLst/>
              <a:gdLst/>
              <a:ahLst/>
              <a:cxnLst/>
              <a:rect l="l" t="t" r="r" b="b"/>
              <a:pathLst>
                <a:path w="13243" h="13462" extrusionOk="0">
                  <a:moveTo>
                    <a:pt x="6505" y="0"/>
                  </a:moveTo>
                  <a:cubicBezTo>
                    <a:pt x="5571" y="1201"/>
                    <a:pt x="4337" y="2302"/>
                    <a:pt x="2936" y="3236"/>
                  </a:cubicBezTo>
                  <a:cubicBezTo>
                    <a:pt x="2035" y="3836"/>
                    <a:pt x="1034" y="4403"/>
                    <a:pt x="0" y="4904"/>
                  </a:cubicBezTo>
                  <a:cubicBezTo>
                    <a:pt x="2735" y="7472"/>
                    <a:pt x="5070" y="10174"/>
                    <a:pt x="7272" y="13210"/>
                  </a:cubicBezTo>
                  <a:cubicBezTo>
                    <a:pt x="7416" y="13382"/>
                    <a:pt x="7659" y="13462"/>
                    <a:pt x="7902" y="13462"/>
                  </a:cubicBezTo>
                  <a:cubicBezTo>
                    <a:pt x="8223" y="13462"/>
                    <a:pt x="8545" y="13323"/>
                    <a:pt x="8640" y="13076"/>
                  </a:cubicBezTo>
                  <a:cubicBezTo>
                    <a:pt x="9340" y="11275"/>
                    <a:pt x="10041" y="9474"/>
                    <a:pt x="10774" y="7706"/>
                  </a:cubicBezTo>
                  <a:cubicBezTo>
                    <a:pt x="11442" y="6038"/>
                    <a:pt x="12142" y="4403"/>
                    <a:pt x="12709" y="2735"/>
                  </a:cubicBezTo>
                  <a:cubicBezTo>
                    <a:pt x="13043" y="2635"/>
                    <a:pt x="13243" y="2335"/>
                    <a:pt x="12909" y="2102"/>
                  </a:cubicBezTo>
                  <a:cubicBezTo>
                    <a:pt x="12876" y="2102"/>
                    <a:pt x="12876" y="2068"/>
                    <a:pt x="12843" y="2068"/>
                  </a:cubicBezTo>
                  <a:cubicBezTo>
                    <a:pt x="12776" y="1935"/>
                    <a:pt x="12609" y="1835"/>
                    <a:pt x="12409" y="1801"/>
                  </a:cubicBezTo>
                  <a:cubicBezTo>
                    <a:pt x="10041" y="1568"/>
                    <a:pt x="8106" y="934"/>
                    <a:pt x="65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6"/>
            <p:cNvSpPr/>
            <p:nvPr/>
          </p:nvSpPr>
          <p:spPr>
            <a:xfrm>
              <a:off x="2745369" y="1202862"/>
              <a:ext cx="1547091" cy="2672567"/>
            </a:xfrm>
            <a:custGeom>
              <a:avLst/>
              <a:gdLst/>
              <a:ahLst/>
              <a:cxnLst/>
              <a:rect l="l" t="t" r="r" b="b"/>
              <a:pathLst>
                <a:path w="67382" h="116401" extrusionOk="0">
                  <a:moveTo>
                    <a:pt x="26615" y="1"/>
                  </a:moveTo>
                  <a:cubicBezTo>
                    <a:pt x="23057" y="1"/>
                    <a:pt x="19569" y="1351"/>
                    <a:pt x="16745" y="4567"/>
                  </a:cubicBezTo>
                  <a:cubicBezTo>
                    <a:pt x="7505" y="15075"/>
                    <a:pt x="5938" y="31754"/>
                    <a:pt x="3703" y="44963"/>
                  </a:cubicBezTo>
                  <a:cubicBezTo>
                    <a:pt x="2102" y="54436"/>
                    <a:pt x="634" y="63977"/>
                    <a:pt x="234" y="73584"/>
                  </a:cubicBezTo>
                  <a:cubicBezTo>
                    <a:pt x="0" y="78887"/>
                    <a:pt x="67" y="84191"/>
                    <a:pt x="634" y="89462"/>
                  </a:cubicBezTo>
                  <a:cubicBezTo>
                    <a:pt x="1434" y="96867"/>
                    <a:pt x="3736" y="104072"/>
                    <a:pt x="9440" y="109142"/>
                  </a:cubicBezTo>
                  <a:cubicBezTo>
                    <a:pt x="15481" y="114523"/>
                    <a:pt x="24965" y="116401"/>
                    <a:pt x="32992" y="116401"/>
                  </a:cubicBezTo>
                  <a:cubicBezTo>
                    <a:pt x="33475" y="116401"/>
                    <a:pt x="33953" y="116394"/>
                    <a:pt x="34425" y="116381"/>
                  </a:cubicBezTo>
                  <a:cubicBezTo>
                    <a:pt x="44365" y="116114"/>
                    <a:pt x="53738" y="112245"/>
                    <a:pt x="59809" y="104205"/>
                  </a:cubicBezTo>
                  <a:cubicBezTo>
                    <a:pt x="65046" y="97267"/>
                    <a:pt x="67381" y="88361"/>
                    <a:pt x="67081" y="79821"/>
                  </a:cubicBezTo>
                  <a:cubicBezTo>
                    <a:pt x="66748" y="69481"/>
                    <a:pt x="61511" y="60541"/>
                    <a:pt x="56974" y="51534"/>
                  </a:cubicBezTo>
                  <a:cubicBezTo>
                    <a:pt x="52304" y="42294"/>
                    <a:pt x="50369" y="32654"/>
                    <a:pt x="47868" y="22714"/>
                  </a:cubicBezTo>
                  <a:cubicBezTo>
                    <a:pt x="46700" y="18044"/>
                    <a:pt x="45232" y="13374"/>
                    <a:pt x="42564" y="9338"/>
                  </a:cubicBezTo>
                  <a:cubicBezTo>
                    <a:pt x="39043" y="3983"/>
                    <a:pt x="32725" y="1"/>
                    <a:pt x="26615" y="1"/>
                  </a:cubicBezTo>
                  <a:close/>
                </a:path>
              </a:pathLst>
            </a:custGeom>
            <a:solidFill>
              <a:srgbClr val="9C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6"/>
            <p:cNvSpPr/>
            <p:nvPr/>
          </p:nvSpPr>
          <p:spPr>
            <a:xfrm>
              <a:off x="2849513" y="1344591"/>
              <a:ext cx="1305092" cy="2429788"/>
            </a:xfrm>
            <a:custGeom>
              <a:avLst/>
              <a:gdLst/>
              <a:ahLst/>
              <a:cxnLst/>
              <a:rect l="l" t="t" r="r" b="b"/>
              <a:pathLst>
                <a:path w="56842" h="105827" extrusionOk="0">
                  <a:moveTo>
                    <a:pt x="22468" y="1"/>
                  </a:moveTo>
                  <a:cubicBezTo>
                    <a:pt x="19467" y="1"/>
                    <a:pt x="16525" y="1232"/>
                    <a:pt x="14144" y="4165"/>
                  </a:cubicBezTo>
                  <a:cubicBezTo>
                    <a:pt x="6372" y="13705"/>
                    <a:pt x="5038" y="28883"/>
                    <a:pt x="3136" y="40892"/>
                  </a:cubicBezTo>
                  <a:cubicBezTo>
                    <a:pt x="1802" y="49498"/>
                    <a:pt x="568" y="58171"/>
                    <a:pt x="201" y="66910"/>
                  </a:cubicBezTo>
                  <a:cubicBezTo>
                    <a:pt x="1" y="71747"/>
                    <a:pt x="67" y="76550"/>
                    <a:pt x="568" y="81354"/>
                  </a:cubicBezTo>
                  <a:cubicBezTo>
                    <a:pt x="1235" y="88092"/>
                    <a:pt x="3170" y="94630"/>
                    <a:pt x="7973" y="99233"/>
                  </a:cubicBezTo>
                  <a:cubicBezTo>
                    <a:pt x="13043" y="104115"/>
                    <a:pt x="20990" y="105827"/>
                    <a:pt x="27738" y="105827"/>
                  </a:cubicBezTo>
                  <a:cubicBezTo>
                    <a:pt x="28183" y="105827"/>
                    <a:pt x="28622" y="105819"/>
                    <a:pt x="29055" y="105805"/>
                  </a:cubicBezTo>
                  <a:cubicBezTo>
                    <a:pt x="37427" y="105571"/>
                    <a:pt x="45366" y="102069"/>
                    <a:pt x="50470" y="94730"/>
                  </a:cubicBezTo>
                  <a:cubicBezTo>
                    <a:pt x="54873" y="88459"/>
                    <a:pt x="56841" y="80353"/>
                    <a:pt x="56608" y="72581"/>
                  </a:cubicBezTo>
                  <a:cubicBezTo>
                    <a:pt x="56341" y="63174"/>
                    <a:pt x="51904" y="55035"/>
                    <a:pt x="48068" y="46862"/>
                  </a:cubicBezTo>
                  <a:cubicBezTo>
                    <a:pt x="44132" y="38456"/>
                    <a:pt x="42531" y="29717"/>
                    <a:pt x="40396" y="20677"/>
                  </a:cubicBezTo>
                  <a:cubicBezTo>
                    <a:pt x="39395" y="16407"/>
                    <a:pt x="38161" y="12171"/>
                    <a:pt x="35926" y="8502"/>
                  </a:cubicBezTo>
                  <a:cubicBezTo>
                    <a:pt x="32954" y="3632"/>
                    <a:pt x="27623" y="1"/>
                    <a:pt x="22468" y="1"/>
                  </a:cubicBezTo>
                  <a:close/>
                </a:path>
              </a:pathLst>
            </a:custGeom>
            <a:solidFill>
              <a:srgbClr val="9C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6"/>
            <p:cNvSpPr/>
            <p:nvPr/>
          </p:nvSpPr>
          <p:spPr>
            <a:xfrm>
              <a:off x="2896994" y="3353343"/>
              <a:ext cx="1191739" cy="409515"/>
            </a:xfrm>
            <a:custGeom>
              <a:avLst/>
              <a:gdLst/>
              <a:ahLst/>
              <a:cxnLst/>
              <a:rect l="l" t="t" r="r" b="b"/>
              <a:pathLst>
                <a:path w="51905" h="17836" extrusionOk="0">
                  <a:moveTo>
                    <a:pt x="1" y="301"/>
                  </a:moveTo>
                  <a:cubicBezTo>
                    <a:pt x="1" y="301"/>
                    <a:pt x="1" y="310"/>
                    <a:pt x="6" y="319"/>
                  </a:cubicBezTo>
                  <a:lnTo>
                    <a:pt x="6" y="319"/>
                  </a:lnTo>
                  <a:cubicBezTo>
                    <a:pt x="4" y="313"/>
                    <a:pt x="2" y="307"/>
                    <a:pt x="1" y="301"/>
                  </a:cubicBezTo>
                  <a:close/>
                  <a:moveTo>
                    <a:pt x="10408" y="1"/>
                  </a:moveTo>
                  <a:cubicBezTo>
                    <a:pt x="10375" y="1"/>
                    <a:pt x="10275" y="34"/>
                    <a:pt x="10241" y="34"/>
                  </a:cubicBezTo>
                  <a:lnTo>
                    <a:pt x="10175" y="34"/>
                  </a:lnTo>
                  <a:cubicBezTo>
                    <a:pt x="9841" y="101"/>
                    <a:pt x="9841" y="101"/>
                    <a:pt x="9508" y="334"/>
                  </a:cubicBezTo>
                  <a:cubicBezTo>
                    <a:pt x="9508" y="334"/>
                    <a:pt x="9474" y="367"/>
                    <a:pt x="9474" y="367"/>
                  </a:cubicBezTo>
                  <a:cubicBezTo>
                    <a:pt x="9407" y="434"/>
                    <a:pt x="9341" y="468"/>
                    <a:pt x="9307" y="501"/>
                  </a:cubicBezTo>
                  <a:cubicBezTo>
                    <a:pt x="9174" y="634"/>
                    <a:pt x="9074" y="734"/>
                    <a:pt x="8940" y="834"/>
                  </a:cubicBezTo>
                  <a:cubicBezTo>
                    <a:pt x="8740" y="1035"/>
                    <a:pt x="8574" y="1235"/>
                    <a:pt x="8373" y="1402"/>
                  </a:cubicBezTo>
                  <a:cubicBezTo>
                    <a:pt x="7840" y="1902"/>
                    <a:pt x="7206" y="2336"/>
                    <a:pt x="6505" y="2536"/>
                  </a:cubicBezTo>
                  <a:cubicBezTo>
                    <a:pt x="6203" y="2607"/>
                    <a:pt x="5898" y="2639"/>
                    <a:pt x="5595" y="2639"/>
                  </a:cubicBezTo>
                  <a:cubicBezTo>
                    <a:pt x="4626" y="2639"/>
                    <a:pt x="3666" y="2316"/>
                    <a:pt x="2803" y="1935"/>
                  </a:cubicBezTo>
                  <a:cubicBezTo>
                    <a:pt x="1802" y="1502"/>
                    <a:pt x="935" y="901"/>
                    <a:pt x="34" y="334"/>
                  </a:cubicBezTo>
                  <a:cubicBezTo>
                    <a:pt x="18" y="334"/>
                    <a:pt x="10" y="327"/>
                    <a:pt x="6" y="319"/>
                  </a:cubicBezTo>
                  <a:lnTo>
                    <a:pt x="6" y="319"/>
                  </a:lnTo>
                  <a:cubicBezTo>
                    <a:pt x="1141" y="4448"/>
                    <a:pt x="3041" y="8244"/>
                    <a:pt x="6172" y="11242"/>
                  </a:cubicBezTo>
                  <a:cubicBezTo>
                    <a:pt x="11210" y="16124"/>
                    <a:pt x="19185" y="17835"/>
                    <a:pt x="25937" y="17835"/>
                  </a:cubicBezTo>
                  <a:cubicBezTo>
                    <a:pt x="26381" y="17835"/>
                    <a:pt x="26821" y="17828"/>
                    <a:pt x="27254" y="17813"/>
                  </a:cubicBezTo>
                  <a:cubicBezTo>
                    <a:pt x="35626" y="17546"/>
                    <a:pt x="43532" y="14077"/>
                    <a:pt x="48669" y="6739"/>
                  </a:cubicBezTo>
                  <a:cubicBezTo>
                    <a:pt x="49936" y="4904"/>
                    <a:pt x="51037" y="2869"/>
                    <a:pt x="51904" y="768"/>
                  </a:cubicBezTo>
                  <a:lnTo>
                    <a:pt x="51904" y="768"/>
                  </a:lnTo>
                  <a:cubicBezTo>
                    <a:pt x="51738" y="834"/>
                    <a:pt x="51604" y="901"/>
                    <a:pt x="51437" y="968"/>
                  </a:cubicBezTo>
                  <a:cubicBezTo>
                    <a:pt x="50137" y="1635"/>
                    <a:pt x="48969" y="2502"/>
                    <a:pt x="47635" y="3103"/>
                  </a:cubicBezTo>
                  <a:cubicBezTo>
                    <a:pt x="46300" y="3703"/>
                    <a:pt x="44866" y="4103"/>
                    <a:pt x="43432" y="4504"/>
                  </a:cubicBezTo>
                  <a:cubicBezTo>
                    <a:pt x="42698" y="4704"/>
                    <a:pt x="41964" y="4904"/>
                    <a:pt x="41364" y="5204"/>
                  </a:cubicBezTo>
                  <a:cubicBezTo>
                    <a:pt x="40763" y="5504"/>
                    <a:pt x="40196" y="5838"/>
                    <a:pt x="39629" y="6238"/>
                  </a:cubicBezTo>
                  <a:cubicBezTo>
                    <a:pt x="37427" y="7706"/>
                    <a:pt x="35259" y="9674"/>
                    <a:pt x="32424" y="9774"/>
                  </a:cubicBezTo>
                  <a:cubicBezTo>
                    <a:pt x="32379" y="9775"/>
                    <a:pt x="32334" y="9776"/>
                    <a:pt x="32289" y="9776"/>
                  </a:cubicBezTo>
                  <a:cubicBezTo>
                    <a:pt x="30898" y="9776"/>
                    <a:pt x="29486" y="9280"/>
                    <a:pt x="28388" y="8440"/>
                  </a:cubicBezTo>
                  <a:cubicBezTo>
                    <a:pt x="27254" y="7606"/>
                    <a:pt x="26420" y="6505"/>
                    <a:pt x="25486" y="5504"/>
                  </a:cubicBezTo>
                  <a:cubicBezTo>
                    <a:pt x="25085" y="5037"/>
                    <a:pt x="24585" y="4504"/>
                    <a:pt x="24151" y="4170"/>
                  </a:cubicBezTo>
                  <a:cubicBezTo>
                    <a:pt x="23551" y="3737"/>
                    <a:pt x="22850" y="3403"/>
                    <a:pt x="22183" y="3069"/>
                  </a:cubicBezTo>
                  <a:cubicBezTo>
                    <a:pt x="20682" y="2336"/>
                    <a:pt x="18948" y="2069"/>
                    <a:pt x="17313" y="1735"/>
                  </a:cubicBezTo>
                  <a:cubicBezTo>
                    <a:pt x="16546" y="1602"/>
                    <a:pt x="15845" y="1435"/>
                    <a:pt x="15112" y="1201"/>
                  </a:cubicBezTo>
                  <a:cubicBezTo>
                    <a:pt x="14378" y="935"/>
                    <a:pt x="13644" y="668"/>
                    <a:pt x="12910" y="468"/>
                  </a:cubicBezTo>
                  <a:cubicBezTo>
                    <a:pt x="12276" y="267"/>
                    <a:pt x="11509" y="67"/>
                    <a:pt x="10975" y="34"/>
                  </a:cubicBezTo>
                  <a:cubicBezTo>
                    <a:pt x="10775" y="1"/>
                    <a:pt x="10575" y="1"/>
                    <a:pt x="10408" y="1"/>
                  </a:cubicBezTo>
                  <a:close/>
                </a:path>
              </a:pathLst>
            </a:custGeom>
            <a:solidFill>
              <a:srgbClr val="9C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6"/>
            <p:cNvSpPr/>
            <p:nvPr/>
          </p:nvSpPr>
          <p:spPr>
            <a:xfrm>
              <a:off x="3381028" y="1425042"/>
              <a:ext cx="219061" cy="310901"/>
            </a:xfrm>
            <a:custGeom>
              <a:avLst/>
              <a:gdLst/>
              <a:ahLst/>
              <a:cxnLst/>
              <a:rect l="l" t="t" r="r" b="b"/>
              <a:pathLst>
                <a:path w="9541" h="13541" extrusionOk="0">
                  <a:moveTo>
                    <a:pt x="3919" y="0"/>
                  </a:moveTo>
                  <a:cubicBezTo>
                    <a:pt x="2837" y="0"/>
                    <a:pt x="1792" y="458"/>
                    <a:pt x="1101" y="1328"/>
                  </a:cubicBezTo>
                  <a:cubicBezTo>
                    <a:pt x="434" y="2162"/>
                    <a:pt x="201" y="3196"/>
                    <a:pt x="301" y="4230"/>
                  </a:cubicBezTo>
                  <a:cubicBezTo>
                    <a:pt x="167" y="4831"/>
                    <a:pt x="0" y="5698"/>
                    <a:pt x="367" y="6232"/>
                  </a:cubicBezTo>
                  <a:cubicBezTo>
                    <a:pt x="701" y="6766"/>
                    <a:pt x="1268" y="6632"/>
                    <a:pt x="1802" y="6799"/>
                  </a:cubicBezTo>
                  <a:cubicBezTo>
                    <a:pt x="2335" y="6932"/>
                    <a:pt x="2536" y="7466"/>
                    <a:pt x="2669" y="7933"/>
                  </a:cubicBezTo>
                  <a:cubicBezTo>
                    <a:pt x="2969" y="9134"/>
                    <a:pt x="2502" y="10368"/>
                    <a:pt x="2936" y="11536"/>
                  </a:cubicBezTo>
                  <a:cubicBezTo>
                    <a:pt x="3436" y="12870"/>
                    <a:pt x="4704" y="13337"/>
                    <a:pt x="6005" y="13504"/>
                  </a:cubicBezTo>
                  <a:cubicBezTo>
                    <a:pt x="6202" y="13527"/>
                    <a:pt x="6408" y="13540"/>
                    <a:pt x="6616" y="13540"/>
                  </a:cubicBezTo>
                  <a:cubicBezTo>
                    <a:pt x="7603" y="13540"/>
                    <a:pt x="8645" y="13245"/>
                    <a:pt x="9140" y="12336"/>
                  </a:cubicBezTo>
                  <a:cubicBezTo>
                    <a:pt x="9541" y="11669"/>
                    <a:pt x="9474" y="10869"/>
                    <a:pt x="9340" y="10135"/>
                  </a:cubicBezTo>
                  <a:cubicBezTo>
                    <a:pt x="9140" y="9301"/>
                    <a:pt x="8940" y="8467"/>
                    <a:pt x="8773" y="7633"/>
                  </a:cubicBezTo>
                  <a:cubicBezTo>
                    <a:pt x="8406" y="6032"/>
                    <a:pt x="8173" y="4364"/>
                    <a:pt x="7639" y="2829"/>
                  </a:cubicBezTo>
                  <a:cubicBezTo>
                    <a:pt x="7206" y="1495"/>
                    <a:pt x="6305" y="461"/>
                    <a:pt x="4904" y="128"/>
                  </a:cubicBezTo>
                  <a:cubicBezTo>
                    <a:pt x="4578" y="42"/>
                    <a:pt x="4247" y="0"/>
                    <a:pt x="3919" y="0"/>
                  </a:cubicBezTo>
                  <a:close/>
                </a:path>
              </a:pathLst>
            </a:custGeom>
            <a:solidFill>
              <a:srgbClr val="14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6"/>
            <p:cNvSpPr/>
            <p:nvPr/>
          </p:nvSpPr>
          <p:spPr>
            <a:xfrm>
              <a:off x="3192621" y="1697640"/>
              <a:ext cx="136359" cy="265946"/>
            </a:xfrm>
            <a:custGeom>
              <a:avLst/>
              <a:gdLst/>
              <a:ahLst/>
              <a:cxnLst/>
              <a:rect l="l" t="t" r="r" b="b"/>
              <a:pathLst>
                <a:path w="5939" h="11583" extrusionOk="0">
                  <a:moveTo>
                    <a:pt x="3466" y="0"/>
                  </a:moveTo>
                  <a:cubicBezTo>
                    <a:pt x="3357" y="0"/>
                    <a:pt x="3242" y="42"/>
                    <a:pt x="3136" y="130"/>
                  </a:cubicBezTo>
                  <a:cubicBezTo>
                    <a:pt x="1702" y="1297"/>
                    <a:pt x="768" y="3098"/>
                    <a:pt x="368" y="4900"/>
                  </a:cubicBezTo>
                  <a:cubicBezTo>
                    <a:pt x="1" y="6601"/>
                    <a:pt x="34" y="8669"/>
                    <a:pt x="1068" y="10137"/>
                  </a:cubicBezTo>
                  <a:cubicBezTo>
                    <a:pt x="1101" y="10237"/>
                    <a:pt x="1168" y="10304"/>
                    <a:pt x="1235" y="10404"/>
                  </a:cubicBezTo>
                  <a:cubicBezTo>
                    <a:pt x="1435" y="10737"/>
                    <a:pt x="1635" y="11037"/>
                    <a:pt x="1935" y="11338"/>
                  </a:cubicBezTo>
                  <a:cubicBezTo>
                    <a:pt x="2122" y="11501"/>
                    <a:pt x="2358" y="11583"/>
                    <a:pt x="2586" y="11583"/>
                  </a:cubicBezTo>
                  <a:cubicBezTo>
                    <a:pt x="2683" y="11583"/>
                    <a:pt x="2779" y="11568"/>
                    <a:pt x="2869" y="11538"/>
                  </a:cubicBezTo>
                  <a:cubicBezTo>
                    <a:pt x="2969" y="11538"/>
                    <a:pt x="3103" y="11571"/>
                    <a:pt x="3203" y="11571"/>
                  </a:cubicBezTo>
                  <a:cubicBezTo>
                    <a:pt x="3262" y="11576"/>
                    <a:pt x="3320" y="11578"/>
                    <a:pt x="3378" y="11578"/>
                  </a:cubicBezTo>
                  <a:cubicBezTo>
                    <a:pt x="4173" y="11578"/>
                    <a:pt x="4869" y="11157"/>
                    <a:pt x="5304" y="10504"/>
                  </a:cubicBezTo>
                  <a:cubicBezTo>
                    <a:pt x="5805" y="9803"/>
                    <a:pt x="5938" y="8936"/>
                    <a:pt x="5805" y="8102"/>
                  </a:cubicBezTo>
                  <a:cubicBezTo>
                    <a:pt x="5671" y="7268"/>
                    <a:pt x="5304" y="6534"/>
                    <a:pt x="5004" y="5767"/>
                  </a:cubicBezTo>
                  <a:cubicBezTo>
                    <a:pt x="5004" y="5600"/>
                    <a:pt x="5038" y="5500"/>
                    <a:pt x="5038" y="5367"/>
                  </a:cubicBezTo>
                  <a:cubicBezTo>
                    <a:pt x="5071" y="4766"/>
                    <a:pt x="4971" y="4066"/>
                    <a:pt x="4637" y="3599"/>
                  </a:cubicBezTo>
                  <a:cubicBezTo>
                    <a:pt x="4704" y="3365"/>
                    <a:pt x="4837" y="3132"/>
                    <a:pt x="4937" y="2898"/>
                  </a:cubicBezTo>
                  <a:cubicBezTo>
                    <a:pt x="5371" y="2031"/>
                    <a:pt x="5605" y="964"/>
                    <a:pt x="4671" y="330"/>
                  </a:cubicBezTo>
                  <a:cubicBezTo>
                    <a:pt x="4419" y="162"/>
                    <a:pt x="4144" y="88"/>
                    <a:pt x="3885" y="88"/>
                  </a:cubicBezTo>
                  <a:cubicBezTo>
                    <a:pt x="3835" y="88"/>
                    <a:pt x="3785" y="91"/>
                    <a:pt x="3737" y="96"/>
                  </a:cubicBezTo>
                  <a:cubicBezTo>
                    <a:pt x="3658" y="33"/>
                    <a:pt x="3564" y="0"/>
                    <a:pt x="3466" y="0"/>
                  </a:cubicBezTo>
                  <a:close/>
                </a:path>
              </a:pathLst>
            </a:custGeom>
            <a:solidFill>
              <a:srgbClr val="14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6"/>
            <p:cNvSpPr/>
            <p:nvPr/>
          </p:nvSpPr>
          <p:spPr>
            <a:xfrm>
              <a:off x="3221734" y="1464968"/>
              <a:ext cx="117188" cy="180259"/>
            </a:xfrm>
            <a:custGeom>
              <a:avLst/>
              <a:gdLst/>
              <a:ahLst/>
              <a:cxnLst/>
              <a:rect l="l" t="t" r="r" b="b"/>
              <a:pathLst>
                <a:path w="5104" h="7851" extrusionOk="0">
                  <a:moveTo>
                    <a:pt x="2319" y="0"/>
                  </a:moveTo>
                  <a:cubicBezTo>
                    <a:pt x="1763" y="0"/>
                    <a:pt x="1197" y="227"/>
                    <a:pt x="801" y="623"/>
                  </a:cubicBezTo>
                  <a:cubicBezTo>
                    <a:pt x="334" y="1090"/>
                    <a:pt x="167" y="1691"/>
                    <a:pt x="134" y="2325"/>
                  </a:cubicBezTo>
                  <a:cubicBezTo>
                    <a:pt x="0" y="2892"/>
                    <a:pt x="0" y="3492"/>
                    <a:pt x="167" y="4059"/>
                  </a:cubicBezTo>
                  <a:cubicBezTo>
                    <a:pt x="200" y="4226"/>
                    <a:pt x="267" y="4426"/>
                    <a:pt x="367" y="4626"/>
                  </a:cubicBezTo>
                  <a:cubicBezTo>
                    <a:pt x="267" y="5193"/>
                    <a:pt x="467" y="5827"/>
                    <a:pt x="901" y="6194"/>
                  </a:cubicBezTo>
                  <a:cubicBezTo>
                    <a:pt x="1368" y="6561"/>
                    <a:pt x="1902" y="6728"/>
                    <a:pt x="2435" y="6928"/>
                  </a:cubicBezTo>
                  <a:cubicBezTo>
                    <a:pt x="2702" y="7028"/>
                    <a:pt x="2836" y="7095"/>
                    <a:pt x="3069" y="7195"/>
                  </a:cubicBezTo>
                  <a:cubicBezTo>
                    <a:pt x="3202" y="7262"/>
                    <a:pt x="3303" y="7328"/>
                    <a:pt x="3403" y="7395"/>
                  </a:cubicBezTo>
                  <a:cubicBezTo>
                    <a:pt x="3393" y="7390"/>
                    <a:pt x="3388" y="7388"/>
                    <a:pt x="3386" y="7388"/>
                  </a:cubicBezTo>
                  <a:cubicBezTo>
                    <a:pt x="3371" y="7388"/>
                    <a:pt x="3474" y="7466"/>
                    <a:pt x="3503" y="7495"/>
                  </a:cubicBezTo>
                  <a:cubicBezTo>
                    <a:pt x="3503" y="7495"/>
                    <a:pt x="3544" y="7537"/>
                    <a:pt x="3569" y="7562"/>
                  </a:cubicBezTo>
                  <a:lnTo>
                    <a:pt x="3569" y="7562"/>
                  </a:lnTo>
                  <a:cubicBezTo>
                    <a:pt x="3711" y="7739"/>
                    <a:pt x="3929" y="7851"/>
                    <a:pt x="4137" y="7851"/>
                  </a:cubicBezTo>
                  <a:cubicBezTo>
                    <a:pt x="4319" y="7851"/>
                    <a:pt x="4494" y="7765"/>
                    <a:pt x="4603" y="7562"/>
                  </a:cubicBezTo>
                  <a:cubicBezTo>
                    <a:pt x="4704" y="7362"/>
                    <a:pt x="4804" y="7195"/>
                    <a:pt x="4904" y="6995"/>
                  </a:cubicBezTo>
                  <a:cubicBezTo>
                    <a:pt x="5037" y="6728"/>
                    <a:pt x="5070" y="6461"/>
                    <a:pt x="5070" y="6161"/>
                  </a:cubicBezTo>
                  <a:cubicBezTo>
                    <a:pt x="5104" y="5694"/>
                    <a:pt x="5004" y="5193"/>
                    <a:pt x="4837" y="4760"/>
                  </a:cubicBezTo>
                  <a:cubicBezTo>
                    <a:pt x="4637" y="4259"/>
                    <a:pt x="4370" y="3826"/>
                    <a:pt x="4003" y="3492"/>
                  </a:cubicBezTo>
                  <a:cubicBezTo>
                    <a:pt x="3903" y="3392"/>
                    <a:pt x="3803" y="3325"/>
                    <a:pt x="3736" y="3225"/>
                  </a:cubicBezTo>
                  <a:cubicBezTo>
                    <a:pt x="3669" y="3192"/>
                    <a:pt x="3636" y="3159"/>
                    <a:pt x="3636" y="3125"/>
                  </a:cubicBezTo>
                  <a:cubicBezTo>
                    <a:pt x="3636" y="3116"/>
                    <a:pt x="3636" y="3104"/>
                    <a:pt x="3636" y="3092"/>
                  </a:cubicBezTo>
                  <a:cubicBezTo>
                    <a:pt x="3636" y="3092"/>
                    <a:pt x="3636" y="3071"/>
                    <a:pt x="3636" y="3059"/>
                  </a:cubicBezTo>
                  <a:cubicBezTo>
                    <a:pt x="3636" y="3025"/>
                    <a:pt x="3669" y="2992"/>
                    <a:pt x="3669" y="2992"/>
                  </a:cubicBezTo>
                  <a:cubicBezTo>
                    <a:pt x="3669" y="2925"/>
                    <a:pt x="3703" y="2858"/>
                    <a:pt x="3736" y="2792"/>
                  </a:cubicBezTo>
                  <a:cubicBezTo>
                    <a:pt x="3736" y="2792"/>
                    <a:pt x="3803" y="2625"/>
                    <a:pt x="3803" y="2592"/>
                  </a:cubicBezTo>
                  <a:cubicBezTo>
                    <a:pt x="3870" y="2458"/>
                    <a:pt x="3936" y="2358"/>
                    <a:pt x="3970" y="2225"/>
                  </a:cubicBezTo>
                  <a:cubicBezTo>
                    <a:pt x="4070" y="1924"/>
                    <a:pt x="4103" y="1591"/>
                    <a:pt x="4036" y="1291"/>
                  </a:cubicBezTo>
                  <a:cubicBezTo>
                    <a:pt x="3970" y="824"/>
                    <a:pt x="3669" y="457"/>
                    <a:pt x="3269" y="257"/>
                  </a:cubicBezTo>
                  <a:cubicBezTo>
                    <a:pt x="2982" y="82"/>
                    <a:pt x="2652" y="0"/>
                    <a:pt x="2319" y="0"/>
                  </a:cubicBezTo>
                  <a:close/>
                </a:path>
              </a:pathLst>
            </a:custGeom>
            <a:solidFill>
              <a:srgbClr val="14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6"/>
            <p:cNvSpPr/>
            <p:nvPr/>
          </p:nvSpPr>
          <p:spPr>
            <a:xfrm>
              <a:off x="3150491" y="1921932"/>
              <a:ext cx="86582" cy="110598"/>
            </a:xfrm>
            <a:custGeom>
              <a:avLst/>
              <a:gdLst/>
              <a:ahLst/>
              <a:cxnLst/>
              <a:rect l="l" t="t" r="r" b="b"/>
              <a:pathLst>
                <a:path w="3771" h="4817" extrusionOk="0">
                  <a:moveTo>
                    <a:pt x="1420" y="0"/>
                  </a:moveTo>
                  <a:cubicBezTo>
                    <a:pt x="980" y="0"/>
                    <a:pt x="525" y="241"/>
                    <a:pt x="268" y="601"/>
                  </a:cubicBezTo>
                  <a:cubicBezTo>
                    <a:pt x="34" y="968"/>
                    <a:pt x="1" y="1369"/>
                    <a:pt x="68" y="1769"/>
                  </a:cubicBezTo>
                  <a:cubicBezTo>
                    <a:pt x="68" y="2169"/>
                    <a:pt x="134" y="2536"/>
                    <a:pt x="301" y="2870"/>
                  </a:cubicBezTo>
                  <a:cubicBezTo>
                    <a:pt x="368" y="3003"/>
                    <a:pt x="435" y="3103"/>
                    <a:pt x="501" y="3237"/>
                  </a:cubicBezTo>
                  <a:cubicBezTo>
                    <a:pt x="501" y="3603"/>
                    <a:pt x="701" y="3970"/>
                    <a:pt x="1068" y="4137"/>
                  </a:cubicBezTo>
                  <a:cubicBezTo>
                    <a:pt x="1402" y="4304"/>
                    <a:pt x="1769" y="4371"/>
                    <a:pt x="2136" y="4437"/>
                  </a:cubicBezTo>
                  <a:cubicBezTo>
                    <a:pt x="2303" y="4437"/>
                    <a:pt x="2403" y="4471"/>
                    <a:pt x="2569" y="4504"/>
                  </a:cubicBezTo>
                  <a:cubicBezTo>
                    <a:pt x="2636" y="4537"/>
                    <a:pt x="2736" y="4571"/>
                    <a:pt x="2803" y="4604"/>
                  </a:cubicBezTo>
                  <a:cubicBezTo>
                    <a:pt x="2796" y="4598"/>
                    <a:pt x="2795" y="4595"/>
                    <a:pt x="2797" y="4595"/>
                  </a:cubicBezTo>
                  <a:lnTo>
                    <a:pt x="2797" y="4595"/>
                  </a:lnTo>
                  <a:cubicBezTo>
                    <a:pt x="2806" y="4595"/>
                    <a:pt x="2870" y="4638"/>
                    <a:pt x="2870" y="4638"/>
                  </a:cubicBezTo>
                  <a:cubicBezTo>
                    <a:pt x="2870" y="4665"/>
                    <a:pt x="2935" y="4713"/>
                    <a:pt x="2943" y="4713"/>
                  </a:cubicBezTo>
                  <a:cubicBezTo>
                    <a:pt x="2944" y="4713"/>
                    <a:pt x="2943" y="4711"/>
                    <a:pt x="2936" y="4704"/>
                  </a:cubicBezTo>
                  <a:lnTo>
                    <a:pt x="2936" y="4704"/>
                  </a:lnTo>
                  <a:cubicBezTo>
                    <a:pt x="3022" y="4776"/>
                    <a:pt x="3138" y="4816"/>
                    <a:pt x="3250" y="4816"/>
                  </a:cubicBezTo>
                  <a:cubicBezTo>
                    <a:pt x="3401" y="4816"/>
                    <a:pt x="3546" y="4743"/>
                    <a:pt x="3604" y="4571"/>
                  </a:cubicBezTo>
                  <a:cubicBezTo>
                    <a:pt x="3637" y="4437"/>
                    <a:pt x="3670" y="4304"/>
                    <a:pt x="3704" y="4171"/>
                  </a:cubicBezTo>
                  <a:cubicBezTo>
                    <a:pt x="3770" y="3970"/>
                    <a:pt x="3737" y="3804"/>
                    <a:pt x="3704" y="3603"/>
                  </a:cubicBezTo>
                  <a:cubicBezTo>
                    <a:pt x="3670" y="3303"/>
                    <a:pt x="3537" y="3003"/>
                    <a:pt x="3403" y="2736"/>
                  </a:cubicBezTo>
                  <a:cubicBezTo>
                    <a:pt x="3203" y="2436"/>
                    <a:pt x="2970" y="2202"/>
                    <a:pt x="2670" y="2036"/>
                  </a:cubicBezTo>
                  <a:cubicBezTo>
                    <a:pt x="2603" y="1969"/>
                    <a:pt x="2536" y="1936"/>
                    <a:pt x="2469" y="1902"/>
                  </a:cubicBezTo>
                  <a:cubicBezTo>
                    <a:pt x="2436" y="1869"/>
                    <a:pt x="2436" y="1869"/>
                    <a:pt x="2403" y="1836"/>
                  </a:cubicBezTo>
                  <a:cubicBezTo>
                    <a:pt x="2403" y="1823"/>
                    <a:pt x="2403" y="1811"/>
                    <a:pt x="2403" y="1802"/>
                  </a:cubicBezTo>
                  <a:cubicBezTo>
                    <a:pt x="2403" y="1769"/>
                    <a:pt x="2403" y="1769"/>
                    <a:pt x="2403" y="1735"/>
                  </a:cubicBezTo>
                  <a:cubicBezTo>
                    <a:pt x="2403" y="1702"/>
                    <a:pt x="2403" y="1669"/>
                    <a:pt x="2436" y="1635"/>
                  </a:cubicBezTo>
                  <a:cubicBezTo>
                    <a:pt x="2436" y="1635"/>
                    <a:pt x="2436" y="1502"/>
                    <a:pt x="2469" y="1502"/>
                  </a:cubicBezTo>
                  <a:cubicBezTo>
                    <a:pt x="2469" y="1402"/>
                    <a:pt x="2503" y="1302"/>
                    <a:pt x="2503" y="1235"/>
                  </a:cubicBezTo>
                  <a:cubicBezTo>
                    <a:pt x="2536" y="1035"/>
                    <a:pt x="2503" y="801"/>
                    <a:pt x="2436" y="635"/>
                  </a:cubicBezTo>
                  <a:cubicBezTo>
                    <a:pt x="2336" y="334"/>
                    <a:pt x="2102" y="134"/>
                    <a:pt x="1802" y="68"/>
                  </a:cubicBezTo>
                  <a:cubicBezTo>
                    <a:pt x="1680" y="22"/>
                    <a:pt x="1550" y="0"/>
                    <a:pt x="1420" y="0"/>
                  </a:cubicBezTo>
                  <a:close/>
                </a:path>
              </a:pathLst>
            </a:custGeom>
            <a:solidFill>
              <a:srgbClr val="14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6"/>
            <p:cNvSpPr/>
            <p:nvPr/>
          </p:nvSpPr>
          <p:spPr>
            <a:xfrm>
              <a:off x="3100714" y="1610187"/>
              <a:ext cx="88878" cy="118749"/>
            </a:xfrm>
            <a:custGeom>
              <a:avLst/>
              <a:gdLst/>
              <a:ahLst/>
              <a:cxnLst/>
              <a:rect l="l" t="t" r="r" b="b"/>
              <a:pathLst>
                <a:path w="3871" h="5172" extrusionOk="0">
                  <a:moveTo>
                    <a:pt x="1742" y="1"/>
                  </a:moveTo>
                  <a:cubicBezTo>
                    <a:pt x="1614" y="1"/>
                    <a:pt x="1485" y="26"/>
                    <a:pt x="1368" y="69"/>
                  </a:cubicBezTo>
                  <a:cubicBezTo>
                    <a:pt x="1035" y="169"/>
                    <a:pt x="768" y="403"/>
                    <a:pt x="534" y="670"/>
                  </a:cubicBezTo>
                  <a:cubicBezTo>
                    <a:pt x="134" y="1203"/>
                    <a:pt x="1" y="2137"/>
                    <a:pt x="568" y="2638"/>
                  </a:cubicBezTo>
                  <a:cubicBezTo>
                    <a:pt x="635" y="2704"/>
                    <a:pt x="701" y="2771"/>
                    <a:pt x="801" y="2805"/>
                  </a:cubicBezTo>
                  <a:cubicBezTo>
                    <a:pt x="868" y="2871"/>
                    <a:pt x="1001" y="2871"/>
                    <a:pt x="1068" y="2938"/>
                  </a:cubicBezTo>
                  <a:cubicBezTo>
                    <a:pt x="1068" y="2938"/>
                    <a:pt x="961" y="2895"/>
                    <a:pt x="953" y="2895"/>
                  </a:cubicBezTo>
                  <a:lnTo>
                    <a:pt x="953" y="2895"/>
                  </a:lnTo>
                  <a:cubicBezTo>
                    <a:pt x="951" y="2895"/>
                    <a:pt x="955" y="2898"/>
                    <a:pt x="968" y="2905"/>
                  </a:cubicBezTo>
                  <a:cubicBezTo>
                    <a:pt x="1001" y="2938"/>
                    <a:pt x="1001" y="2938"/>
                    <a:pt x="1035" y="2938"/>
                  </a:cubicBezTo>
                  <a:cubicBezTo>
                    <a:pt x="1068" y="2971"/>
                    <a:pt x="1068" y="2971"/>
                    <a:pt x="1102" y="2971"/>
                  </a:cubicBezTo>
                  <a:cubicBezTo>
                    <a:pt x="1135" y="3105"/>
                    <a:pt x="1168" y="3272"/>
                    <a:pt x="1235" y="3405"/>
                  </a:cubicBezTo>
                  <a:cubicBezTo>
                    <a:pt x="1335" y="4172"/>
                    <a:pt x="1802" y="4873"/>
                    <a:pt x="2603" y="5140"/>
                  </a:cubicBezTo>
                  <a:cubicBezTo>
                    <a:pt x="2668" y="5161"/>
                    <a:pt x="2737" y="5172"/>
                    <a:pt x="2806" y="5172"/>
                  </a:cubicBezTo>
                  <a:cubicBezTo>
                    <a:pt x="3156" y="5172"/>
                    <a:pt x="3520" y="4907"/>
                    <a:pt x="3603" y="4572"/>
                  </a:cubicBezTo>
                  <a:cubicBezTo>
                    <a:pt x="3870" y="3272"/>
                    <a:pt x="3637" y="1937"/>
                    <a:pt x="2936" y="836"/>
                  </a:cubicBezTo>
                  <a:cubicBezTo>
                    <a:pt x="2836" y="670"/>
                    <a:pt x="2736" y="570"/>
                    <a:pt x="2603" y="503"/>
                  </a:cubicBezTo>
                  <a:cubicBezTo>
                    <a:pt x="2469" y="369"/>
                    <a:pt x="2369" y="203"/>
                    <a:pt x="2202" y="136"/>
                  </a:cubicBezTo>
                  <a:cubicBezTo>
                    <a:pt x="2071" y="42"/>
                    <a:pt x="1907" y="1"/>
                    <a:pt x="1742" y="1"/>
                  </a:cubicBezTo>
                  <a:close/>
                </a:path>
              </a:pathLst>
            </a:custGeom>
            <a:solidFill>
              <a:srgbClr val="14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6"/>
            <p:cNvSpPr/>
            <p:nvPr/>
          </p:nvSpPr>
          <p:spPr>
            <a:xfrm>
              <a:off x="3332009" y="1355956"/>
              <a:ext cx="63599" cy="61785"/>
            </a:xfrm>
            <a:custGeom>
              <a:avLst/>
              <a:gdLst/>
              <a:ahLst/>
              <a:cxnLst/>
              <a:rect l="l" t="t" r="r" b="b"/>
              <a:pathLst>
                <a:path w="2770" h="2691" extrusionOk="0">
                  <a:moveTo>
                    <a:pt x="1402" y="1"/>
                  </a:moveTo>
                  <a:cubicBezTo>
                    <a:pt x="1302" y="1"/>
                    <a:pt x="1201" y="1"/>
                    <a:pt x="1101" y="34"/>
                  </a:cubicBezTo>
                  <a:cubicBezTo>
                    <a:pt x="968" y="68"/>
                    <a:pt x="835" y="168"/>
                    <a:pt x="734" y="268"/>
                  </a:cubicBezTo>
                  <a:cubicBezTo>
                    <a:pt x="668" y="301"/>
                    <a:pt x="668" y="335"/>
                    <a:pt x="634" y="401"/>
                  </a:cubicBezTo>
                  <a:cubicBezTo>
                    <a:pt x="601" y="435"/>
                    <a:pt x="534" y="468"/>
                    <a:pt x="534" y="535"/>
                  </a:cubicBezTo>
                  <a:cubicBezTo>
                    <a:pt x="534" y="535"/>
                    <a:pt x="501" y="535"/>
                    <a:pt x="501" y="568"/>
                  </a:cubicBezTo>
                  <a:cubicBezTo>
                    <a:pt x="464" y="556"/>
                    <a:pt x="423" y="548"/>
                    <a:pt x="381" y="548"/>
                  </a:cubicBezTo>
                  <a:cubicBezTo>
                    <a:pt x="308" y="548"/>
                    <a:pt x="231" y="571"/>
                    <a:pt x="167" y="635"/>
                  </a:cubicBezTo>
                  <a:cubicBezTo>
                    <a:pt x="101" y="701"/>
                    <a:pt x="34" y="768"/>
                    <a:pt x="34" y="868"/>
                  </a:cubicBezTo>
                  <a:cubicBezTo>
                    <a:pt x="1" y="968"/>
                    <a:pt x="1" y="1102"/>
                    <a:pt x="67" y="1202"/>
                  </a:cubicBezTo>
                  <a:lnTo>
                    <a:pt x="101" y="1235"/>
                  </a:lnTo>
                  <a:cubicBezTo>
                    <a:pt x="34" y="1502"/>
                    <a:pt x="101" y="1769"/>
                    <a:pt x="201" y="2002"/>
                  </a:cubicBezTo>
                  <a:cubicBezTo>
                    <a:pt x="301" y="2203"/>
                    <a:pt x="468" y="2336"/>
                    <a:pt x="634" y="2469"/>
                  </a:cubicBezTo>
                  <a:cubicBezTo>
                    <a:pt x="668" y="2503"/>
                    <a:pt x="701" y="2503"/>
                    <a:pt x="768" y="2536"/>
                  </a:cubicBezTo>
                  <a:cubicBezTo>
                    <a:pt x="835" y="2569"/>
                    <a:pt x="968" y="2636"/>
                    <a:pt x="1068" y="2636"/>
                  </a:cubicBezTo>
                  <a:cubicBezTo>
                    <a:pt x="1200" y="2672"/>
                    <a:pt x="1331" y="2691"/>
                    <a:pt x="1462" y="2691"/>
                  </a:cubicBezTo>
                  <a:cubicBezTo>
                    <a:pt x="1694" y="2691"/>
                    <a:pt x="1922" y="2631"/>
                    <a:pt x="2135" y="2503"/>
                  </a:cubicBezTo>
                  <a:cubicBezTo>
                    <a:pt x="2502" y="2303"/>
                    <a:pt x="2736" y="1869"/>
                    <a:pt x="2769" y="1435"/>
                  </a:cubicBezTo>
                  <a:cubicBezTo>
                    <a:pt x="2769" y="1068"/>
                    <a:pt x="2602" y="668"/>
                    <a:pt x="2336" y="401"/>
                  </a:cubicBezTo>
                  <a:cubicBezTo>
                    <a:pt x="2169" y="234"/>
                    <a:pt x="1969" y="134"/>
                    <a:pt x="1735" y="68"/>
                  </a:cubicBezTo>
                  <a:cubicBezTo>
                    <a:pt x="1702" y="34"/>
                    <a:pt x="1702" y="34"/>
                    <a:pt x="1668" y="34"/>
                  </a:cubicBezTo>
                  <a:cubicBezTo>
                    <a:pt x="1568" y="34"/>
                    <a:pt x="1468" y="1"/>
                    <a:pt x="1402" y="1"/>
                  </a:cubicBezTo>
                  <a:close/>
                </a:path>
              </a:pathLst>
            </a:custGeom>
            <a:solidFill>
              <a:srgbClr val="14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6"/>
            <p:cNvSpPr/>
            <p:nvPr/>
          </p:nvSpPr>
          <p:spPr>
            <a:xfrm>
              <a:off x="3614619" y="1600269"/>
              <a:ext cx="32190" cy="30973"/>
            </a:xfrm>
            <a:custGeom>
              <a:avLst/>
              <a:gdLst/>
              <a:ahLst/>
              <a:cxnLst/>
              <a:rect l="l" t="t" r="r" b="b"/>
              <a:pathLst>
                <a:path w="1402" h="1349" extrusionOk="0">
                  <a:moveTo>
                    <a:pt x="567" y="1"/>
                  </a:moveTo>
                  <a:cubicBezTo>
                    <a:pt x="501" y="34"/>
                    <a:pt x="434" y="68"/>
                    <a:pt x="367" y="134"/>
                  </a:cubicBezTo>
                  <a:cubicBezTo>
                    <a:pt x="367" y="134"/>
                    <a:pt x="334" y="168"/>
                    <a:pt x="334" y="201"/>
                  </a:cubicBezTo>
                  <a:cubicBezTo>
                    <a:pt x="301" y="201"/>
                    <a:pt x="301" y="234"/>
                    <a:pt x="267" y="268"/>
                  </a:cubicBezTo>
                  <a:cubicBezTo>
                    <a:pt x="201" y="268"/>
                    <a:pt x="167" y="268"/>
                    <a:pt x="100" y="301"/>
                  </a:cubicBezTo>
                  <a:cubicBezTo>
                    <a:pt x="67" y="334"/>
                    <a:pt x="34" y="368"/>
                    <a:pt x="34" y="435"/>
                  </a:cubicBezTo>
                  <a:cubicBezTo>
                    <a:pt x="0" y="501"/>
                    <a:pt x="34" y="535"/>
                    <a:pt x="34" y="601"/>
                  </a:cubicBezTo>
                  <a:lnTo>
                    <a:pt x="67" y="601"/>
                  </a:lnTo>
                  <a:cubicBezTo>
                    <a:pt x="34" y="735"/>
                    <a:pt x="67" y="868"/>
                    <a:pt x="134" y="1002"/>
                  </a:cubicBezTo>
                  <a:cubicBezTo>
                    <a:pt x="167" y="1102"/>
                    <a:pt x="267" y="1168"/>
                    <a:pt x="334" y="1235"/>
                  </a:cubicBezTo>
                  <a:cubicBezTo>
                    <a:pt x="367" y="1235"/>
                    <a:pt x="367" y="1235"/>
                    <a:pt x="401" y="1268"/>
                  </a:cubicBezTo>
                  <a:cubicBezTo>
                    <a:pt x="434" y="1302"/>
                    <a:pt x="501" y="1302"/>
                    <a:pt x="534" y="1335"/>
                  </a:cubicBezTo>
                  <a:cubicBezTo>
                    <a:pt x="588" y="1344"/>
                    <a:pt x="641" y="1348"/>
                    <a:pt x="694" y="1348"/>
                  </a:cubicBezTo>
                  <a:cubicBezTo>
                    <a:pt x="839" y="1348"/>
                    <a:pt x="979" y="1317"/>
                    <a:pt x="1101" y="1268"/>
                  </a:cubicBezTo>
                  <a:cubicBezTo>
                    <a:pt x="1301" y="1135"/>
                    <a:pt x="1401" y="935"/>
                    <a:pt x="1401" y="701"/>
                  </a:cubicBezTo>
                  <a:cubicBezTo>
                    <a:pt x="1401" y="535"/>
                    <a:pt x="1335" y="334"/>
                    <a:pt x="1201" y="201"/>
                  </a:cubicBezTo>
                  <a:cubicBezTo>
                    <a:pt x="1101" y="101"/>
                    <a:pt x="1001" y="68"/>
                    <a:pt x="901" y="34"/>
                  </a:cubicBezTo>
                  <a:cubicBezTo>
                    <a:pt x="868" y="34"/>
                    <a:pt x="868" y="1"/>
                    <a:pt x="868" y="1"/>
                  </a:cubicBezTo>
                  <a:close/>
                </a:path>
              </a:pathLst>
            </a:custGeom>
            <a:solidFill>
              <a:srgbClr val="14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6"/>
            <p:cNvSpPr/>
            <p:nvPr/>
          </p:nvSpPr>
          <p:spPr>
            <a:xfrm>
              <a:off x="3346565" y="1649287"/>
              <a:ext cx="20710" cy="19677"/>
            </a:xfrm>
            <a:custGeom>
              <a:avLst/>
              <a:gdLst/>
              <a:ahLst/>
              <a:cxnLst/>
              <a:rect l="l" t="t" r="r" b="b"/>
              <a:pathLst>
                <a:path w="902" h="857" extrusionOk="0">
                  <a:moveTo>
                    <a:pt x="367" y="1"/>
                  </a:moveTo>
                  <a:cubicBezTo>
                    <a:pt x="301" y="34"/>
                    <a:pt x="267" y="67"/>
                    <a:pt x="234" y="101"/>
                  </a:cubicBezTo>
                  <a:cubicBezTo>
                    <a:pt x="234" y="101"/>
                    <a:pt x="234" y="101"/>
                    <a:pt x="201" y="134"/>
                  </a:cubicBezTo>
                  <a:cubicBezTo>
                    <a:pt x="201" y="134"/>
                    <a:pt x="201" y="168"/>
                    <a:pt x="167" y="168"/>
                  </a:cubicBezTo>
                  <a:cubicBezTo>
                    <a:pt x="134" y="168"/>
                    <a:pt x="100" y="168"/>
                    <a:pt x="67" y="201"/>
                  </a:cubicBezTo>
                  <a:cubicBezTo>
                    <a:pt x="34" y="234"/>
                    <a:pt x="34" y="234"/>
                    <a:pt x="0" y="268"/>
                  </a:cubicBezTo>
                  <a:cubicBezTo>
                    <a:pt x="0" y="301"/>
                    <a:pt x="0" y="334"/>
                    <a:pt x="34" y="368"/>
                  </a:cubicBezTo>
                  <a:cubicBezTo>
                    <a:pt x="34" y="401"/>
                    <a:pt x="34" y="401"/>
                    <a:pt x="34" y="401"/>
                  </a:cubicBezTo>
                  <a:cubicBezTo>
                    <a:pt x="34" y="468"/>
                    <a:pt x="34" y="568"/>
                    <a:pt x="67" y="635"/>
                  </a:cubicBezTo>
                  <a:cubicBezTo>
                    <a:pt x="100" y="701"/>
                    <a:pt x="167" y="735"/>
                    <a:pt x="201" y="801"/>
                  </a:cubicBezTo>
                  <a:lnTo>
                    <a:pt x="234" y="801"/>
                  </a:lnTo>
                  <a:cubicBezTo>
                    <a:pt x="267" y="835"/>
                    <a:pt x="301" y="835"/>
                    <a:pt x="334" y="835"/>
                  </a:cubicBezTo>
                  <a:cubicBezTo>
                    <a:pt x="389" y="848"/>
                    <a:pt x="439" y="857"/>
                    <a:pt x="487" y="857"/>
                  </a:cubicBezTo>
                  <a:cubicBezTo>
                    <a:pt x="556" y="857"/>
                    <a:pt x="623" y="840"/>
                    <a:pt x="701" y="801"/>
                  </a:cubicBezTo>
                  <a:cubicBezTo>
                    <a:pt x="801" y="735"/>
                    <a:pt x="901" y="601"/>
                    <a:pt x="901" y="468"/>
                  </a:cubicBezTo>
                  <a:cubicBezTo>
                    <a:pt x="901" y="334"/>
                    <a:pt x="834" y="201"/>
                    <a:pt x="768" y="134"/>
                  </a:cubicBezTo>
                  <a:cubicBezTo>
                    <a:pt x="701" y="67"/>
                    <a:pt x="634" y="34"/>
                    <a:pt x="567" y="1"/>
                  </a:cubicBezTo>
                  <a:close/>
                </a:path>
              </a:pathLst>
            </a:custGeom>
            <a:solidFill>
              <a:srgbClr val="14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6"/>
            <p:cNvSpPr/>
            <p:nvPr/>
          </p:nvSpPr>
          <p:spPr>
            <a:xfrm>
              <a:off x="3610784" y="1529048"/>
              <a:ext cx="32190" cy="31111"/>
            </a:xfrm>
            <a:custGeom>
              <a:avLst/>
              <a:gdLst/>
              <a:ahLst/>
              <a:cxnLst/>
              <a:rect l="l" t="t" r="r" b="b"/>
              <a:pathLst>
                <a:path w="1402" h="1355" extrusionOk="0">
                  <a:moveTo>
                    <a:pt x="701" y="1"/>
                  </a:moveTo>
                  <a:cubicBezTo>
                    <a:pt x="668" y="1"/>
                    <a:pt x="634" y="1"/>
                    <a:pt x="568" y="34"/>
                  </a:cubicBezTo>
                  <a:cubicBezTo>
                    <a:pt x="501" y="34"/>
                    <a:pt x="434" y="101"/>
                    <a:pt x="368" y="134"/>
                  </a:cubicBezTo>
                  <a:cubicBezTo>
                    <a:pt x="368" y="134"/>
                    <a:pt x="334" y="167"/>
                    <a:pt x="334" y="201"/>
                  </a:cubicBezTo>
                  <a:cubicBezTo>
                    <a:pt x="301" y="234"/>
                    <a:pt x="301" y="234"/>
                    <a:pt x="267" y="268"/>
                  </a:cubicBezTo>
                  <a:cubicBezTo>
                    <a:pt x="201" y="268"/>
                    <a:pt x="167" y="268"/>
                    <a:pt x="101" y="301"/>
                  </a:cubicBezTo>
                  <a:cubicBezTo>
                    <a:pt x="67" y="334"/>
                    <a:pt x="34" y="368"/>
                    <a:pt x="34" y="434"/>
                  </a:cubicBezTo>
                  <a:cubicBezTo>
                    <a:pt x="1" y="501"/>
                    <a:pt x="34" y="534"/>
                    <a:pt x="34" y="601"/>
                  </a:cubicBezTo>
                  <a:cubicBezTo>
                    <a:pt x="34" y="601"/>
                    <a:pt x="67" y="601"/>
                    <a:pt x="67" y="634"/>
                  </a:cubicBezTo>
                  <a:cubicBezTo>
                    <a:pt x="34" y="768"/>
                    <a:pt x="67" y="868"/>
                    <a:pt x="134" y="1001"/>
                  </a:cubicBezTo>
                  <a:cubicBezTo>
                    <a:pt x="167" y="1101"/>
                    <a:pt x="234" y="1168"/>
                    <a:pt x="334" y="1235"/>
                  </a:cubicBezTo>
                  <a:cubicBezTo>
                    <a:pt x="368" y="1235"/>
                    <a:pt x="368" y="1268"/>
                    <a:pt x="401" y="1268"/>
                  </a:cubicBezTo>
                  <a:cubicBezTo>
                    <a:pt x="434" y="1302"/>
                    <a:pt x="501" y="1302"/>
                    <a:pt x="534" y="1335"/>
                  </a:cubicBezTo>
                  <a:cubicBezTo>
                    <a:pt x="608" y="1347"/>
                    <a:pt x="681" y="1355"/>
                    <a:pt x="751" y="1355"/>
                  </a:cubicBezTo>
                  <a:cubicBezTo>
                    <a:pt x="872" y="1355"/>
                    <a:pt x="983" y="1332"/>
                    <a:pt x="1068" y="1268"/>
                  </a:cubicBezTo>
                  <a:cubicBezTo>
                    <a:pt x="1268" y="1135"/>
                    <a:pt x="1402" y="935"/>
                    <a:pt x="1402" y="735"/>
                  </a:cubicBezTo>
                  <a:cubicBezTo>
                    <a:pt x="1402" y="534"/>
                    <a:pt x="1335" y="334"/>
                    <a:pt x="1201" y="201"/>
                  </a:cubicBezTo>
                  <a:cubicBezTo>
                    <a:pt x="1101" y="134"/>
                    <a:pt x="1001" y="67"/>
                    <a:pt x="901" y="34"/>
                  </a:cubicBezTo>
                  <a:lnTo>
                    <a:pt x="835" y="34"/>
                  </a:lnTo>
                  <a:cubicBezTo>
                    <a:pt x="801" y="1"/>
                    <a:pt x="768" y="1"/>
                    <a:pt x="701" y="1"/>
                  </a:cubicBezTo>
                  <a:close/>
                </a:path>
              </a:pathLst>
            </a:custGeom>
            <a:solidFill>
              <a:srgbClr val="14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6"/>
            <p:cNvSpPr/>
            <p:nvPr/>
          </p:nvSpPr>
          <p:spPr>
            <a:xfrm>
              <a:off x="3347323" y="1862214"/>
              <a:ext cx="32190" cy="31111"/>
            </a:xfrm>
            <a:custGeom>
              <a:avLst/>
              <a:gdLst/>
              <a:ahLst/>
              <a:cxnLst/>
              <a:rect l="l" t="t" r="r" b="b"/>
              <a:pathLst>
                <a:path w="1402" h="1355" extrusionOk="0">
                  <a:moveTo>
                    <a:pt x="701" y="0"/>
                  </a:moveTo>
                  <a:cubicBezTo>
                    <a:pt x="635" y="0"/>
                    <a:pt x="601" y="0"/>
                    <a:pt x="568" y="33"/>
                  </a:cubicBezTo>
                  <a:cubicBezTo>
                    <a:pt x="468" y="33"/>
                    <a:pt x="401" y="100"/>
                    <a:pt x="368" y="133"/>
                  </a:cubicBezTo>
                  <a:cubicBezTo>
                    <a:pt x="334" y="167"/>
                    <a:pt x="334" y="167"/>
                    <a:pt x="301" y="200"/>
                  </a:cubicBezTo>
                  <a:cubicBezTo>
                    <a:pt x="301" y="234"/>
                    <a:pt x="268" y="234"/>
                    <a:pt x="268" y="267"/>
                  </a:cubicBezTo>
                  <a:lnTo>
                    <a:pt x="234" y="267"/>
                  </a:lnTo>
                  <a:cubicBezTo>
                    <a:pt x="201" y="267"/>
                    <a:pt x="134" y="267"/>
                    <a:pt x="67" y="334"/>
                  </a:cubicBezTo>
                  <a:cubicBezTo>
                    <a:pt x="34" y="334"/>
                    <a:pt x="1" y="400"/>
                    <a:pt x="1" y="434"/>
                  </a:cubicBezTo>
                  <a:cubicBezTo>
                    <a:pt x="1" y="500"/>
                    <a:pt x="1" y="534"/>
                    <a:pt x="34" y="600"/>
                  </a:cubicBezTo>
                  <a:cubicBezTo>
                    <a:pt x="34" y="600"/>
                    <a:pt x="34" y="600"/>
                    <a:pt x="34" y="634"/>
                  </a:cubicBezTo>
                  <a:cubicBezTo>
                    <a:pt x="1" y="767"/>
                    <a:pt x="34" y="901"/>
                    <a:pt x="101" y="1001"/>
                  </a:cubicBezTo>
                  <a:cubicBezTo>
                    <a:pt x="134" y="1101"/>
                    <a:pt x="234" y="1168"/>
                    <a:pt x="301" y="1234"/>
                  </a:cubicBezTo>
                  <a:cubicBezTo>
                    <a:pt x="334" y="1234"/>
                    <a:pt x="334" y="1268"/>
                    <a:pt x="368" y="1268"/>
                  </a:cubicBezTo>
                  <a:cubicBezTo>
                    <a:pt x="434" y="1301"/>
                    <a:pt x="468" y="1301"/>
                    <a:pt x="534" y="1334"/>
                  </a:cubicBezTo>
                  <a:cubicBezTo>
                    <a:pt x="596" y="1347"/>
                    <a:pt x="661" y="1354"/>
                    <a:pt x="728" y="1354"/>
                  </a:cubicBezTo>
                  <a:cubicBezTo>
                    <a:pt x="843" y="1354"/>
                    <a:pt x="962" y="1331"/>
                    <a:pt x="1068" y="1268"/>
                  </a:cubicBezTo>
                  <a:cubicBezTo>
                    <a:pt x="1268" y="1168"/>
                    <a:pt x="1368" y="934"/>
                    <a:pt x="1368" y="734"/>
                  </a:cubicBezTo>
                  <a:cubicBezTo>
                    <a:pt x="1402" y="534"/>
                    <a:pt x="1302" y="334"/>
                    <a:pt x="1168" y="200"/>
                  </a:cubicBezTo>
                  <a:cubicBezTo>
                    <a:pt x="1068" y="133"/>
                    <a:pt x="968" y="67"/>
                    <a:pt x="868" y="33"/>
                  </a:cubicBezTo>
                  <a:lnTo>
                    <a:pt x="835" y="33"/>
                  </a:lnTo>
                  <a:cubicBezTo>
                    <a:pt x="768" y="0"/>
                    <a:pt x="735" y="0"/>
                    <a:pt x="701" y="0"/>
                  </a:cubicBezTo>
                  <a:close/>
                </a:path>
              </a:pathLst>
            </a:custGeom>
            <a:solidFill>
              <a:srgbClr val="14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6"/>
            <p:cNvSpPr/>
            <p:nvPr/>
          </p:nvSpPr>
          <p:spPr>
            <a:xfrm>
              <a:off x="3373359" y="1599511"/>
              <a:ext cx="31432" cy="31111"/>
            </a:xfrm>
            <a:custGeom>
              <a:avLst/>
              <a:gdLst/>
              <a:ahLst/>
              <a:cxnLst/>
              <a:rect l="l" t="t" r="r" b="b"/>
              <a:pathLst>
                <a:path w="1369" h="1355" extrusionOk="0">
                  <a:moveTo>
                    <a:pt x="701" y="1"/>
                  </a:moveTo>
                  <a:cubicBezTo>
                    <a:pt x="635" y="1"/>
                    <a:pt x="601" y="34"/>
                    <a:pt x="535" y="34"/>
                  </a:cubicBezTo>
                  <a:cubicBezTo>
                    <a:pt x="468" y="34"/>
                    <a:pt x="401" y="101"/>
                    <a:pt x="368" y="134"/>
                  </a:cubicBezTo>
                  <a:cubicBezTo>
                    <a:pt x="334" y="167"/>
                    <a:pt x="334" y="167"/>
                    <a:pt x="301" y="201"/>
                  </a:cubicBezTo>
                  <a:cubicBezTo>
                    <a:pt x="301" y="234"/>
                    <a:pt x="268" y="234"/>
                    <a:pt x="268" y="267"/>
                  </a:cubicBezTo>
                  <a:cubicBezTo>
                    <a:pt x="234" y="267"/>
                    <a:pt x="234" y="267"/>
                    <a:pt x="234" y="301"/>
                  </a:cubicBezTo>
                  <a:cubicBezTo>
                    <a:pt x="225" y="291"/>
                    <a:pt x="212" y="287"/>
                    <a:pt x="197" y="287"/>
                  </a:cubicBezTo>
                  <a:cubicBezTo>
                    <a:pt x="162" y="287"/>
                    <a:pt x="115" y="311"/>
                    <a:pt x="68" y="334"/>
                  </a:cubicBezTo>
                  <a:cubicBezTo>
                    <a:pt x="34" y="367"/>
                    <a:pt x="1" y="401"/>
                    <a:pt x="1" y="434"/>
                  </a:cubicBezTo>
                  <a:cubicBezTo>
                    <a:pt x="1" y="501"/>
                    <a:pt x="1" y="534"/>
                    <a:pt x="34" y="601"/>
                  </a:cubicBezTo>
                  <a:cubicBezTo>
                    <a:pt x="34" y="601"/>
                    <a:pt x="34" y="634"/>
                    <a:pt x="34" y="634"/>
                  </a:cubicBezTo>
                  <a:cubicBezTo>
                    <a:pt x="1" y="768"/>
                    <a:pt x="34" y="901"/>
                    <a:pt x="101" y="1001"/>
                  </a:cubicBezTo>
                  <a:cubicBezTo>
                    <a:pt x="134" y="1101"/>
                    <a:pt x="234" y="1168"/>
                    <a:pt x="301" y="1235"/>
                  </a:cubicBezTo>
                  <a:cubicBezTo>
                    <a:pt x="334" y="1268"/>
                    <a:pt x="334" y="1268"/>
                    <a:pt x="368" y="1268"/>
                  </a:cubicBezTo>
                  <a:cubicBezTo>
                    <a:pt x="401" y="1301"/>
                    <a:pt x="468" y="1335"/>
                    <a:pt x="535" y="1335"/>
                  </a:cubicBezTo>
                  <a:cubicBezTo>
                    <a:pt x="596" y="1347"/>
                    <a:pt x="661" y="1355"/>
                    <a:pt x="728" y="1355"/>
                  </a:cubicBezTo>
                  <a:cubicBezTo>
                    <a:pt x="843" y="1355"/>
                    <a:pt x="963" y="1332"/>
                    <a:pt x="1068" y="1268"/>
                  </a:cubicBezTo>
                  <a:cubicBezTo>
                    <a:pt x="1268" y="1168"/>
                    <a:pt x="1369" y="968"/>
                    <a:pt x="1369" y="734"/>
                  </a:cubicBezTo>
                  <a:cubicBezTo>
                    <a:pt x="1369" y="534"/>
                    <a:pt x="1302" y="334"/>
                    <a:pt x="1168" y="201"/>
                  </a:cubicBezTo>
                  <a:cubicBezTo>
                    <a:pt x="1068" y="134"/>
                    <a:pt x="968" y="67"/>
                    <a:pt x="868" y="34"/>
                  </a:cubicBezTo>
                  <a:lnTo>
                    <a:pt x="835" y="34"/>
                  </a:lnTo>
                  <a:cubicBezTo>
                    <a:pt x="768" y="1"/>
                    <a:pt x="735" y="1"/>
                    <a:pt x="701" y="1"/>
                  </a:cubicBezTo>
                  <a:close/>
                </a:path>
              </a:pathLst>
            </a:custGeom>
            <a:solidFill>
              <a:srgbClr val="14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6"/>
            <p:cNvSpPr/>
            <p:nvPr/>
          </p:nvSpPr>
          <p:spPr>
            <a:xfrm>
              <a:off x="3668987" y="1627085"/>
              <a:ext cx="32190" cy="31111"/>
            </a:xfrm>
            <a:custGeom>
              <a:avLst/>
              <a:gdLst/>
              <a:ahLst/>
              <a:cxnLst/>
              <a:rect l="l" t="t" r="r" b="b"/>
              <a:pathLst>
                <a:path w="1402" h="1355" extrusionOk="0">
                  <a:moveTo>
                    <a:pt x="701" y="0"/>
                  </a:moveTo>
                  <a:cubicBezTo>
                    <a:pt x="635" y="0"/>
                    <a:pt x="601" y="0"/>
                    <a:pt x="568" y="34"/>
                  </a:cubicBezTo>
                  <a:cubicBezTo>
                    <a:pt x="468" y="34"/>
                    <a:pt x="401" y="100"/>
                    <a:pt x="368" y="134"/>
                  </a:cubicBezTo>
                  <a:cubicBezTo>
                    <a:pt x="334" y="167"/>
                    <a:pt x="334" y="167"/>
                    <a:pt x="301" y="201"/>
                  </a:cubicBezTo>
                  <a:cubicBezTo>
                    <a:pt x="301" y="234"/>
                    <a:pt x="268" y="234"/>
                    <a:pt x="268" y="267"/>
                  </a:cubicBezTo>
                  <a:lnTo>
                    <a:pt x="234" y="267"/>
                  </a:lnTo>
                  <a:cubicBezTo>
                    <a:pt x="201" y="267"/>
                    <a:pt x="134" y="267"/>
                    <a:pt x="67" y="334"/>
                  </a:cubicBezTo>
                  <a:cubicBezTo>
                    <a:pt x="34" y="334"/>
                    <a:pt x="1" y="401"/>
                    <a:pt x="1" y="434"/>
                  </a:cubicBezTo>
                  <a:cubicBezTo>
                    <a:pt x="1" y="501"/>
                    <a:pt x="1" y="534"/>
                    <a:pt x="34" y="601"/>
                  </a:cubicBezTo>
                  <a:cubicBezTo>
                    <a:pt x="34" y="601"/>
                    <a:pt x="34" y="601"/>
                    <a:pt x="34" y="634"/>
                  </a:cubicBezTo>
                  <a:cubicBezTo>
                    <a:pt x="1" y="768"/>
                    <a:pt x="34" y="901"/>
                    <a:pt x="101" y="1001"/>
                  </a:cubicBezTo>
                  <a:cubicBezTo>
                    <a:pt x="134" y="1101"/>
                    <a:pt x="234" y="1168"/>
                    <a:pt x="301" y="1235"/>
                  </a:cubicBezTo>
                  <a:cubicBezTo>
                    <a:pt x="334" y="1235"/>
                    <a:pt x="334" y="1268"/>
                    <a:pt x="368" y="1268"/>
                  </a:cubicBezTo>
                  <a:cubicBezTo>
                    <a:pt x="434" y="1301"/>
                    <a:pt x="468" y="1301"/>
                    <a:pt x="534" y="1335"/>
                  </a:cubicBezTo>
                  <a:cubicBezTo>
                    <a:pt x="596" y="1347"/>
                    <a:pt x="661" y="1355"/>
                    <a:pt x="728" y="1355"/>
                  </a:cubicBezTo>
                  <a:cubicBezTo>
                    <a:pt x="843" y="1355"/>
                    <a:pt x="962" y="1331"/>
                    <a:pt x="1068" y="1268"/>
                  </a:cubicBezTo>
                  <a:cubicBezTo>
                    <a:pt x="1268" y="1168"/>
                    <a:pt x="1368" y="934"/>
                    <a:pt x="1368" y="734"/>
                  </a:cubicBezTo>
                  <a:cubicBezTo>
                    <a:pt x="1402" y="534"/>
                    <a:pt x="1302" y="334"/>
                    <a:pt x="1168" y="201"/>
                  </a:cubicBezTo>
                  <a:cubicBezTo>
                    <a:pt x="1068" y="134"/>
                    <a:pt x="968" y="67"/>
                    <a:pt x="868" y="34"/>
                  </a:cubicBezTo>
                  <a:lnTo>
                    <a:pt x="835" y="34"/>
                  </a:lnTo>
                  <a:cubicBezTo>
                    <a:pt x="768" y="0"/>
                    <a:pt x="735" y="0"/>
                    <a:pt x="701" y="0"/>
                  </a:cubicBezTo>
                  <a:close/>
                </a:path>
              </a:pathLst>
            </a:custGeom>
            <a:solidFill>
              <a:srgbClr val="14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6"/>
            <p:cNvSpPr/>
            <p:nvPr/>
          </p:nvSpPr>
          <p:spPr>
            <a:xfrm>
              <a:off x="3386377" y="1714240"/>
              <a:ext cx="129471" cy="183083"/>
            </a:xfrm>
            <a:custGeom>
              <a:avLst/>
              <a:gdLst/>
              <a:ahLst/>
              <a:cxnLst/>
              <a:rect l="l" t="t" r="r" b="b"/>
              <a:pathLst>
                <a:path w="5639" h="7974" extrusionOk="0">
                  <a:moveTo>
                    <a:pt x="943" y="0"/>
                  </a:moveTo>
                  <a:cubicBezTo>
                    <a:pt x="840" y="0"/>
                    <a:pt x="736" y="23"/>
                    <a:pt x="635" y="74"/>
                  </a:cubicBezTo>
                  <a:cubicBezTo>
                    <a:pt x="234" y="241"/>
                    <a:pt x="68" y="641"/>
                    <a:pt x="134" y="1041"/>
                  </a:cubicBezTo>
                  <a:cubicBezTo>
                    <a:pt x="168" y="1175"/>
                    <a:pt x="201" y="1308"/>
                    <a:pt x="234" y="1441"/>
                  </a:cubicBezTo>
                  <a:cubicBezTo>
                    <a:pt x="1" y="2275"/>
                    <a:pt x="234" y="3209"/>
                    <a:pt x="768" y="3910"/>
                  </a:cubicBezTo>
                  <a:cubicBezTo>
                    <a:pt x="802" y="3910"/>
                    <a:pt x="802" y="3910"/>
                    <a:pt x="835" y="3943"/>
                  </a:cubicBezTo>
                  <a:cubicBezTo>
                    <a:pt x="768" y="4110"/>
                    <a:pt x="735" y="4310"/>
                    <a:pt x="735" y="4544"/>
                  </a:cubicBezTo>
                  <a:cubicBezTo>
                    <a:pt x="668" y="5244"/>
                    <a:pt x="868" y="6045"/>
                    <a:pt x="1402" y="6578"/>
                  </a:cubicBezTo>
                  <a:cubicBezTo>
                    <a:pt x="1719" y="6895"/>
                    <a:pt x="2140" y="7087"/>
                    <a:pt x="2583" y="7087"/>
                  </a:cubicBezTo>
                  <a:cubicBezTo>
                    <a:pt x="2700" y="7087"/>
                    <a:pt x="2818" y="7073"/>
                    <a:pt x="2936" y="7045"/>
                  </a:cubicBezTo>
                  <a:cubicBezTo>
                    <a:pt x="3137" y="7412"/>
                    <a:pt x="3437" y="7713"/>
                    <a:pt x="3837" y="7879"/>
                  </a:cubicBezTo>
                  <a:cubicBezTo>
                    <a:pt x="3970" y="7940"/>
                    <a:pt x="4116" y="7974"/>
                    <a:pt x="4258" y="7974"/>
                  </a:cubicBezTo>
                  <a:cubicBezTo>
                    <a:pt x="4507" y="7974"/>
                    <a:pt x="4743" y="7868"/>
                    <a:pt x="4871" y="7613"/>
                  </a:cubicBezTo>
                  <a:cubicBezTo>
                    <a:pt x="5638" y="6212"/>
                    <a:pt x="5338" y="4477"/>
                    <a:pt x="4304" y="3309"/>
                  </a:cubicBezTo>
                  <a:cubicBezTo>
                    <a:pt x="4071" y="3043"/>
                    <a:pt x="3770" y="2809"/>
                    <a:pt x="3470" y="2642"/>
                  </a:cubicBezTo>
                  <a:cubicBezTo>
                    <a:pt x="3303" y="2542"/>
                    <a:pt x="3070" y="2442"/>
                    <a:pt x="2870" y="2375"/>
                  </a:cubicBezTo>
                  <a:cubicBezTo>
                    <a:pt x="2803" y="2342"/>
                    <a:pt x="2703" y="2309"/>
                    <a:pt x="2670" y="2275"/>
                  </a:cubicBezTo>
                  <a:lnTo>
                    <a:pt x="2636" y="2275"/>
                  </a:lnTo>
                  <a:cubicBezTo>
                    <a:pt x="2636" y="2275"/>
                    <a:pt x="2636" y="2242"/>
                    <a:pt x="2636" y="2242"/>
                  </a:cubicBezTo>
                  <a:lnTo>
                    <a:pt x="2603" y="2242"/>
                  </a:lnTo>
                  <a:cubicBezTo>
                    <a:pt x="2603" y="2142"/>
                    <a:pt x="2569" y="2075"/>
                    <a:pt x="2569" y="2009"/>
                  </a:cubicBezTo>
                  <a:cubicBezTo>
                    <a:pt x="2536" y="1842"/>
                    <a:pt x="2503" y="1708"/>
                    <a:pt x="2469" y="1542"/>
                  </a:cubicBezTo>
                  <a:cubicBezTo>
                    <a:pt x="2403" y="1141"/>
                    <a:pt x="2203" y="741"/>
                    <a:pt x="1902" y="474"/>
                  </a:cubicBezTo>
                  <a:cubicBezTo>
                    <a:pt x="1802" y="407"/>
                    <a:pt x="1669" y="341"/>
                    <a:pt x="1569" y="307"/>
                  </a:cubicBezTo>
                  <a:cubicBezTo>
                    <a:pt x="1406" y="121"/>
                    <a:pt x="1179" y="0"/>
                    <a:pt x="943" y="0"/>
                  </a:cubicBezTo>
                  <a:close/>
                </a:path>
              </a:pathLst>
            </a:custGeom>
            <a:solidFill>
              <a:srgbClr val="14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6"/>
            <p:cNvSpPr/>
            <p:nvPr/>
          </p:nvSpPr>
          <p:spPr>
            <a:xfrm>
              <a:off x="3606950" y="1685770"/>
              <a:ext cx="109542" cy="208362"/>
            </a:xfrm>
            <a:custGeom>
              <a:avLst/>
              <a:gdLst/>
              <a:ahLst/>
              <a:cxnLst/>
              <a:rect l="l" t="t" r="r" b="b"/>
              <a:pathLst>
                <a:path w="4771" h="9075" extrusionOk="0">
                  <a:moveTo>
                    <a:pt x="2356" y="0"/>
                  </a:moveTo>
                  <a:cubicBezTo>
                    <a:pt x="1993" y="0"/>
                    <a:pt x="1616" y="166"/>
                    <a:pt x="1402" y="447"/>
                  </a:cubicBezTo>
                  <a:cubicBezTo>
                    <a:pt x="1002" y="980"/>
                    <a:pt x="1002" y="1581"/>
                    <a:pt x="1102" y="2181"/>
                  </a:cubicBezTo>
                  <a:cubicBezTo>
                    <a:pt x="1135" y="2348"/>
                    <a:pt x="1168" y="2515"/>
                    <a:pt x="1168" y="2681"/>
                  </a:cubicBezTo>
                  <a:cubicBezTo>
                    <a:pt x="1168" y="2681"/>
                    <a:pt x="1135" y="2681"/>
                    <a:pt x="1135" y="2715"/>
                  </a:cubicBezTo>
                  <a:cubicBezTo>
                    <a:pt x="868" y="2782"/>
                    <a:pt x="668" y="2948"/>
                    <a:pt x="568" y="3249"/>
                  </a:cubicBezTo>
                  <a:cubicBezTo>
                    <a:pt x="468" y="3482"/>
                    <a:pt x="401" y="3749"/>
                    <a:pt x="368" y="4016"/>
                  </a:cubicBezTo>
                  <a:cubicBezTo>
                    <a:pt x="301" y="4149"/>
                    <a:pt x="268" y="4316"/>
                    <a:pt x="234" y="4449"/>
                  </a:cubicBezTo>
                  <a:cubicBezTo>
                    <a:pt x="134" y="4683"/>
                    <a:pt x="34" y="4950"/>
                    <a:pt x="1" y="5250"/>
                  </a:cubicBezTo>
                  <a:cubicBezTo>
                    <a:pt x="1" y="5417"/>
                    <a:pt x="1" y="5550"/>
                    <a:pt x="34" y="5717"/>
                  </a:cubicBezTo>
                  <a:cubicBezTo>
                    <a:pt x="1" y="6718"/>
                    <a:pt x="234" y="7718"/>
                    <a:pt x="668" y="8619"/>
                  </a:cubicBezTo>
                  <a:cubicBezTo>
                    <a:pt x="805" y="8894"/>
                    <a:pt x="1147" y="9074"/>
                    <a:pt x="1466" y="9074"/>
                  </a:cubicBezTo>
                  <a:cubicBezTo>
                    <a:pt x="1612" y="9074"/>
                    <a:pt x="1754" y="9036"/>
                    <a:pt x="1869" y="8953"/>
                  </a:cubicBezTo>
                  <a:cubicBezTo>
                    <a:pt x="2636" y="8386"/>
                    <a:pt x="3070" y="7552"/>
                    <a:pt x="3103" y="6684"/>
                  </a:cubicBezTo>
                  <a:cubicBezTo>
                    <a:pt x="3337" y="6651"/>
                    <a:pt x="3537" y="6551"/>
                    <a:pt x="3737" y="6384"/>
                  </a:cubicBezTo>
                  <a:cubicBezTo>
                    <a:pt x="4004" y="6117"/>
                    <a:pt x="4137" y="5817"/>
                    <a:pt x="4137" y="5483"/>
                  </a:cubicBezTo>
                  <a:cubicBezTo>
                    <a:pt x="4471" y="5383"/>
                    <a:pt x="4704" y="5117"/>
                    <a:pt x="4738" y="4783"/>
                  </a:cubicBezTo>
                  <a:cubicBezTo>
                    <a:pt x="4771" y="4549"/>
                    <a:pt x="4704" y="4349"/>
                    <a:pt x="4604" y="4183"/>
                  </a:cubicBezTo>
                  <a:cubicBezTo>
                    <a:pt x="4604" y="3949"/>
                    <a:pt x="4537" y="3749"/>
                    <a:pt x="4404" y="3515"/>
                  </a:cubicBezTo>
                  <a:cubicBezTo>
                    <a:pt x="4337" y="3382"/>
                    <a:pt x="4204" y="3215"/>
                    <a:pt x="4070" y="3082"/>
                  </a:cubicBezTo>
                  <a:cubicBezTo>
                    <a:pt x="4037" y="3048"/>
                    <a:pt x="3937" y="2915"/>
                    <a:pt x="3870" y="2882"/>
                  </a:cubicBezTo>
                  <a:cubicBezTo>
                    <a:pt x="3847" y="2858"/>
                    <a:pt x="3840" y="2834"/>
                    <a:pt x="3850" y="2834"/>
                  </a:cubicBezTo>
                  <a:cubicBezTo>
                    <a:pt x="3854" y="2834"/>
                    <a:pt x="3861" y="2838"/>
                    <a:pt x="3870" y="2848"/>
                  </a:cubicBezTo>
                  <a:cubicBezTo>
                    <a:pt x="3804" y="2515"/>
                    <a:pt x="3603" y="2315"/>
                    <a:pt x="3370" y="2214"/>
                  </a:cubicBezTo>
                  <a:cubicBezTo>
                    <a:pt x="3370" y="2014"/>
                    <a:pt x="3370" y="1848"/>
                    <a:pt x="3370" y="1647"/>
                  </a:cubicBezTo>
                  <a:cubicBezTo>
                    <a:pt x="3337" y="1314"/>
                    <a:pt x="3370" y="880"/>
                    <a:pt x="3236" y="580"/>
                  </a:cubicBezTo>
                  <a:cubicBezTo>
                    <a:pt x="3085" y="175"/>
                    <a:pt x="2728" y="0"/>
                    <a:pt x="2356" y="0"/>
                  </a:cubicBezTo>
                  <a:close/>
                </a:path>
              </a:pathLst>
            </a:custGeom>
            <a:solidFill>
              <a:srgbClr val="14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6"/>
            <p:cNvSpPr/>
            <p:nvPr/>
          </p:nvSpPr>
          <p:spPr>
            <a:xfrm>
              <a:off x="3695804" y="1751159"/>
              <a:ext cx="23" cy="781"/>
            </a:xfrm>
            <a:custGeom>
              <a:avLst/>
              <a:gdLst/>
              <a:ahLst/>
              <a:cxnLst/>
              <a:rect l="l" t="t" r="r" b="b"/>
              <a:pathLst>
                <a:path w="1" h="34" extrusionOk="0">
                  <a:moveTo>
                    <a:pt x="0" y="34"/>
                  </a:moveTo>
                  <a:cubicBezTo>
                    <a:pt x="0" y="0"/>
                    <a:pt x="0" y="0"/>
                    <a:pt x="0" y="0"/>
                  </a:cubicBezTo>
                  <a:cubicBezTo>
                    <a:pt x="0" y="0"/>
                    <a:pt x="0" y="0"/>
                    <a:pt x="0" y="34"/>
                  </a:cubicBezTo>
                  <a:cubicBezTo>
                    <a:pt x="0" y="34"/>
                    <a:pt x="0" y="34"/>
                    <a:pt x="0" y="34"/>
                  </a:cubicBezTo>
                  <a:close/>
                </a:path>
              </a:pathLst>
            </a:custGeom>
            <a:solidFill>
              <a:srgbClr val="14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6"/>
            <p:cNvSpPr/>
            <p:nvPr/>
          </p:nvSpPr>
          <p:spPr>
            <a:xfrm>
              <a:off x="2966699" y="1684966"/>
              <a:ext cx="1100588" cy="1825159"/>
            </a:xfrm>
            <a:custGeom>
              <a:avLst/>
              <a:gdLst/>
              <a:ahLst/>
              <a:cxnLst/>
              <a:rect l="l" t="t" r="r" b="b"/>
              <a:pathLst>
                <a:path w="47935" h="79493" extrusionOk="0">
                  <a:moveTo>
                    <a:pt x="1082" y="1"/>
                  </a:moveTo>
                  <a:cubicBezTo>
                    <a:pt x="734" y="1"/>
                    <a:pt x="412" y="286"/>
                    <a:pt x="367" y="648"/>
                  </a:cubicBezTo>
                  <a:cubicBezTo>
                    <a:pt x="334" y="648"/>
                    <a:pt x="267" y="648"/>
                    <a:pt x="200" y="682"/>
                  </a:cubicBezTo>
                  <a:cubicBezTo>
                    <a:pt x="67" y="715"/>
                    <a:pt x="0" y="848"/>
                    <a:pt x="34" y="982"/>
                  </a:cubicBezTo>
                  <a:cubicBezTo>
                    <a:pt x="67" y="1082"/>
                    <a:pt x="100" y="1149"/>
                    <a:pt x="134" y="1249"/>
                  </a:cubicBezTo>
                  <a:cubicBezTo>
                    <a:pt x="67" y="1382"/>
                    <a:pt x="67" y="1549"/>
                    <a:pt x="167" y="1716"/>
                  </a:cubicBezTo>
                  <a:cubicBezTo>
                    <a:pt x="234" y="1849"/>
                    <a:pt x="300" y="1983"/>
                    <a:pt x="401" y="2116"/>
                  </a:cubicBezTo>
                  <a:cubicBezTo>
                    <a:pt x="401" y="2350"/>
                    <a:pt x="434" y="2583"/>
                    <a:pt x="601" y="2716"/>
                  </a:cubicBezTo>
                  <a:cubicBezTo>
                    <a:pt x="901" y="2983"/>
                    <a:pt x="1335" y="3150"/>
                    <a:pt x="1668" y="3417"/>
                  </a:cubicBezTo>
                  <a:cubicBezTo>
                    <a:pt x="2002" y="3684"/>
                    <a:pt x="2335" y="4017"/>
                    <a:pt x="2602" y="4351"/>
                  </a:cubicBezTo>
                  <a:cubicBezTo>
                    <a:pt x="3569" y="5418"/>
                    <a:pt x="4170" y="6653"/>
                    <a:pt x="4637" y="7954"/>
                  </a:cubicBezTo>
                  <a:cubicBezTo>
                    <a:pt x="4704" y="8554"/>
                    <a:pt x="4804" y="9121"/>
                    <a:pt x="4870" y="9721"/>
                  </a:cubicBezTo>
                  <a:cubicBezTo>
                    <a:pt x="5204" y="12223"/>
                    <a:pt x="5404" y="14758"/>
                    <a:pt x="5938" y="17260"/>
                  </a:cubicBezTo>
                  <a:cubicBezTo>
                    <a:pt x="5871" y="18695"/>
                    <a:pt x="5971" y="20129"/>
                    <a:pt x="6171" y="21530"/>
                  </a:cubicBezTo>
                  <a:cubicBezTo>
                    <a:pt x="6338" y="22798"/>
                    <a:pt x="6605" y="24032"/>
                    <a:pt x="6939" y="25266"/>
                  </a:cubicBezTo>
                  <a:cubicBezTo>
                    <a:pt x="6939" y="25433"/>
                    <a:pt x="6972" y="25566"/>
                    <a:pt x="7005" y="25700"/>
                  </a:cubicBezTo>
                  <a:cubicBezTo>
                    <a:pt x="7172" y="27401"/>
                    <a:pt x="7239" y="29135"/>
                    <a:pt x="6905" y="30837"/>
                  </a:cubicBezTo>
                  <a:cubicBezTo>
                    <a:pt x="6605" y="32471"/>
                    <a:pt x="5904" y="33939"/>
                    <a:pt x="5037" y="35340"/>
                  </a:cubicBezTo>
                  <a:cubicBezTo>
                    <a:pt x="4170" y="36707"/>
                    <a:pt x="3102" y="37908"/>
                    <a:pt x="2602" y="39443"/>
                  </a:cubicBezTo>
                  <a:cubicBezTo>
                    <a:pt x="2549" y="39629"/>
                    <a:pt x="2686" y="39773"/>
                    <a:pt x="2829" y="39773"/>
                  </a:cubicBezTo>
                  <a:cubicBezTo>
                    <a:pt x="2865" y="39773"/>
                    <a:pt x="2902" y="39763"/>
                    <a:pt x="2936" y="39743"/>
                  </a:cubicBezTo>
                  <a:cubicBezTo>
                    <a:pt x="4437" y="38909"/>
                    <a:pt x="5471" y="37541"/>
                    <a:pt x="6371" y="36140"/>
                  </a:cubicBezTo>
                  <a:cubicBezTo>
                    <a:pt x="6371" y="36441"/>
                    <a:pt x="6371" y="36774"/>
                    <a:pt x="6371" y="37074"/>
                  </a:cubicBezTo>
                  <a:cubicBezTo>
                    <a:pt x="6338" y="38209"/>
                    <a:pt x="6271" y="39409"/>
                    <a:pt x="6405" y="40544"/>
                  </a:cubicBezTo>
                  <a:cubicBezTo>
                    <a:pt x="6538" y="41644"/>
                    <a:pt x="6472" y="42778"/>
                    <a:pt x="6805" y="43879"/>
                  </a:cubicBezTo>
                  <a:cubicBezTo>
                    <a:pt x="6837" y="43992"/>
                    <a:pt x="6923" y="44042"/>
                    <a:pt x="7011" y="44042"/>
                  </a:cubicBezTo>
                  <a:cubicBezTo>
                    <a:pt x="7107" y="44042"/>
                    <a:pt x="7204" y="43983"/>
                    <a:pt x="7239" y="43879"/>
                  </a:cubicBezTo>
                  <a:cubicBezTo>
                    <a:pt x="7372" y="43412"/>
                    <a:pt x="7439" y="42912"/>
                    <a:pt x="7539" y="42478"/>
                  </a:cubicBezTo>
                  <a:cubicBezTo>
                    <a:pt x="7639" y="41978"/>
                    <a:pt x="7639" y="41444"/>
                    <a:pt x="7672" y="40910"/>
                  </a:cubicBezTo>
                  <a:cubicBezTo>
                    <a:pt x="7739" y="39910"/>
                    <a:pt x="7772" y="38876"/>
                    <a:pt x="7806" y="37842"/>
                  </a:cubicBezTo>
                  <a:cubicBezTo>
                    <a:pt x="7806" y="36808"/>
                    <a:pt x="7806" y="35773"/>
                    <a:pt x="7806" y="34739"/>
                  </a:cubicBezTo>
                  <a:cubicBezTo>
                    <a:pt x="7772" y="34339"/>
                    <a:pt x="7739" y="33939"/>
                    <a:pt x="7706" y="33505"/>
                  </a:cubicBezTo>
                  <a:cubicBezTo>
                    <a:pt x="8006" y="32738"/>
                    <a:pt x="8239" y="31971"/>
                    <a:pt x="8406" y="31137"/>
                  </a:cubicBezTo>
                  <a:cubicBezTo>
                    <a:pt x="8473" y="30670"/>
                    <a:pt x="8540" y="30203"/>
                    <a:pt x="8573" y="29769"/>
                  </a:cubicBezTo>
                  <a:cubicBezTo>
                    <a:pt x="9274" y="31304"/>
                    <a:pt x="10107" y="32771"/>
                    <a:pt x="10941" y="34272"/>
                  </a:cubicBezTo>
                  <a:cubicBezTo>
                    <a:pt x="11942" y="36074"/>
                    <a:pt x="12976" y="37908"/>
                    <a:pt x="13577" y="39910"/>
                  </a:cubicBezTo>
                  <a:cubicBezTo>
                    <a:pt x="14411" y="42612"/>
                    <a:pt x="14377" y="45447"/>
                    <a:pt x="14110" y="48249"/>
                  </a:cubicBezTo>
                  <a:cubicBezTo>
                    <a:pt x="14044" y="48416"/>
                    <a:pt x="13977" y="48583"/>
                    <a:pt x="13910" y="48749"/>
                  </a:cubicBezTo>
                  <a:cubicBezTo>
                    <a:pt x="13343" y="50017"/>
                    <a:pt x="12609" y="51118"/>
                    <a:pt x="11609" y="52085"/>
                  </a:cubicBezTo>
                  <a:cubicBezTo>
                    <a:pt x="10541" y="53119"/>
                    <a:pt x="9374" y="54020"/>
                    <a:pt x="8406" y="55154"/>
                  </a:cubicBezTo>
                  <a:cubicBezTo>
                    <a:pt x="7506" y="56188"/>
                    <a:pt x="6705" y="57389"/>
                    <a:pt x="6171" y="58690"/>
                  </a:cubicBezTo>
                  <a:cubicBezTo>
                    <a:pt x="5904" y="59357"/>
                    <a:pt x="5671" y="60024"/>
                    <a:pt x="5504" y="60725"/>
                  </a:cubicBezTo>
                  <a:cubicBezTo>
                    <a:pt x="5371" y="61325"/>
                    <a:pt x="5171" y="62126"/>
                    <a:pt x="5304" y="62726"/>
                  </a:cubicBezTo>
                  <a:cubicBezTo>
                    <a:pt x="5359" y="62928"/>
                    <a:pt x="5535" y="63029"/>
                    <a:pt x="5716" y="63029"/>
                  </a:cubicBezTo>
                  <a:cubicBezTo>
                    <a:pt x="5864" y="63029"/>
                    <a:pt x="6015" y="62961"/>
                    <a:pt x="6105" y="62826"/>
                  </a:cubicBezTo>
                  <a:cubicBezTo>
                    <a:pt x="6338" y="62459"/>
                    <a:pt x="6371" y="62059"/>
                    <a:pt x="6538" y="61659"/>
                  </a:cubicBezTo>
                  <a:cubicBezTo>
                    <a:pt x="6672" y="61292"/>
                    <a:pt x="6805" y="60925"/>
                    <a:pt x="6972" y="60558"/>
                  </a:cubicBezTo>
                  <a:cubicBezTo>
                    <a:pt x="7272" y="59824"/>
                    <a:pt x="7606" y="59124"/>
                    <a:pt x="8006" y="58423"/>
                  </a:cubicBezTo>
                  <a:cubicBezTo>
                    <a:pt x="8673" y="57189"/>
                    <a:pt x="9507" y="56088"/>
                    <a:pt x="10508" y="55121"/>
                  </a:cubicBezTo>
                  <a:cubicBezTo>
                    <a:pt x="11575" y="54087"/>
                    <a:pt x="12743" y="53219"/>
                    <a:pt x="13643" y="52052"/>
                  </a:cubicBezTo>
                  <a:lnTo>
                    <a:pt x="13643" y="52052"/>
                  </a:lnTo>
                  <a:cubicBezTo>
                    <a:pt x="13610" y="52419"/>
                    <a:pt x="13577" y="52752"/>
                    <a:pt x="13543" y="53086"/>
                  </a:cubicBezTo>
                  <a:cubicBezTo>
                    <a:pt x="13543" y="53119"/>
                    <a:pt x="13510" y="53186"/>
                    <a:pt x="13510" y="53219"/>
                  </a:cubicBezTo>
                  <a:cubicBezTo>
                    <a:pt x="13343" y="53786"/>
                    <a:pt x="13176" y="54353"/>
                    <a:pt x="13010" y="54921"/>
                  </a:cubicBezTo>
                  <a:cubicBezTo>
                    <a:pt x="12509" y="56622"/>
                    <a:pt x="11942" y="58323"/>
                    <a:pt x="11275" y="59957"/>
                  </a:cubicBezTo>
                  <a:cubicBezTo>
                    <a:pt x="10608" y="61592"/>
                    <a:pt x="9874" y="63193"/>
                    <a:pt x="9440" y="64894"/>
                  </a:cubicBezTo>
                  <a:cubicBezTo>
                    <a:pt x="8973" y="66662"/>
                    <a:pt x="8840" y="68464"/>
                    <a:pt x="8940" y="70265"/>
                  </a:cubicBezTo>
                  <a:cubicBezTo>
                    <a:pt x="9007" y="72099"/>
                    <a:pt x="9240" y="73867"/>
                    <a:pt x="9774" y="75635"/>
                  </a:cubicBezTo>
                  <a:cubicBezTo>
                    <a:pt x="9864" y="75891"/>
                    <a:pt x="10089" y="76011"/>
                    <a:pt x="10310" y="76011"/>
                  </a:cubicBezTo>
                  <a:cubicBezTo>
                    <a:pt x="10579" y="76011"/>
                    <a:pt x="10841" y="75832"/>
                    <a:pt x="10841" y="75502"/>
                  </a:cubicBezTo>
                  <a:cubicBezTo>
                    <a:pt x="10841" y="73467"/>
                    <a:pt x="10508" y="71466"/>
                    <a:pt x="10474" y="69431"/>
                  </a:cubicBezTo>
                  <a:cubicBezTo>
                    <a:pt x="10474" y="67663"/>
                    <a:pt x="10708" y="65962"/>
                    <a:pt x="11242" y="64261"/>
                  </a:cubicBezTo>
                  <a:cubicBezTo>
                    <a:pt x="11742" y="62593"/>
                    <a:pt x="12509" y="60992"/>
                    <a:pt x="13110" y="59357"/>
                  </a:cubicBezTo>
                  <a:cubicBezTo>
                    <a:pt x="13110" y="59324"/>
                    <a:pt x="13110" y="59290"/>
                    <a:pt x="13143" y="59290"/>
                  </a:cubicBezTo>
                  <a:cubicBezTo>
                    <a:pt x="13143" y="59490"/>
                    <a:pt x="13143" y="59691"/>
                    <a:pt x="13143" y="59891"/>
                  </a:cubicBezTo>
                  <a:cubicBezTo>
                    <a:pt x="13243" y="62126"/>
                    <a:pt x="13610" y="64361"/>
                    <a:pt x="14144" y="66529"/>
                  </a:cubicBezTo>
                  <a:cubicBezTo>
                    <a:pt x="14677" y="68697"/>
                    <a:pt x="15378" y="70865"/>
                    <a:pt x="16145" y="72967"/>
                  </a:cubicBezTo>
                  <a:cubicBezTo>
                    <a:pt x="16946" y="75068"/>
                    <a:pt x="17746" y="77203"/>
                    <a:pt x="18880" y="79171"/>
                  </a:cubicBezTo>
                  <a:cubicBezTo>
                    <a:pt x="19004" y="79397"/>
                    <a:pt x="19212" y="79492"/>
                    <a:pt x="19424" y="79492"/>
                  </a:cubicBezTo>
                  <a:cubicBezTo>
                    <a:pt x="19839" y="79492"/>
                    <a:pt x="20269" y="79123"/>
                    <a:pt x="20115" y="78637"/>
                  </a:cubicBezTo>
                  <a:cubicBezTo>
                    <a:pt x="19447" y="76169"/>
                    <a:pt x="18347" y="73834"/>
                    <a:pt x="17479" y="71466"/>
                  </a:cubicBezTo>
                  <a:cubicBezTo>
                    <a:pt x="16812" y="69631"/>
                    <a:pt x="16245" y="67796"/>
                    <a:pt x="15778" y="65928"/>
                  </a:cubicBezTo>
                  <a:lnTo>
                    <a:pt x="15778" y="65928"/>
                  </a:lnTo>
                  <a:cubicBezTo>
                    <a:pt x="16579" y="66796"/>
                    <a:pt x="17546" y="67530"/>
                    <a:pt x="18447" y="68263"/>
                  </a:cubicBezTo>
                  <a:cubicBezTo>
                    <a:pt x="19447" y="69097"/>
                    <a:pt x="20415" y="69965"/>
                    <a:pt x="21249" y="70999"/>
                  </a:cubicBezTo>
                  <a:cubicBezTo>
                    <a:pt x="22149" y="72133"/>
                    <a:pt x="22783" y="73400"/>
                    <a:pt x="23484" y="74668"/>
                  </a:cubicBezTo>
                  <a:cubicBezTo>
                    <a:pt x="23817" y="75302"/>
                    <a:pt x="24151" y="75969"/>
                    <a:pt x="24451" y="76636"/>
                  </a:cubicBezTo>
                  <a:cubicBezTo>
                    <a:pt x="24618" y="76970"/>
                    <a:pt x="24785" y="77270"/>
                    <a:pt x="24951" y="77570"/>
                  </a:cubicBezTo>
                  <a:cubicBezTo>
                    <a:pt x="25118" y="77904"/>
                    <a:pt x="25252" y="78204"/>
                    <a:pt x="25452" y="78504"/>
                  </a:cubicBezTo>
                  <a:cubicBezTo>
                    <a:pt x="25518" y="78597"/>
                    <a:pt x="25621" y="78642"/>
                    <a:pt x="25722" y="78642"/>
                  </a:cubicBezTo>
                  <a:cubicBezTo>
                    <a:pt x="25874" y="78642"/>
                    <a:pt x="26019" y="78538"/>
                    <a:pt x="26019" y="78337"/>
                  </a:cubicBezTo>
                  <a:cubicBezTo>
                    <a:pt x="26019" y="77937"/>
                    <a:pt x="25885" y="77537"/>
                    <a:pt x="25819" y="77136"/>
                  </a:cubicBezTo>
                  <a:cubicBezTo>
                    <a:pt x="25719" y="76736"/>
                    <a:pt x="25652" y="76336"/>
                    <a:pt x="25518" y="75936"/>
                  </a:cubicBezTo>
                  <a:cubicBezTo>
                    <a:pt x="25285" y="75168"/>
                    <a:pt x="25018" y="74401"/>
                    <a:pt x="24651" y="73667"/>
                  </a:cubicBezTo>
                  <a:cubicBezTo>
                    <a:pt x="24017" y="72366"/>
                    <a:pt x="23284" y="71132"/>
                    <a:pt x="22350" y="69998"/>
                  </a:cubicBezTo>
                  <a:cubicBezTo>
                    <a:pt x="21516" y="68964"/>
                    <a:pt x="20515" y="68130"/>
                    <a:pt x="19514" y="67296"/>
                  </a:cubicBezTo>
                  <a:cubicBezTo>
                    <a:pt x="18046" y="66129"/>
                    <a:pt x="16545" y="64928"/>
                    <a:pt x="15278" y="63560"/>
                  </a:cubicBezTo>
                  <a:cubicBezTo>
                    <a:pt x="14944" y="61659"/>
                    <a:pt x="14811" y="59724"/>
                    <a:pt x="14844" y="57823"/>
                  </a:cubicBezTo>
                  <a:cubicBezTo>
                    <a:pt x="14878" y="56255"/>
                    <a:pt x="15044" y="54754"/>
                    <a:pt x="15211" y="53219"/>
                  </a:cubicBezTo>
                  <a:cubicBezTo>
                    <a:pt x="15812" y="54487"/>
                    <a:pt x="16679" y="55621"/>
                    <a:pt x="17646" y="56655"/>
                  </a:cubicBezTo>
                  <a:cubicBezTo>
                    <a:pt x="18680" y="57756"/>
                    <a:pt x="19848" y="58723"/>
                    <a:pt x="20949" y="59791"/>
                  </a:cubicBezTo>
                  <a:cubicBezTo>
                    <a:pt x="21516" y="60324"/>
                    <a:pt x="22049" y="60891"/>
                    <a:pt x="22583" y="61425"/>
                  </a:cubicBezTo>
                  <a:cubicBezTo>
                    <a:pt x="22850" y="61692"/>
                    <a:pt x="23150" y="61959"/>
                    <a:pt x="23384" y="62259"/>
                  </a:cubicBezTo>
                  <a:cubicBezTo>
                    <a:pt x="23617" y="62526"/>
                    <a:pt x="23784" y="62826"/>
                    <a:pt x="24084" y="63060"/>
                  </a:cubicBezTo>
                  <a:cubicBezTo>
                    <a:pt x="24153" y="63098"/>
                    <a:pt x="24224" y="63115"/>
                    <a:pt x="24295" y="63115"/>
                  </a:cubicBezTo>
                  <a:cubicBezTo>
                    <a:pt x="24532" y="63115"/>
                    <a:pt x="24751" y="62917"/>
                    <a:pt x="24751" y="62659"/>
                  </a:cubicBezTo>
                  <a:cubicBezTo>
                    <a:pt x="24751" y="62292"/>
                    <a:pt x="24584" y="61992"/>
                    <a:pt x="24418" y="61659"/>
                  </a:cubicBezTo>
                  <a:cubicBezTo>
                    <a:pt x="24251" y="61358"/>
                    <a:pt x="24151" y="61058"/>
                    <a:pt x="23984" y="60791"/>
                  </a:cubicBezTo>
                  <a:cubicBezTo>
                    <a:pt x="23584" y="60158"/>
                    <a:pt x="23150" y="59591"/>
                    <a:pt x="22616" y="59057"/>
                  </a:cubicBezTo>
                  <a:cubicBezTo>
                    <a:pt x="21582" y="58023"/>
                    <a:pt x="20448" y="57122"/>
                    <a:pt x="19381" y="56121"/>
                  </a:cubicBezTo>
                  <a:cubicBezTo>
                    <a:pt x="18280" y="55121"/>
                    <a:pt x="17279" y="54053"/>
                    <a:pt x="16579" y="52786"/>
                  </a:cubicBezTo>
                  <a:cubicBezTo>
                    <a:pt x="16245" y="52152"/>
                    <a:pt x="15945" y="51485"/>
                    <a:pt x="15711" y="50818"/>
                  </a:cubicBezTo>
                  <a:cubicBezTo>
                    <a:pt x="15645" y="50651"/>
                    <a:pt x="15611" y="50484"/>
                    <a:pt x="15578" y="50317"/>
                  </a:cubicBezTo>
                  <a:cubicBezTo>
                    <a:pt x="16045" y="46181"/>
                    <a:pt x="16245" y="42011"/>
                    <a:pt x="14677" y="38075"/>
                  </a:cubicBezTo>
                  <a:cubicBezTo>
                    <a:pt x="13210" y="34439"/>
                    <a:pt x="10841" y="31237"/>
                    <a:pt x="9340" y="27601"/>
                  </a:cubicBezTo>
                  <a:lnTo>
                    <a:pt x="9340" y="27601"/>
                  </a:lnTo>
                  <a:cubicBezTo>
                    <a:pt x="10408" y="29536"/>
                    <a:pt x="11809" y="31237"/>
                    <a:pt x="13410" y="32738"/>
                  </a:cubicBezTo>
                  <a:cubicBezTo>
                    <a:pt x="16612" y="35773"/>
                    <a:pt x="20415" y="37975"/>
                    <a:pt x="24117" y="40277"/>
                  </a:cubicBezTo>
                  <a:cubicBezTo>
                    <a:pt x="27553" y="42412"/>
                    <a:pt x="30489" y="45113"/>
                    <a:pt x="32657" y="48583"/>
                  </a:cubicBezTo>
                  <a:cubicBezTo>
                    <a:pt x="32957" y="49050"/>
                    <a:pt x="33257" y="49550"/>
                    <a:pt x="33524" y="50050"/>
                  </a:cubicBezTo>
                  <a:cubicBezTo>
                    <a:pt x="33624" y="50351"/>
                    <a:pt x="33691" y="50651"/>
                    <a:pt x="33791" y="50951"/>
                  </a:cubicBezTo>
                  <a:cubicBezTo>
                    <a:pt x="34091" y="51852"/>
                    <a:pt x="34358" y="52752"/>
                    <a:pt x="34492" y="53686"/>
                  </a:cubicBezTo>
                  <a:cubicBezTo>
                    <a:pt x="34725" y="55287"/>
                    <a:pt x="34658" y="56955"/>
                    <a:pt x="34325" y="58556"/>
                  </a:cubicBezTo>
                  <a:cubicBezTo>
                    <a:pt x="33924" y="60291"/>
                    <a:pt x="33291" y="61992"/>
                    <a:pt x="33124" y="63760"/>
                  </a:cubicBezTo>
                  <a:cubicBezTo>
                    <a:pt x="32790" y="66896"/>
                    <a:pt x="33524" y="70465"/>
                    <a:pt x="35959" y="72633"/>
                  </a:cubicBezTo>
                  <a:cubicBezTo>
                    <a:pt x="36029" y="72693"/>
                    <a:pt x="36118" y="72720"/>
                    <a:pt x="36207" y="72720"/>
                  </a:cubicBezTo>
                  <a:cubicBezTo>
                    <a:pt x="36417" y="72720"/>
                    <a:pt x="36620" y="72568"/>
                    <a:pt x="36526" y="72333"/>
                  </a:cubicBezTo>
                  <a:cubicBezTo>
                    <a:pt x="35826" y="70698"/>
                    <a:pt x="35192" y="68964"/>
                    <a:pt x="34858" y="67229"/>
                  </a:cubicBezTo>
                  <a:cubicBezTo>
                    <a:pt x="34558" y="65662"/>
                    <a:pt x="34625" y="64027"/>
                    <a:pt x="34959" y="62493"/>
                  </a:cubicBezTo>
                  <a:cubicBezTo>
                    <a:pt x="35359" y="60725"/>
                    <a:pt x="35959" y="59057"/>
                    <a:pt x="36159" y="57256"/>
                  </a:cubicBezTo>
                  <a:cubicBezTo>
                    <a:pt x="36159" y="57189"/>
                    <a:pt x="36159" y="57122"/>
                    <a:pt x="36159" y="57022"/>
                  </a:cubicBezTo>
                  <a:cubicBezTo>
                    <a:pt x="36426" y="58089"/>
                    <a:pt x="36693" y="59157"/>
                    <a:pt x="36960" y="60224"/>
                  </a:cubicBezTo>
                  <a:cubicBezTo>
                    <a:pt x="37494" y="62259"/>
                    <a:pt x="38161" y="64261"/>
                    <a:pt x="39162" y="66095"/>
                  </a:cubicBezTo>
                  <a:cubicBezTo>
                    <a:pt x="39629" y="66962"/>
                    <a:pt x="40196" y="67763"/>
                    <a:pt x="40863" y="68464"/>
                  </a:cubicBezTo>
                  <a:cubicBezTo>
                    <a:pt x="41230" y="68797"/>
                    <a:pt x="41630" y="69164"/>
                    <a:pt x="42064" y="69398"/>
                  </a:cubicBezTo>
                  <a:cubicBezTo>
                    <a:pt x="42230" y="69498"/>
                    <a:pt x="42431" y="69564"/>
                    <a:pt x="42597" y="69631"/>
                  </a:cubicBezTo>
                  <a:cubicBezTo>
                    <a:pt x="42864" y="69731"/>
                    <a:pt x="43064" y="69865"/>
                    <a:pt x="43298" y="69998"/>
                  </a:cubicBezTo>
                  <a:cubicBezTo>
                    <a:pt x="43344" y="70024"/>
                    <a:pt x="43392" y="70035"/>
                    <a:pt x="43440" y="70035"/>
                  </a:cubicBezTo>
                  <a:cubicBezTo>
                    <a:pt x="43697" y="70035"/>
                    <a:pt x="43924" y="69695"/>
                    <a:pt x="43698" y="69498"/>
                  </a:cubicBezTo>
                  <a:cubicBezTo>
                    <a:pt x="43231" y="69131"/>
                    <a:pt x="42964" y="68664"/>
                    <a:pt x="42597" y="68230"/>
                  </a:cubicBezTo>
                  <a:cubicBezTo>
                    <a:pt x="42297" y="67830"/>
                    <a:pt x="41997" y="67429"/>
                    <a:pt x="41730" y="67029"/>
                  </a:cubicBezTo>
                  <a:cubicBezTo>
                    <a:pt x="41096" y="66162"/>
                    <a:pt x="40529" y="65228"/>
                    <a:pt x="40062" y="64261"/>
                  </a:cubicBezTo>
                  <a:cubicBezTo>
                    <a:pt x="39061" y="62092"/>
                    <a:pt x="38528" y="59791"/>
                    <a:pt x="37961" y="57489"/>
                  </a:cubicBezTo>
                  <a:cubicBezTo>
                    <a:pt x="37093" y="54053"/>
                    <a:pt x="35926" y="50784"/>
                    <a:pt x="34058" y="47815"/>
                  </a:cubicBezTo>
                  <a:lnTo>
                    <a:pt x="34058" y="47815"/>
                  </a:lnTo>
                  <a:cubicBezTo>
                    <a:pt x="35125" y="48182"/>
                    <a:pt x="36293" y="48316"/>
                    <a:pt x="37460" y="48416"/>
                  </a:cubicBezTo>
                  <a:cubicBezTo>
                    <a:pt x="38561" y="48516"/>
                    <a:pt x="39662" y="48616"/>
                    <a:pt x="40696" y="48983"/>
                  </a:cubicBezTo>
                  <a:cubicBezTo>
                    <a:pt x="40929" y="49450"/>
                    <a:pt x="41163" y="49917"/>
                    <a:pt x="41430" y="50384"/>
                  </a:cubicBezTo>
                  <a:cubicBezTo>
                    <a:pt x="41797" y="51018"/>
                    <a:pt x="42064" y="51685"/>
                    <a:pt x="42264" y="52385"/>
                  </a:cubicBezTo>
                  <a:cubicBezTo>
                    <a:pt x="42464" y="53086"/>
                    <a:pt x="42597" y="53820"/>
                    <a:pt x="42664" y="54587"/>
                  </a:cubicBezTo>
                  <a:cubicBezTo>
                    <a:pt x="42664" y="54754"/>
                    <a:pt x="42697" y="54921"/>
                    <a:pt x="42697" y="55087"/>
                  </a:cubicBezTo>
                  <a:cubicBezTo>
                    <a:pt x="42726" y="55201"/>
                    <a:pt x="42754" y="55290"/>
                    <a:pt x="42783" y="55376"/>
                  </a:cubicBezTo>
                  <a:lnTo>
                    <a:pt x="42783" y="55376"/>
                  </a:lnTo>
                  <a:cubicBezTo>
                    <a:pt x="42783" y="55412"/>
                    <a:pt x="42797" y="55533"/>
                    <a:pt x="42797" y="55554"/>
                  </a:cubicBezTo>
                  <a:cubicBezTo>
                    <a:pt x="42831" y="55921"/>
                    <a:pt x="42931" y="56255"/>
                    <a:pt x="43031" y="56588"/>
                  </a:cubicBezTo>
                  <a:cubicBezTo>
                    <a:pt x="43069" y="56702"/>
                    <a:pt x="43161" y="56762"/>
                    <a:pt x="43251" y="56762"/>
                  </a:cubicBezTo>
                  <a:cubicBezTo>
                    <a:pt x="43320" y="56762"/>
                    <a:pt x="43388" y="56727"/>
                    <a:pt x="43431" y="56655"/>
                  </a:cubicBezTo>
                  <a:cubicBezTo>
                    <a:pt x="44432" y="55287"/>
                    <a:pt x="44098" y="53353"/>
                    <a:pt x="43631" y="51852"/>
                  </a:cubicBezTo>
                  <a:cubicBezTo>
                    <a:pt x="43431" y="51251"/>
                    <a:pt x="43198" y="50651"/>
                    <a:pt x="42898" y="50084"/>
                  </a:cubicBezTo>
                  <a:lnTo>
                    <a:pt x="42898" y="50084"/>
                  </a:lnTo>
                  <a:cubicBezTo>
                    <a:pt x="43698" y="50651"/>
                    <a:pt x="44399" y="51351"/>
                    <a:pt x="44999" y="52119"/>
                  </a:cubicBezTo>
                  <a:cubicBezTo>
                    <a:pt x="45433" y="52686"/>
                    <a:pt x="45800" y="53319"/>
                    <a:pt x="46167" y="53953"/>
                  </a:cubicBezTo>
                  <a:cubicBezTo>
                    <a:pt x="46533" y="54520"/>
                    <a:pt x="46800" y="55154"/>
                    <a:pt x="47167" y="55721"/>
                  </a:cubicBezTo>
                  <a:cubicBezTo>
                    <a:pt x="47212" y="55781"/>
                    <a:pt x="47298" y="55814"/>
                    <a:pt x="47381" y="55814"/>
                  </a:cubicBezTo>
                  <a:cubicBezTo>
                    <a:pt x="47483" y="55814"/>
                    <a:pt x="47583" y="55765"/>
                    <a:pt x="47601" y="55654"/>
                  </a:cubicBezTo>
                  <a:cubicBezTo>
                    <a:pt x="47934" y="54053"/>
                    <a:pt x="47167" y="52352"/>
                    <a:pt x="46200" y="51084"/>
                  </a:cubicBezTo>
                  <a:cubicBezTo>
                    <a:pt x="45333" y="49917"/>
                    <a:pt x="44165" y="48916"/>
                    <a:pt x="42864" y="48182"/>
                  </a:cubicBezTo>
                  <a:cubicBezTo>
                    <a:pt x="41430" y="47415"/>
                    <a:pt x="39895" y="47048"/>
                    <a:pt x="38261" y="46915"/>
                  </a:cubicBezTo>
                  <a:cubicBezTo>
                    <a:pt x="36460" y="46781"/>
                    <a:pt x="34692" y="46748"/>
                    <a:pt x="33124" y="45781"/>
                  </a:cubicBezTo>
                  <a:cubicBezTo>
                    <a:pt x="32690" y="45514"/>
                    <a:pt x="32323" y="45247"/>
                    <a:pt x="31956" y="44947"/>
                  </a:cubicBezTo>
                  <a:cubicBezTo>
                    <a:pt x="31156" y="43979"/>
                    <a:pt x="30289" y="43045"/>
                    <a:pt x="29321" y="42178"/>
                  </a:cubicBezTo>
                  <a:cubicBezTo>
                    <a:pt x="27720" y="40777"/>
                    <a:pt x="25952" y="39610"/>
                    <a:pt x="24117" y="38509"/>
                  </a:cubicBezTo>
                  <a:cubicBezTo>
                    <a:pt x="22950" y="37808"/>
                    <a:pt x="21816" y="37108"/>
                    <a:pt x="20682" y="36407"/>
                  </a:cubicBezTo>
                  <a:lnTo>
                    <a:pt x="20682" y="36407"/>
                  </a:lnTo>
                  <a:cubicBezTo>
                    <a:pt x="22463" y="36853"/>
                    <a:pt x="24313" y="36938"/>
                    <a:pt x="26177" y="36938"/>
                  </a:cubicBezTo>
                  <a:cubicBezTo>
                    <a:pt x="27342" y="36938"/>
                    <a:pt x="28512" y="36905"/>
                    <a:pt x="29676" y="36905"/>
                  </a:cubicBezTo>
                  <a:cubicBezTo>
                    <a:pt x="29858" y="36905"/>
                    <a:pt x="30040" y="36906"/>
                    <a:pt x="30222" y="36908"/>
                  </a:cubicBezTo>
                  <a:cubicBezTo>
                    <a:pt x="31990" y="36941"/>
                    <a:pt x="33758" y="37108"/>
                    <a:pt x="35459" y="37675"/>
                  </a:cubicBezTo>
                  <a:cubicBezTo>
                    <a:pt x="36993" y="38175"/>
                    <a:pt x="38428" y="38976"/>
                    <a:pt x="39795" y="39810"/>
                  </a:cubicBezTo>
                  <a:cubicBezTo>
                    <a:pt x="39845" y="39841"/>
                    <a:pt x="39894" y="39855"/>
                    <a:pt x="39940" y="39855"/>
                  </a:cubicBezTo>
                  <a:cubicBezTo>
                    <a:pt x="40138" y="39855"/>
                    <a:pt x="40277" y="39599"/>
                    <a:pt x="40196" y="39409"/>
                  </a:cubicBezTo>
                  <a:cubicBezTo>
                    <a:pt x="39428" y="37675"/>
                    <a:pt x="37727" y="36641"/>
                    <a:pt x="35993" y="36107"/>
                  </a:cubicBezTo>
                  <a:cubicBezTo>
                    <a:pt x="34858" y="35740"/>
                    <a:pt x="33724" y="35540"/>
                    <a:pt x="32590" y="35440"/>
                  </a:cubicBezTo>
                  <a:cubicBezTo>
                    <a:pt x="32924" y="35273"/>
                    <a:pt x="33257" y="35106"/>
                    <a:pt x="33558" y="34940"/>
                  </a:cubicBezTo>
                  <a:cubicBezTo>
                    <a:pt x="34358" y="34539"/>
                    <a:pt x="35159" y="34139"/>
                    <a:pt x="35893" y="33639"/>
                  </a:cubicBezTo>
                  <a:cubicBezTo>
                    <a:pt x="36493" y="33238"/>
                    <a:pt x="36927" y="32504"/>
                    <a:pt x="36860" y="31737"/>
                  </a:cubicBezTo>
                  <a:cubicBezTo>
                    <a:pt x="36837" y="31624"/>
                    <a:pt x="36738" y="31542"/>
                    <a:pt x="36635" y="31542"/>
                  </a:cubicBezTo>
                  <a:cubicBezTo>
                    <a:pt x="36586" y="31542"/>
                    <a:pt x="36536" y="31561"/>
                    <a:pt x="36493" y="31604"/>
                  </a:cubicBezTo>
                  <a:cubicBezTo>
                    <a:pt x="36226" y="31837"/>
                    <a:pt x="35959" y="31904"/>
                    <a:pt x="35626" y="32037"/>
                  </a:cubicBezTo>
                  <a:cubicBezTo>
                    <a:pt x="35292" y="32204"/>
                    <a:pt x="34992" y="32404"/>
                    <a:pt x="34658" y="32605"/>
                  </a:cubicBezTo>
                  <a:cubicBezTo>
                    <a:pt x="33958" y="33005"/>
                    <a:pt x="33257" y="33405"/>
                    <a:pt x="32557" y="33805"/>
                  </a:cubicBezTo>
                  <a:cubicBezTo>
                    <a:pt x="31589" y="34306"/>
                    <a:pt x="30555" y="34773"/>
                    <a:pt x="29588" y="35340"/>
                  </a:cubicBezTo>
                  <a:cubicBezTo>
                    <a:pt x="28312" y="35340"/>
                    <a:pt x="27036" y="35396"/>
                    <a:pt x="25760" y="35396"/>
                  </a:cubicBezTo>
                  <a:cubicBezTo>
                    <a:pt x="25335" y="35396"/>
                    <a:pt x="24910" y="35390"/>
                    <a:pt x="24484" y="35373"/>
                  </a:cubicBezTo>
                  <a:cubicBezTo>
                    <a:pt x="22783" y="35340"/>
                    <a:pt x="21049" y="35140"/>
                    <a:pt x="19381" y="34573"/>
                  </a:cubicBezTo>
                  <a:cubicBezTo>
                    <a:pt x="18647" y="34339"/>
                    <a:pt x="17913" y="34006"/>
                    <a:pt x="17213" y="33639"/>
                  </a:cubicBezTo>
                  <a:cubicBezTo>
                    <a:pt x="16512" y="33238"/>
                    <a:pt x="15878" y="32705"/>
                    <a:pt x="15244" y="32204"/>
                  </a:cubicBezTo>
                  <a:cubicBezTo>
                    <a:pt x="15219" y="32179"/>
                    <a:pt x="15184" y="32168"/>
                    <a:pt x="15146" y="32168"/>
                  </a:cubicBezTo>
                  <a:cubicBezTo>
                    <a:pt x="15086" y="32168"/>
                    <a:pt x="15019" y="32196"/>
                    <a:pt x="14978" y="32238"/>
                  </a:cubicBezTo>
                  <a:cubicBezTo>
                    <a:pt x="14577" y="31871"/>
                    <a:pt x="14177" y="31504"/>
                    <a:pt x="13810" y="31137"/>
                  </a:cubicBezTo>
                  <a:cubicBezTo>
                    <a:pt x="11875" y="29269"/>
                    <a:pt x="10274" y="27101"/>
                    <a:pt x="9107" y="24732"/>
                  </a:cubicBezTo>
                  <a:lnTo>
                    <a:pt x="9107" y="24732"/>
                  </a:lnTo>
                  <a:cubicBezTo>
                    <a:pt x="10174" y="26100"/>
                    <a:pt x="11508" y="27234"/>
                    <a:pt x="13210" y="27701"/>
                  </a:cubicBezTo>
                  <a:cubicBezTo>
                    <a:pt x="13849" y="27889"/>
                    <a:pt x="14490" y="27972"/>
                    <a:pt x="15128" y="27972"/>
                  </a:cubicBezTo>
                  <a:cubicBezTo>
                    <a:pt x="17883" y="27972"/>
                    <a:pt x="20581" y="26420"/>
                    <a:pt x="22883" y="25066"/>
                  </a:cubicBezTo>
                  <a:cubicBezTo>
                    <a:pt x="24351" y="24232"/>
                    <a:pt x="25852" y="23465"/>
                    <a:pt x="27487" y="23064"/>
                  </a:cubicBezTo>
                  <a:cubicBezTo>
                    <a:pt x="28090" y="22933"/>
                    <a:pt x="28714" y="22843"/>
                    <a:pt x="29326" y="22843"/>
                  </a:cubicBezTo>
                  <a:cubicBezTo>
                    <a:pt x="29492" y="22843"/>
                    <a:pt x="29658" y="22850"/>
                    <a:pt x="29822" y="22864"/>
                  </a:cubicBezTo>
                  <a:cubicBezTo>
                    <a:pt x="30589" y="22898"/>
                    <a:pt x="31356" y="23064"/>
                    <a:pt x="32090" y="23098"/>
                  </a:cubicBezTo>
                  <a:cubicBezTo>
                    <a:pt x="32323" y="23098"/>
                    <a:pt x="32457" y="22864"/>
                    <a:pt x="32357" y="22697"/>
                  </a:cubicBezTo>
                  <a:cubicBezTo>
                    <a:pt x="31677" y="21646"/>
                    <a:pt x="30437" y="21314"/>
                    <a:pt x="29211" y="21314"/>
                  </a:cubicBezTo>
                  <a:cubicBezTo>
                    <a:pt x="28571" y="21314"/>
                    <a:pt x="27936" y="21404"/>
                    <a:pt x="27386" y="21530"/>
                  </a:cubicBezTo>
                  <a:cubicBezTo>
                    <a:pt x="26086" y="21797"/>
                    <a:pt x="24851" y="22297"/>
                    <a:pt x="23684" y="22898"/>
                  </a:cubicBezTo>
                  <a:cubicBezTo>
                    <a:pt x="24418" y="21897"/>
                    <a:pt x="24985" y="20763"/>
                    <a:pt x="25685" y="19729"/>
                  </a:cubicBezTo>
                  <a:cubicBezTo>
                    <a:pt x="26553" y="18394"/>
                    <a:pt x="27687" y="17327"/>
                    <a:pt x="29088" y="16560"/>
                  </a:cubicBezTo>
                  <a:cubicBezTo>
                    <a:pt x="29755" y="16159"/>
                    <a:pt x="30422" y="15859"/>
                    <a:pt x="31122" y="15559"/>
                  </a:cubicBezTo>
                  <a:cubicBezTo>
                    <a:pt x="31523" y="15392"/>
                    <a:pt x="31923" y="15259"/>
                    <a:pt x="32223" y="15025"/>
                  </a:cubicBezTo>
                  <a:cubicBezTo>
                    <a:pt x="32390" y="14892"/>
                    <a:pt x="32490" y="14858"/>
                    <a:pt x="32657" y="14758"/>
                  </a:cubicBezTo>
                  <a:cubicBezTo>
                    <a:pt x="32857" y="14658"/>
                    <a:pt x="32957" y="14492"/>
                    <a:pt x="33157" y="14425"/>
                  </a:cubicBezTo>
                  <a:cubicBezTo>
                    <a:pt x="33381" y="14297"/>
                    <a:pt x="33267" y="13923"/>
                    <a:pt x="33051" y="13923"/>
                  </a:cubicBezTo>
                  <a:cubicBezTo>
                    <a:pt x="33042" y="13923"/>
                    <a:pt x="33033" y="13923"/>
                    <a:pt x="33024" y="13924"/>
                  </a:cubicBezTo>
                  <a:cubicBezTo>
                    <a:pt x="32824" y="13924"/>
                    <a:pt x="32648" y="13851"/>
                    <a:pt x="32434" y="13851"/>
                  </a:cubicBezTo>
                  <a:cubicBezTo>
                    <a:pt x="32398" y="13851"/>
                    <a:pt x="32361" y="13853"/>
                    <a:pt x="32323" y="13858"/>
                  </a:cubicBezTo>
                  <a:cubicBezTo>
                    <a:pt x="32090" y="13858"/>
                    <a:pt x="31890" y="13824"/>
                    <a:pt x="31656" y="13824"/>
                  </a:cubicBezTo>
                  <a:cubicBezTo>
                    <a:pt x="31256" y="13824"/>
                    <a:pt x="30789" y="13991"/>
                    <a:pt x="30422" y="14125"/>
                  </a:cubicBezTo>
                  <a:cubicBezTo>
                    <a:pt x="29588" y="14425"/>
                    <a:pt x="28787" y="14825"/>
                    <a:pt x="28054" y="15259"/>
                  </a:cubicBezTo>
                  <a:cubicBezTo>
                    <a:pt x="26686" y="16093"/>
                    <a:pt x="25552" y="17160"/>
                    <a:pt x="24618" y="18461"/>
                  </a:cubicBezTo>
                  <a:cubicBezTo>
                    <a:pt x="23817" y="19595"/>
                    <a:pt x="23183" y="20863"/>
                    <a:pt x="22383" y="21997"/>
                  </a:cubicBezTo>
                  <a:cubicBezTo>
                    <a:pt x="22450" y="21530"/>
                    <a:pt x="22516" y="21096"/>
                    <a:pt x="22583" y="20629"/>
                  </a:cubicBezTo>
                  <a:cubicBezTo>
                    <a:pt x="22783" y="19462"/>
                    <a:pt x="23050" y="18261"/>
                    <a:pt x="23384" y="17127"/>
                  </a:cubicBezTo>
                  <a:cubicBezTo>
                    <a:pt x="23751" y="15959"/>
                    <a:pt x="24151" y="14825"/>
                    <a:pt x="24685" y="13724"/>
                  </a:cubicBezTo>
                  <a:cubicBezTo>
                    <a:pt x="25185" y="12624"/>
                    <a:pt x="25852" y="11623"/>
                    <a:pt x="25919" y="10422"/>
                  </a:cubicBezTo>
                  <a:cubicBezTo>
                    <a:pt x="25919" y="10236"/>
                    <a:pt x="25750" y="10135"/>
                    <a:pt x="25597" y="10135"/>
                  </a:cubicBezTo>
                  <a:cubicBezTo>
                    <a:pt x="25557" y="10135"/>
                    <a:pt x="25519" y="10142"/>
                    <a:pt x="25485" y="10155"/>
                  </a:cubicBezTo>
                  <a:cubicBezTo>
                    <a:pt x="24384" y="10756"/>
                    <a:pt x="23817" y="11923"/>
                    <a:pt x="23317" y="13024"/>
                  </a:cubicBezTo>
                  <a:cubicBezTo>
                    <a:pt x="22783" y="14125"/>
                    <a:pt x="22350" y="15292"/>
                    <a:pt x="21983" y="16460"/>
                  </a:cubicBezTo>
                  <a:cubicBezTo>
                    <a:pt x="21649" y="17660"/>
                    <a:pt x="21382" y="18861"/>
                    <a:pt x="21215" y="20096"/>
                  </a:cubicBezTo>
                  <a:cubicBezTo>
                    <a:pt x="21149" y="20729"/>
                    <a:pt x="21049" y="21397"/>
                    <a:pt x="20949" y="22030"/>
                  </a:cubicBezTo>
                  <a:cubicBezTo>
                    <a:pt x="20915" y="22364"/>
                    <a:pt x="20848" y="22664"/>
                    <a:pt x="20848" y="22998"/>
                  </a:cubicBezTo>
                  <a:cubicBezTo>
                    <a:pt x="20848" y="23198"/>
                    <a:pt x="20882" y="23431"/>
                    <a:pt x="20882" y="23631"/>
                  </a:cubicBezTo>
                  <a:cubicBezTo>
                    <a:pt x="20148" y="24265"/>
                    <a:pt x="19314" y="24799"/>
                    <a:pt x="18413" y="25166"/>
                  </a:cubicBezTo>
                  <a:cubicBezTo>
                    <a:pt x="17746" y="25433"/>
                    <a:pt x="17012" y="25600"/>
                    <a:pt x="16312" y="25766"/>
                  </a:cubicBezTo>
                  <a:cubicBezTo>
                    <a:pt x="15611" y="25900"/>
                    <a:pt x="14844" y="25966"/>
                    <a:pt x="14177" y="26233"/>
                  </a:cubicBezTo>
                  <a:cubicBezTo>
                    <a:pt x="14110" y="26233"/>
                    <a:pt x="14077" y="26300"/>
                    <a:pt x="14044" y="26333"/>
                  </a:cubicBezTo>
                  <a:cubicBezTo>
                    <a:pt x="13577" y="26233"/>
                    <a:pt x="13110" y="26100"/>
                    <a:pt x="12643" y="25833"/>
                  </a:cubicBezTo>
                  <a:cubicBezTo>
                    <a:pt x="9774" y="24265"/>
                    <a:pt x="8340" y="20696"/>
                    <a:pt x="7606" y="17660"/>
                  </a:cubicBezTo>
                  <a:cubicBezTo>
                    <a:pt x="6705" y="14025"/>
                    <a:pt x="6638" y="10222"/>
                    <a:pt x="5904" y="6553"/>
                  </a:cubicBezTo>
                  <a:cubicBezTo>
                    <a:pt x="5604" y="5085"/>
                    <a:pt x="5204" y="3550"/>
                    <a:pt x="4337" y="2249"/>
                  </a:cubicBezTo>
                  <a:cubicBezTo>
                    <a:pt x="3970" y="1682"/>
                    <a:pt x="3503" y="1115"/>
                    <a:pt x="2902" y="682"/>
                  </a:cubicBezTo>
                  <a:cubicBezTo>
                    <a:pt x="2502" y="415"/>
                    <a:pt x="2068" y="281"/>
                    <a:pt x="1601" y="248"/>
                  </a:cubicBezTo>
                  <a:cubicBezTo>
                    <a:pt x="1601" y="248"/>
                    <a:pt x="1568" y="215"/>
                    <a:pt x="1568" y="215"/>
                  </a:cubicBezTo>
                  <a:cubicBezTo>
                    <a:pt x="1418" y="65"/>
                    <a:pt x="1247" y="1"/>
                    <a:pt x="1082" y="1"/>
                  </a:cubicBezTo>
                  <a:close/>
                </a:path>
              </a:pathLst>
            </a:custGeom>
            <a:solidFill>
              <a:srgbClr val="14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6"/>
            <p:cNvSpPr/>
            <p:nvPr/>
          </p:nvSpPr>
          <p:spPr>
            <a:xfrm>
              <a:off x="2766032" y="2248210"/>
              <a:ext cx="1485076" cy="1592758"/>
            </a:xfrm>
            <a:custGeom>
              <a:avLst/>
              <a:gdLst/>
              <a:ahLst/>
              <a:cxnLst/>
              <a:rect l="l" t="t" r="r" b="b"/>
              <a:pathLst>
                <a:path w="64681" h="69371" extrusionOk="0">
                  <a:moveTo>
                    <a:pt x="4204" y="0"/>
                  </a:moveTo>
                  <a:cubicBezTo>
                    <a:pt x="4137" y="300"/>
                    <a:pt x="4104" y="601"/>
                    <a:pt x="4037" y="901"/>
                  </a:cubicBezTo>
                  <a:cubicBezTo>
                    <a:pt x="2502" y="9974"/>
                    <a:pt x="1101" y="19147"/>
                    <a:pt x="701" y="28320"/>
                  </a:cubicBezTo>
                  <a:cubicBezTo>
                    <a:pt x="201" y="40029"/>
                    <a:pt x="1" y="53939"/>
                    <a:pt x="9541" y="62411"/>
                  </a:cubicBezTo>
                  <a:cubicBezTo>
                    <a:pt x="15287" y="67561"/>
                    <a:pt x="24373" y="69370"/>
                    <a:pt x="32069" y="69370"/>
                  </a:cubicBezTo>
                  <a:cubicBezTo>
                    <a:pt x="32549" y="69370"/>
                    <a:pt x="33023" y="69363"/>
                    <a:pt x="33491" y="69350"/>
                  </a:cubicBezTo>
                  <a:cubicBezTo>
                    <a:pt x="43031" y="69083"/>
                    <a:pt x="52004" y="65380"/>
                    <a:pt x="57809" y="57675"/>
                  </a:cubicBezTo>
                  <a:cubicBezTo>
                    <a:pt x="61878" y="52304"/>
                    <a:pt x="64113" y="45666"/>
                    <a:pt x="64680" y="38995"/>
                  </a:cubicBezTo>
                  <a:lnTo>
                    <a:pt x="64680" y="38995"/>
                  </a:lnTo>
                  <a:cubicBezTo>
                    <a:pt x="61845" y="40129"/>
                    <a:pt x="58843" y="40729"/>
                    <a:pt x="55774" y="40729"/>
                  </a:cubicBezTo>
                  <a:cubicBezTo>
                    <a:pt x="55699" y="40730"/>
                    <a:pt x="55623" y="40730"/>
                    <a:pt x="55548" y="40730"/>
                  </a:cubicBezTo>
                  <a:cubicBezTo>
                    <a:pt x="52451" y="40730"/>
                    <a:pt x="49302" y="40060"/>
                    <a:pt x="46534" y="38594"/>
                  </a:cubicBezTo>
                  <a:cubicBezTo>
                    <a:pt x="45900" y="38261"/>
                    <a:pt x="45266" y="37861"/>
                    <a:pt x="44733" y="37394"/>
                  </a:cubicBezTo>
                  <a:cubicBezTo>
                    <a:pt x="44232" y="36960"/>
                    <a:pt x="43865" y="36426"/>
                    <a:pt x="43465" y="35926"/>
                  </a:cubicBezTo>
                  <a:cubicBezTo>
                    <a:pt x="42631" y="34792"/>
                    <a:pt x="41897" y="33557"/>
                    <a:pt x="41063" y="32457"/>
                  </a:cubicBezTo>
                  <a:cubicBezTo>
                    <a:pt x="41030" y="32390"/>
                    <a:pt x="40897" y="32223"/>
                    <a:pt x="40863" y="32190"/>
                  </a:cubicBezTo>
                  <a:cubicBezTo>
                    <a:pt x="40796" y="32123"/>
                    <a:pt x="40696" y="32023"/>
                    <a:pt x="40630" y="31956"/>
                  </a:cubicBezTo>
                  <a:cubicBezTo>
                    <a:pt x="40563" y="31890"/>
                    <a:pt x="40530" y="31856"/>
                    <a:pt x="40463" y="31790"/>
                  </a:cubicBezTo>
                  <a:cubicBezTo>
                    <a:pt x="40396" y="31823"/>
                    <a:pt x="40296" y="31856"/>
                    <a:pt x="40296" y="31856"/>
                  </a:cubicBezTo>
                  <a:cubicBezTo>
                    <a:pt x="40229" y="31890"/>
                    <a:pt x="40196" y="31890"/>
                    <a:pt x="40163" y="31923"/>
                  </a:cubicBezTo>
                  <a:cubicBezTo>
                    <a:pt x="40129" y="31923"/>
                    <a:pt x="40096" y="31923"/>
                    <a:pt x="40063" y="31956"/>
                  </a:cubicBezTo>
                  <a:cubicBezTo>
                    <a:pt x="38828" y="32523"/>
                    <a:pt x="37694" y="33324"/>
                    <a:pt x="36560" y="34058"/>
                  </a:cubicBezTo>
                  <a:cubicBezTo>
                    <a:pt x="35493" y="34792"/>
                    <a:pt x="34459" y="35359"/>
                    <a:pt x="33258" y="35792"/>
                  </a:cubicBezTo>
                  <a:cubicBezTo>
                    <a:pt x="31757" y="36293"/>
                    <a:pt x="30189" y="36593"/>
                    <a:pt x="28621" y="36626"/>
                  </a:cubicBezTo>
                  <a:cubicBezTo>
                    <a:pt x="28543" y="36628"/>
                    <a:pt x="28466" y="36628"/>
                    <a:pt x="28389" y="36628"/>
                  </a:cubicBezTo>
                  <a:cubicBezTo>
                    <a:pt x="22720" y="36628"/>
                    <a:pt x="17942" y="33025"/>
                    <a:pt x="15178" y="28254"/>
                  </a:cubicBezTo>
                  <a:cubicBezTo>
                    <a:pt x="12343" y="23317"/>
                    <a:pt x="11242" y="17179"/>
                    <a:pt x="12610" y="11642"/>
                  </a:cubicBezTo>
                  <a:cubicBezTo>
                    <a:pt x="12710" y="11208"/>
                    <a:pt x="12843" y="10808"/>
                    <a:pt x="13010" y="10374"/>
                  </a:cubicBezTo>
                  <a:cubicBezTo>
                    <a:pt x="9941" y="8473"/>
                    <a:pt x="7339" y="5904"/>
                    <a:pt x="5538" y="2769"/>
                  </a:cubicBezTo>
                  <a:cubicBezTo>
                    <a:pt x="5038" y="1901"/>
                    <a:pt x="4571" y="967"/>
                    <a:pt x="4204" y="0"/>
                  </a:cubicBezTo>
                  <a:close/>
                </a:path>
              </a:pathLst>
            </a:custGeom>
            <a:solidFill>
              <a:srgbClr val="9C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6"/>
            <p:cNvSpPr/>
            <p:nvPr/>
          </p:nvSpPr>
          <p:spPr>
            <a:xfrm>
              <a:off x="3328955" y="3070735"/>
              <a:ext cx="218281" cy="262731"/>
            </a:xfrm>
            <a:custGeom>
              <a:avLst/>
              <a:gdLst/>
              <a:ahLst/>
              <a:cxnLst/>
              <a:rect l="l" t="t" r="r" b="b"/>
              <a:pathLst>
                <a:path w="9507" h="11443" extrusionOk="0">
                  <a:moveTo>
                    <a:pt x="2102" y="1"/>
                  </a:moveTo>
                  <a:lnTo>
                    <a:pt x="0" y="5571"/>
                  </a:lnTo>
                  <a:lnTo>
                    <a:pt x="3369" y="11442"/>
                  </a:lnTo>
                  <a:lnTo>
                    <a:pt x="9507" y="8540"/>
                  </a:lnTo>
                  <a:cubicBezTo>
                    <a:pt x="9507" y="8540"/>
                    <a:pt x="5938" y="2369"/>
                    <a:pt x="4103" y="901"/>
                  </a:cubicBezTo>
                  <a:cubicBezTo>
                    <a:pt x="3703" y="534"/>
                    <a:pt x="2102" y="1"/>
                    <a:pt x="2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6"/>
            <p:cNvSpPr/>
            <p:nvPr/>
          </p:nvSpPr>
          <p:spPr>
            <a:xfrm>
              <a:off x="3406306" y="4263964"/>
              <a:ext cx="233618" cy="144969"/>
            </a:xfrm>
            <a:custGeom>
              <a:avLst/>
              <a:gdLst/>
              <a:ahLst/>
              <a:cxnLst/>
              <a:rect l="l" t="t" r="r" b="b"/>
              <a:pathLst>
                <a:path w="10175" h="6314" extrusionOk="0">
                  <a:moveTo>
                    <a:pt x="4503" y="0"/>
                  </a:moveTo>
                  <a:lnTo>
                    <a:pt x="0" y="567"/>
                  </a:lnTo>
                  <a:lnTo>
                    <a:pt x="100" y="3436"/>
                  </a:lnTo>
                  <a:cubicBezTo>
                    <a:pt x="100" y="3436"/>
                    <a:pt x="5231" y="6314"/>
                    <a:pt x="7607" y="6314"/>
                  </a:cubicBezTo>
                  <a:cubicBezTo>
                    <a:pt x="7865" y="6314"/>
                    <a:pt x="8090" y="6280"/>
                    <a:pt x="8273" y="6205"/>
                  </a:cubicBezTo>
                  <a:cubicBezTo>
                    <a:pt x="10174" y="5471"/>
                    <a:pt x="4637" y="1802"/>
                    <a:pt x="4637" y="1802"/>
                  </a:cubicBezTo>
                  <a:lnTo>
                    <a:pt x="4503" y="0"/>
                  </a:lnTo>
                  <a:close/>
                </a:path>
              </a:pathLst>
            </a:custGeom>
            <a:solidFill>
              <a:srgbClr val="14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6"/>
            <p:cNvSpPr/>
            <p:nvPr/>
          </p:nvSpPr>
          <p:spPr>
            <a:xfrm>
              <a:off x="3723378" y="4120743"/>
              <a:ext cx="213689" cy="145406"/>
            </a:xfrm>
            <a:custGeom>
              <a:avLst/>
              <a:gdLst/>
              <a:ahLst/>
              <a:cxnLst/>
              <a:rect l="l" t="t" r="r" b="b"/>
              <a:pathLst>
                <a:path w="9307" h="6333" extrusionOk="0">
                  <a:moveTo>
                    <a:pt x="0" y="0"/>
                  </a:moveTo>
                  <a:lnTo>
                    <a:pt x="0" y="3269"/>
                  </a:lnTo>
                  <a:cubicBezTo>
                    <a:pt x="0" y="3269"/>
                    <a:pt x="5436" y="6333"/>
                    <a:pt x="7388" y="6333"/>
                  </a:cubicBezTo>
                  <a:cubicBezTo>
                    <a:pt x="7494" y="6333"/>
                    <a:pt x="7589" y="6324"/>
                    <a:pt x="7672" y="6305"/>
                  </a:cubicBezTo>
                  <a:cubicBezTo>
                    <a:pt x="9307" y="5905"/>
                    <a:pt x="7806" y="3269"/>
                    <a:pt x="5771" y="2636"/>
                  </a:cubicBezTo>
                  <a:cubicBezTo>
                    <a:pt x="4403" y="2235"/>
                    <a:pt x="4136" y="1268"/>
                    <a:pt x="4136" y="1268"/>
                  </a:cubicBezTo>
                  <a:lnTo>
                    <a:pt x="4036" y="401"/>
                  </a:lnTo>
                  <a:lnTo>
                    <a:pt x="0" y="0"/>
                  </a:lnTo>
                  <a:close/>
                </a:path>
              </a:pathLst>
            </a:custGeom>
            <a:solidFill>
              <a:srgbClr val="14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6"/>
            <p:cNvSpPr/>
            <p:nvPr/>
          </p:nvSpPr>
          <p:spPr>
            <a:xfrm>
              <a:off x="3782339" y="4159797"/>
              <a:ext cx="43670" cy="12284"/>
            </a:xfrm>
            <a:custGeom>
              <a:avLst/>
              <a:gdLst/>
              <a:ahLst/>
              <a:cxnLst/>
              <a:rect l="l" t="t" r="r" b="b"/>
              <a:pathLst>
                <a:path w="1902" h="535" fill="none" extrusionOk="0">
                  <a:moveTo>
                    <a:pt x="1902" y="1"/>
                  </a:moveTo>
                  <a:cubicBezTo>
                    <a:pt x="1902" y="1"/>
                    <a:pt x="401" y="34"/>
                    <a:pt x="1" y="534"/>
                  </a:cubicBezTo>
                </a:path>
              </a:pathLst>
            </a:custGeom>
            <a:noFill/>
            <a:ln w="5000" cap="rnd" cmpd="sng">
              <a:solidFill>
                <a:srgbClr val="190C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6"/>
            <p:cNvSpPr/>
            <p:nvPr/>
          </p:nvSpPr>
          <p:spPr>
            <a:xfrm>
              <a:off x="3801487" y="4172815"/>
              <a:ext cx="40616" cy="14580"/>
            </a:xfrm>
            <a:custGeom>
              <a:avLst/>
              <a:gdLst/>
              <a:ahLst/>
              <a:cxnLst/>
              <a:rect l="l" t="t" r="r" b="b"/>
              <a:pathLst>
                <a:path w="1769" h="635" fill="none" extrusionOk="0">
                  <a:moveTo>
                    <a:pt x="1768" y="1"/>
                  </a:moveTo>
                  <a:cubicBezTo>
                    <a:pt x="1768" y="1"/>
                    <a:pt x="401" y="134"/>
                    <a:pt x="1" y="635"/>
                  </a:cubicBezTo>
                </a:path>
              </a:pathLst>
            </a:custGeom>
            <a:noFill/>
            <a:ln w="5000" cap="rnd" cmpd="sng">
              <a:solidFill>
                <a:srgbClr val="190C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6"/>
            <p:cNvSpPr/>
            <p:nvPr/>
          </p:nvSpPr>
          <p:spPr>
            <a:xfrm>
              <a:off x="3828304" y="4185075"/>
              <a:ext cx="37540" cy="13799"/>
            </a:xfrm>
            <a:custGeom>
              <a:avLst/>
              <a:gdLst/>
              <a:ahLst/>
              <a:cxnLst/>
              <a:rect l="l" t="t" r="r" b="b"/>
              <a:pathLst>
                <a:path w="1635" h="601" fill="none" extrusionOk="0">
                  <a:moveTo>
                    <a:pt x="1635" y="0"/>
                  </a:moveTo>
                  <a:cubicBezTo>
                    <a:pt x="1635" y="0"/>
                    <a:pt x="400" y="101"/>
                    <a:pt x="0" y="601"/>
                  </a:cubicBezTo>
                </a:path>
              </a:pathLst>
            </a:custGeom>
            <a:noFill/>
            <a:ln w="5000" cap="rnd" cmpd="sng">
              <a:solidFill>
                <a:srgbClr val="190C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6"/>
            <p:cNvSpPr/>
            <p:nvPr/>
          </p:nvSpPr>
          <p:spPr>
            <a:xfrm>
              <a:off x="3102252" y="3027089"/>
              <a:ext cx="326285" cy="558135"/>
            </a:xfrm>
            <a:custGeom>
              <a:avLst/>
              <a:gdLst/>
              <a:ahLst/>
              <a:cxnLst/>
              <a:rect l="l" t="t" r="r" b="b"/>
              <a:pathLst>
                <a:path w="14211" h="24309" extrusionOk="0">
                  <a:moveTo>
                    <a:pt x="7773" y="0"/>
                  </a:moveTo>
                  <a:cubicBezTo>
                    <a:pt x="6872" y="100"/>
                    <a:pt x="6038" y="534"/>
                    <a:pt x="5571" y="1268"/>
                  </a:cubicBezTo>
                  <a:cubicBezTo>
                    <a:pt x="4203" y="3336"/>
                    <a:pt x="601" y="15945"/>
                    <a:pt x="0" y="23250"/>
                  </a:cubicBezTo>
                  <a:cubicBezTo>
                    <a:pt x="401" y="23284"/>
                    <a:pt x="768" y="23350"/>
                    <a:pt x="1168" y="23417"/>
                  </a:cubicBezTo>
                  <a:cubicBezTo>
                    <a:pt x="2869" y="23684"/>
                    <a:pt x="4570" y="24051"/>
                    <a:pt x="6272" y="24218"/>
                  </a:cubicBezTo>
                  <a:cubicBezTo>
                    <a:pt x="6896" y="24279"/>
                    <a:pt x="7524" y="24309"/>
                    <a:pt x="8154" y="24309"/>
                  </a:cubicBezTo>
                  <a:cubicBezTo>
                    <a:pt x="9241" y="24309"/>
                    <a:pt x="10331" y="24220"/>
                    <a:pt x="11409" y="24051"/>
                  </a:cubicBezTo>
                  <a:cubicBezTo>
                    <a:pt x="12343" y="23884"/>
                    <a:pt x="13277" y="23684"/>
                    <a:pt x="14211" y="23450"/>
                  </a:cubicBezTo>
                  <a:lnTo>
                    <a:pt x="13977" y="12076"/>
                  </a:lnTo>
                  <a:cubicBezTo>
                    <a:pt x="13977" y="12076"/>
                    <a:pt x="14111" y="5037"/>
                    <a:pt x="11976" y="1902"/>
                  </a:cubicBezTo>
                  <a:cubicBezTo>
                    <a:pt x="11876" y="1768"/>
                    <a:pt x="11776" y="1635"/>
                    <a:pt x="11675" y="1501"/>
                  </a:cubicBezTo>
                  <a:cubicBezTo>
                    <a:pt x="11008" y="1501"/>
                    <a:pt x="10375" y="1301"/>
                    <a:pt x="9741" y="1034"/>
                  </a:cubicBezTo>
                  <a:cubicBezTo>
                    <a:pt x="9407" y="934"/>
                    <a:pt x="9074" y="801"/>
                    <a:pt x="8740" y="634"/>
                  </a:cubicBezTo>
                  <a:cubicBezTo>
                    <a:pt x="8406" y="467"/>
                    <a:pt x="8073" y="267"/>
                    <a:pt x="77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6"/>
            <p:cNvSpPr/>
            <p:nvPr/>
          </p:nvSpPr>
          <p:spPr>
            <a:xfrm>
              <a:off x="3091530" y="3536377"/>
              <a:ext cx="738325" cy="743697"/>
            </a:xfrm>
            <a:custGeom>
              <a:avLst/>
              <a:gdLst/>
              <a:ahLst/>
              <a:cxnLst/>
              <a:rect l="l" t="t" r="r" b="b"/>
              <a:pathLst>
                <a:path w="32157" h="32391" extrusionOk="0">
                  <a:moveTo>
                    <a:pt x="501" y="1"/>
                  </a:moveTo>
                  <a:cubicBezTo>
                    <a:pt x="534" y="1302"/>
                    <a:pt x="0" y="4738"/>
                    <a:pt x="868" y="7006"/>
                  </a:cubicBezTo>
                  <a:cubicBezTo>
                    <a:pt x="1602" y="8841"/>
                    <a:pt x="12810" y="16680"/>
                    <a:pt x="12810" y="16680"/>
                  </a:cubicBezTo>
                  <a:cubicBezTo>
                    <a:pt x="12810" y="16680"/>
                    <a:pt x="12576" y="32391"/>
                    <a:pt x="12943" y="32391"/>
                  </a:cubicBezTo>
                  <a:cubicBezTo>
                    <a:pt x="13310" y="32391"/>
                    <a:pt x="19348" y="31490"/>
                    <a:pt x="19348" y="31490"/>
                  </a:cubicBezTo>
                  <a:cubicBezTo>
                    <a:pt x="19348" y="31490"/>
                    <a:pt x="20615" y="14411"/>
                    <a:pt x="20048" y="12143"/>
                  </a:cubicBezTo>
                  <a:cubicBezTo>
                    <a:pt x="19915" y="11476"/>
                    <a:pt x="18047" y="9775"/>
                    <a:pt x="17480" y="9141"/>
                  </a:cubicBezTo>
                  <a:lnTo>
                    <a:pt x="17480" y="9141"/>
                  </a:lnTo>
                  <a:lnTo>
                    <a:pt x="25018" y="11643"/>
                  </a:lnTo>
                  <a:lnTo>
                    <a:pt x="26119" y="25853"/>
                  </a:lnTo>
                  <a:lnTo>
                    <a:pt x="32157" y="25853"/>
                  </a:lnTo>
                  <a:cubicBezTo>
                    <a:pt x="32157" y="25853"/>
                    <a:pt x="31923" y="9641"/>
                    <a:pt x="31423" y="8140"/>
                  </a:cubicBezTo>
                  <a:cubicBezTo>
                    <a:pt x="31056" y="7039"/>
                    <a:pt x="29321" y="5738"/>
                    <a:pt x="28387" y="5105"/>
                  </a:cubicBezTo>
                  <a:cubicBezTo>
                    <a:pt x="27987" y="4871"/>
                    <a:pt x="27587" y="4671"/>
                    <a:pt x="27153" y="4571"/>
                  </a:cubicBezTo>
                  <a:lnTo>
                    <a:pt x="15078" y="1335"/>
                  </a:lnTo>
                  <a:lnTo>
                    <a:pt x="14711" y="34"/>
                  </a:lnTo>
                  <a:cubicBezTo>
                    <a:pt x="12128" y="999"/>
                    <a:pt x="9328" y="1554"/>
                    <a:pt x="6557" y="1554"/>
                  </a:cubicBezTo>
                  <a:cubicBezTo>
                    <a:pt x="6071" y="1554"/>
                    <a:pt x="5586" y="1537"/>
                    <a:pt x="5104" y="1502"/>
                  </a:cubicBezTo>
                  <a:cubicBezTo>
                    <a:pt x="3770" y="1402"/>
                    <a:pt x="2369" y="1235"/>
                    <a:pt x="1201" y="535"/>
                  </a:cubicBezTo>
                  <a:cubicBezTo>
                    <a:pt x="968" y="401"/>
                    <a:pt x="734" y="201"/>
                    <a:pt x="501" y="1"/>
                  </a:cubicBez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6"/>
            <p:cNvSpPr/>
            <p:nvPr/>
          </p:nvSpPr>
          <p:spPr>
            <a:xfrm>
              <a:off x="3266919" y="2941312"/>
              <a:ext cx="109542" cy="134339"/>
            </a:xfrm>
            <a:custGeom>
              <a:avLst/>
              <a:gdLst/>
              <a:ahLst/>
              <a:cxnLst/>
              <a:rect l="l" t="t" r="r" b="b"/>
              <a:pathLst>
                <a:path w="4771" h="5851" extrusionOk="0">
                  <a:moveTo>
                    <a:pt x="534" y="0"/>
                  </a:moveTo>
                  <a:lnTo>
                    <a:pt x="0" y="4337"/>
                  </a:lnTo>
                  <a:cubicBezTo>
                    <a:pt x="801" y="5037"/>
                    <a:pt x="1768" y="5538"/>
                    <a:pt x="2836" y="5738"/>
                  </a:cubicBezTo>
                  <a:cubicBezTo>
                    <a:pt x="3236" y="5813"/>
                    <a:pt x="3636" y="5850"/>
                    <a:pt x="4036" y="5850"/>
                  </a:cubicBezTo>
                  <a:cubicBezTo>
                    <a:pt x="4170" y="5850"/>
                    <a:pt x="4303" y="5846"/>
                    <a:pt x="4437" y="5838"/>
                  </a:cubicBezTo>
                  <a:cubicBezTo>
                    <a:pt x="4637" y="5638"/>
                    <a:pt x="4770" y="5471"/>
                    <a:pt x="4770" y="5471"/>
                  </a:cubicBezTo>
                  <a:lnTo>
                    <a:pt x="4503" y="2969"/>
                  </a:lnTo>
                  <a:lnTo>
                    <a:pt x="534" y="0"/>
                  </a:lnTo>
                  <a:close/>
                </a:path>
              </a:pathLst>
            </a:custGeom>
            <a:solidFill>
              <a:srgbClr val="FFB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6"/>
            <p:cNvSpPr/>
            <p:nvPr/>
          </p:nvSpPr>
          <p:spPr>
            <a:xfrm>
              <a:off x="3269972" y="2941312"/>
              <a:ext cx="103412" cy="99922"/>
            </a:xfrm>
            <a:custGeom>
              <a:avLst/>
              <a:gdLst/>
              <a:ahLst/>
              <a:cxnLst/>
              <a:rect l="l" t="t" r="r" b="b"/>
              <a:pathLst>
                <a:path w="4504" h="4352" extrusionOk="0">
                  <a:moveTo>
                    <a:pt x="401" y="0"/>
                  </a:moveTo>
                  <a:lnTo>
                    <a:pt x="1" y="3236"/>
                  </a:lnTo>
                  <a:cubicBezTo>
                    <a:pt x="134" y="3336"/>
                    <a:pt x="268" y="3436"/>
                    <a:pt x="401" y="3503"/>
                  </a:cubicBezTo>
                  <a:cubicBezTo>
                    <a:pt x="601" y="3636"/>
                    <a:pt x="768" y="3736"/>
                    <a:pt x="968" y="3836"/>
                  </a:cubicBezTo>
                  <a:cubicBezTo>
                    <a:pt x="1035" y="3870"/>
                    <a:pt x="1101" y="3903"/>
                    <a:pt x="1168" y="3937"/>
                  </a:cubicBezTo>
                  <a:cubicBezTo>
                    <a:pt x="1202" y="3937"/>
                    <a:pt x="1235" y="3970"/>
                    <a:pt x="1235" y="3970"/>
                  </a:cubicBezTo>
                  <a:lnTo>
                    <a:pt x="1302" y="3970"/>
                  </a:lnTo>
                  <a:cubicBezTo>
                    <a:pt x="1635" y="4103"/>
                    <a:pt x="2002" y="4203"/>
                    <a:pt x="2369" y="4303"/>
                  </a:cubicBezTo>
                  <a:cubicBezTo>
                    <a:pt x="2436" y="4303"/>
                    <a:pt x="2536" y="4337"/>
                    <a:pt x="2636" y="4337"/>
                  </a:cubicBezTo>
                  <a:lnTo>
                    <a:pt x="2669" y="4337"/>
                  </a:lnTo>
                  <a:cubicBezTo>
                    <a:pt x="2803" y="4337"/>
                    <a:pt x="2921" y="4352"/>
                    <a:pt x="3035" y="4352"/>
                  </a:cubicBezTo>
                  <a:cubicBezTo>
                    <a:pt x="3092" y="4352"/>
                    <a:pt x="3147" y="4348"/>
                    <a:pt x="3203" y="4337"/>
                  </a:cubicBezTo>
                  <a:lnTo>
                    <a:pt x="3403" y="4337"/>
                  </a:lnTo>
                  <a:cubicBezTo>
                    <a:pt x="3436" y="4337"/>
                    <a:pt x="3470" y="4303"/>
                    <a:pt x="3503" y="4303"/>
                  </a:cubicBezTo>
                  <a:cubicBezTo>
                    <a:pt x="3703" y="4303"/>
                    <a:pt x="3837" y="4270"/>
                    <a:pt x="4004" y="4270"/>
                  </a:cubicBezTo>
                  <a:lnTo>
                    <a:pt x="4170" y="4270"/>
                  </a:lnTo>
                  <a:cubicBezTo>
                    <a:pt x="4204" y="4270"/>
                    <a:pt x="4437" y="4237"/>
                    <a:pt x="4471" y="4237"/>
                  </a:cubicBezTo>
                  <a:lnTo>
                    <a:pt x="4504" y="4237"/>
                  </a:lnTo>
                  <a:lnTo>
                    <a:pt x="4404" y="2969"/>
                  </a:lnTo>
                  <a:lnTo>
                    <a:pt x="401" y="0"/>
                  </a:lnTo>
                  <a:close/>
                </a:path>
              </a:pathLst>
            </a:custGeom>
            <a:solidFill>
              <a:srgbClr val="F79E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6"/>
            <p:cNvSpPr/>
            <p:nvPr/>
          </p:nvSpPr>
          <p:spPr>
            <a:xfrm>
              <a:off x="3217142" y="2730888"/>
              <a:ext cx="245856" cy="288607"/>
            </a:xfrm>
            <a:custGeom>
              <a:avLst/>
              <a:gdLst/>
              <a:ahLst/>
              <a:cxnLst/>
              <a:rect l="l" t="t" r="r" b="b"/>
              <a:pathLst>
                <a:path w="10708" h="12570" extrusionOk="0">
                  <a:moveTo>
                    <a:pt x="6284" y="0"/>
                  </a:moveTo>
                  <a:cubicBezTo>
                    <a:pt x="3445" y="0"/>
                    <a:pt x="2502" y="2961"/>
                    <a:pt x="2502" y="2961"/>
                  </a:cubicBezTo>
                  <a:cubicBezTo>
                    <a:pt x="0" y="12227"/>
                    <a:pt x="5277" y="12570"/>
                    <a:pt x="6073" y="12570"/>
                  </a:cubicBezTo>
                  <a:cubicBezTo>
                    <a:pt x="6136" y="12570"/>
                    <a:pt x="6171" y="12568"/>
                    <a:pt x="6171" y="12568"/>
                  </a:cubicBezTo>
                  <a:cubicBezTo>
                    <a:pt x="6222" y="12569"/>
                    <a:pt x="6272" y="12570"/>
                    <a:pt x="6321" y="12570"/>
                  </a:cubicBezTo>
                  <a:cubicBezTo>
                    <a:pt x="10377" y="12570"/>
                    <a:pt x="10476" y="8542"/>
                    <a:pt x="10608" y="6630"/>
                  </a:cubicBezTo>
                  <a:cubicBezTo>
                    <a:pt x="10708" y="4695"/>
                    <a:pt x="10608" y="959"/>
                    <a:pt x="7472" y="159"/>
                  </a:cubicBezTo>
                  <a:cubicBezTo>
                    <a:pt x="7043" y="49"/>
                    <a:pt x="6648" y="0"/>
                    <a:pt x="6284" y="0"/>
                  </a:cubicBezTo>
                  <a:close/>
                </a:path>
              </a:pathLst>
            </a:custGeom>
            <a:solidFill>
              <a:srgbClr val="FFB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6"/>
            <p:cNvSpPr/>
            <p:nvPr/>
          </p:nvSpPr>
          <p:spPr>
            <a:xfrm>
              <a:off x="3212527" y="2806516"/>
              <a:ext cx="72026" cy="103412"/>
            </a:xfrm>
            <a:custGeom>
              <a:avLst/>
              <a:gdLst/>
              <a:ahLst/>
              <a:cxnLst/>
              <a:rect l="l" t="t" r="r" b="b"/>
              <a:pathLst>
                <a:path w="3137" h="4504" extrusionOk="0">
                  <a:moveTo>
                    <a:pt x="1569" y="0"/>
                  </a:moveTo>
                  <a:cubicBezTo>
                    <a:pt x="701" y="0"/>
                    <a:pt x="1" y="1001"/>
                    <a:pt x="1" y="2235"/>
                  </a:cubicBezTo>
                  <a:cubicBezTo>
                    <a:pt x="1" y="3503"/>
                    <a:pt x="701" y="4504"/>
                    <a:pt x="1569" y="4504"/>
                  </a:cubicBezTo>
                  <a:cubicBezTo>
                    <a:pt x="2436" y="4504"/>
                    <a:pt x="3136" y="3503"/>
                    <a:pt x="3136" y="2235"/>
                  </a:cubicBezTo>
                  <a:cubicBezTo>
                    <a:pt x="3136" y="1001"/>
                    <a:pt x="2436" y="0"/>
                    <a:pt x="1569" y="0"/>
                  </a:cubicBezTo>
                  <a:close/>
                </a:path>
              </a:pathLst>
            </a:custGeom>
            <a:solidFill>
              <a:srgbClr val="FFB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6"/>
            <p:cNvSpPr/>
            <p:nvPr/>
          </p:nvSpPr>
          <p:spPr>
            <a:xfrm>
              <a:off x="3282233" y="2739888"/>
              <a:ext cx="23" cy="23"/>
            </a:xfrm>
            <a:custGeom>
              <a:avLst/>
              <a:gdLst/>
              <a:ahLst/>
              <a:cxnLst/>
              <a:rect l="l" t="t" r="r" b="b"/>
              <a:pathLst>
                <a:path w="1" h="1" extrusionOk="0">
                  <a:moveTo>
                    <a:pt x="0" y="0"/>
                  </a:moveTo>
                  <a:cubicBezTo>
                    <a:pt x="0" y="0"/>
                    <a:pt x="0" y="0"/>
                    <a:pt x="0" y="0"/>
                  </a:cubicBezTo>
                  <a:lnTo>
                    <a:pt x="0" y="0"/>
                  </a:lnTo>
                  <a:close/>
                </a:path>
              </a:pathLst>
            </a:custGeom>
            <a:solidFill>
              <a:srgbClr val="3B28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6"/>
            <p:cNvSpPr/>
            <p:nvPr/>
          </p:nvSpPr>
          <p:spPr>
            <a:xfrm>
              <a:off x="3239344" y="2679321"/>
              <a:ext cx="251986" cy="188984"/>
            </a:xfrm>
            <a:custGeom>
              <a:avLst/>
              <a:gdLst/>
              <a:ahLst/>
              <a:cxnLst/>
              <a:rect l="l" t="t" r="r" b="b"/>
              <a:pathLst>
                <a:path w="10975" h="8231" extrusionOk="0">
                  <a:moveTo>
                    <a:pt x="4658" y="1"/>
                  </a:moveTo>
                  <a:cubicBezTo>
                    <a:pt x="4350" y="1"/>
                    <a:pt x="4045" y="102"/>
                    <a:pt x="3770" y="303"/>
                  </a:cubicBezTo>
                  <a:cubicBezTo>
                    <a:pt x="3336" y="570"/>
                    <a:pt x="2969" y="904"/>
                    <a:pt x="2769" y="1371"/>
                  </a:cubicBezTo>
                  <a:cubicBezTo>
                    <a:pt x="2736" y="1438"/>
                    <a:pt x="2702" y="1504"/>
                    <a:pt x="2669" y="1571"/>
                  </a:cubicBezTo>
                  <a:cubicBezTo>
                    <a:pt x="2469" y="1471"/>
                    <a:pt x="2269" y="1371"/>
                    <a:pt x="2035" y="1371"/>
                  </a:cubicBezTo>
                  <a:cubicBezTo>
                    <a:pt x="2005" y="1368"/>
                    <a:pt x="1974" y="1367"/>
                    <a:pt x="1945" y="1367"/>
                  </a:cubicBezTo>
                  <a:cubicBezTo>
                    <a:pt x="1128" y="1367"/>
                    <a:pt x="594" y="2231"/>
                    <a:pt x="401" y="2939"/>
                  </a:cubicBezTo>
                  <a:cubicBezTo>
                    <a:pt x="0" y="4206"/>
                    <a:pt x="501" y="5440"/>
                    <a:pt x="801" y="6641"/>
                  </a:cubicBezTo>
                  <a:cubicBezTo>
                    <a:pt x="908" y="7041"/>
                    <a:pt x="1142" y="8231"/>
                    <a:pt x="1641" y="8231"/>
                  </a:cubicBezTo>
                  <a:cubicBezTo>
                    <a:pt x="1766" y="8231"/>
                    <a:pt x="1908" y="8156"/>
                    <a:pt x="2069" y="7976"/>
                  </a:cubicBezTo>
                  <a:cubicBezTo>
                    <a:pt x="2202" y="7809"/>
                    <a:pt x="2269" y="7609"/>
                    <a:pt x="2302" y="7375"/>
                  </a:cubicBezTo>
                  <a:cubicBezTo>
                    <a:pt x="2335" y="6941"/>
                    <a:pt x="2235" y="6474"/>
                    <a:pt x="2235" y="6041"/>
                  </a:cubicBezTo>
                  <a:cubicBezTo>
                    <a:pt x="2269" y="5440"/>
                    <a:pt x="2536" y="5007"/>
                    <a:pt x="3103" y="4807"/>
                  </a:cubicBezTo>
                  <a:cubicBezTo>
                    <a:pt x="3325" y="4733"/>
                    <a:pt x="3553" y="4699"/>
                    <a:pt x="3783" y="4699"/>
                  </a:cubicBezTo>
                  <a:cubicBezTo>
                    <a:pt x="4279" y="4699"/>
                    <a:pt x="4782" y="4856"/>
                    <a:pt x="5237" y="5107"/>
                  </a:cubicBezTo>
                  <a:cubicBezTo>
                    <a:pt x="6272" y="5774"/>
                    <a:pt x="7239" y="6408"/>
                    <a:pt x="8540" y="6408"/>
                  </a:cubicBezTo>
                  <a:cubicBezTo>
                    <a:pt x="9907" y="6408"/>
                    <a:pt x="10975" y="5107"/>
                    <a:pt x="10841" y="3773"/>
                  </a:cubicBezTo>
                  <a:cubicBezTo>
                    <a:pt x="10808" y="3539"/>
                    <a:pt x="10775" y="3306"/>
                    <a:pt x="10708" y="3039"/>
                  </a:cubicBezTo>
                  <a:cubicBezTo>
                    <a:pt x="10575" y="2405"/>
                    <a:pt x="10274" y="1738"/>
                    <a:pt x="9841" y="1271"/>
                  </a:cubicBezTo>
                  <a:cubicBezTo>
                    <a:pt x="9486" y="834"/>
                    <a:pt x="8974" y="643"/>
                    <a:pt x="8434" y="643"/>
                  </a:cubicBezTo>
                  <a:cubicBezTo>
                    <a:pt x="8315" y="643"/>
                    <a:pt x="8194" y="652"/>
                    <a:pt x="8073" y="670"/>
                  </a:cubicBezTo>
                  <a:cubicBezTo>
                    <a:pt x="7973" y="670"/>
                    <a:pt x="7906" y="704"/>
                    <a:pt x="7806" y="737"/>
                  </a:cubicBezTo>
                  <a:cubicBezTo>
                    <a:pt x="7788" y="755"/>
                    <a:pt x="7787" y="761"/>
                    <a:pt x="7794" y="761"/>
                  </a:cubicBezTo>
                  <a:cubicBezTo>
                    <a:pt x="7804" y="761"/>
                    <a:pt x="7834" y="746"/>
                    <a:pt x="7838" y="746"/>
                  </a:cubicBezTo>
                  <a:cubicBezTo>
                    <a:pt x="7841" y="746"/>
                    <a:pt x="7834" y="752"/>
                    <a:pt x="7806" y="770"/>
                  </a:cubicBezTo>
                  <a:cubicBezTo>
                    <a:pt x="7773" y="770"/>
                    <a:pt x="7739" y="804"/>
                    <a:pt x="7706" y="804"/>
                  </a:cubicBezTo>
                  <a:lnTo>
                    <a:pt x="7639" y="704"/>
                  </a:lnTo>
                  <a:cubicBezTo>
                    <a:pt x="7606" y="704"/>
                    <a:pt x="7606" y="670"/>
                    <a:pt x="7572" y="670"/>
                  </a:cubicBezTo>
                  <a:cubicBezTo>
                    <a:pt x="7506" y="604"/>
                    <a:pt x="7406" y="537"/>
                    <a:pt x="7339" y="470"/>
                  </a:cubicBezTo>
                  <a:cubicBezTo>
                    <a:pt x="7139" y="370"/>
                    <a:pt x="6939" y="337"/>
                    <a:pt x="6739" y="303"/>
                  </a:cubicBezTo>
                  <a:cubicBezTo>
                    <a:pt x="6572" y="303"/>
                    <a:pt x="6405" y="337"/>
                    <a:pt x="6272" y="370"/>
                  </a:cubicBezTo>
                  <a:cubicBezTo>
                    <a:pt x="6138" y="403"/>
                    <a:pt x="5971" y="470"/>
                    <a:pt x="5871" y="570"/>
                  </a:cubicBezTo>
                  <a:cubicBezTo>
                    <a:pt x="5871" y="570"/>
                    <a:pt x="5871" y="570"/>
                    <a:pt x="5871" y="604"/>
                  </a:cubicBezTo>
                  <a:cubicBezTo>
                    <a:pt x="5738" y="437"/>
                    <a:pt x="5571" y="303"/>
                    <a:pt x="5404" y="203"/>
                  </a:cubicBezTo>
                  <a:cubicBezTo>
                    <a:pt x="5164" y="68"/>
                    <a:pt x="4910" y="1"/>
                    <a:pt x="4658" y="1"/>
                  </a:cubicBezTo>
                  <a:close/>
                </a:path>
              </a:pathLst>
            </a:custGeom>
            <a:solidFill>
              <a:srgbClr val="19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6"/>
            <p:cNvSpPr/>
            <p:nvPr/>
          </p:nvSpPr>
          <p:spPr>
            <a:xfrm>
              <a:off x="3343489" y="2831519"/>
              <a:ext cx="35267" cy="20962"/>
            </a:xfrm>
            <a:custGeom>
              <a:avLst/>
              <a:gdLst/>
              <a:ahLst/>
              <a:cxnLst/>
              <a:rect l="l" t="t" r="r" b="b"/>
              <a:pathLst>
                <a:path w="1536" h="913" extrusionOk="0">
                  <a:moveTo>
                    <a:pt x="1262" y="0"/>
                  </a:moveTo>
                  <a:cubicBezTo>
                    <a:pt x="1231" y="0"/>
                    <a:pt x="1200" y="4"/>
                    <a:pt x="1168" y="12"/>
                  </a:cubicBezTo>
                  <a:cubicBezTo>
                    <a:pt x="1068" y="12"/>
                    <a:pt x="935" y="79"/>
                    <a:pt x="835" y="112"/>
                  </a:cubicBezTo>
                  <a:cubicBezTo>
                    <a:pt x="735" y="179"/>
                    <a:pt x="635" y="212"/>
                    <a:pt x="568" y="246"/>
                  </a:cubicBezTo>
                  <a:cubicBezTo>
                    <a:pt x="468" y="312"/>
                    <a:pt x="335" y="346"/>
                    <a:pt x="268" y="446"/>
                  </a:cubicBezTo>
                  <a:cubicBezTo>
                    <a:pt x="201" y="479"/>
                    <a:pt x="168" y="513"/>
                    <a:pt x="134" y="546"/>
                  </a:cubicBezTo>
                  <a:cubicBezTo>
                    <a:pt x="101" y="546"/>
                    <a:pt x="101" y="579"/>
                    <a:pt x="68" y="613"/>
                  </a:cubicBezTo>
                  <a:cubicBezTo>
                    <a:pt x="48" y="652"/>
                    <a:pt x="40" y="668"/>
                    <a:pt x="37" y="668"/>
                  </a:cubicBezTo>
                  <a:cubicBezTo>
                    <a:pt x="34" y="668"/>
                    <a:pt x="34" y="660"/>
                    <a:pt x="34" y="646"/>
                  </a:cubicBezTo>
                  <a:cubicBezTo>
                    <a:pt x="34" y="646"/>
                    <a:pt x="34" y="679"/>
                    <a:pt x="34" y="679"/>
                  </a:cubicBezTo>
                  <a:cubicBezTo>
                    <a:pt x="1" y="713"/>
                    <a:pt x="1" y="813"/>
                    <a:pt x="34" y="846"/>
                  </a:cubicBezTo>
                  <a:cubicBezTo>
                    <a:pt x="68" y="913"/>
                    <a:pt x="134" y="913"/>
                    <a:pt x="201" y="913"/>
                  </a:cubicBezTo>
                  <a:lnTo>
                    <a:pt x="268" y="913"/>
                  </a:lnTo>
                  <a:cubicBezTo>
                    <a:pt x="301" y="913"/>
                    <a:pt x="335" y="880"/>
                    <a:pt x="368" y="880"/>
                  </a:cubicBezTo>
                  <a:cubicBezTo>
                    <a:pt x="435" y="846"/>
                    <a:pt x="501" y="846"/>
                    <a:pt x="535" y="813"/>
                  </a:cubicBezTo>
                  <a:cubicBezTo>
                    <a:pt x="635" y="779"/>
                    <a:pt x="735" y="713"/>
                    <a:pt x="802" y="679"/>
                  </a:cubicBezTo>
                  <a:cubicBezTo>
                    <a:pt x="835" y="679"/>
                    <a:pt x="835" y="679"/>
                    <a:pt x="868" y="646"/>
                  </a:cubicBezTo>
                  <a:lnTo>
                    <a:pt x="902" y="646"/>
                  </a:lnTo>
                  <a:cubicBezTo>
                    <a:pt x="935" y="646"/>
                    <a:pt x="1002" y="613"/>
                    <a:pt x="1035" y="579"/>
                  </a:cubicBezTo>
                  <a:cubicBezTo>
                    <a:pt x="1135" y="546"/>
                    <a:pt x="1269" y="513"/>
                    <a:pt x="1369" y="479"/>
                  </a:cubicBezTo>
                  <a:cubicBezTo>
                    <a:pt x="1469" y="413"/>
                    <a:pt x="1535" y="246"/>
                    <a:pt x="1469" y="146"/>
                  </a:cubicBezTo>
                  <a:cubicBezTo>
                    <a:pt x="1443" y="44"/>
                    <a:pt x="1359" y="0"/>
                    <a:pt x="1262" y="0"/>
                  </a:cubicBezTo>
                  <a:close/>
                </a:path>
              </a:pathLst>
            </a:custGeom>
            <a:solidFill>
              <a:srgbClr val="19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6"/>
            <p:cNvSpPr/>
            <p:nvPr/>
          </p:nvSpPr>
          <p:spPr>
            <a:xfrm>
              <a:off x="3420082" y="2833126"/>
              <a:ext cx="34486" cy="21215"/>
            </a:xfrm>
            <a:custGeom>
              <a:avLst/>
              <a:gdLst/>
              <a:ahLst/>
              <a:cxnLst/>
              <a:rect l="l" t="t" r="r" b="b"/>
              <a:pathLst>
                <a:path w="1502" h="924" extrusionOk="0">
                  <a:moveTo>
                    <a:pt x="266" y="0"/>
                  </a:moveTo>
                  <a:cubicBezTo>
                    <a:pt x="158" y="0"/>
                    <a:pt x="62" y="65"/>
                    <a:pt x="34" y="176"/>
                  </a:cubicBezTo>
                  <a:cubicBezTo>
                    <a:pt x="1" y="276"/>
                    <a:pt x="34" y="409"/>
                    <a:pt x="134" y="476"/>
                  </a:cubicBezTo>
                  <a:cubicBezTo>
                    <a:pt x="234" y="543"/>
                    <a:pt x="368" y="576"/>
                    <a:pt x="468" y="609"/>
                  </a:cubicBezTo>
                  <a:cubicBezTo>
                    <a:pt x="501" y="643"/>
                    <a:pt x="568" y="643"/>
                    <a:pt x="601" y="676"/>
                  </a:cubicBezTo>
                  <a:lnTo>
                    <a:pt x="634" y="676"/>
                  </a:lnTo>
                  <a:cubicBezTo>
                    <a:pt x="668" y="676"/>
                    <a:pt x="668" y="709"/>
                    <a:pt x="701" y="709"/>
                  </a:cubicBezTo>
                  <a:cubicBezTo>
                    <a:pt x="768" y="743"/>
                    <a:pt x="868" y="776"/>
                    <a:pt x="968" y="843"/>
                  </a:cubicBezTo>
                  <a:cubicBezTo>
                    <a:pt x="1001" y="843"/>
                    <a:pt x="1068" y="876"/>
                    <a:pt x="1135" y="876"/>
                  </a:cubicBezTo>
                  <a:cubicBezTo>
                    <a:pt x="1168" y="910"/>
                    <a:pt x="1202" y="910"/>
                    <a:pt x="1235" y="910"/>
                  </a:cubicBezTo>
                  <a:lnTo>
                    <a:pt x="1302" y="910"/>
                  </a:lnTo>
                  <a:cubicBezTo>
                    <a:pt x="1321" y="919"/>
                    <a:pt x="1341" y="923"/>
                    <a:pt x="1359" y="923"/>
                  </a:cubicBezTo>
                  <a:cubicBezTo>
                    <a:pt x="1405" y="923"/>
                    <a:pt x="1445" y="900"/>
                    <a:pt x="1468" y="876"/>
                  </a:cubicBezTo>
                  <a:cubicBezTo>
                    <a:pt x="1502" y="810"/>
                    <a:pt x="1502" y="743"/>
                    <a:pt x="1468" y="676"/>
                  </a:cubicBezTo>
                  <a:cubicBezTo>
                    <a:pt x="1468" y="676"/>
                    <a:pt x="1468" y="676"/>
                    <a:pt x="1468" y="643"/>
                  </a:cubicBezTo>
                  <a:cubicBezTo>
                    <a:pt x="1468" y="659"/>
                    <a:pt x="1468" y="668"/>
                    <a:pt x="1464" y="668"/>
                  </a:cubicBezTo>
                  <a:cubicBezTo>
                    <a:pt x="1460" y="668"/>
                    <a:pt x="1452" y="659"/>
                    <a:pt x="1435" y="643"/>
                  </a:cubicBezTo>
                  <a:cubicBezTo>
                    <a:pt x="1402" y="609"/>
                    <a:pt x="1402" y="576"/>
                    <a:pt x="1368" y="543"/>
                  </a:cubicBezTo>
                  <a:cubicBezTo>
                    <a:pt x="1335" y="509"/>
                    <a:pt x="1302" y="476"/>
                    <a:pt x="1235" y="443"/>
                  </a:cubicBezTo>
                  <a:cubicBezTo>
                    <a:pt x="1168" y="376"/>
                    <a:pt x="1035" y="309"/>
                    <a:pt x="935" y="276"/>
                  </a:cubicBezTo>
                  <a:cubicBezTo>
                    <a:pt x="868" y="209"/>
                    <a:pt x="768" y="176"/>
                    <a:pt x="668" y="142"/>
                  </a:cubicBezTo>
                  <a:cubicBezTo>
                    <a:pt x="568" y="76"/>
                    <a:pt x="468" y="42"/>
                    <a:pt x="334" y="9"/>
                  </a:cubicBezTo>
                  <a:cubicBezTo>
                    <a:pt x="311" y="3"/>
                    <a:pt x="288" y="0"/>
                    <a:pt x="266" y="0"/>
                  </a:cubicBezTo>
                  <a:close/>
                </a:path>
              </a:pathLst>
            </a:custGeom>
            <a:solidFill>
              <a:srgbClr val="19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6"/>
            <p:cNvSpPr/>
            <p:nvPr/>
          </p:nvSpPr>
          <p:spPr>
            <a:xfrm>
              <a:off x="3429266" y="2850943"/>
              <a:ext cx="23" cy="23"/>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3B28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6"/>
            <p:cNvSpPr/>
            <p:nvPr/>
          </p:nvSpPr>
          <p:spPr>
            <a:xfrm>
              <a:off x="3358045" y="2861665"/>
              <a:ext cx="13041" cy="21468"/>
            </a:xfrm>
            <a:custGeom>
              <a:avLst/>
              <a:gdLst/>
              <a:ahLst/>
              <a:cxnLst/>
              <a:rect l="l" t="t" r="r" b="b"/>
              <a:pathLst>
                <a:path w="568" h="935" extrusionOk="0">
                  <a:moveTo>
                    <a:pt x="301" y="0"/>
                  </a:moveTo>
                  <a:cubicBezTo>
                    <a:pt x="134" y="0"/>
                    <a:pt x="1" y="200"/>
                    <a:pt x="1" y="467"/>
                  </a:cubicBezTo>
                  <a:cubicBezTo>
                    <a:pt x="1" y="734"/>
                    <a:pt x="134" y="934"/>
                    <a:pt x="301" y="934"/>
                  </a:cubicBezTo>
                  <a:cubicBezTo>
                    <a:pt x="434" y="934"/>
                    <a:pt x="568" y="734"/>
                    <a:pt x="568" y="467"/>
                  </a:cubicBezTo>
                  <a:cubicBezTo>
                    <a:pt x="568" y="200"/>
                    <a:pt x="434" y="0"/>
                    <a:pt x="301" y="0"/>
                  </a:cubicBezTo>
                  <a:close/>
                </a:path>
              </a:pathLst>
            </a:custGeom>
            <a:solidFill>
              <a:srgbClr val="19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6"/>
            <p:cNvSpPr/>
            <p:nvPr/>
          </p:nvSpPr>
          <p:spPr>
            <a:xfrm>
              <a:off x="3350400" y="2883109"/>
              <a:ext cx="21468" cy="10745"/>
            </a:xfrm>
            <a:custGeom>
              <a:avLst/>
              <a:gdLst/>
              <a:ahLst/>
              <a:cxnLst/>
              <a:rect l="l" t="t" r="r" b="b"/>
              <a:pathLst>
                <a:path w="935" h="468" fill="none" extrusionOk="0">
                  <a:moveTo>
                    <a:pt x="0" y="0"/>
                  </a:moveTo>
                  <a:cubicBezTo>
                    <a:pt x="34" y="200"/>
                    <a:pt x="200" y="367"/>
                    <a:pt x="400" y="401"/>
                  </a:cubicBezTo>
                  <a:cubicBezTo>
                    <a:pt x="601" y="467"/>
                    <a:pt x="801" y="401"/>
                    <a:pt x="934" y="234"/>
                  </a:cubicBezTo>
                </a:path>
              </a:pathLst>
            </a:custGeom>
            <a:noFill/>
            <a:ln w="5000" cap="rnd" cmpd="sng">
              <a:solidFill>
                <a:srgbClr val="190C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6"/>
            <p:cNvSpPr/>
            <p:nvPr/>
          </p:nvSpPr>
          <p:spPr>
            <a:xfrm>
              <a:off x="3424674" y="2883109"/>
              <a:ext cx="26840" cy="9207"/>
            </a:xfrm>
            <a:custGeom>
              <a:avLst/>
              <a:gdLst/>
              <a:ahLst/>
              <a:cxnLst/>
              <a:rect l="l" t="t" r="r" b="b"/>
              <a:pathLst>
                <a:path w="1169" h="401" fill="none" extrusionOk="0">
                  <a:moveTo>
                    <a:pt x="1" y="234"/>
                  </a:moveTo>
                  <a:cubicBezTo>
                    <a:pt x="101" y="300"/>
                    <a:pt x="401" y="367"/>
                    <a:pt x="535" y="401"/>
                  </a:cubicBezTo>
                  <a:cubicBezTo>
                    <a:pt x="668" y="401"/>
                    <a:pt x="1168" y="134"/>
                    <a:pt x="1135" y="0"/>
                  </a:cubicBezTo>
                </a:path>
              </a:pathLst>
            </a:custGeom>
            <a:noFill/>
            <a:ln w="5000" cap="rnd" cmpd="sng">
              <a:solidFill>
                <a:srgbClr val="190C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6"/>
            <p:cNvSpPr/>
            <p:nvPr/>
          </p:nvSpPr>
          <p:spPr>
            <a:xfrm>
              <a:off x="3426970" y="2861665"/>
              <a:ext cx="13822" cy="21468"/>
            </a:xfrm>
            <a:custGeom>
              <a:avLst/>
              <a:gdLst/>
              <a:ahLst/>
              <a:cxnLst/>
              <a:rect l="l" t="t" r="r" b="b"/>
              <a:pathLst>
                <a:path w="602" h="935" extrusionOk="0">
                  <a:moveTo>
                    <a:pt x="301" y="0"/>
                  </a:moveTo>
                  <a:cubicBezTo>
                    <a:pt x="134" y="0"/>
                    <a:pt x="1" y="200"/>
                    <a:pt x="1" y="467"/>
                  </a:cubicBezTo>
                  <a:cubicBezTo>
                    <a:pt x="1" y="701"/>
                    <a:pt x="134" y="934"/>
                    <a:pt x="301" y="934"/>
                  </a:cubicBezTo>
                  <a:cubicBezTo>
                    <a:pt x="468" y="934"/>
                    <a:pt x="601" y="701"/>
                    <a:pt x="601" y="467"/>
                  </a:cubicBezTo>
                  <a:cubicBezTo>
                    <a:pt x="601" y="200"/>
                    <a:pt x="468" y="0"/>
                    <a:pt x="301" y="0"/>
                  </a:cubicBezTo>
                  <a:close/>
                </a:path>
              </a:pathLst>
            </a:custGeom>
            <a:solidFill>
              <a:srgbClr val="19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6"/>
            <p:cNvSpPr/>
            <p:nvPr/>
          </p:nvSpPr>
          <p:spPr>
            <a:xfrm>
              <a:off x="3404010" y="2867795"/>
              <a:ext cx="13799" cy="60523"/>
            </a:xfrm>
            <a:custGeom>
              <a:avLst/>
              <a:gdLst/>
              <a:ahLst/>
              <a:cxnLst/>
              <a:rect l="l" t="t" r="r" b="b"/>
              <a:pathLst>
                <a:path w="601" h="2636" fill="none" extrusionOk="0">
                  <a:moveTo>
                    <a:pt x="0" y="0"/>
                  </a:moveTo>
                  <a:cubicBezTo>
                    <a:pt x="0" y="367"/>
                    <a:pt x="34" y="1001"/>
                    <a:pt x="234" y="1334"/>
                  </a:cubicBezTo>
                  <a:cubicBezTo>
                    <a:pt x="300" y="1434"/>
                    <a:pt x="400" y="1535"/>
                    <a:pt x="434" y="1635"/>
                  </a:cubicBezTo>
                  <a:cubicBezTo>
                    <a:pt x="601" y="2002"/>
                    <a:pt x="400" y="2469"/>
                    <a:pt x="34" y="2635"/>
                  </a:cubicBezTo>
                </a:path>
              </a:pathLst>
            </a:custGeom>
            <a:noFill/>
            <a:ln w="5000" cap="rnd" cmpd="sng">
              <a:solidFill>
                <a:srgbClr val="190C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6"/>
            <p:cNvSpPr/>
            <p:nvPr/>
          </p:nvSpPr>
          <p:spPr>
            <a:xfrm>
              <a:off x="3345808" y="2951276"/>
              <a:ext cx="62038" cy="25279"/>
            </a:xfrm>
            <a:custGeom>
              <a:avLst/>
              <a:gdLst/>
              <a:ahLst/>
              <a:cxnLst/>
              <a:rect l="l" t="t" r="r" b="b"/>
              <a:pathLst>
                <a:path w="2702" h="1101" fill="none" extrusionOk="0">
                  <a:moveTo>
                    <a:pt x="0" y="100"/>
                  </a:moveTo>
                  <a:cubicBezTo>
                    <a:pt x="1001" y="0"/>
                    <a:pt x="2035" y="367"/>
                    <a:pt x="2702" y="1101"/>
                  </a:cubicBezTo>
                </a:path>
              </a:pathLst>
            </a:custGeom>
            <a:noFill/>
            <a:ln w="5000" cap="rnd" cmpd="sng">
              <a:solidFill>
                <a:srgbClr val="190C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6"/>
            <p:cNvSpPr/>
            <p:nvPr/>
          </p:nvSpPr>
          <p:spPr>
            <a:xfrm>
              <a:off x="3422378" y="3300491"/>
              <a:ext cx="350025" cy="396244"/>
            </a:xfrm>
            <a:custGeom>
              <a:avLst/>
              <a:gdLst/>
              <a:ahLst/>
              <a:cxnLst/>
              <a:rect l="l" t="t" r="r" b="b"/>
              <a:pathLst>
                <a:path w="15245" h="17258" extrusionOk="0">
                  <a:moveTo>
                    <a:pt x="4437" y="1"/>
                  </a:moveTo>
                  <a:cubicBezTo>
                    <a:pt x="3403" y="1002"/>
                    <a:pt x="1902" y="1569"/>
                    <a:pt x="67" y="2002"/>
                  </a:cubicBezTo>
                  <a:cubicBezTo>
                    <a:pt x="101" y="2736"/>
                    <a:pt x="168" y="3637"/>
                    <a:pt x="101" y="4404"/>
                  </a:cubicBezTo>
                  <a:cubicBezTo>
                    <a:pt x="1" y="5238"/>
                    <a:pt x="1869" y="8073"/>
                    <a:pt x="3437" y="9408"/>
                  </a:cubicBezTo>
                  <a:cubicBezTo>
                    <a:pt x="3921" y="9796"/>
                    <a:pt x="8980" y="13723"/>
                    <a:pt x="9353" y="13723"/>
                  </a:cubicBezTo>
                  <a:cubicBezTo>
                    <a:pt x="9362" y="13723"/>
                    <a:pt x="9368" y="13721"/>
                    <a:pt x="9371" y="13716"/>
                  </a:cubicBezTo>
                  <a:lnTo>
                    <a:pt x="9371" y="13716"/>
                  </a:lnTo>
                  <a:cubicBezTo>
                    <a:pt x="9341" y="13783"/>
                    <a:pt x="9340" y="13879"/>
                    <a:pt x="9307" y="13944"/>
                  </a:cubicBezTo>
                  <a:cubicBezTo>
                    <a:pt x="9274" y="14044"/>
                    <a:pt x="9274" y="14178"/>
                    <a:pt x="9274" y="14311"/>
                  </a:cubicBezTo>
                  <a:cubicBezTo>
                    <a:pt x="9274" y="14511"/>
                    <a:pt x="9274" y="14711"/>
                    <a:pt x="9274" y="14912"/>
                  </a:cubicBezTo>
                  <a:cubicBezTo>
                    <a:pt x="9274" y="15145"/>
                    <a:pt x="9274" y="15379"/>
                    <a:pt x="9307" y="15579"/>
                  </a:cubicBezTo>
                  <a:cubicBezTo>
                    <a:pt x="9379" y="15881"/>
                    <a:pt x="9630" y="16022"/>
                    <a:pt x="9890" y="16022"/>
                  </a:cubicBezTo>
                  <a:cubicBezTo>
                    <a:pt x="10117" y="16022"/>
                    <a:pt x="10350" y="15914"/>
                    <a:pt x="10475" y="15712"/>
                  </a:cubicBezTo>
                  <a:cubicBezTo>
                    <a:pt x="10675" y="15412"/>
                    <a:pt x="10608" y="14978"/>
                    <a:pt x="10608" y="14611"/>
                  </a:cubicBezTo>
                  <a:lnTo>
                    <a:pt x="10608" y="14611"/>
                  </a:lnTo>
                  <a:cubicBezTo>
                    <a:pt x="11109" y="15145"/>
                    <a:pt x="11642" y="15946"/>
                    <a:pt x="11576" y="16713"/>
                  </a:cubicBezTo>
                  <a:cubicBezTo>
                    <a:pt x="11676" y="16880"/>
                    <a:pt x="11742" y="17046"/>
                    <a:pt x="11843" y="17180"/>
                  </a:cubicBezTo>
                  <a:cubicBezTo>
                    <a:pt x="12135" y="17216"/>
                    <a:pt x="12578" y="17257"/>
                    <a:pt x="13038" y="17257"/>
                  </a:cubicBezTo>
                  <a:cubicBezTo>
                    <a:pt x="13838" y="17257"/>
                    <a:pt x="14687" y="17133"/>
                    <a:pt x="14878" y="16646"/>
                  </a:cubicBezTo>
                  <a:cubicBezTo>
                    <a:pt x="15245" y="15645"/>
                    <a:pt x="14111" y="12877"/>
                    <a:pt x="12476" y="11376"/>
                  </a:cubicBezTo>
                  <a:cubicBezTo>
                    <a:pt x="10842" y="9841"/>
                    <a:pt x="6339" y="6339"/>
                    <a:pt x="5938" y="5338"/>
                  </a:cubicBezTo>
                  <a:cubicBezTo>
                    <a:pt x="5705" y="4671"/>
                    <a:pt x="4971" y="1936"/>
                    <a:pt x="4437" y="1"/>
                  </a:cubicBezTo>
                  <a:close/>
                </a:path>
              </a:pathLst>
            </a:custGeom>
            <a:solidFill>
              <a:srgbClr val="F79E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6"/>
            <p:cNvSpPr/>
            <p:nvPr/>
          </p:nvSpPr>
          <p:spPr>
            <a:xfrm>
              <a:off x="3647221" y="2573064"/>
              <a:ext cx="297516" cy="378656"/>
            </a:xfrm>
            <a:custGeom>
              <a:avLst/>
              <a:gdLst/>
              <a:ahLst/>
              <a:cxnLst/>
              <a:rect l="l" t="t" r="r" b="b"/>
              <a:pathLst>
                <a:path w="12958" h="16492" extrusionOk="0">
                  <a:moveTo>
                    <a:pt x="12667" y="1"/>
                  </a:moveTo>
                  <a:cubicBezTo>
                    <a:pt x="12613" y="1"/>
                    <a:pt x="12557" y="36"/>
                    <a:pt x="12557" y="95"/>
                  </a:cubicBezTo>
                  <a:cubicBezTo>
                    <a:pt x="12824" y="2863"/>
                    <a:pt x="11390" y="5732"/>
                    <a:pt x="8921" y="7066"/>
                  </a:cubicBezTo>
                  <a:cubicBezTo>
                    <a:pt x="7587" y="7800"/>
                    <a:pt x="6052" y="8000"/>
                    <a:pt x="4751" y="8834"/>
                  </a:cubicBezTo>
                  <a:cubicBezTo>
                    <a:pt x="3617" y="9601"/>
                    <a:pt x="2717" y="10669"/>
                    <a:pt x="2083" y="11870"/>
                  </a:cubicBezTo>
                  <a:cubicBezTo>
                    <a:pt x="1716" y="12570"/>
                    <a:pt x="1449" y="13304"/>
                    <a:pt x="1216" y="14071"/>
                  </a:cubicBezTo>
                  <a:cubicBezTo>
                    <a:pt x="982" y="14872"/>
                    <a:pt x="715" y="15739"/>
                    <a:pt x="81" y="16340"/>
                  </a:cubicBezTo>
                  <a:cubicBezTo>
                    <a:pt x="1" y="16394"/>
                    <a:pt x="51" y="16491"/>
                    <a:pt x="126" y="16491"/>
                  </a:cubicBezTo>
                  <a:cubicBezTo>
                    <a:pt x="143" y="16491"/>
                    <a:pt x="162" y="16486"/>
                    <a:pt x="182" y="16473"/>
                  </a:cubicBezTo>
                  <a:cubicBezTo>
                    <a:pt x="1382" y="15672"/>
                    <a:pt x="1482" y="13938"/>
                    <a:pt x="2016" y="12704"/>
                  </a:cubicBezTo>
                  <a:cubicBezTo>
                    <a:pt x="2617" y="11303"/>
                    <a:pt x="3551" y="10035"/>
                    <a:pt x="4785" y="9168"/>
                  </a:cubicBezTo>
                  <a:cubicBezTo>
                    <a:pt x="6152" y="8200"/>
                    <a:pt x="7887" y="8034"/>
                    <a:pt x="9288" y="7200"/>
                  </a:cubicBezTo>
                  <a:cubicBezTo>
                    <a:pt x="10389" y="6533"/>
                    <a:pt x="11289" y="5532"/>
                    <a:pt x="11923" y="4398"/>
                  </a:cubicBezTo>
                  <a:cubicBezTo>
                    <a:pt x="12657" y="3097"/>
                    <a:pt x="12957" y="1562"/>
                    <a:pt x="12757" y="61"/>
                  </a:cubicBezTo>
                  <a:cubicBezTo>
                    <a:pt x="12743" y="19"/>
                    <a:pt x="12706" y="1"/>
                    <a:pt x="12667" y="1"/>
                  </a:cubicBezTo>
                  <a:close/>
                </a:path>
              </a:pathLst>
            </a:custGeom>
            <a:solidFill>
              <a:srgbClr val="FFFB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6"/>
            <p:cNvSpPr/>
            <p:nvPr/>
          </p:nvSpPr>
          <p:spPr>
            <a:xfrm>
              <a:off x="3663890" y="2535525"/>
              <a:ext cx="323736" cy="420489"/>
            </a:xfrm>
            <a:custGeom>
              <a:avLst/>
              <a:gdLst/>
              <a:ahLst/>
              <a:cxnLst/>
              <a:rect l="l" t="t" r="r" b="b"/>
              <a:pathLst>
                <a:path w="14100" h="18314" extrusionOk="0">
                  <a:moveTo>
                    <a:pt x="13217" y="1"/>
                  </a:moveTo>
                  <a:cubicBezTo>
                    <a:pt x="13168" y="1"/>
                    <a:pt x="13108" y="48"/>
                    <a:pt x="13132" y="95"/>
                  </a:cubicBezTo>
                  <a:cubicBezTo>
                    <a:pt x="14099" y="3097"/>
                    <a:pt x="13399" y="6533"/>
                    <a:pt x="11097" y="8735"/>
                  </a:cubicBezTo>
                  <a:cubicBezTo>
                    <a:pt x="8662" y="11003"/>
                    <a:pt x="4859" y="11270"/>
                    <a:pt x="2758" y="13972"/>
                  </a:cubicBezTo>
                  <a:cubicBezTo>
                    <a:pt x="1757" y="15306"/>
                    <a:pt x="1590" y="17241"/>
                    <a:pt x="89" y="18141"/>
                  </a:cubicBezTo>
                  <a:cubicBezTo>
                    <a:pt x="0" y="18201"/>
                    <a:pt x="44" y="18313"/>
                    <a:pt x="125" y="18313"/>
                  </a:cubicBezTo>
                  <a:cubicBezTo>
                    <a:pt x="135" y="18313"/>
                    <a:pt x="145" y="18312"/>
                    <a:pt x="156" y="18308"/>
                  </a:cubicBezTo>
                  <a:cubicBezTo>
                    <a:pt x="1557" y="17774"/>
                    <a:pt x="1857" y="16040"/>
                    <a:pt x="2491" y="14872"/>
                  </a:cubicBezTo>
                  <a:cubicBezTo>
                    <a:pt x="3358" y="13238"/>
                    <a:pt x="5060" y="12304"/>
                    <a:pt x="6694" y="11537"/>
                  </a:cubicBezTo>
                  <a:cubicBezTo>
                    <a:pt x="8295" y="10803"/>
                    <a:pt x="9963" y="10169"/>
                    <a:pt x="11264" y="8935"/>
                  </a:cubicBezTo>
                  <a:cubicBezTo>
                    <a:pt x="12398" y="7901"/>
                    <a:pt x="13165" y="6500"/>
                    <a:pt x="13566" y="5032"/>
                  </a:cubicBezTo>
                  <a:cubicBezTo>
                    <a:pt x="13966" y="3397"/>
                    <a:pt x="13933" y="1630"/>
                    <a:pt x="13265" y="28"/>
                  </a:cubicBezTo>
                  <a:cubicBezTo>
                    <a:pt x="13256" y="9"/>
                    <a:pt x="13237" y="1"/>
                    <a:pt x="13217" y="1"/>
                  </a:cubicBezTo>
                  <a:close/>
                </a:path>
              </a:pathLst>
            </a:custGeom>
            <a:solidFill>
              <a:srgbClr val="FFFB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6"/>
            <p:cNvSpPr/>
            <p:nvPr/>
          </p:nvSpPr>
          <p:spPr>
            <a:xfrm>
              <a:off x="3682258" y="2715183"/>
              <a:ext cx="301143" cy="252307"/>
            </a:xfrm>
            <a:custGeom>
              <a:avLst/>
              <a:gdLst/>
              <a:ahLst/>
              <a:cxnLst/>
              <a:rect l="l" t="t" r="r" b="b"/>
              <a:pathLst>
                <a:path w="13116" h="10989" extrusionOk="0">
                  <a:moveTo>
                    <a:pt x="13058" y="1"/>
                  </a:moveTo>
                  <a:cubicBezTo>
                    <a:pt x="13024" y="1"/>
                    <a:pt x="12982" y="26"/>
                    <a:pt x="12966" y="76"/>
                  </a:cubicBezTo>
                  <a:cubicBezTo>
                    <a:pt x="12465" y="2511"/>
                    <a:pt x="9830" y="3545"/>
                    <a:pt x="7729" y="4245"/>
                  </a:cubicBezTo>
                  <a:cubicBezTo>
                    <a:pt x="6628" y="4612"/>
                    <a:pt x="5527" y="4946"/>
                    <a:pt x="4560" y="5546"/>
                  </a:cubicBezTo>
                  <a:cubicBezTo>
                    <a:pt x="3592" y="6113"/>
                    <a:pt x="2925" y="6881"/>
                    <a:pt x="2325" y="7848"/>
                  </a:cubicBezTo>
                  <a:cubicBezTo>
                    <a:pt x="2025" y="8348"/>
                    <a:pt x="1724" y="8882"/>
                    <a:pt x="1391" y="9382"/>
                  </a:cubicBezTo>
                  <a:cubicBezTo>
                    <a:pt x="1024" y="9949"/>
                    <a:pt x="557" y="10350"/>
                    <a:pt x="90" y="10817"/>
                  </a:cubicBezTo>
                  <a:cubicBezTo>
                    <a:pt x="1" y="10876"/>
                    <a:pt x="71" y="10989"/>
                    <a:pt x="158" y="10989"/>
                  </a:cubicBezTo>
                  <a:cubicBezTo>
                    <a:pt x="168" y="10989"/>
                    <a:pt x="179" y="10987"/>
                    <a:pt x="190" y="10984"/>
                  </a:cubicBezTo>
                  <a:cubicBezTo>
                    <a:pt x="1157" y="10617"/>
                    <a:pt x="1758" y="9416"/>
                    <a:pt x="2258" y="8582"/>
                  </a:cubicBezTo>
                  <a:cubicBezTo>
                    <a:pt x="2892" y="7548"/>
                    <a:pt x="3526" y="6580"/>
                    <a:pt x="4560" y="5913"/>
                  </a:cubicBezTo>
                  <a:cubicBezTo>
                    <a:pt x="6628" y="4612"/>
                    <a:pt x="9196" y="4445"/>
                    <a:pt x="11198" y="2978"/>
                  </a:cubicBezTo>
                  <a:cubicBezTo>
                    <a:pt x="12165" y="2277"/>
                    <a:pt x="12932" y="1310"/>
                    <a:pt x="13099" y="76"/>
                  </a:cubicBezTo>
                  <a:cubicBezTo>
                    <a:pt x="13116" y="26"/>
                    <a:pt x="13091" y="1"/>
                    <a:pt x="13058" y="1"/>
                  </a:cubicBezTo>
                  <a:close/>
                </a:path>
              </a:pathLst>
            </a:custGeom>
            <a:solidFill>
              <a:srgbClr val="FFFB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6"/>
            <p:cNvSpPr/>
            <p:nvPr/>
          </p:nvSpPr>
          <p:spPr>
            <a:xfrm>
              <a:off x="3314399" y="2954307"/>
              <a:ext cx="336823" cy="413510"/>
            </a:xfrm>
            <a:custGeom>
              <a:avLst/>
              <a:gdLst/>
              <a:ahLst/>
              <a:cxnLst/>
              <a:rect l="l" t="t" r="r" b="b"/>
              <a:pathLst>
                <a:path w="14670" h="18010" extrusionOk="0">
                  <a:moveTo>
                    <a:pt x="13696" y="1"/>
                  </a:moveTo>
                  <a:cubicBezTo>
                    <a:pt x="13690" y="1"/>
                    <a:pt x="13683" y="1"/>
                    <a:pt x="13677" y="1"/>
                  </a:cubicBezTo>
                  <a:cubicBezTo>
                    <a:pt x="12876" y="68"/>
                    <a:pt x="12543" y="3537"/>
                    <a:pt x="12543" y="3537"/>
                  </a:cubicBezTo>
                  <a:cubicBezTo>
                    <a:pt x="12543" y="3537"/>
                    <a:pt x="12509" y="1803"/>
                    <a:pt x="11976" y="602"/>
                  </a:cubicBezTo>
                  <a:cubicBezTo>
                    <a:pt x="11815" y="231"/>
                    <a:pt x="11676" y="101"/>
                    <a:pt x="11559" y="101"/>
                  </a:cubicBezTo>
                  <a:cubicBezTo>
                    <a:pt x="11288" y="101"/>
                    <a:pt x="11142" y="802"/>
                    <a:pt x="11142" y="802"/>
                  </a:cubicBezTo>
                  <a:lnTo>
                    <a:pt x="10775" y="4038"/>
                  </a:lnTo>
                  <a:cubicBezTo>
                    <a:pt x="10775" y="4038"/>
                    <a:pt x="10743" y="4032"/>
                    <a:pt x="10691" y="4032"/>
                  </a:cubicBezTo>
                  <a:cubicBezTo>
                    <a:pt x="10439" y="4032"/>
                    <a:pt x="9700" y="4168"/>
                    <a:pt x="9507" y="5739"/>
                  </a:cubicBezTo>
                  <a:cubicBezTo>
                    <a:pt x="9407" y="6873"/>
                    <a:pt x="10374" y="7540"/>
                    <a:pt x="10374" y="7540"/>
                  </a:cubicBezTo>
                  <a:cubicBezTo>
                    <a:pt x="10374" y="7540"/>
                    <a:pt x="8640" y="11576"/>
                    <a:pt x="3603" y="12210"/>
                  </a:cubicBezTo>
                  <a:cubicBezTo>
                    <a:pt x="3546" y="12217"/>
                    <a:pt x="3494" y="12219"/>
                    <a:pt x="3447" y="12219"/>
                  </a:cubicBezTo>
                  <a:cubicBezTo>
                    <a:pt x="3246" y="12219"/>
                    <a:pt x="3112" y="12170"/>
                    <a:pt x="2869" y="12143"/>
                  </a:cubicBezTo>
                  <a:cubicBezTo>
                    <a:pt x="2502" y="12911"/>
                    <a:pt x="2035" y="13811"/>
                    <a:pt x="1635" y="14545"/>
                  </a:cubicBezTo>
                  <a:cubicBezTo>
                    <a:pt x="1168" y="15679"/>
                    <a:pt x="0" y="17848"/>
                    <a:pt x="0" y="17848"/>
                  </a:cubicBezTo>
                  <a:cubicBezTo>
                    <a:pt x="766" y="17958"/>
                    <a:pt x="1485" y="18010"/>
                    <a:pt x="2159" y="18010"/>
                  </a:cubicBezTo>
                  <a:cubicBezTo>
                    <a:pt x="10011" y="18010"/>
                    <a:pt x="11907" y="11058"/>
                    <a:pt x="12276" y="10075"/>
                  </a:cubicBezTo>
                  <a:cubicBezTo>
                    <a:pt x="12910" y="8441"/>
                    <a:pt x="14044" y="5038"/>
                    <a:pt x="14044" y="5038"/>
                  </a:cubicBezTo>
                  <a:cubicBezTo>
                    <a:pt x="14044" y="5038"/>
                    <a:pt x="14669" y="1"/>
                    <a:pt x="13696" y="1"/>
                  </a:cubicBezTo>
                  <a:close/>
                </a:path>
              </a:pathLst>
            </a:custGeom>
            <a:solidFill>
              <a:srgbClr val="FFB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6"/>
            <p:cNvSpPr/>
            <p:nvPr/>
          </p:nvSpPr>
          <p:spPr>
            <a:xfrm>
              <a:off x="3599305" y="2984958"/>
              <a:ext cx="55150" cy="23764"/>
            </a:xfrm>
            <a:custGeom>
              <a:avLst/>
              <a:gdLst/>
              <a:ahLst/>
              <a:cxnLst/>
              <a:rect l="l" t="t" r="r" b="b"/>
              <a:pathLst>
                <a:path w="2402" h="1035" extrusionOk="0">
                  <a:moveTo>
                    <a:pt x="2168" y="1"/>
                  </a:moveTo>
                  <a:lnTo>
                    <a:pt x="0" y="101"/>
                  </a:lnTo>
                  <a:cubicBezTo>
                    <a:pt x="100" y="234"/>
                    <a:pt x="167" y="368"/>
                    <a:pt x="167" y="501"/>
                  </a:cubicBezTo>
                  <a:cubicBezTo>
                    <a:pt x="200" y="668"/>
                    <a:pt x="200" y="868"/>
                    <a:pt x="200" y="1035"/>
                  </a:cubicBezTo>
                  <a:lnTo>
                    <a:pt x="2102" y="1035"/>
                  </a:lnTo>
                  <a:cubicBezTo>
                    <a:pt x="2402" y="801"/>
                    <a:pt x="2168" y="1"/>
                    <a:pt x="2168" y="1"/>
                  </a:cubicBezTo>
                  <a:close/>
                </a:path>
              </a:pathLst>
            </a:custGeom>
            <a:solidFill>
              <a:srgbClr val="FFFB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6"/>
            <p:cNvSpPr/>
            <p:nvPr/>
          </p:nvSpPr>
          <p:spPr>
            <a:xfrm>
              <a:off x="3509693" y="2984958"/>
              <a:ext cx="55931" cy="23006"/>
            </a:xfrm>
            <a:custGeom>
              <a:avLst/>
              <a:gdLst/>
              <a:ahLst/>
              <a:cxnLst/>
              <a:rect l="l" t="t" r="r" b="b"/>
              <a:pathLst>
                <a:path w="2436" h="1002" extrusionOk="0">
                  <a:moveTo>
                    <a:pt x="201" y="1"/>
                  </a:moveTo>
                  <a:cubicBezTo>
                    <a:pt x="201" y="1"/>
                    <a:pt x="0" y="801"/>
                    <a:pt x="301" y="1001"/>
                  </a:cubicBezTo>
                  <a:lnTo>
                    <a:pt x="2402" y="1001"/>
                  </a:lnTo>
                  <a:cubicBezTo>
                    <a:pt x="2402" y="1001"/>
                    <a:pt x="2402" y="968"/>
                    <a:pt x="2436" y="935"/>
                  </a:cubicBezTo>
                  <a:cubicBezTo>
                    <a:pt x="2402" y="768"/>
                    <a:pt x="2369" y="568"/>
                    <a:pt x="2369" y="401"/>
                  </a:cubicBezTo>
                  <a:cubicBezTo>
                    <a:pt x="2369" y="301"/>
                    <a:pt x="2369" y="201"/>
                    <a:pt x="2402" y="101"/>
                  </a:cubicBezTo>
                  <a:lnTo>
                    <a:pt x="201" y="1"/>
                  </a:lnTo>
                  <a:close/>
                </a:path>
              </a:pathLst>
            </a:custGeom>
            <a:solidFill>
              <a:srgbClr val="F8AE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6"/>
            <p:cNvSpPr/>
            <p:nvPr/>
          </p:nvSpPr>
          <p:spPr>
            <a:xfrm>
              <a:off x="918772" y="1202862"/>
              <a:ext cx="1547091" cy="2672567"/>
            </a:xfrm>
            <a:custGeom>
              <a:avLst/>
              <a:gdLst/>
              <a:ahLst/>
              <a:cxnLst/>
              <a:rect l="l" t="t" r="r" b="b"/>
              <a:pathLst>
                <a:path w="67382" h="116401" extrusionOk="0">
                  <a:moveTo>
                    <a:pt x="40765" y="1"/>
                  </a:moveTo>
                  <a:cubicBezTo>
                    <a:pt x="34652" y="1"/>
                    <a:pt x="28326" y="3983"/>
                    <a:pt x="24785" y="9338"/>
                  </a:cubicBezTo>
                  <a:cubicBezTo>
                    <a:pt x="22149" y="13374"/>
                    <a:pt x="20682" y="18044"/>
                    <a:pt x="19481" y="22714"/>
                  </a:cubicBezTo>
                  <a:cubicBezTo>
                    <a:pt x="16979" y="32654"/>
                    <a:pt x="15044" y="42294"/>
                    <a:pt x="10408" y="51534"/>
                  </a:cubicBezTo>
                  <a:cubicBezTo>
                    <a:pt x="5838" y="60541"/>
                    <a:pt x="601" y="69481"/>
                    <a:pt x="267" y="79821"/>
                  </a:cubicBezTo>
                  <a:cubicBezTo>
                    <a:pt x="0" y="88361"/>
                    <a:pt x="2335" y="97267"/>
                    <a:pt x="7539" y="104205"/>
                  </a:cubicBezTo>
                  <a:cubicBezTo>
                    <a:pt x="13610" y="112245"/>
                    <a:pt x="22983" y="116114"/>
                    <a:pt x="32924" y="116381"/>
                  </a:cubicBezTo>
                  <a:cubicBezTo>
                    <a:pt x="33395" y="116394"/>
                    <a:pt x="33873" y="116401"/>
                    <a:pt x="34357" y="116401"/>
                  </a:cubicBezTo>
                  <a:cubicBezTo>
                    <a:pt x="42387" y="116401"/>
                    <a:pt x="51901" y="114523"/>
                    <a:pt x="57942" y="109142"/>
                  </a:cubicBezTo>
                  <a:cubicBezTo>
                    <a:pt x="63646" y="104072"/>
                    <a:pt x="65914" y="96867"/>
                    <a:pt x="66715" y="89462"/>
                  </a:cubicBezTo>
                  <a:cubicBezTo>
                    <a:pt x="67282" y="84191"/>
                    <a:pt x="67382" y="78887"/>
                    <a:pt x="67148" y="73584"/>
                  </a:cubicBezTo>
                  <a:cubicBezTo>
                    <a:pt x="66715" y="63977"/>
                    <a:pt x="65280" y="54436"/>
                    <a:pt x="63646" y="44963"/>
                  </a:cubicBezTo>
                  <a:cubicBezTo>
                    <a:pt x="61411" y="31754"/>
                    <a:pt x="59843" y="15075"/>
                    <a:pt x="50636" y="4567"/>
                  </a:cubicBezTo>
                  <a:cubicBezTo>
                    <a:pt x="47813" y="1351"/>
                    <a:pt x="44325" y="1"/>
                    <a:pt x="40765" y="1"/>
                  </a:cubicBezTo>
                  <a:close/>
                </a:path>
              </a:pathLst>
            </a:custGeom>
            <a:solidFill>
              <a:srgbClr val="EF8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6"/>
            <p:cNvSpPr/>
            <p:nvPr/>
          </p:nvSpPr>
          <p:spPr>
            <a:xfrm>
              <a:off x="1050491" y="1333112"/>
              <a:ext cx="1305092" cy="2429788"/>
            </a:xfrm>
            <a:custGeom>
              <a:avLst/>
              <a:gdLst/>
              <a:ahLst/>
              <a:cxnLst/>
              <a:rect l="l" t="t" r="r" b="b"/>
              <a:pathLst>
                <a:path w="56842" h="105827" extrusionOk="0">
                  <a:moveTo>
                    <a:pt x="34374" y="0"/>
                  </a:moveTo>
                  <a:cubicBezTo>
                    <a:pt x="29219" y="0"/>
                    <a:pt x="23888" y="3631"/>
                    <a:pt x="20916" y="8501"/>
                  </a:cubicBezTo>
                  <a:cubicBezTo>
                    <a:pt x="18681" y="12171"/>
                    <a:pt x="17413" y="16407"/>
                    <a:pt x="16446" y="20643"/>
                  </a:cubicBezTo>
                  <a:cubicBezTo>
                    <a:pt x="14311" y="29716"/>
                    <a:pt x="12710" y="38456"/>
                    <a:pt x="8774" y="46829"/>
                  </a:cubicBezTo>
                  <a:cubicBezTo>
                    <a:pt x="4938" y="55035"/>
                    <a:pt x="501" y="63174"/>
                    <a:pt x="234" y="72581"/>
                  </a:cubicBezTo>
                  <a:cubicBezTo>
                    <a:pt x="1" y="80319"/>
                    <a:pt x="1969" y="88459"/>
                    <a:pt x="6372" y="94730"/>
                  </a:cubicBezTo>
                  <a:cubicBezTo>
                    <a:pt x="11476" y="102068"/>
                    <a:pt x="19381" y="105571"/>
                    <a:pt x="27787" y="105804"/>
                  </a:cubicBezTo>
                  <a:cubicBezTo>
                    <a:pt x="28220" y="105819"/>
                    <a:pt x="28659" y="105826"/>
                    <a:pt x="29104" y="105826"/>
                  </a:cubicBezTo>
                  <a:cubicBezTo>
                    <a:pt x="35852" y="105826"/>
                    <a:pt x="43799" y="104115"/>
                    <a:pt x="48869" y="99233"/>
                  </a:cubicBezTo>
                  <a:cubicBezTo>
                    <a:pt x="53672" y="94630"/>
                    <a:pt x="55607" y="88092"/>
                    <a:pt x="56274" y="81353"/>
                  </a:cubicBezTo>
                  <a:cubicBezTo>
                    <a:pt x="56741" y="76550"/>
                    <a:pt x="56841" y="71747"/>
                    <a:pt x="56641" y="66910"/>
                  </a:cubicBezTo>
                  <a:cubicBezTo>
                    <a:pt x="56274" y="58170"/>
                    <a:pt x="55040" y="49497"/>
                    <a:pt x="53672" y="40891"/>
                  </a:cubicBezTo>
                  <a:cubicBezTo>
                    <a:pt x="51804" y="28883"/>
                    <a:pt x="50470" y="13705"/>
                    <a:pt x="42698" y="4165"/>
                  </a:cubicBezTo>
                  <a:cubicBezTo>
                    <a:pt x="40317" y="1231"/>
                    <a:pt x="37375" y="0"/>
                    <a:pt x="34374" y="0"/>
                  </a:cubicBezTo>
                  <a:close/>
                </a:path>
              </a:pathLst>
            </a:custGeom>
            <a:solidFill>
              <a:srgbClr val="EF8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6"/>
            <p:cNvSpPr/>
            <p:nvPr/>
          </p:nvSpPr>
          <p:spPr>
            <a:xfrm>
              <a:off x="1143156" y="1684966"/>
              <a:ext cx="1101368" cy="1825159"/>
            </a:xfrm>
            <a:custGeom>
              <a:avLst/>
              <a:gdLst/>
              <a:ahLst/>
              <a:cxnLst/>
              <a:rect l="l" t="t" r="r" b="b"/>
              <a:pathLst>
                <a:path w="47969" h="79493" extrusionOk="0">
                  <a:moveTo>
                    <a:pt x="46853" y="1"/>
                  </a:moveTo>
                  <a:cubicBezTo>
                    <a:pt x="46688" y="1"/>
                    <a:pt x="46517" y="65"/>
                    <a:pt x="46367" y="215"/>
                  </a:cubicBezTo>
                  <a:cubicBezTo>
                    <a:pt x="46367" y="215"/>
                    <a:pt x="46334" y="248"/>
                    <a:pt x="46334" y="248"/>
                  </a:cubicBezTo>
                  <a:cubicBezTo>
                    <a:pt x="45867" y="281"/>
                    <a:pt x="45433" y="415"/>
                    <a:pt x="45033" y="682"/>
                  </a:cubicBezTo>
                  <a:cubicBezTo>
                    <a:pt x="44466" y="1115"/>
                    <a:pt x="43966" y="1682"/>
                    <a:pt x="43599" y="2249"/>
                  </a:cubicBezTo>
                  <a:cubicBezTo>
                    <a:pt x="42765" y="3550"/>
                    <a:pt x="42364" y="5085"/>
                    <a:pt x="42064" y="6553"/>
                  </a:cubicBezTo>
                  <a:cubicBezTo>
                    <a:pt x="41297" y="10222"/>
                    <a:pt x="41230" y="14025"/>
                    <a:pt x="40363" y="17660"/>
                  </a:cubicBezTo>
                  <a:cubicBezTo>
                    <a:pt x="39629" y="20696"/>
                    <a:pt x="38195" y="24265"/>
                    <a:pt x="35293" y="25833"/>
                  </a:cubicBezTo>
                  <a:cubicBezTo>
                    <a:pt x="34826" y="26100"/>
                    <a:pt x="34392" y="26233"/>
                    <a:pt x="33892" y="26333"/>
                  </a:cubicBezTo>
                  <a:cubicBezTo>
                    <a:pt x="33858" y="26300"/>
                    <a:pt x="33825" y="26233"/>
                    <a:pt x="33758" y="26233"/>
                  </a:cubicBezTo>
                  <a:cubicBezTo>
                    <a:pt x="33091" y="25966"/>
                    <a:pt x="32324" y="25900"/>
                    <a:pt x="31623" y="25766"/>
                  </a:cubicBezTo>
                  <a:cubicBezTo>
                    <a:pt x="30923" y="25600"/>
                    <a:pt x="30222" y="25433"/>
                    <a:pt x="29522" y="25166"/>
                  </a:cubicBezTo>
                  <a:cubicBezTo>
                    <a:pt x="28621" y="24799"/>
                    <a:pt x="27787" y="24265"/>
                    <a:pt x="27054" y="23631"/>
                  </a:cubicBezTo>
                  <a:cubicBezTo>
                    <a:pt x="27054" y="23431"/>
                    <a:pt x="27087" y="23198"/>
                    <a:pt x="27087" y="22998"/>
                  </a:cubicBezTo>
                  <a:cubicBezTo>
                    <a:pt x="27120" y="22664"/>
                    <a:pt x="27054" y="22364"/>
                    <a:pt x="26987" y="22030"/>
                  </a:cubicBezTo>
                  <a:cubicBezTo>
                    <a:pt x="26887" y="21397"/>
                    <a:pt x="26820" y="20729"/>
                    <a:pt x="26720" y="20096"/>
                  </a:cubicBezTo>
                  <a:cubicBezTo>
                    <a:pt x="26553" y="18861"/>
                    <a:pt x="26286" y="17660"/>
                    <a:pt x="25953" y="16460"/>
                  </a:cubicBezTo>
                  <a:cubicBezTo>
                    <a:pt x="25586" y="15292"/>
                    <a:pt x="25152" y="14125"/>
                    <a:pt x="24618" y="13024"/>
                  </a:cubicBezTo>
                  <a:cubicBezTo>
                    <a:pt x="24118" y="11923"/>
                    <a:pt x="23551" y="10756"/>
                    <a:pt x="22450" y="10155"/>
                  </a:cubicBezTo>
                  <a:cubicBezTo>
                    <a:pt x="22416" y="10142"/>
                    <a:pt x="22378" y="10135"/>
                    <a:pt x="22339" y="10135"/>
                  </a:cubicBezTo>
                  <a:cubicBezTo>
                    <a:pt x="22186" y="10135"/>
                    <a:pt x="22017" y="10236"/>
                    <a:pt x="22017" y="10422"/>
                  </a:cubicBezTo>
                  <a:cubicBezTo>
                    <a:pt x="22083" y="11623"/>
                    <a:pt x="22750" y="12624"/>
                    <a:pt x="23251" y="13724"/>
                  </a:cubicBezTo>
                  <a:cubicBezTo>
                    <a:pt x="23785" y="14825"/>
                    <a:pt x="24185" y="15959"/>
                    <a:pt x="24552" y="17127"/>
                  </a:cubicBezTo>
                  <a:cubicBezTo>
                    <a:pt x="24885" y="18261"/>
                    <a:pt x="25152" y="19462"/>
                    <a:pt x="25352" y="20629"/>
                  </a:cubicBezTo>
                  <a:cubicBezTo>
                    <a:pt x="25419" y="21096"/>
                    <a:pt x="25486" y="21530"/>
                    <a:pt x="25552" y="21997"/>
                  </a:cubicBezTo>
                  <a:cubicBezTo>
                    <a:pt x="24752" y="20863"/>
                    <a:pt x="24118" y="19595"/>
                    <a:pt x="23318" y="18461"/>
                  </a:cubicBezTo>
                  <a:cubicBezTo>
                    <a:pt x="22384" y="17160"/>
                    <a:pt x="21249" y="16093"/>
                    <a:pt x="19882" y="15259"/>
                  </a:cubicBezTo>
                  <a:cubicBezTo>
                    <a:pt x="19148" y="14825"/>
                    <a:pt x="18347" y="14425"/>
                    <a:pt x="17513" y="14125"/>
                  </a:cubicBezTo>
                  <a:cubicBezTo>
                    <a:pt x="17146" y="13991"/>
                    <a:pt x="16679" y="13824"/>
                    <a:pt x="16279" y="13824"/>
                  </a:cubicBezTo>
                  <a:cubicBezTo>
                    <a:pt x="16046" y="13824"/>
                    <a:pt x="15846" y="13858"/>
                    <a:pt x="15612" y="13858"/>
                  </a:cubicBezTo>
                  <a:cubicBezTo>
                    <a:pt x="15574" y="13853"/>
                    <a:pt x="15538" y="13851"/>
                    <a:pt x="15503" y="13851"/>
                  </a:cubicBezTo>
                  <a:cubicBezTo>
                    <a:pt x="15295" y="13851"/>
                    <a:pt x="15140" y="13924"/>
                    <a:pt x="14912" y="13924"/>
                  </a:cubicBezTo>
                  <a:cubicBezTo>
                    <a:pt x="14902" y="13923"/>
                    <a:pt x="14893" y="13923"/>
                    <a:pt x="14884" y="13923"/>
                  </a:cubicBezTo>
                  <a:cubicBezTo>
                    <a:pt x="14668" y="13923"/>
                    <a:pt x="14554" y="14297"/>
                    <a:pt x="14778" y="14425"/>
                  </a:cubicBezTo>
                  <a:cubicBezTo>
                    <a:pt x="14978" y="14492"/>
                    <a:pt x="15078" y="14658"/>
                    <a:pt x="15278" y="14758"/>
                  </a:cubicBezTo>
                  <a:cubicBezTo>
                    <a:pt x="15445" y="14858"/>
                    <a:pt x="15545" y="14892"/>
                    <a:pt x="15712" y="15025"/>
                  </a:cubicBezTo>
                  <a:cubicBezTo>
                    <a:pt x="16012" y="15259"/>
                    <a:pt x="16446" y="15392"/>
                    <a:pt x="16813" y="15559"/>
                  </a:cubicBezTo>
                  <a:cubicBezTo>
                    <a:pt x="17513" y="15859"/>
                    <a:pt x="18214" y="16159"/>
                    <a:pt x="18848" y="16560"/>
                  </a:cubicBezTo>
                  <a:cubicBezTo>
                    <a:pt x="20249" y="17327"/>
                    <a:pt x="21383" y="18394"/>
                    <a:pt x="22250" y="19729"/>
                  </a:cubicBezTo>
                  <a:cubicBezTo>
                    <a:pt x="22951" y="20763"/>
                    <a:pt x="23518" y="21897"/>
                    <a:pt x="24252" y="22898"/>
                  </a:cubicBezTo>
                  <a:cubicBezTo>
                    <a:pt x="23084" y="22297"/>
                    <a:pt x="21850" y="21797"/>
                    <a:pt x="20549" y="21530"/>
                  </a:cubicBezTo>
                  <a:cubicBezTo>
                    <a:pt x="20000" y="21404"/>
                    <a:pt x="19364" y="21314"/>
                    <a:pt x="18725" y="21314"/>
                  </a:cubicBezTo>
                  <a:cubicBezTo>
                    <a:pt x="17503" y="21314"/>
                    <a:pt x="16269" y="21646"/>
                    <a:pt x="15612" y="22697"/>
                  </a:cubicBezTo>
                  <a:cubicBezTo>
                    <a:pt x="15479" y="22864"/>
                    <a:pt x="15645" y="23098"/>
                    <a:pt x="15846" y="23098"/>
                  </a:cubicBezTo>
                  <a:cubicBezTo>
                    <a:pt x="16579" y="23064"/>
                    <a:pt x="17347" y="22898"/>
                    <a:pt x="18114" y="22864"/>
                  </a:cubicBezTo>
                  <a:cubicBezTo>
                    <a:pt x="18285" y="22850"/>
                    <a:pt x="18454" y="22843"/>
                    <a:pt x="18623" y="22843"/>
                  </a:cubicBezTo>
                  <a:cubicBezTo>
                    <a:pt x="19242" y="22843"/>
                    <a:pt x="19846" y="22933"/>
                    <a:pt x="20449" y="23064"/>
                  </a:cubicBezTo>
                  <a:cubicBezTo>
                    <a:pt x="22083" y="23465"/>
                    <a:pt x="23618" y="24232"/>
                    <a:pt x="25052" y="25066"/>
                  </a:cubicBezTo>
                  <a:cubicBezTo>
                    <a:pt x="27354" y="26420"/>
                    <a:pt x="30053" y="27972"/>
                    <a:pt x="32807" y="27972"/>
                  </a:cubicBezTo>
                  <a:cubicBezTo>
                    <a:pt x="33445" y="27972"/>
                    <a:pt x="34086" y="27889"/>
                    <a:pt x="34726" y="27701"/>
                  </a:cubicBezTo>
                  <a:cubicBezTo>
                    <a:pt x="36427" y="27234"/>
                    <a:pt x="37761" y="26100"/>
                    <a:pt x="38829" y="24732"/>
                  </a:cubicBezTo>
                  <a:lnTo>
                    <a:pt x="38829" y="24732"/>
                  </a:lnTo>
                  <a:cubicBezTo>
                    <a:pt x="37661" y="27101"/>
                    <a:pt x="36060" y="29269"/>
                    <a:pt x="34125" y="31137"/>
                  </a:cubicBezTo>
                  <a:cubicBezTo>
                    <a:pt x="33758" y="31504"/>
                    <a:pt x="33358" y="31871"/>
                    <a:pt x="32958" y="32238"/>
                  </a:cubicBezTo>
                  <a:cubicBezTo>
                    <a:pt x="32917" y="32196"/>
                    <a:pt x="32850" y="32168"/>
                    <a:pt x="32789" y="32168"/>
                  </a:cubicBezTo>
                  <a:cubicBezTo>
                    <a:pt x="32752" y="32168"/>
                    <a:pt x="32716" y="32179"/>
                    <a:pt x="32691" y="32204"/>
                  </a:cubicBezTo>
                  <a:cubicBezTo>
                    <a:pt x="32057" y="32705"/>
                    <a:pt x="31423" y="33238"/>
                    <a:pt x="30723" y="33639"/>
                  </a:cubicBezTo>
                  <a:cubicBezTo>
                    <a:pt x="30022" y="34006"/>
                    <a:pt x="29288" y="34339"/>
                    <a:pt x="28555" y="34573"/>
                  </a:cubicBezTo>
                  <a:cubicBezTo>
                    <a:pt x="26887" y="35140"/>
                    <a:pt x="25186" y="35340"/>
                    <a:pt x="23451" y="35373"/>
                  </a:cubicBezTo>
                  <a:cubicBezTo>
                    <a:pt x="23026" y="35390"/>
                    <a:pt x="22600" y="35396"/>
                    <a:pt x="22175" y="35396"/>
                  </a:cubicBezTo>
                  <a:cubicBezTo>
                    <a:pt x="20899" y="35396"/>
                    <a:pt x="19623" y="35340"/>
                    <a:pt x="18347" y="35340"/>
                  </a:cubicBezTo>
                  <a:cubicBezTo>
                    <a:pt x="17380" y="34773"/>
                    <a:pt x="16346" y="34306"/>
                    <a:pt x="15379" y="33805"/>
                  </a:cubicBezTo>
                  <a:cubicBezTo>
                    <a:pt x="14678" y="33405"/>
                    <a:pt x="13978" y="33005"/>
                    <a:pt x="13277" y="32605"/>
                  </a:cubicBezTo>
                  <a:cubicBezTo>
                    <a:pt x="12943" y="32404"/>
                    <a:pt x="12643" y="32204"/>
                    <a:pt x="12310" y="32037"/>
                  </a:cubicBezTo>
                  <a:cubicBezTo>
                    <a:pt x="12009" y="31904"/>
                    <a:pt x="11709" y="31837"/>
                    <a:pt x="11442" y="31604"/>
                  </a:cubicBezTo>
                  <a:cubicBezTo>
                    <a:pt x="11399" y="31561"/>
                    <a:pt x="11349" y="31542"/>
                    <a:pt x="11300" y="31542"/>
                  </a:cubicBezTo>
                  <a:cubicBezTo>
                    <a:pt x="11197" y="31542"/>
                    <a:pt x="11098" y="31624"/>
                    <a:pt x="11075" y="31737"/>
                  </a:cubicBezTo>
                  <a:cubicBezTo>
                    <a:pt x="11009" y="32504"/>
                    <a:pt x="11442" y="33238"/>
                    <a:pt x="12043" y="33639"/>
                  </a:cubicBezTo>
                  <a:cubicBezTo>
                    <a:pt x="12777" y="34139"/>
                    <a:pt x="13577" y="34539"/>
                    <a:pt x="14378" y="34940"/>
                  </a:cubicBezTo>
                  <a:cubicBezTo>
                    <a:pt x="14678" y="35106"/>
                    <a:pt x="15012" y="35273"/>
                    <a:pt x="15379" y="35440"/>
                  </a:cubicBezTo>
                  <a:cubicBezTo>
                    <a:pt x="14211" y="35540"/>
                    <a:pt x="13077" y="35740"/>
                    <a:pt x="11943" y="36107"/>
                  </a:cubicBezTo>
                  <a:cubicBezTo>
                    <a:pt x="10208" y="36641"/>
                    <a:pt x="8507" y="37675"/>
                    <a:pt x="7740" y="39409"/>
                  </a:cubicBezTo>
                  <a:cubicBezTo>
                    <a:pt x="7658" y="39599"/>
                    <a:pt x="7797" y="39855"/>
                    <a:pt x="7995" y="39855"/>
                  </a:cubicBezTo>
                  <a:cubicBezTo>
                    <a:pt x="8041" y="39855"/>
                    <a:pt x="8090" y="39841"/>
                    <a:pt x="8140" y="39810"/>
                  </a:cubicBezTo>
                  <a:cubicBezTo>
                    <a:pt x="9508" y="38976"/>
                    <a:pt x="10942" y="38175"/>
                    <a:pt x="12476" y="37675"/>
                  </a:cubicBezTo>
                  <a:cubicBezTo>
                    <a:pt x="14178" y="37108"/>
                    <a:pt x="15946" y="36941"/>
                    <a:pt x="17747" y="36908"/>
                  </a:cubicBezTo>
                  <a:cubicBezTo>
                    <a:pt x="17927" y="36906"/>
                    <a:pt x="18107" y="36905"/>
                    <a:pt x="18287" y="36905"/>
                  </a:cubicBezTo>
                  <a:cubicBezTo>
                    <a:pt x="19440" y="36905"/>
                    <a:pt x="20604" y="36938"/>
                    <a:pt x="21765" y="36938"/>
                  </a:cubicBezTo>
                  <a:cubicBezTo>
                    <a:pt x="23623" y="36938"/>
                    <a:pt x="25472" y="36853"/>
                    <a:pt x="27254" y="36407"/>
                  </a:cubicBezTo>
                  <a:lnTo>
                    <a:pt x="27254" y="36407"/>
                  </a:lnTo>
                  <a:cubicBezTo>
                    <a:pt x="26120" y="37108"/>
                    <a:pt x="24985" y="37808"/>
                    <a:pt x="23818" y="38509"/>
                  </a:cubicBezTo>
                  <a:cubicBezTo>
                    <a:pt x="22017" y="39610"/>
                    <a:pt x="20215" y="40777"/>
                    <a:pt x="18614" y="42178"/>
                  </a:cubicBezTo>
                  <a:cubicBezTo>
                    <a:pt x="17680" y="43045"/>
                    <a:pt x="16780" y="43979"/>
                    <a:pt x="15979" y="44947"/>
                  </a:cubicBezTo>
                  <a:cubicBezTo>
                    <a:pt x="15612" y="45247"/>
                    <a:pt x="15245" y="45514"/>
                    <a:pt x="14845" y="45781"/>
                  </a:cubicBezTo>
                  <a:cubicBezTo>
                    <a:pt x="13244" y="46748"/>
                    <a:pt x="11476" y="46781"/>
                    <a:pt x="9674" y="46915"/>
                  </a:cubicBezTo>
                  <a:cubicBezTo>
                    <a:pt x="8040" y="47048"/>
                    <a:pt x="6506" y="47415"/>
                    <a:pt x="5071" y="48182"/>
                  </a:cubicBezTo>
                  <a:cubicBezTo>
                    <a:pt x="3770" y="48916"/>
                    <a:pt x="2636" y="49917"/>
                    <a:pt x="1735" y="51084"/>
                  </a:cubicBezTo>
                  <a:cubicBezTo>
                    <a:pt x="768" y="52352"/>
                    <a:pt x="1" y="54053"/>
                    <a:pt x="334" y="55654"/>
                  </a:cubicBezTo>
                  <a:cubicBezTo>
                    <a:pt x="371" y="55765"/>
                    <a:pt x="469" y="55814"/>
                    <a:pt x="565" y="55814"/>
                  </a:cubicBezTo>
                  <a:cubicBezTo>
                    <a:pt x="644" y="55814"/>
                    <a:pt x="723" y="55781"/>
                    <a:pt x="768" y="55721"/>
                  </a:cubicBezTo>
                  <a:cubicBezTo>
                    <a:pt x="1135" y="55154"/>
                    <a:pt x="1435" y="54520"/>
                    <a:pt x="1769" y="53953"/>
                  </a:cubicBezTo>
                  <a:cubicBezTo>
                    <a:pt x="2136" y="53319"/>
                    <a:pt x="2503" y="52686"/>
                    <a:pt x="2936" y="52119"/>
                  </a:cubicBezTo>
                  <a:cubicBezTo>
                    <a:pt x="3537" y="51351"/>
                    <a:pt x="4237" y="50651"/>
                    <a:pt x="5038" y="50084"/>
                  </a:cubicBezTo>
                  <a:lnTo>
                    <a:pt x="5038" y="50084"/>
                  </a:lnTo>
                  <a:cubicBezTo>
                    <a:pt x="4738" y="50651"/>
                    <a:pt x="4504" y="51251"/>
                    <a:pt x="4304" y="51852"/>
                  </a:cubicBezTo>
                  <a:cubicBezTo>
                    <a:pt x="3837" y="53353"/>
                    <a:pt x="3537" y="55287"/>
                    <a:pt x="4504" y="56655"/>
                  </a:cubicBezTo>
                  <a:cubicBezTo>
                    <a:pt x="4547" y="56727"/>
                    <a:pt x="4616" y="56762"/>
                    <a:pt x="4684" y="56762"/>
                  </a:cubicBezTo>
                  <a:cubicBezTo>
                    <a:pt x="4775" y="56762"/>
                    <a:pt x="4866" y="56702"/>
                    <a:pt x="4904" y="56588"/>
                  </a:cubicBezTo>
                  <a:cubicBezTo>
                    <a:pt x="5038" y="56255"/>
                    <a:pt x="5105" y="55921"/>
                    <a:pt x="5138" y="55554"/>
                  </a:cubicBezTo>
                  <a:cubicBezTo>
                    <a:pt x="5138" y="55529"/>
                    <a:pt x="5177" y="55366"/>
                    <a:pt x="5165" y="55366"/>
                  </a:cubicBezTo>
                  <a:cubicBezTo>
                    <a:pt x="5162" y="55366"/>
                    <a:pt x="5154" y="55382"/>
                    <a:pt x="5138" y="55421"/>
                  </a:cubicBezTo>
                  <a:cubicBezTo>
                    <a:pt x="5171" y="55321"/>
                    <a:pt x="5205" y="55221"/>
                    <a:pt x="5238" y="55087"/>
                  </a:cubicBezTo>
                  <a:cubicBezTo>
                    <a:pt x="5271" y="54921"/>
                    <a:pt x="5271" y="54754"/>
                    <a:pt x="5305" y="54587"/>
                  </a:cubicBezTo>
                  <a:cubicBezTo>
                    <a:pt x="5338" y="53820"/>
                    <a:pt x="5471" y="53086"/>
                    <a:pt x="5672" y="52385"/>
                  </a:cubicBezTo>
                  <a:cubicBezTo>
                    <a:pt x="5872" y="51685"/>
                    <a:pt x="6172" y="51018"/>
                    <a:pt x="6506" y="50384"/>
                  </a:cubicBezTo>
                  <a:cubicBezTo>
                    <a:pt x="6772" y="49917"/>
                    <a:pt x="7006" y="49450"/>
                    <a:pt x="7239" y="48983"/>
                  </a:cubicBezTo>
                  <a:cubicBezTo>
                    <a:pt x="8273" y="48616"/>
                    <a:pt x="9374" y="48516"/>
                    <a:pt x="10475" y="48416"/>
                  </a:cubicBezTo>
                  <a:cubicBezTo>
                    <a:pt x="11643" y="48316"/>
                    <a:pt x="12810" y="48182"/>
                    <a:pt x="13877" y="47815"/>
                  </a:cubicBezTo>
                  <a:lnTo>
                    <a:pt x="13877" y="47815"/>
                  </a:lnTo>
                  <a:cubicBezTo>
                    <a:pt x="12009" y="50784"/>
                    <a:pt x="10842" y="54053"/>
                    <a:pt x="9975" y="57489"/>
                  </a:cubicBezTo>
                  <a:cubicBezTo>
                    <a:pt x="9408" y="59791"/>
                    <a:pt x="8874" y="62092"/>
                    <a:pt x="7873" y="64261"/>
                  </a:cubicBezTo>
                  <a:cubicBezTo>
                    <a:pt x="7406" y="65228"/>
                    <a:pt x="6872" y="66162"/>
                    <a:pt x="6239" y="67029"/>
                  </a:cubicBezTo>
                  <a:cubicBezTo>
                    <a:pt x="5938" y="67429"/>
                    <a:pt x="5638" y="67830"/>
                    <a:pt x="5338" y="68230"/>
                  </a:cubicBezTo>
                  <a:cubicBezTo>
                    <a:pt x="4971" y="68664"/>
                    <a:pt x="4704" y="69131"/>
                    <a:pt x="4237" y="69498"/>
                  </a:cubicBezTo>
                  <a:cubicBezTo>
                    <a:pt x="4012" y="69695"/>
                    <a:pt x="4239" y="70035"/>
                    <a:pt x="4496" y="70035"/>
                  </a:cubicBezTo>
                  <a:cubicBezTo>
                    <a:pt x="4543" y="70035"/>
                    <a:pt x="4591" y="70024"/>
                    <a:pt x="4638" y="69998"/>
                  </a:cubicBezTo>
                  <a:cubicBezTo>
                    <a:pt x="4871" y="69865"/>
                    <a:pt x="5071" y="69731"/>
                    <a:pt x="5338" y="69631"/>
                  </a:cubicBezTo>
                  <a:cubicBezTo>
                    <a:pt x="5538" y="69564"/>
                    <a:pt x="5705" y="69498"/>
                    <a:pt x="5872" y="69398"/>
                  </a:cubicBezTo>
                  <a:cubicBezTo>
                    <a:pt x="6305" y="69164"/>
                    <a:pt x="6739" y="68797"/>
                    <a:pt x="7073" y="68464"/>
                  </a:cubicBezTo>
                  <a:cubicBezTo>
                    <a:pt x="7740" y="67763"/>
                    <a:pt x="8307" y="66962"/>
                    <a:pt x="8774" y="66095"/>
                  </a:cubicBezTo>
                  <a:cubicBezTo>
                    <a:pt x="9775" y="64261"/>
                    <a:pt x="10442" y="62259"/>
                    <a:pt x="10975" y="60224"/>
                  </a:cubicBezTo>
                  <a:cubicBezTo>
                    <a:pt x="11242" y="59157"/>
                    <a:pt x="11509" y="58089"/>
                    <a:pt x="11776" y="57022"/>
                  </a:cubicBezTo>
                  <a:cubicBezTo>
                    <a:pt x="11776" y="57122"/>
                    <a:pt x="11776" y="57189"/>
                    <a:pt x="11809" y="57256"/>
                  </a:cubicBezTo>
                  <a:cubicBezTo>
                    <a:pt x="11976" y="59057"/>
                    <a:pt x="12577" y="60725"/>
                    <a:pt x="12977" y="62493"/>
                  </a:cubicBezTo>
                  <a:cubicBezTo>
                    <a:pt x="13344" y="64027"/>
                    <a:pt x="13377" y="65662"/>
                    <a:pt x="13077" y="67229"/>
                  </a:cubicBezTo>
                  <a:cubicBezTo>
                    <a:pt x="12743" y="68964"/>
                    <a:pt x="12110" y="70698"/>
                    <a:pt x="11409" y="72333"/>
                  </a:cubicBezTo>
                  <a:cubicBezTo>
                    <a:pt x="11315" y="72568"/>
                    <a:pt x="11518" y="72720"/>
                    <a:pt x="11728" y="72720"/>
                  </a:cubicBezTo>
                  <a:cubicBezTo>
                    <a:pt x="11817" y="72720"/>
                    <a:pt x="11907" y="72693"/>
                    <a:pt x="11976" y="72633"/>
                  </a:cubicBezTo>
                  <a:cubicBezTo>
                    <a:pt x="14411" y="70465"/>
                    <a:pt x="15178" y="66896"/>
                    <a:pt x="14811" y="63760"/>
                  </a:cubicBezTo>
                  <a:cubicBezTo>
                    <a:pt x="14645" y="61992"/>
                    <a:pt x="14011" y="60291"/>
                    <a:pt x="13644" y="58556"/>
                  </a:cubicBezTo>
                  <a:cubicBezTo>
                    <a:pt x="13277" y="56955"/>
                    <a:pt x="13210" y="55287"/>
                    <a:pt x="13444" y="53686"/>
                  </a:cubicBezTo>
                  <a:cubicBezTo>
                    <a:pt x="13577" y="52752"/>
                    <a:pt x="13844" y="51852"/>
                    <a:pt x="14144" y="50951"/>
                  </a:cubicBezTo>
                  <a:cubicBezTo>
                    <a:pt x="14244" y="50651"/>
                    <a:pt x="14311" y="50351"/>
                    <a:pt x="14411" y="50050"/>
                  </a:cubicBezTo>
                  <a:cubicBezTo>
                    <a:pt x="14678" y="49550"/>
                    <a:pt x="14978" y="49050"/>
                    <a:pt x="15278" y="48583"/>
                  </a:cubicBezTo>
                  <a:cubicBezTo>
                    <a:pt x="17447" y="45113"/>
                    <a:pt x="20382" y="42412"/>
                    <a:pt x="23818" y="40277"/>
                  </a:cubicBezTo>
                  <a:cubicBezTo>
                    <a:pt x="27554" y="37975"/>
                    <a:pt x="31323" y="35773"/>
                    <a:pt x="34526" y="32738"/>
                  </a:cubicBezTo>
                  <a:cubicBezTo>
                    <a:pt x="36127" y="31237"/>
                    <a:pt x="37528" y="29536"/>
                    <a:pt x="38595" y="27601"/>
                  </a:cubicBezTo>
                  <a:lnTo>
                    <a:pt x="38595" y="27601"/>
                  </a:lnTo>
                  <a:cubicBezTo>
                    <a:pt x="37127" y="31237"/>
                    <a:pt x="34726" y="34439"/>
                    <a:pt x="33258" y="38075"/>
                  </a:cubicBezTo>
                  <a:cubicBezTo>
                    <a:pt x="31690" y="42011"/>
                    <a:pt x="31890" y="46181"/>
                    <a:pt x="32357" y="50317"/>
                  </a:cubicBezTo>
                  <a:cubicBezTo>
                    <a:pt x="32324" y="50484"/>
                    <a:pt x="32291" y="50651"/>
                    <a:pt x="32224" y="50818"/>
                  </a:cubicBezTo>
                  <a:cubicBezTo>
                    <a:pt x="31990" y="51485"/>
                    <a:pt x="31690" y="52152"/>
                    <a:pt x="31357" y="52786"/>
                  </a:cubicBezTo>
                  <a:cubicBezTo>
                    <a:pt x="30656" y="54053"/>
                    <a:pt x="29655" y="55121"/>
                    <a:pt x="28588" y="56121"/>
                  </a:cubicBezTo>
                  <a:cubicBezTo>
                    <a:pt x="27487" y="57122"/>
                    <a:pt x="26353" y="58023"/>
                    <a:pt x="25319" y="59057"/>
                  </a:cubicBezTo>
                  <a:cubicBezTo>
                    <a:pt x="24819" y="59591"/>
                    <a:pt x="24352" y="60158"/>
                    <a:pt x="23985" y="60791"/>
                  </a:cubicBezTo>
                  <a:cubicBezTo>
                    <a:pt x="23785" y="61058"/>
                    <a:pt x="23684" y="61358"/>
                    <a:pt x="23518" y="61659"/>
                  </a:cubicBezTo>
                  <a:cubicBezTo>
                    <a:pt x="23384" y="61992"/>
                    <a:pt x="23184" y="62292"/>
                    <a:pt x="23184" y="62659"/>
                  </a:cubicBezTo>
                  <a:cubicBezTo>
                    <a:pt x="23184" y="62917"/>
                    <a:pt x="23403" y="63115"/>
                    <a:pt x="23641" y="63115"/>
                  </a:cubicBezTo>
                  <a:cubicBezTo>
                    <a:pt x="23711" y="63115"/>
                    <a:pt x="23783" y="63098"/>
                    <a:pt x="23851" y="63060"/>
                  </a:cubicBezTo>
                  <a:cubicBezTo>
                    <a:pt x="24151" y="62826"/>
                    <a:pt x="24318" y="62526"/>
                    <a:pt x="24552" y="62259"/>
                  </a:cubicBezTo>
                  <a:cubicBezTo>
                    <a:pt x="24785" y="61959"/>
                    <a:pt x="25085" y="61692"/>
                    <a:pt x="25352" y="61425"/>
                  </a:cubicBezTo>
                  <a:cubicBezTo>
                    <a:pt x="25919" y="60891"/>
                    <a:pt x="26420" y="60324"/>
                    <a:pt x="26987" y="59791"/>
                  </a:cubicBezTo>
                  <a:cubicBezTo>
                    <a:pt x="28088" y="58723"/>
                    <a:pt x="29255" y="57756"/>
                    <a:pt x="30289" y="56655"/>
                  </a:cubicBezTo>
                  <a:cubicBezTo>
                    <a:pt x="31257" y="55621"/>
                    <a:pt x="32124" y="54487"/>
                    <a:pt x="32724" y="53219"/>
                  </a:cubicBezTo>
                  <a:cubicBezTo>
                    <a:pt x="32891" y="54754"/>
                    <a:pt x="33058" y="56255"/>
                    <a:pt x="33091" y="57823"/>
                  </a:cubicBezTo>
                  <a:cubicBezTo>
                    <a:pt x="33158" y="59724"/>
                    <a:pt x="32991" y="61659"/>
                    <a:pt x="32658" y="63560"/>
                  </a:cubicBezTo>
                  <a:cubicBezTo>
                    <a:pt x="31390" y="64928"/>
                    <a:pt x="29889" y="66129"/>
                    <a:pt x="28421" y="67296"/>
                  </a:cubicBezTo>
                  <a:cubicBezTo>
                    <a:pt x="27420" y="68130"/>
                    <a:pt x="26420" y="68964"/>
                    <a:pt x="25586" y="69998"/>
                  </a:cubicBezTo>
                  <a:cubicBezTo>
                    <a:pt x="24685" y="71132"/>
                    <a:pt x="23918" y="72366"/>
                    <a:pt x="23284" y="73667"/>
                  </a:cubicBezTo>
                  <a:cubicBezTo>
                    <a:pt x="22951" y="74401"/>
                    <a:pt x="22650" y="75168"/>
                    <a:pt x="22417" y="75936"/>
                  </a:cubicBezTo>
                  <a:cubicBezTo>
                    <a:pt x="22283" y="76336"/>
                    <a:pt x="22217" y="76736"/>
                    <a:pt x="22150" y="77136"/>
                  </a:cubicBezTo>
                  <a:cubicBezTo>
                    <a:pt x="22050" y="77537"/>
                    <a:pt x="21917" y="77937"/>
                    <a:pt x="21917" y="78337"/>
                  </a:cubicBezTo>
                  <a:cubicBezTo>
                    <a:pt x="21917" y="78538"/>
                    <a:pt x="22062" y="78642"/>
                    <a:pt x="22214" y="78642"/>
                  </a:cubicBezTo>
                  <a:cubicBezTo>
                    <a:pt x="22314" y="78642"/>
                    <a:pt x="22417" y="78597"/>
                    <a:pt x="22484" y="78504"/>
                  </a:cubicBezTo>
                  <a:cubicBezTo>
                    <a:pt x="22717" y="78204"/>
                    <a:pt x="22851" y="77904"/>
                    <a:pt x="22984" y="77570"/>
                  </a:cubicBezTo>
                  <a:cubicBezTo>
                    <a:pt x="23151" y="77270"/>
                    <a:pt x="23318" y="76970"/>
                    <a:pt x="23484" y="76636"/>
                  </a:cubicBezTo>
                  <a:cubicBezTo>
                    <a:pt x="23785" y="75969"/>
                    <a:pt x="24118" y="75302"/>
                    <a:pt x="24452" y="74668"/>
                  </a:cubicBezTo>
                  <a:cubicBezTo>
                    <a:pt x="25152" y="73400"/>
                    <a:pt x="25786" y="72133"/>
                    <a:pt x="26687" y="70999"/>
                  </a:cubicBezTo>
                  <a:cubicBezTo>
                    <a:pt x="27521" y="69965"/>
                    <a:pt x="28488" y="69097"/>
                    <a:pt x="29489" y="68263"/>
                  </a:cubicBezTo>
                  <a:cubicBezTo>
                    <a:pt x="30389" y="67530"/>
                    <a:pt x="31357" y="66796"/>
                    <a:pt x="32157" y="65928"/>
                  </a:cubicBezTo>
                  <a:lnTo>
                    <a:pt x="32157" y="65928"/>
                  </a:lnTo>
                  <a:cubicBezTo>
                    <a:pt x="31690" y="67796"/>
                    <a:pt x="31123" y="69631"/>
                    <a:pt x="30456" y="71466"/>
                  </a:cubicBezTo>
                  <a:cubicBezTo>
                    <a:pt x="29589" y="73834"/>
                    <a:pt x="28488" y="76169"/>
                    <a:pt x="27821" y="78637"/>
                  </a:cubicBezTo>
                  <a:cubicBezTo>
                    <a:pt x="27666" y="79123"/>
                    <a:pt x="28097" y="79492"/>
                    <a:pt x="28512" y="79492"/>
                  </a:cubicBezTo>
                  <a:cubicBezTo>
                    <a:pt x="28723" y="79492"/>
                    <a:pt x="28931" y="79397"/>
                    <a:pt x="29055" y="79171"/>
                  </a:cubicBezTo>
                  <a:cubicBezTo>
                    <a:pt x="30189" y="77203"/>
                    <a:pt x="30990" y="75068"/>
                    <a:pt x="31790" y="72967"/>
                  </a:cubicBezTo>
                  <a:cubicBezTo>
                    <a:pt x="32557" y="70865"/>
                    <a:pt x="33258" y="68697"/>
                    <a:pt x="33792" y="66529"/>
                  </a:cubicBezTo>
                  <a:cubicBezTo>
                    <a:pt x="34325" y="64361"/>
                    <a:pt x="34692" y="62126"/>
                    <a:pt x="34792" y="59891"/>
                  </a:cubicBezTo>
                  <a:cubicBezTo>
                    <a:pt x="34792" y="59691"/>
                    <a:pt x="34792" y="59490"/>
                    <a:pt x="34792" y="59290"/>
                  </a:cubicBezTo>
                  <a:cubicBezTo>
                    <a:pt x="34826" y="59290"/>
                    <a:pt x="34826" y="59324"/>
                    <a:pt x="34826" y="59357"/>
                  </a:cubicBezTo>
                  <a:cubicBezTo>
                    <a:pt x="35460" y="60992"/>
                    <a:pt x="36193" y="62593"/>
                    <a:pt x="36694" y="64261"/>
                  </a:cubicBezTo>
                  <a:cubicBezTo>
                    <a:pt x="37261" y="65962"/>
                    <a:pt x="37494" y="67663"/>
                    <a:pt x="37461" y="69431"/>
                  </a:cubicBezTo>
                  <a:cubicBezTo>
                    <a:pt x="37428" y="71466"/>
                    <a:pt x="37094" y="73467"/>
                    <a:pt x="37094" y="75502"/>
                  </a:cubicBezTo>
                  <a:cubicBezTo>
                    <a:pt x="37094" y="75832"/>
                    <a:pt x="37356" y="76011"/>
                    <a:pt x="37625" y="76011"/>
                  </a:cubicBezTo>
                  <a:cubicBezTo>
                    <a:pt x="37846" y="76011"/>
                    <a:pt x="38071" y="75891"/>
                    <a:pt x="38161" y="75635"/>
                  </a:cubicBezTo>
                  <a:cubicBezTo>
                    <a:pt x="38695" y="73867"/>
                    <a:pt x="38929" y="72099"/>
                    <a:pt x="39029" y="70265"/>
                  </a:cubicBezTo>
                  <a:cubicBezTo>
                    <a:pt x="39095" y="68464"/>
                    <a:pt x="38962" y="66662"/>
                    <a:pt x="38495" y="64894"/>
                  </a:cubicBezTo>
                  <a:cubicBezTo>
                    <a:pt x="38061" y="63193"/>
                    <a:pt x="37328" y="61592"/>
                    <a:pt x="36660" y="59957"/>
                  </a:cubicBezTo>
                  <a:cubicBezTo>
                    <a:pt x="35993" y="58323"/>
                    <a:pt x="35426" y="56622"/>
                    <a:pt x="34926" y="54921"/>
                  </a:cubicBezTo>
                  <a:cubicBezTo>
                    <a:pt x="34759" y="54353"/>
                    <a:pt x="34592" y="53786"/>
                    <a:pt x="34425" y="53219"/>
                  </a:cubicBezTo>
                  <a:cubicBezTo>
                    <a:pt x="34425" y="53186"/>
                    <a:pt x="34392" y="53119"/>
                    <a:pt x="34392" y="53086"/>
                  </a:cubicBezTo>
                  <a:cubicBezTo>
                    <a:pt x="34359" y="52752"/>
                    <a:pt x="34325" y="52419"/>
                    <a:pt x="34292" y="52052"/>
                  </a:cubicBezTo>
                  <a:lnTo>
                    <a:pt x="34292" y="52052"/>
                  </a:lnTo>
                  <a:cubicBezTo>
                    <a:pt x="35193" y="53219"/>
                    <a:pt x="36360" y="54087"/>
                    <a:pt x="37428" y="55121"/>
                  </a:cubicBezTo>
                  <a:cubicBezTo>
                    <a:pt x="38428" y="56088"/>
                    <a:pt x="39262" y="57189"/>
                    <a:pt x="39929" y="58423"/>
                  </a:cubicBezTo>
                  <a:cubicBezTo>
                    <a:pt x="40330" y="59124"/>
                    <a:pt x="40663" y="59824"/>
                    <a:pt x="40963" y="60558"/>
                  </a:cubicBezTo>
                  <a:cubicBezTo>
                    <a:pt x="41130" y="60925"/>
                    <a:pt x="41264" y="61292"/>
                    <a:pt x="41397" y="61659"/>
                  </a:cubicBezTo>
                  <a:cubicBezTo>
                    <a:pt x="41564" y="62059"/>
                    <a:pt x="41597" y="62459"/>
                    <a:pt x="41831" y="62826"/>
                  </a:cubicBezTo>
                  <a:cubicBezTo>
                    <a:pt x="41921" y="62961"/>
                    <a:pt x="42072" y="63029"/>
                    <a:pt x="42219" y="63029"/>
                  </a:cubicBezTo>
                  <a:cubicBezTo>
                    <a:pt x="42400" y="63029"/>
                    <a:pt x="42576" y="62928"/>
                    <a:pt x="42631" y="62726"/>
                  </a:cubicBezTo>
                  <a:cubicBezTo>
                    <a:pt x="42765" y="62126"/>
                    <a:pt x="42565" y="61325"/>
                    <a:pt x="42431" y="60725"/>
                  </a:cubicBezTo>
                  <a:cubicBezTo>
                    <a:pt x="42264" y="60024"/>
                    <a:pt x="42031" y="59357"/>
                    <a:pt x="41764" y="58690"/>
                  </a:cubicBezTo>
                  <a:cubicBezTo>
                    <a:pt x="41230" y="57389"/>
                    <a:pt x="40430" y="56188"/>
                    <a:pt x="39529" y="55154"/>
                  </a:cubicBezTo>
                  <a:cubicBezTo>
                    <a:pt x="38562" y="54020"/>
                    <a:pt x="37394" y="53119"/>
                    <a:pt x="36327" y="52085"/>
                  </a:cubicBezTo>
                  <a:cubicBezTo>
                    <a:pt x="35359" y="51118"/>
                    <a:pt x="34592" y="50017"/>
                    <a:pt x="34059" y="48749"/>
                  </a:cubicBezTo>
                  <a:cubicBezTo>
                    <a:pt x="33958" y="48583"/>
                    <a:pt x="33892" y="48416"/>
                    <a:pt x="33825" y="48249"/>
                  </a:cubicBezTo>
                  <a:cubicBezTo>
                    <a:pt x="33558" y="45447"/>
                    <a:pt x="33558" y="42612"/>
                    <a:pt x="34359" y="39910"/>
                  </a:cubicBezTo>
                  <a:cubicBezTo>
                    <a:pt x="34993" y="37908"/>
                    <a:pt x="35993" y="36074"/>
                    <a:pt x="37027" y="34272"/>
                  </a:cubicBezTo>
                  <a:cubicBezTo>
                    <a:pt x="37861" y="32771"/>
                    <a:pt x="38662" y="31304"/>
                    <a:pt x="39362" y="29769"/>
                  </a:cubicBezTo>
                  <a:cubicBezTo>
                    <a:pt x="39396" y="30203"/>
                    <a:pt x="39462" y="30670"/>
                    <a:pt x="39562" y="31137"/>
                  </a:cubicBezTo>
                  <a:cubicBezTo>
                    <a:pt x="39696" y="31971"/>
                    <a:pt x="39929" y="32738"/>
                    <a:pt x="40230" y="33505"/>
                  </a:cubicBezTo>
                  <a:cubicBezTo>
                    <a:pt x="40230" y="33939"/>
                    <a:pt x="40163" y="34339"/>
                    <a:pt x="40163" y="34739"/>
                  </a:cubicBezTo>
                  <a:cubicBezTo>
                    <a:pt x="40130" y="35773"/>
                    <a:pt x="40163" y="36808"/>
                    <a:pt x="40163" y="37842"/>
                  </a:cubicBezTo>
                  <a:cubicBezTo>
                    <a:pt x="40163" y="38876"/>
                    <a:pt x="40196" y="39910"/>
                    <a:pt x="40263" y="40910"/>
                  </a:cubicBezTo>
                  <a:cubicBezTo>
                    <a:pt x="40296" y="41444"/>
                    <a:pt x="40296" y="41978"/>
                    <a:pt x="40396" y="42478"/>
                  </a:cubicBezTo>
                  <a:cubicBezTo>
                    <a:pt x="40496" y="42912"/>
                    <a:pt x="40563" y="43412"/>
                    <a:pt x="40697" y="43879"/>
                  </a:cubicBezTo>
                  <a:cubicBezTo>
                    <a:pt x="40731" y="43983"/>
                    <a:pt x="40829" y="44042"/>
                    <a:pt x="40924" y="44042"/>
                  </a:cubicBezTo>
                  <a:cubicBezTo>
                    <a:pt x="41012" y="44042"/>
                    <a:pt x="41098" y="43992"/>
                    <a:pt x="41130" y="43879"/>
                  </a:cubicBezTo>
                  <a:cubicBezTo>
                    <a:pt x="41464" y="42778"/>
                    <a:pt x="41430" y="41644"/>
                    <a:pt x="41531" y="40544"/>
                  </a:cubicBezTo>
                  <a:cubicBezTo>
                    <a:pt x="41664" y="39409"/>
                    <a:pt x="41597" y="38209"/>
                    <a:pt x="41597" y="37074"/>
                  </a:cubicBezTo>
                  <a:cubicBezTo>
                    <a:pt x="41597" y="36774"/>
                    <a:pt x="41597" y="36441"/>
                    <a:pt x="41597" y="36140"/>
                  </a:cubicBezTo>
                  <a:cubicBezTo>
                    <a:pt x="42465" y="37541"/>
                    <a:pt x="43532" y="38909"/>
                    <a:pt x="45000" y="39743"/>
                  </a:cubicBezTo>
                  <a:cubicBezTo>
                    <a:pt x="45034" y="39763"/>
                    <a:pt x="45071" y="39773"/>
                    <a:pt x="45110" y="39773"/>
                  </a:cubicBezTo>
                  <a:cubicBezTo>
                    <a:pt x="45261" y="39773"/>
                    <a:pt x="45420" y="39629"/>
                    <a:pt x="45367" y="39443"/>
                  </a:cubicBezTo>
                  <a:cubicBezTo>
                    <a:pt x="44833" y="37908"/>
                    <a:pt x="43765" y="36707"/>
                    <a:pt x="42898" y="35340"/>
                  </a:cubicBezTo>
                  <a:cubicBezTo>
                    <a:pt x="42031" y="33939"/>
                    <a:pt x="41364" y="32471"/>
                    <a:pt x="41030" y="30837"/>
                  </a:cubicBezTo>
                  <a:cubicBezTo>
                    <a:pt x="40697" y="29135"/>
                    <a:pt x="40763" y="27401"/>
                    <a:pt x="40930" y="25700"/>
                  </a:cubicBezTo>
                  <a:cubicBezTo>
                    <a:pt x="40963" y="25566"/>
                    <a:pt x="40997" y="25433"/>
                    <a:pt x="40997" y="25266"/>
                  </a:cubicBezTo>
                  <a:cubicBezTo>
                    <a:pt x="41330" y="24032"/>
                    <a:pt x="41597" y="22798"/>
                    <a:pt x="41764" y="21530"/>
                  </a:cubicBezTo>
                  <a:cubicBezTo>
                    <a:pt x="41964" y="20129"/>
                    <a:pt x="42098" y="18695"/>
                    <a:pt x="41998" y="17260"/>
                  </a:cubicBezTo>
                  <a:cubicBezTo>
                    <a:pt x="42531" y="14758"/>
                    <a:pt x="42731" y="12223"/>
                    <a:pt x="43065" y="9721"/>
                  </a:cubicBezTo>
                  <a:cubicBezTo>
                    <a:pt x="43132" y="9121"/>
                    <a:pt x="43232" y="8554"/>
                    <a:pt x="43332" y="7954"/>
                  </a:cubicBezTo>
                  <a:cubicBezTo>
                    <a:pt x="43765" y="6653"/>
                    <a:pt x="44366" y="5418"/>
                    <a:pt x="45333" y="4351"/>
                  </a:cubicBezTo>
                  <a:cubicBezTo>
                    <a:pt x="45633" y="4017"/>
                    <a:pt x="45934" y="3684"/>
                    <a:pt x="46267" y="3417"/>
                  </a:cubicBezTo>
                  <a:cubicBezTo>
                    <a:pt x="46601" y="3150"/>
                    <a:pt x="47034" y="2983"/>
                    <a:pt x="47335" y="2716"/>
                  </a:cubicBezTo>
                  <a:cubicBezTo>
                    <a:pt x="47501" y="2583"/>
                    <a:pt x="47535" y="2350"/>
                    <a:pt x="47535" y="2116"/>
                  </a:cubicBezTo>
                  <a:cubicBezTo>
                    <a:pt x="47635" y="1983"/>
                    <a:pt x="47702" y="1849"/>
                    <a:pt x="47802" y="1716"/>
                  </a:cubicBezTo>
                  <a:cubicBezTo>
                    <a:pt x="47868" y="1549"/>
                    <a:pt x="47868" y="1382"/>
                    <a:pt x="47802" y="1249"/>
                  </a:cubicBezTo>
                  <a:cubicBezTo>
                    <a:pt x="47835" y="1149"/>
                    <a:pt x="47868" y="1082"/>
                    <a:pt x="47902" y="982"/>
                  </a:cubicBezTo>
                  <a:cubicBezTo>
                    <a:pt x="47968" y="848"/>
                    <a:pt x="47868" y="715"/>
                    <a:pt x="47735" y="682"/>
                  </a:cubicBezTo>
                  <a:cubicBezTo>
                    <a:pt x="47668" y="648"/>
                    <a:pt x="47635" y="648"/>
                    <a:pt x="47568" y="648"/>
                  </a:cubicBezTo>
                  <a:cubicBezTo>
                    <a:pt x="47523" y="286"/>
                    <a:pt x="47201" y="1"/>
                    <a:pt x="46853" y="1"/>
                  </a:cubicBezTo>
                  <a:close/>
                </a:path>
              </a:pathLst>
            </a:custGeom>
            <a:solidFill>
              <a:srgbClr val="FFFB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6"/>
            <p:cNvSpPr/>
            <p:nvPr/>
          </p:nvSpPr>
          <p:spPr>
            <a:xfrm>
              <a:off x="980809" y="2271950"/>
              <a:ext cx="1431441" cy="1545943"/>
            </a:xfrm>
            <a:custGeom>
              <a:avLst/>
              <a:gdLst/>
              <a:ahLst/>
              <a:cxnLst/>
              <a:rect l="l" t="t" r="r" b="b"/>
              <a:pathLst>
                <a:path w="62345" h="67332" extrusionOk="0">
                  <a:moveTo>
                    <a:pt x="58742" y="0"/>
                  </a:moveTo>
                  <a:cubicBezTo>
                    <a:pt x="58375" y="901"/>
                    <a:pt x="57942" y="1801"/>
                    <a:pt x="57441" y="2669"/>
                  </a:cubicBezTo>
                  <a:cubicBezTo>
                    <a:pt x="55673" y="5738"/>
                    <a:pt x="53171" y="8206"/>
                    <a:pt x="50203" y="10041"/>
                  </a:cubicBezTo>
                  <a:cubicBezTo>
                    <a:pt x="50336" y="10441"/>
                    <a:pt x="50436" y="10841"/>
                    <a:pt x="50570" y="11275"/>
                  </a:cubicBezTo>
                  <a:cubicBezTo>
                    <a:pt x="51904" y="16645"/>
                    <a:pt x="50836" y="22616"/>
                    <a:pt x="48068" y="27386"/>
                  </a:cubicBezTo>
                  <a:cubicBezTo>
                    <a:pt x="45370" y="32025"/>
                    <a:pt x="40759" y="35528"/>
                    <a:pt x="35257" y="35528"/>
                  </a:cubicBezTo>
                  <a:cubicBezTo>
                    <a:pt x="35180" y="35528"/>
                    <a:pt x="35103" y="35527"/>
                    <a:pt x="35025" y="35526"/>
                  </a:cubicBezTo>
                  <a:cubicBezTo>
                    <a:pt x="33491" y="35492"/>
                    <a:pt x="31956" y="35192"/>
                    <a:pt x="30522" y="34725"/>
                  </a:cubicBezTo>
                  <a:cubicBezTo>
                    <a:pt x="29321" y="34325"/>
                    <a:pt x="28354" y="33724"/>
                    <a:pt x="27320" y="33057"/>
                  </a:cubicBezTo>
                  <a:cubicBezTo>
                    <a:pt x="26186" y="32323"/>
                    <a:pt x="25118" y="31556"/>
                    <a:pt x="23917" y="30989"/>
                  </a:cubicBezTo>
                  <a:cubicBezTo>
                    <a:pt x="23884" y="30989"/>
                    <a:pt x="23851" y="30956"/>
                    <a:pt x="23817" y="30956"/>
                  </a:cubicBezTo>
                  <a:cubicBezTo>
                    <a:pt x="23784" y="30922"/>
                    <a:pt x="23717" y="30922"/>
                    <a:pt x="23684" y="30922"/>
                  </a:cubicBezTo>
                  <a:cubicBezTo>
                    <a:pt x="23684" y="30889"/>
                    <a:pt x="23584" y="30889"/>
                    <a:pt x="23517" y="30856"/>
                  </a:cubicBezTo>
                  <a:cubicBezTo>
                    <a:pt x="23450" y="30889"/>
                    <a:pt x="23417" y="30956"/>
                    <a:pt x="23350" y="30989"/>
                  </a:cubicBezTo>
                  <a:cubicBezTo>
                    <a:pt x="23283" y="31056"/>
                    <a:pt x="23217" y="31156"/>
                    <a:pt x="23117" y="31223"/>
                  </a:cubicBezTo>
                  <a:cubicBezTo>
                    <a:pt x="23117" y="31256"/>
                    <a:pt x="22983" y="31423"/>
                    <a:pt x="22950" y="31456"/>
                  </a:cubicBezTo>
                  <a:cubicBezTo>
                    <a:pt x="22116" y="32557"/>
                    <a:pt x="21415" y="33724"/>
                    <a:pt x="20582" y="34825"/>
                  </a:cubicBezTo>
                  <a:cubicBezTo>
                    <a:pt x="20215" y="35359"/>
                    <a:pt x="19848" y="35859"/>
                    <a:pt x="19381" y="36293"/>
                  </a:cubicBezTo>
                  <a:cubicBezTo>
                    <a:pt x="18847" y="36760"/>
                    <a:pt x="18213" y="37127"/>
                    <a:pt x="17613" y="37460"/>
                  </a:cubicBezTo>
                  <a:cubicBezTo>
                    <a:pt x="14877" y="38928"/>
                    <a:pt x="11742" y="39528"/>
                    <a:pt x="8640" y="39528"/>
                  </a:cubicBezTo>
                  <a:cubicBezTo>
                    <a:pt x="5671" y="39528"/>
                    <a:pt x="2735" y="38928"/>
                    <a:pt x="0" y="37827"/>
                  </a:cubicBezTo>
                  <a:lnTo>
                    <a:pt x="0" y="37827"/>
                  </a:lnTo>
                  <a:cubicBezTo>
                    <a:pt x="534" y="44299"/>
                    <a:pt x="2735" y="50736"/>
                    <a:pt x="6672" y="55974"/>
                  </a:cubicBezTo>
                  <a:cubicBezTo>
                    <a:pt x="12309" y="63479"/>
                    <a:pt x="21049" y="67048"/>
                    <a:pt x="30288" y="67315"/>
                  </a:cubicBezTo>
                  <a:cubicBezTo>
                    <a:pt x="30700" y="67326"/>
                    <a:pt x="31116" y="67331"/>
                    <a:pt x="31537" y="67331"/>
                  </a:cubicBezTo>
                  <a:cubicBezTo>
                    <a:pt x="39034" y="67331"/>
                    <a:pt x="47916" y="65599"/>
                    <a:pt x="53538" y="60577"/>
                  </a:cubicBezTo>
                  <a:cubicBezTo>
                    <a:pt x="58876" y="55840"/>
                    <a:pt x="61010" y="49169"/>
                    <a:pt x="61744" y="42264"/>
                  </a:cubicBezTo>
                  <a:cubicBezTo>
                    <a:pt x="62278" y="37360"/>
                    <a:pt x="62345" y="32423"/>
                    <a:pt x="62145" y="27487"/>
                  </a:cubicBezTo>
                  <a:cubicBezTo>
                    <a:pt x="61744" y="18547"/>
                    <a:pt x="60377" y="9674"/>
                    <a:pt x="58876" y="867"/>
                  </a:cubicBezTo>
                  <a:cubicBezTo>
                    <a:pt x="58842" y="567"/>
                    <a:pt x="58775" y="267"/>
                    <a:pt x="58742" y="0"/>
                  </a:cubicBezTo>
                  <a:close/>
                </a:path>
              </a:pathLst>
            </a:custGeom>
            <a:solidFill>
              <a:srgbClr val="EF8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6"/>
            <p:cNvSpPr/>
            <p:nvPr/>
          </p:nvSpPr>
          <p:spPr>
            <a:xfrm>
              <a:off x="1090326" y="1108016"/>
              <a:ext cx="1191716" cy="1248726"/>
            </a:xfrm>
            <a:custGeom>
              <a:avLst/>
              <a:gdLst/>
              <a:ahLst/>
              <a:cxnLst/>
              <a:rect l="l" t="t" r="r" b="b"/>
              <a:pathLst>
                <a:path w="51904" h="54387" extrusionOk="0">
                  <a:moveTo>
                    <a:pt x="20473" y="1"/>
                  </a:moveTo>
                  <a:cubicBezTo>
                    <a:pt x="20165" y="1"/>
                    <a:pt x="19864" y="209"/>
                    <a:pt x="19881" y="626"/>
                  </a:cubicBezTo>
                  <a:cubicBezTo>
                    <a:pt x="19914" y="3728"/>
                    <a:pt x="17613" y="6163"/>
                    <a:pt x="16512" y="8932"/>
                  </a:cubicBezTo>
                  <a:cubicBezTo>
                    <a:pt x="16379" y="9299"/>
                    <a:pt x="16245" y="9699"/>
                    <a:pt x="16145" y="10133"/>
                  </a:cubicBezTo>
                  <a:cubicBezTo>
                    <a:pt x="15711" y="11434"/>
                    <a:pt x="15411" y="12768"/>
                    <a:pt x="15278" y="14102"/>
                  </a:cubicBezTo>
                  <a:cubicBezTo>
                    <a:pt x="14994" y="17031"/>
                    <a:pt x="15960" y="21388"/>
                    <a:pt x="19466" y="21388"/>
                  </a:cubicBezTo>
                  <a:cubicBezTo>
                    <a:pt x="19673" y="21388"/>
                    <a:pt x="19889" y="21372"/>
                    <a:pt x="20115" y="21341"/>
                  </a:cubicBezTo>
                  <a:cubicBezTo>
                    <a:pt x="20548" y="21274"/>
                    <a:pt x="21015" y="21241"/>
                    <a:pt x="21449" y="21007"/>
                  </a:cubicBezTo>
                  <a:cubicBezTo>
                    <a:pt x="21849" y="20774"/>
                    <a:pt x="22216" y="20407"/>
                    <a:pt x="22516" y="20040"/>
                  </a:cubicBezTo>
                  <a:cubicBezTo>
                    <a:pt x="22583" y="19906"/>
                    <a:pt x="22650" y="19806"/>
                    <a:pt x="22750" y="19706"/>
                  </a:cubicBezTo>
                  <a:cubicBezTo>
                    <a:pt x="23517" y="21841"/>
                    <a:pt x="24518" y="23876"/>
                    <a:pt x="25719" y="25811"/>
                  </a:cubicBezTo>
                  <a:cubicBezTo>
                    <a:pt x="26386" y="26811"/>
                    <a:pt x="27086" y="27779"/>
                    <a:pt x="27820" y="28713"/>
                  </a:cubicBezTo>
                  <a:cubicBezTo>
                    <a:pt x="27587" y="28613"/>
                    <a:pt x="27386" y="28546"/>
                    <a:pt x="27153" y="28479"/>
                  </a:cubicBezTo>
                  <a:cubicBezTo>
                    <a:pt x="26352" y="28212"/>
                    <a:pt x="25518" y="28012"/>
                    <a:pt x="24685" y="27845"/>
                  </a:cubicBezTo>
                  <a:cubicBezTo>
                    <a:pt x="23157" y="27540"/>
                    <a:pt x="21601" y="27374"/>
                    <a:pt x="20068" y="27374"/>
                  </a:cubicBezTo>
                  <a:cubicBezTo>
                    <a:pt x="19928" y="27374"/>
                    <a:pt x="19788" y="27376"/>
                    <a:pt x="19648" y="27378"/>
                  </a:cubicBezTo>
                  <a:cubicBezTo>
                    <a:pt x="19181" y="27378"/>
                    <a:pt x="18747" y="27412"/>
                    <a:pt x="18313" y="27445"/>
                  </a:cubicBezTo>
                  <a:cubicBezTo>
                    <a:pt x="17680" y="27479"/>
                    <a:pt x="17012" y="27545"/>
                    <a:pt x="16379" y="27679"/>
                  </a:cubicBezTo>
                  <a:cubicBezTo>
                    <a:pt x="16012" y="27712"/>
                    <a:pt x="15645" y="27779"/>
                    <a:pt x="15278" y="27879"/>
                  </a:cubicBezTo>
                  <a:cubicBezTo>
                    <a:pt x="15244" y="27845"/>
                    <a:pt x="15211" y="27812"/>
                    <a:pt x="15211" y="27779"/>
                  </a:cubicBezTo>
                  <a:cubicBezTo>
                    <a:pt x="15378" y="26978"/>
                    <a:pt x="15144" y="26178"/>
                    <a:pt x="14577" y="25544"/>
                  </a:cubicBezTo>
                  <a:cubicBezTo>
                    <a:pt x="14177" y="25077"/>
                    <a:pt x="13643" y="24643"/>
                    <a:pt x="13110" y="24376"/>
                  </a:cubicBezTo>
                  <a:cubicBezTo>
                    <a:pt x="12657" y="24122"/>
                    <a:pt x="12132" y="24035"/>
                    <a:pt x="11616" y="24035"/>
                  </a:cubicBezTo>
                  <a:cubicBezTo>
                    <a:pt x="11524" y="24035"/>
                    <a:pt x="11433" y="24038"/>
                    <a:pt x="11342" y="24043"/>
                  </a:cubicBezTo>
                  <a:cubicBezTo>
                    <a:pt x="9941" y="24143"/>
                    <a:pt x="8340" y="24610"/>
                    <a:pt x="7139" y="25510"/>
                  </a:cubicBezTo>
                  <a:cubicBezTo>
                    <a:pt x="5638" y="26311"/>
                    <a:pt x="4470" y="27679"/>
                    <a:pt x="3636" y="29146"/>
                  </a:cubicBezTo>
                  <a:cubicBezTo>
                    <a:pt x="2669" y="30814"/>
                    <a:pt x="1902" y="32616"/>
                    <a:pt x="1301" y="34450"/>
                  </a:cubicBezTo>
                  <a:cubicBezTo>
                    <a:pt x="567" y="36552"/>
                    <a:pt x="0" y="38887"/>
                    <a:pt x="167" y="41155"/>
                  </a:cubicBezTo>
                  <a:cubicBezTo>
                    <a:pt x="186" y="41438"/>
                    <a:pt x="418" y="41604"/>
                    <a:pt x="647" y="41604"/>
                  </a:cubicBezTo>
                  <a:cubicBezTo>
                    <a:pt x="822" y="41604"/>
                    <a:pt x="995" y="41506"/>
                    <a:pt x="1068" y="41288"/>
                  </a:cubicBezTo>
                  <a:cubicBezTo>
                    <a:pt x="1535" y="39821"/>
                    <a:pt x="2502" y="38520"/>
                    <a:pt x="3703" y="37586"/>
                  </a:cubicBezTo>
                  <a:cubicBezTo>
                    <a:pt x="4670" y="36819"/>
                    <a:pt x="5738" y="36352"/>
                    <a:pt x="6905" y="36051"/>
                  </a:cubicBezTo>
                  <a:cubicBezTo>
                    <a:pt x="7606" y="36051"/>
                    <a:pt x="8340" y="36185"/>
                    <a:pt x="9040" y="36318"/>
                  </a:cubicBezTo>
                  <a:cubicBezTo>
                    <a:pt x="9893" y="36477"/>
                    <a:pt x="10769" y="36647"/>
                    <a:pt x="11634" y="36647"/>
                  </a:cubicBezTo>
                  <a:cubicBezTo>
                    <a:pt x="12224" y="36647"/>
                    <a:pt x="12808" y="36568"/>
                    <a:pt x="13376" y="36352"/>
                  </a:cubicBezTo>
                  <a:cubicBezTo>
                    <a:pt x="15778" y="35484"/>
                    <a:pt x="17246" y="33016"/>
                    <a:pt x="16746" y="30514"/>
                  </a:cubicBezTo>
                  <a:cubicBezTo>
                    <a:pt x="16612" y="29814"/>
                    <a:pt x="16312" y="29180"/>
                    <a:pt x="15845" y="28646"/>
                  </a:cubicBezTo>
                  <a:cubicBezTo>
                    <a:pt x="16612" y="28513"/>
                    <a:pt x="17346" y="28413"/>
                    <a:pt x="18113" y="28346"/>
                  </a:cubicBezTo>
                  <a:cubicBezTo>
                    <a:pt x="18477" y="28330"/>
                    <a:pt x="18840" y="28321"/>
                    <a:pt x="19201" y="28321"/>
                  </a:cubicBezTo>
                  <a:cubicBezTo>
                    <a:pt x="20328" y="28321"/>
                    <a:pt x="21446" y="28402"/>
                    <a:pt x="22583" y="28579"/>
                  </a:cubicBezTo>
                  <a:cubicBezTo>
                    <a:pt x="23650" y="28746"/>
                    <a:pt x="24651" y="29046"/>
                    <a:pt x="25685" y="29413"/>
                  </a:cubicBezTo>
                  <a:cubicBezTo>
                    <a:pt x="25552" y="29513"/>
                    <a:pt x="25418" y="29613"/>
                    <a:pt x="25285" y="29713"/>
                  </a:cubicBezTo>
                  <a:cubicBezTo>
                    <a:pt x="24885" y="30014"/>
                    <a:pt x="24518" y="30347"/>
                    <a:pt x="24184" y="30714"/>
                  </a:cubicBezTo>
                  <a:cubicBezTo>
                    <a:pt x="23917" y="30781"/>
                    <a:pt x="23684" y="30881"/>
                    <a:pt x="23517" y="31048"/>
                  </a:cubicBezTo>
                  <a:cubicBezTo>
                    <a:pt x="23317" y="30381"/>
                    <a:pt x="22917" y="29814"/>
                    <a:pt x="22149" y="29647"/>
                  </a:cubicBezTo>
                  <a:cubicBezTo>
                    <a:pt x="22036" y="29623"/>
                    <a:pt x="21923" y="29612"/>
                    <a:pt x="21810" y="29612"/>
                  </a:cubicBezTo>
                  <a:cubicBezTo>
                    <a:pt x="20794" y="29612"/>
                    <a:pt x="19828" y="30504"/>
                    <a:pt x="19347" y="31315"/>
                  </a:cubicBezTo>
                  <a:cubicBezTo>
                    <a:pt x="17913" y="33716"/>
                    <a:pt x="18914" y="36585"/>
                    <a:pt x="20248" y="38753"/>
                  </a:cubicBezTo>
                  <a:cubicBezTo>
                    <a:pt x="21082" y="40088"/>
                    <a:pt x="22083" y="41455"/>
                    <a:pt x="23284" y="42489"/>
                  </a:cubicBezTo>
                  <a:cubicBezTo>
                    <a:pt x="23362" y="42568"/>
                    <a:pt x="23468" y="42603"/>
                    <a:pt x="23572" y="42603"/>
                  </a:cubicBezTo>
                  <a:cubicBezTo>
                    <a:pt x="23822" y="42603"/>
                    <a:pt x="24068" y="42404"/>
                    <a:pt x="23951" y="42122"/>
                  </a:cubicBezTo>
                  <a:cubicBezTo>
                    <a:pt x="23384" y="40621"/>
                    <a:pt x="23083" y="38887"/>
                    <a:pt x="24251" y="37619"/>
                  </a:cubicBezTo>
                  <a:cubicBezTo>
                    <a:pt x="25185" y="36618"/>
                    <a:pt x="26352" y="35918"/>
                    <a:pt x="26719" y="34517"/>
                  </a:cubicBezTo>
                  <a:cubicBezTo>
                    <a:pt x="27053" y="33283"/>
                    <a:pt x="26753" y="31715"/>
                    <a:pt x="25619" y="30981"/>
                  </a:cubicBezTo>
                  <a:cubicBezTo>
                    <a:pt x="25485" y="30881"/>
                    <a:pt x="25352" y="30814"/>
                    <a:pt x="25185" y="30781"/>
                  </a:cubicBezTo>
                  <a:cubicBezTo>
                    <a:pt x="25318" y="30647"/>
                    <a:pt x="25452" y="30481"/>
                    <a:pt x="25619" y="30381"/>
                  </a:cubicBezTo>
                  <a:cubicBezTo>
                    <a:pt x="25852" y="30147"/>
                    <a:pt x="26152" y="29980"/>
                    <a:pt x="26419" y="29780"/>
                  </a:cubicBezTo>
                  <a:cubicBezTo>
                    <a:pt x="26452" y="29780"/>
                    <a:pt x="26486" y="29747"/>
                    <a:pt x="26519" y="29747"/>
                  </a:cubicBezTo>
                  <a:cubicBezTo>
                    <a:pt x="26619" y="29780"/>
                    <a:pt x="26686" y="29780"/>
                    <a:pt x="26753" y="29814"/>
                  </a:cubicBezTo>
                  <a:cubicBezTo>
                    <a:pt x="29588" y="30914"/>
                    <a:pt x="32023" y="32716"/>
                    <a:pt x="34525" y="34417"/>
                  </a:cubicBezTo>
                  <a:cubicBezTo>
                    <a:pt x="37060" y="36118"/>
                    <a:pt x="40229" y="37019"/>
                    <a:pt x="42964" y="38320"/>
                  </a:cubicBezTo>
                  <a:cubicBezTo>
                    <a:pt x="43198" y="38420"/>
                    <a:pt x="43431" y="38553"/>
                    <a:pt x="43665" y="38653"/>
                  </a:cubicBezTo>
                  <a:cubicBezTo>
                    <a:pt x="45032" y="39354"/>
                    <a:pt x="46367" y="40188"/>
                    <a:pt x="47534" y="41222"/>
                  </a:cubicBezTo>
                  <a:cubicBezTo>
                    <a:pt x="47434" y="41188"/>
                    <a:pt x="47334" y="41155"/>
                    <a:pt x="47234" y="41122"/>
                  </a:cubicBezTo>
                  <a:cubicBezTo>
                    <a:pt x="46600" y="40946"/>
                    <a:pt x="45948" y="40862"/>
                    <a:pt x="45296" y="40862"/>
                  </a:cubicBezTo>
                  <a:cubicBezTo>
                    <a:pt x="44713" y="40862"/>
                    <a:pt x="44132" y="40929"/>
                    <a:pt x="43565" y="41055"/>
                  </a:cubicBezTo>
                  <a:cubicBezTo>
                    <a:pt x="42664" y="41255"/>
                    <a:pt x="41797" y="41622"/>
                    <a:pt x="40996" y="42089"/>
                  </a:cubicBezTo>
                  <a:cubicBezTo>
                    <a:pt x="41130" y="41155"/>
                    <a:pt x="40896" y="40221"/>
                    <a:pt x="40329" y="39454"/>
                  </a:cubicBezTo>
                  <a:cubicBezTo>
                    <a:pt x="39956" y="38971"/>
                    <a:pt x="39525" y="38791"/>
                    <a:pt x="39037" y="38791"/>
                  </a:cubicBezTo>
                  <a:cubicBezTo>
                    <a:pt x="38783" y="38791"/>
                    <a:pt x="38513" y="38840"/>
                    <a:pt x="38228" y="38920"/>
                  </a:cubicBezTo>
                  <a:cubicBezTo>
                    <a:pt x="37427" y="39120"/>
                    <a:pt x="36660" y="39520"/>
                    <a:pt x="35993" y="40021"/>
                  </a:cubicBezTo>
                  <a:cubicBezTo>
                    <a:pt x="33224" y="42156"/>
                    <a:pt x="32257" y="46159"/>
                    <a:pt x="32790" y="49494"/>
                  </a:cubicBezTo>
                  <a:cubicBezTo>
                    <a:pt x="32957" y="50395"/>
                    <a:pt x="33224" y="51296"/>
                    <a:pt x="33624" y="52130"/>
                  </a:cubicBezTo>
                  <a:cubicBezTo>
                    <a:pt x="33824" y="52563"/>
                    <a:pt x="34058" y="52997"/>
                    <a:pt x="34325" y="53364"/>
                  </a:cubicBezTo>
                  <a:cubicBezTo>
                    <a:pt x="34458" y="53564"/>
                    <a:pt x="34625" y="53764"/>
                    <a:pt x="34792" y="53931"/>
                  </a:cubicBezTo>
                  <a:cubicBezTo>
                    <a:pt x="34892" y="54031"/>
                    <a:pt x="34992" y="54098"/>
                    <a:pt x="35125" y="54164"/>
                  </a:cubicBezTo>
                  <a:cubicBezTo>
                    <a:pt x="35159" y="54231"/>
                    <a:pt x="35192" y="54298"/>
                    <a:pt x="35225" y="54364"/>
                  </a:cubicBezTo>
                  <a:cubicBezTo>
                    <a:pt x="35239" y="54378"/>
                    <a:pt x="35264" y="54386"/>
                    <a:pt x="35292" y="54386"/>
                  </a:cubicBezTo>
                  <a:cubicBezTo>
                    <a:pt x="35330" y="54386"/>
                    <a:pt x="35373" y="54370"/>
                    <a:pt x="35392" y="54331"/>
                  </a:cubicBezTo>
                  <a:cubicBezTo>
                    <a:pt x="35427" y="54346"/>
                    <a:pt x="35461" y="54353"/>
                    <a:pt x="35494" y="54353"/>
                  </a:cubicBezTo>
                  <a:cubicBezTo>
                    <a:pt x="35679" y="54353"/>
                    <a:pt x="35811" y="54134"/>
                    <a:pt x="35726" y="53964"/>
                  </a:cubicBezTo>
                  <a:cubicBezTo>
                    <a:pt x="35659" y="53797"/>
                    <a:pt x="35592" y="53664"/>
                    <a:pt x="35526" y="53531"/>
                  </a:cubicBezTo>
                  <a:cubicBezTo>
                    <a:pt x="35526" y="53430"/>
                    <a:pt x="35559" y="53297"/>
                    <a:pt x="35626" y="53164"/>
                  </a:cubicBezTo>
                  <a:cubicBezTo>
                    <a:pt x="35726" y="52830"/>
                    <a:pt x="35926" y="52496"/>
                    <a:pt x="36159" y="52163"/>
                  </a:cubicBezTo>
                  <a:cubicBezTo>
                    <a:pt x="36626" y="51462"/>
                    <a:pt x="37294" y="50962"/>
                    <a:pt x="37994" y="50528"/>
                  </a:cubicBezTo>
                  <a:cubicBezTo>
                    <a:pt x="39395" y="49694"/>
                    <a:pt x="40963" y="49161"/>
                    <a:pt x="42197" y="48027"/>
                  </a:cubicBezTo>
                  <a:cubicBezTo>
                    <a:pt x="43231" y="47093"/>
                    <a:pt x="44032" y="45491"/>
                    <a:pt x="43498" y="44057"/>
                  </a:cubicBezTo>
                  <a:cubicBezTo>
                    <a:pt x="43331" y="43590"/>
                    <a:pt x="43031" y="43156"/>
                    <a:pt x="42664" y="42856"/>
                  </a:cubicBezTo>
                  <a:cubicBezTo>
                    <a:pt x="42964" y="42723"/>
                    <a:pt x="43231" y="42623"/>
                    <a:pt x="43531" y="42523"/>
                  </a:cubicBezTo>
                  <a:cubicBezTo>
                    <a:pt x="44135" y="42347"/>
                    <a:pt x="44739" y="42263"/>
                    <a:pt x="45342" y="42263"/>
                  </a:cubicBezTo>
                  <a:cubicBezTo>
                    <a:pt x="45773" y="42263"/>
                    <a:pt x="46203" y="42306"/>
                    <a:pt x="46634" y="42389"/>
                  </a:cubicBezTo>
                  <a:cubicBezTo>
                    <a:pt x="47167" y="42489"/>
                    <a:pt x="47701" y="42689"/>
                    <a:pt x="48201" y="42890"/>
                  </a:cubicBezTo>
                  <a:cubicBezTo>
                    <a:pt x="48802" y="43123"/>
                    <a:pt x="49269" y="43123"/>
                    <a:pt x="49602" y="43690"/>
                  </a:cubicBezTo>
                  <a:cubicBezTo>
                    <a:pt x="50803" y="45625"/>
                    <a:pt x="51103" y="48027"/>
                    <a:pt x="51604" y="50195"/>
                  </a:cubicBezTo>
                  <a:cubicBezTo>
                    <a:pt x="51637" y="50262"/>
                    <a:pt x="51637" y="50328"/>
                    <a:pt x="51704" y="50362"/>
                  </a:cubicBezTo>
                  <a:cubicBezTo>
                    <a:pt x="51716" y="50367"/>
                    <a:pt x="51729" y="50370"/>
                    <a:pt x="51742" y="50370"/>
                  </a:cubicBezTo>
                  <a:cubicBezTo>
                    <a:pt x="51804" y="50370"/>
                    <a:pt x="51877" y="50311"/>
                    <a:pt x="51904" y="50228"/>
                  </a:cubicBezTo>
                  <a:cubicBezTo>
                    <a:pt x="51837" y="49795"/>
                    <a:pt x="51837" y="49127"/>
                    <a:pt x="51771" y="48694"/>
                  </a:cubicBezTo>
                  <a:cubicBezTo>
                    <a:pt x="51637" y="47960"/>
                    <a:pt x="51670" y="47960"/>
                    <a:pt x="51504" y="46592"/>
                  </a:cubicBezTo>
                  <a:cubicBezTo>
                    <a:pt x="51270" y="45425"/>
                    <a:pt x="50937" y="44257"/>
                    <a:pt x="50436" y="43223"/>
                  </a:cubicBezTo>
                  <a:cubicBezTo>
                    <a:pt x="49602" y="41522"/>
                    <a:pt x="48235" y="40054"/>
                    <a:pt x="46667" y="38920"/>
                  </a:cubicBezTo>
                  <a:cubicBezTo>
                    <a:pt x="42964" y="36218"/>
                    <a:pt x="38194" y="35317"/>
                    <a:pt x="34391" y="32716"/>
                  </a:cubicBezTo>
                  <a:cubicBezTo>
                    <a:pt x="34258" y="32282"/>
                    <a:pt x="34025" y="31848"/>
                    <a:pt x="33858" y="31415"/>
                  </a:cubicBezTo>
                  <a:cubicBezTo>
                    <a:pt x="33591" y="30781"/>
                    <a:pt x="33391" y="30114"/>
                    <a:pt x="33224" y="29413"/>
                  </a:cubicBezTo>
                  <a:cubicBezTo>
                    <a:pt x="32890" y="28079"/>
                    <a:pt x="32757" y="26678"/>
                    <a:pt x="32857" y="25310"/>
                  </a:cubicBezTo>
                  <a:cubicBezTo>
                    <a:pt x="32957" y="24043"/>
                    <a:pt x="33257" y="22742"/>
                    <a:pt x="33758" y="21574"/>
                  </a:cubicBezTo>
                  <a:cubicBezTo>
                    <a:pt x="33758" y="21574"/>
                    <a:pt x="33758" y="21574"/>
                    <a:pt x="33758" y="21608"/>
                  </a:cubicBezTo>
                  <a:cubicBezTo>
                    <a:pt x="34058" y="22342"/>
                    <a:pt x="34492" y="22909"/>
                    <a:pt x="35225" y="23276"/>
                  </a:cubicBezTo>
                  <a:cubicBezTo>
                    <a:pt x="35671" y="23494"/>
                    <a:pt x="36136" y="23590"/>
                    <a:pt x="36598" y="23590"/>
                  </a:cubicBezTo>
                  <a:cubicBezTo>
                    <a:pt x="37763" y="23590"/>
                    <a:pt x="38917" y="22977"/>
                    <a:pt x="39729" y="22141"/>
                  </a:cubicBezTo>
                  <a:cubicBezTo>
                    <a:pt x="40929" y="20941"/>
                    <a:pt x="41663" y="19306"/>
                    <a:pt x="41997" y="17672"/>
                  </a:cubicBezTo>
                  <a:cubicBezTo>
                    <a:pt x="42197" y="16704"/>
                    <a:pt x="42264" y="15737"/>
                    <a:pt x="42197" y="14736"/>
                  </a:cubicBezTo>
                  <a:cubicBezTo>
                    <a:pt x="42164" y="14069"/>
                    <a:pt x="42130" y="13335"/>
                    <a:pt x="41964" y="12635"/>
                  </a:cubicBezTo>
                  <a:cubicBezTo>
                    <a:pt x="41930" y="12401"/>
                    <a:pt x="41930" y="12134"/>
                    <a:pt x="41863" y="11901"/>
                  </a:cubicBezTo>
                  <a:cubicBezTo>
                    <a:pt x="41530" y="9599"/>
                    <a:pt x="40563" y="7464"/>
                    <a:pt x="39595" y="5363"/>
                  </a:cubicBezTo>
                  <a:cubicBezTo>
                    <a:pt x="39510" y="5165"/>
                    <a:pt x="39324" y="5075"/>
                    <a:pt x="39127" y="5075"/>
                  </a:cubicBezTo>
                  <a:cubicBezTo>
                    <a:pt x="38859" y="5075"/>
                    <a:pt x="38571" y="5241"/>
                    <a:pt x="38494" y="5529"/>
                  </a:cubicBezTo>
                  <a:cubicBezTo>
                    <a:pt x="38094" y="7064"/>
                    <a:pt x="37360" y="8465"/>
                    <a:pt x="36226" y="9599"/>
                  </a:cubicBezTo>
                  <a:cubicBezTo>
                    <a:pt x="35692" y="10166"/>
                    <a:pt x="35092" y="10667"/>
                    <a:pt x="34492" y="11200"/>
                  </a:cubicBezTo>
                  <a:cubicBezTo>
                    <a:pt x="34091" y="11534"/>
                    <a:pt x="33691" y="11867"/>
                    <a:pt x="33291" y="12201"/>
                  </a:cubicBezTo>
                  <a:cubicBezTo>
                    <a:pt x="32123" y="13235"/>
                    <a:pt x="30889" y="14503"/>
                    <a:pt x="30322" y="15970"/>
                  </a:cubicBezTo>
                  <a:cubicBezTo>
                    <a:pt x="29788" y="17338"/>
                    <a:pt x="29721" y="19106"/>
                    <a:pt x="30756" y="20273"/>
                  </a:cubicBezTo>
                  <a:cubicBezTo>
                    <a:pt x="31193" y="20742"/>
                    <a:pt x="31778" y="20977"/>
                    <a:pt x="32371" y="20977"/>
                  </a:cubicBezTo>
                  <a:cubicBezTo>
                    <a:pt x="32411" y="20977"/>
                    <a:pt x="32450" y="20976"/>
                    <a:pt x="32490" y="20974"/>
                  </a:cubicBezTo>
                  <a:lnTo>
                    <a:pt x="32490" y="20974"/>
                  </a:lnTo>
                  <a:cubicBezTo>
                    <a:pt x="31356" y="23642"/>
                    <a:pt x="31122" y="26678"/>
                    <a:pt x="31890" y="29447"/>
                  </a:cubicBezTo>
                  <a:cubicBezTo>
                    <a:pt x="32090" y="30180"/>
                    <a:pt x="32390" y="30848"/>
                    <a:pt x="32724" y="31481"/>
                  </a:cubicBezTo>
                  <a:cubicBezTo>
                    <a:pt x="28654" y="28179"/>
                    <a:pt x="25719" y="23542"/>
                    <a:pt x="23951" y="18572"/>
                  </a:cubicBezTo>
                  <a:lnTo>
                    <a:pt x="23951" y="18572"/>
                  </a:lnTo>
                  <a:cubicBezTo>
                    <a:pt x="24451" y="18839"/>
                    <a:pt x="24985" y="19006"/>
                    <a:pt x="25518" y="19039"/>
                  </a:cubicBezTo>
                  <a:cubicBezTo>
                    <a:pt x="25544" y="19040"/>
                    <a:pt x="25569" y="19040"/>
                    <a:pt x="25595" y="19040"/>
                  </a:cubicBezTo>
                  <a:cubicBezTo>
                    <a:pt x="26837" y="19040"/>
                    <a:pt x="28065" y="18249"/>
                    <a:pt x="28621" y="17138"/>
                  </a:cubicBezTo>
                  <a:cubicBezTo>
                    <a:pt x="29321" y="15770"/>
                    <a:pt x="28954" y="14136"/>
                    <a:pt x="28554" y="12735"/>
                  </a:cubicBezTo>
                  <a:cubicBezTo>
                    <a:pt x="28154" y="11300"/>
                    <a:pt x="27553" y="9899"/>
                    <a:pt x="26819" y="8598"/>
                  </a:cubicBezTo>
                  <a:cubicBezTo>
                    <a:pt x="26386" y="7864"/>
                    <a:pt x="25885" y="7164"/>
                    <a:pt x="25385" y="6497"/>
                  </a:cubicBezTo>
                  <a:cubicBezTo>
                    <a:pt x="25118" y="6197"/>
                    <a:pt x="24851" y="5830"/>
                    <a:pt x="24484" y="5529"/>
                  </a:cubicBezTo>
                  <a:cubicBezTo>
                    <a:pt x="24151" y="5029"/>
                    <a:pt x="23751" y="4529"/>
                    <a:pt x="23350" y="4095"/>
                  </a:cubicBezTo>
                  <a:cubicBezTo>
                    <a:pt x="22450" y="3094"/>
                    <a:pt x="21215" y="2060"/>
                    <a:pt x="21115" y="626"/>
                  </a:cubicBezTo>
                  <a:cubicBezTo>
                    <a:pt x="21099" y="209"/>
                    <a:pt x="20782" y="1"/>
                    <a:pt x="20473" y="1"/>
                  </a:cubicBez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6"/>
            <p:cNvSpPr/>
            <p:nvPr/>
          </p:nvSpPr>
          <p:spPr>
            <a:xfrm>
              <a:off x="1090326" y="1108016"/>
              <a:ext cx="1191716" cy="1248726"/>
            </a:xfrm>
            <a:custGeom>
              <a:avLst/>
              <a:gdLst/>
              <a:ahLst/>
              <a:cxnLst/>
              <a:rect l="l" t="t" r="r" b="b"/>
              <a:pathLst>
                <a:path w="51904" h="54387" extrusionOk="0">
                  <a:moveTo>
                    <a:pt x="20473" y="1"/>
                  </a:moveTo>
                  <a:cubicBezTo>
                    <a:pt x="20165" y="1"/>
                    <a:pt x="19864" y="209"/>
                    <a:pt x="19881" y="626"/>
                  </a:cubicBezTo>
                  <a:cubicBezTo>
                    <a:pt x="19914" y="3728"/>
                    <a:pt x="17613" y="6163"/>
                    <a:pt x="16512" y="8932"/>
                  </a:cubicBezTo>
                  <a:cubicBezTo>
                    <a:pt x="16379" y="9299"/>
                    <a:pt x="16245" y="9699"/>
                    <a:pt x="16145" y="10133"/>
                  </a:cubicBezTo>
                  <a:cubicBezTo>
                    <a:pt x="15711" y="11434"/>
                    <a:pt x="15411" y="12768"/>
                    <a:pt x="15278" y="14102"/>
                  </a:cubicBezTo>
                  <a:cubicBezTo>
                    <a:pt x="14994" y="17031"/>
                    <a:pt x="15960" y="21388"/>
                    <a:pt x="19466" y="21388"/>
                  </a:cubicBezTo>
                  <a:cubicBezTo>
                    <a:pt x="19673" y="21388"/>
                    <a:pt x="19889" y="21372"/>
                    <a:pt x="20115" y="21341"/>
                  </a:cubicBezTo>
                  <a:cubicBezTo>
                    <a:pt x="20548" y="21274"/>
                    <a:pt x="21015" y="21241"/>
                    <a:pt x="21449" y="21007"/>
                  </a:cubicBezTo>
                  <a:cubicBezTo>
                    <a:pt x="21849" y="20774"/>
                    <a:pt x="22216" y="20407"/>
                    <a:pt x="22516" y="20040"/>
                  </a:cubicBezTo>
                  <a:cubicBezTo>
                    <a:pt x="22583" y="19906"/>
                    <a:pt x="22650" y="19806"/>
                    <a:pt x="22750" y="19706"/>
                  </a:cubicBezTo>
                  <a:cubicBezTo>
                    <a:pt x="23517" y="21841"/>
                    <a:pt x="24518" y="23876"/>
                    <a:pt x="25719" y="25811"/>
                  </a:cubicBezTo>
                  <a:cubicBezTo>
                    <a:pt x="26386" y="26811"/>
                    <a:pt x="27086" y="27779"/>
                    <a:pt x="27820" y="28713"/>
                  </a:cubicBezTo>
                  <a:cubicBezTo>
                    <a:pt x="27587" y="28613"/>
                    <a:pt x="27386" y="28546"/>
                    <a:pt x="27153" y="28479"/>
                  </a:cubicBezTo>
                  <a:cubicBezTo>
                    <a:pt x="26352" y="28212"/>
                    <a:pt x="25518" y="28012"/>
                    <a:pt x="24685" y="27845"/>
                  </a:cubicBezTo>
                  <a:cubicBezTo>
                    <a:pt x="23157" y="27540"/>
                    <a:pt x="21601" y="27374"/>
                    <a:pt x="20068" y="27374"/>
                  </a:cubicBezTo>
                  <a:cubicBezTo>
                    <a:pt x="19928" y="27374"/>
                    <a:pt x="19788" y="27376"/>
                    <a:pt x="19648" y="27378"/>
                  </a:cubicBezTo>
                  <a:cubicBezTo>
                    <a:pt x="19181" y="27378"/>
                    <a:pt x="18747" y="27412"/>
                    <a:pt x="18313" y="27445"/>
                  </a:cubicBezTo>
                  <a:cubicBezTo>
                    <a:pt x="17680" y="27479"/>
                    <a:pt x="17012" y="27545"/>
                    <a:pt x="16379" y="27679"/>
                  </a:cubicBezTo>
                  <a:cubicBezTo>
                    <a:pt x="16012" y="27712"/>
                    <a:pt x="15645" y="27779"/>
                    <a:pt x="15278" y="27879"/>
                  </a:cubicBezTo>
                  <a:cubicBezTo>
                    <a:pt x="15244" y="27845"/>
                    <a:pt x="15211" y="27812"/>
                    <a:pt x="15211" y="27779"/>
                  </a:cubicBezTo>
                  <a:cubicBezTo>
                    <a:pt x="15378" y="26978"/>
                    <a:pt x="15144" y="26178"/>
                    <a:pt x="14577" y="25544"/>
                  </a:cubicBezTo>
                  <a:cubicBezTo>
                    <a:pt x="14177" y="25077"/>
                    <a:pt x="13643" y="24643"/>
                    <a:pt x="13110" y="24376"/>
                  </a:cubicBezTo>
                  <a:cubicBezTo>
                    <a:pt x="12657" y="24122"/>
                    <a:pt x="12132" y="24035"/>
                    <a:pt x="11616" y="24035"/>
                  </a:cubicBezTo>
                  <a:cubicBezTo>
                    <a:pt x="11524" y="24035"/>
                    <a:pt x="11433" y="24038"/>
                    <a:pt x="11342" y="24043"/>
                  </a:cubicBezTo>
                  <a:cubicBezTo>
                    <a:pt x="9941" y="24143"/>
                    <a:pt x="8340" y="24610"/>
                    <a:pt x="7139" y="25510"/>
                  </a:cubicBezTo>
                  <a:cubicBezTo>
                    <a:pt x="5638" y="26311"/>
                    <a:pt x="4470" y="27679"/>
                    <a:pt x="3636" y="29146"/>
                  </a:cubicBezTo>
                  <a:cubicBezTo>
                    <a:pt x="2669" y="30814"/>
                    <a:pt x="1902" y="32616"/>
                    <a:pt x="1301" y="34450"/>
                  </a:cubicBezTo>
                  <a:cubicBezTo>
                    <a:pt x="567" y="36552"/>
                    <a:pt x="0" y="38887"/>
                    <a:pt x="167" y="41155"/>
                  </a:cubicBezTo>
                  <a:cubicBezTo>
                    <a:pt x="186" y="41438"/>
                    <a:pt x="418" y="41604"/>
                    <a:pt x="647" y="41604"/>
                  </a:cubicBezTo>
                  <a:cubicBezTo>
                    <a:pt x="822" y="41604"/>
                    <a:pt x="995" y="41506"/>
                    <a:pt x="1068" y="41288"/>
                  </a:cubicBezTo>
                  <a:cubicBezTo>
                    <a:pt x="1535" y="39821"/>
                    <a:pt x="2502" y="38520"/>
                    <a:pt x="3703" y="37586"/>
                  </a:cubicBezTo>
                  <a:cubicBezTo>
                    <a:pt x="4670" y="36819"/>
                    <a:pt x="5738" y="36352"/>
                    <a:pt x="6905" y="36051"/>
                  </a:cubicBezTo>
                  <a:cubicBezTo>
                    <a:pt x="7606" y="36051"/>
                    <a:pt x="8340" y="36185"/>
                    <a:pt x="9040" y="36318"/>
                  </a:cubicBezTo>
                  <a:cubicBezTo>
                    <a:pt x="9893" y="36477"/>
                    <a:pt x="10769" y="36647"/>
                    <a:pt x="11634" y="36647"/>
                  </a:cubicBezTo>
                  <a:cubicBezTo>
                    <a:pt x="12224" y="36647"/>
                    <a:pt x="12808" y="36568"/>
                    <a:pt x="13376" y="36352"/>
                  </a:cubicBezTo>
                  <a:cubicBezTo>
                    <a:pt x="15778" y="35484"/>
                    <a:pt x="17246" y="33016"/>
                    <a:pt x="16746" y="30514"/>
                  </a:cubicBezTo>
                  <a:cubicBezTo>
                    <a:pt x="16612" y="29814"/>
                    <a:pt x="16312" y="29180"/>
                    <a:pt x="15845" y="28646"/>
                  </a:cubicBezTo>
                  <a:cubicBezTo>
                    <a:pt x="16612" y="28513"/>
                    <a:pt x="17346" y="28413"/>
                    <a:pt x="18113" y="28346"/>
                  </a:cubicBezTo>
                  <a:cubicBezTo>
                    <a:pt x="18477" y="28330"/>
                    <a:pt x="18840" y="28321"/>
                    <a:pt x="19201" y="28321"/>
                  </a:cubicBezTo>
                  <a:cubicBezTo>
                    <a:pt x="20328" y="28321"/>
                    <a:pt x="21446" y="28402"/>
                    <a:pt x="22583" y="28579"/>
                  </a:cubicBezTo>
                  <a:cubicBezTo>
                    <a:pt x="23650" y="28746"/>
                    <a:pt x="24651" y="29046"/>
                    <a:pt x="25685" y="29413"/>
                  </a:cubicBezTo>
                  <a:cubicBezTo>
                    <a:pt x="25552" y="29513"/>
                    <a:pt x="25418" y="29613"/>
                    <a:pt x="25285" y="29713"/>
                  </a:cubicBezTo>
                  <a:cubicBezTo>
                    <a:pt x="24885" y="30014"/>
                    <a:pt x="24518" y="30347"/>
                    <a:pt x="24184" y="30714"/>
                  </a:cubicBezTo>
                  <a:cubicBezTo>
                    <a:pt x="23917" y="30781"/>
                    <a:pt x="23684" y="30881"/>
                    <a:pt x="23517" y="31048"/>
                  </a:cubicBezTo>
                  <a:cubicBezTo>
                    <a:pt x="23317" y="30381"/>
                    <a:pt x="22917" y="29814"/>
                    <a:pt x="22149" y="29647"/>
                  </a:cubicBezTo>
                  <a:cubicBezTo>
                    <a:pt x="22036" y="29623"/>
                    <a:pt x="21923" y="29612"/>
                    <a:pt x="21810" y="29612"/>
                  </a:cubicBezTo>
                  <a:cubicBezTo>
                    <a:pt x="20794" y="29612"/>
                    <a:pt x="19828" y="30504"/>
                    <a:pt x="19347" y="31315"/>
                  </a:cubicBezTo>
                  <a:cubicBezTo>
                    <a:pt x="17913" y="33716"/>
                    <a:pt x="18914" y="36585"/>
                    <a:pt x="20248" y="38753"/>
                  </a:cubicBezTo>
                  <a:cubicBezTo>
                    <a:pt x="21082" y="40088"/>
                    <a:pt x="22083" y="41455"/>
                    <a:pt x="23284" y="42489"/>
                  </a:cubicBezTo>
                  <a:cubicBezTo>
                    <a:pt x="23362" y="42568"/>
                    <a:pt x="23468" y="42603"/>
                    <a:pt x="23572" y="42603"/>
                  </a:cubicBezTo>
                  <a:cubicBezTo>
                    <a:pt x="23822" y="42603"/>
                    <a:pt x="24068" y="42404"/>
                    <a:pt x="23951" y="42122"/>
                  </a:cubicBezTo>
                  <a:cubicBezTo>
                    <a:pt x="23384" y="40621"/>
                    <a:pt x="23083" y="38887"/>
                    <a:pt x="24251" y="37619"/>
                  </a:cubicBezTo>
                  <a:cubicBezTo>
                    <a:pt x="25185" y="36618"/>
                    <a:pt x="26352" y="35918"/>
                    <a:pt x="26719" y="34517"/>
                  </a:cubicBezTo>
                  <a:cubicBezTo>
                    <a:pt x="27053" y="33283"/>
                    <a:pt x="26753" y="31715"/>
                    <a:pt x="25619" y="30981"/>
                  </a:cubicBezTo>
                  <a:cubicBezTo>
                    <a:pt x="25485" y="30881"/>
                    <a:pt x="25352" y="30814"/>
                    <a:pt x="25185" y="30781"/>
                  </a:cubicBezTo>
                  <a:cubicBezTo>
                    <a:pt x="25318" y="30647"/>
                    <a:pt x="25452" y="30481"/>
                    <a:pt x="25619" y="30381"/>
                  </a:cubicBezTo>
                  <a:cubicBezTo>
                    <a:pt x="25852" y="30147"/>
                    <a:pt x="26152" y="29980"/>
                    <a:pt x="26419" y="29780"/>
                  </a:cubicBezTo>
                  <a:cubicBezTo>
                    <a:pt x="26452" y="29780"/>
                    <a:pt x="26486" y="29747"/>
                    <a:pt x="26519" y="29747"/>
                  </a:cubicBezTo>
                  <a:cubicBezTo>
                    <a:pt x="26619" y="29780"/>
                    <a:pt x="26686" y="29780"/>
                    <a:pt x="26753" y="29814"/>
                  </a:cubicBezTo>
                  <a:cubicBezTo>
                    <a:pt x="29588" y="30914"/>
                    <a:pt x="32023" y="32716"/>
                    <a:pt x="34525" y="34417"/>
                  </a:cubicBezTo>
                  <a:cubicBezTo>
                    <a:pt x="37060" y="36118"/>
                    <a:pt x="40229" y="37019"/>
                    <a:pt x="42964" y="38320"/>
                  </a:cubicBezTo>
                  <a:cubicBezTo>
                    <a:pt x="43198" y="38420"/>
                    <a:pt x="43431" y="38553"/>
                    <a:pt x="43665" y="38653"/>
                  </a:cubicBezTo>
                  <a:cubicBezTo>
                    <a:pt x="45032" y="39354"/>
                    <a:pt x="46367" y="40188"/>
                    <a:pt x="47534" y="41222"/>
                  </a:cubicBezTo>
                  <a:cubicBezTo>
                    <a:pt x="47434" y="41188"/>
                    <a:pt x="47334" y="41155"/>
                    <a:pt x="47234" y="41122"/>
                  </a:cubicBezTo>
                  <a:cubicBezTo>
                    <a:pt x="46600" y="40946"/>
                    <a:pt x="45948" y="40862"/>
                    <a:pt x="45296" y="40862"/>
                  </a:cubicBezTo>
                  <a:cubicBezTo>
                    <a:pt x="44713" y="40862"/>
                    <a:pt x="44132" y="40929"/>
                    <a:pt x="43565" y="41055"/>
                  </a:cubicBezTo>
                  <a:cubicBezTo>
                    <a:pt x="42664" y="41255"/>
                    <a:pt x="41797" y="41622"/>
                    <a:pt x="40996" y="42089"/>
                  </a:cubicBezTo>
                  <a:cubicBezTo>
                    <a:pt x="41130" y="41155"/>
                    <a:pt x="40896" y="40221"/>
                    <a:pt x="40329" y="39454"/>
                  </a:cubicBezTo>
                  <a:cubicBezTo>
                    <a:pt x="39956" y="38971"/>
                    <a:pt x="39525" y="38791"/>
                    <a:pt x="39037" y="38791"/>
                  </a:cubicBezTo>
                  <a:cubicBezTo>
                    <a:pt x="38783" y="38791"/>
                    <a:pt x="38513" y="38840"/>
                    <a:pt x="38228" y="38920"/>
                  </a:cubicBezTo>
                  <a:cubicBezTo>
                    <a:pt x="37427" y="39120"/>
                    <a:pt x="36660" y="39520"/>
                    <a:pt x="35993" y="40021"/>
                  </a:cubicBezTo>
                  <a:cubicBezTo>
                    <a:pt x="33224" y="42156"/>
                    <a:pt x="32257" y="46159"/>
                    <a:pt x="32790" y="49494"/>
                  </a:cubicBezTo>
                  <a:cubicBezTo>
                    <a:pt x="32957" y="50395"/>
                    <a:pt x="33224" y="51296"/>
                    <a:pt x="33624" y="52130"/>
                  </a:cubicBezTo>
                  <a:cubicBezTo>
                    <a:pt x="33824" y="52563"/>
                    <a:pt x="34058" y="52997"/>
                    <a:pt x="34325" y="53364"/>
                  </a:cubicBezTo>
                  <a:cubicBezTo>
                    <a:pt x="34458" y="53564"/>
                    <a:pt x="34625" y="53764"/>
                    <a:pt x="34792" y="53931"/>
                  </a:cubicBezTo>
                  <a:cubicBezTo>
                    <a:pt x="34892" y="54031"/>
                    <a:pt x="34992" y="54098"/>
                    <a:pt x="35125" y="54164"/>
                  </a:cubicBezTo>
                  <a:cubicBezTo>
                    <a:pt x="35159" y="54231"/>
                    <a:pt x="35192" y="54298"/>
                    <a:pt x="35225" y="54364"/>
                  </a:cubicBezTo>
                  <a:cubicBezTo>
                    <a:pt x="35239" y="54378"/>
                    <a:pt x="35264" y="54386"/>
                    <a:pt x="35292" y="54386"/>
                  </a:cubicBezTo>
                  <a:cubicBezTo>
                    <a:pt x="35330" y="54386"/>
                    <a:pt x="35373" y="54370"/>
                    <a:pt x="35392" y="54331"/>
                  </a:cubicBezTo>
                  <a:cubicBezTo>
                    <a:pt x="35427" y="54346"/>
                    <a:pt x="35461" y="54353"/>
                    <a:pt x="35494" y="54353"/>
                  </a:cubicBezTo>
                  <a:cubicBezTo>
                    <a:pt x="35679" y="54353"/>
                    <a:pt x="35811" y="54134"/>
                    <a:pt x="35726" y="53964"/>
                  </a:cubicBezTo>
                  <a:cubicBezTo>
                    <a:pt x="35659" y="53797"/>
                    <a:pt x="35592" y="53664"/>
                    <a:pt x="35526" y="53531"/>
                  </a:cubicBezTo>
                  <a:cubicBezTo>
                    <a:pt x="35526" y="53430"/>
                    <a:pt x="35559" y="53297"/>
                    <a:pt x="35626" y="53164"/>
                  </a:cubicBezTo>
                  <a:cubicBezTo>
                    <a:pt x="35726" y="52830"/>
                    <a:pt x="35926" y="52496"/>
                    <a:pt x="36159" y="52163"/>
                  </a:cubicBezTo>
                  <a:cubicBezTo>
                    <a:pt x="36626" y="51462"/>
                    <a:pt x="37294" y="50962"/>
                    <a:pt x="37994" y="50528"/>
                  </a:cubicBezTo>
                  <a:cubicBezTo>
                    <a:pt x="39395" y="49694"/>
                    <a:pt x="40963" y="49161"/>
                    <a:pt x="42197" y="48027"/>
                  </a:cubicBezTo>
                  <a:cubicBezTo>
                    <a:pt x="43231" y="47093"/>
                    <a:pt x="44032" y="45491"/>
                    <a:pt x="43498" y="44057"/>
                  </a:cubicBezTo>
                  <a:cubicBezTo>
                    <a:pt x="43331" y="43590"/>
                    <a:pt x="43031" y="43156"/>
                    <a:pt x="42664" y="42856"/>
                  </a:cubicBezTo>
                  <a:cubicBezTo>
                    <a:pt x="42964" y="42723"/>
                    <a:pt x="43231" y="42623"/>
                    <a:pt x="43531" y="42523"/>
                  </a:cubicBezTo>
                  <a:cubicBezTo>
                    <a:pt x="44135" y="42347"/>
                    <a:pt x="44739" y="42263"/>
                    <a:pt x="45342" y="42263"/>
                  </a:cubicBezTo>
                  <a:cubicBezTo>
                    <a:pt x="45773" y="42263"/>
                    <a:pt x="46203" y="42306"/>
                    <a:pt x="46634" y="42389"/>
                  </a:cubicBezTo>
                  <a:cubicBezTo>
                    <a:pt x="47167" y="42489"/>
                    <a:pt x="47701" y="42689"/>
                    <a:pt x="48201" y="42890"/>
                  </a:cubicBezTo>
                  <a:cubicBezTo>
                    <a:pt x="48802" y="43123"/>
                    <a:pt x="49269" y="43123"/>
                    <a:pt x="49602" y="43690"/>
                  </a:cubicBezTo>
                  <a:cubicBezTo>
                    <a:pt x="50803" y="45625"/>
                    <a:pt x="51103" y="48027"/>
                    <a:pt x="51604" y="50195"/>
                  </a:cubicBezTo>
                  <a:cubicBezTo>
                    <a:pt x="51637" y="50262"/>
                    <a:pt x="51637" y="50328"/>
                    <a:pt x="51704" y="50362"/>
                  </a:cubicBezTo>
                  <a:cubicBezTo>
                    <a:pt x="51716" y="50367"/>
                    <a:pt x="51729" y="50370"/>
                    <a:pt x="51742" y="50370"/>
                  </a:cubicBezTo>
                  <a:cubicBezTo>
                    <a:pt x="51804" y="50370"/>
                    <a:pt x="51877" y="50311"/>
                    <a:pt x="51904" y="50228"/>
                  </a:cubicBezTo>
                  <a:cubicBezTo>
                    <a:pt x="51837" y="49795"/>
                    <a:pt x="51837" y="49127"/>
                    <a:pt x="51771" y="48694"/>
                  </a:cubicBezTo>
                  <a:cubicBezTo>
                    <a:pt x="51637" y="47960"/>
                    <a:pt x="51670" y="47960"/>
                    <a:pt x="51504" y="46592"/>
                  </a:cubicBezTo>
                  <a:cubicBezTo>
                    <a:pt x="51270" y="45425"/>
                    <a:pt x="50937" y="44257"/>
                    <a:pt x="50436" y="43223"/>
                  </a:cubicBezTo>
                  <a:cubicBezTo>
                    <a:pt x="49602" y="41522"/>
                    <a:pt x="48235" y="40054"/>
                    <a:pt x="46667" y="38920"/>
                  </a:cubicBezTo>
                  <a:cubicBezTo>
                    <a:pt x="42964" y="36218"/>
                    <a:pt x="38194" y="35317"/>
                    <a:pt x="34391" y="32716"/>
                  </a:cubicBezTo>
                  <a:cubicBezTo>
                    <a:pt x="34258" y="32282"/>
                    <a:pt x="34025" y="31848"/>
                    <a:pt x="33858" y="31415"/>
                  </a:cubicBezTo>
                  <a:cubicBezTo>
                    <a:pt x="33591" y="30781"/>
                    <a:pt x="33391" y="30114"/>
                    <a:pt x="33224" y="29413"/>
                  </a:cubicBezTo>
                  <a:cubicBezTo>
                    <a:pt x="32890" y="28079"/>
                    <a:pt x="32757" y="26678"/>
                    <a:pt x="32857" y="25310"/>
                  </a:cubicBezTo>
                  <a:cubicBezTo>
                    <a:pt x="32957" y="24043"/>
                    <a:pt x="33257" y="22742"/>
                    <a:pt x="33758" y="21574"/>
                  </a:cubicBezTo>
                  <a:cubicBezTo>
                    <a:pt x="33758" y="21574"/>
                    <a:pt x="33758" y="21574"/>
                    <a:pt x="33758" y="21608"/>
                  </a:cubicBezTo>
                  <a:cubicBezTo>
                    <a:pt x="34058" y="22342"/>
                    <a:pt x="34492" y="22909"/>
                    <a:pt x="35225" y="23276"/>
                  </a:cubicBezTo>
                  <a:cubicBezTo>
                    <a:pt x="35671" y="23494"/>
                    <a:pt x="36136" y="23590"/>
                    <a:pt x="36598" y="23590"/>
                  </a:cubicBezTo>
                  <a:cubicBezTo>
                    <a:pt x="37763" y="23590"/>
                    <a:pt x="38917" y="22977"/>
                    <a:pt x="39729" y="22141"/>
                  </a:cubicBezTo>
                  <a:cubicBezTo>
                    <a:pt x="40929" y="20941"/>
                    <a:pt x="41663" y="19306"/>
                    <a:pt x="41997" y="17672"/>
                  </a:cubicBezTo>
                  <a:cubicBezTo>
                    <a:pt x="42197" y="16704"/>
                    <a:pt x="42264" y="15737"/>
                    <a:pt x="42197" y="14736"/>
                  </a:cubicBezTo>
                  <a:cubicBezTo>
                    <a:pt x="42164" y="14069"/>
                    <a:pt x="42130" y="13335"/>
                    <a:pt x="41964" y="12635"/>
                  </a:cubicBezTo>
                  <a:cubicBezTo>
                    <a:pt x="41930" y="12401"/>
                    <a:pt x="41930" y="12134"/>
                    <a:pt x="41863" y="11901"/>
                  </a:cubicBezTo>
                  <a:cubicBezTo>
                    <a:pt x="41530" y="9599"/>
                    <a:pt x="40563" y="7464"/>
                    <a:pt x="39595" y="5363"/>
                  </a:cubicBezTo>
                  <a:cubicBezTo>
                    <a:pt x="39510" y="5165"/>
                    <a:pt x="39324" y="5075"/>
                    <a:pt x="39127" y="5075"/>
                  </a:cubicBezTo>
                  <a:cubicBezTo>
                    <a:pt x="38859" y="5075"/>
                    <a:pt x="38571" y="5241"/>
                    <a:pt x="38494" y="5529"/>
                  </a:cubicBezTo>
                  <a:cubicBezTo>
                    <a:pt x="38094" y="7064"/>
                    <a:pt x="37360" y="8465"/>
                    <a:pt x="36226" y="9599"/>
                  </a:cubicBezTo>
                  <a:cubicBezTo>
                    <a:pt x="35692" y="10166"/>
                    <a:pt x="35092" y="10667"/>
                    <a:pt x="34492" y="11200"/>
                  </a:cubicBezTo>
                  <a:cubicBezTo>
                    <a:pt x="34091" y="11534"/>
                    <a:pt x="33691" y="11867"/>
                    <a:pt x="33291" y="12201"/>
                  </a:cubicBezTo>
                  <a:cubicBezTo>
                    <a:pt x="32123" y="13235"/>
                    <a:pt x="30889" y="14503"/>
                    <a:pt x="30322" y="15970"/>
                  </a:cubicBezTo>
                  <a:cubicBezTo>
                    <a:pt x="29788" y="17338"/>
                    <a:pt x="29721" y="19106"/>
                    <a:pt x="30756" y="20273"/>
                  </a:cubicBezTo>
                  <a:cubicBezTo>
                    <a:pt x="31193" y="20742"/>
                    <a:pt x="31778" y="20977"/>
                    <a:pt x="32371" y="20977"/>
                  </a:cubicBezTo>
                  <a:cubicBezTo>
                    <a:pt x="32411" y="20977"/>
                    <a:pt x="32450" y="20976"/>
                    <a:pt x="32490" y="20974"/>
                  </a:cubicBezTo>
                  <a:lnTo>
                    <a:pt x="32490" y="20974"/>
                  </a:lnTo>
                  <a:cubicBezTo>
                    <a:pt x="31356" y="23642"/>
                    <a:pt x="31122" y="26678"/>
                    <a:pt x="31890" y="29447"/>
                  </a:cubicBezTo>
                  <a:cubicBezTo>
                    <a:pt x="32090" y="30180"/>
                    <a:pt x="32390" y="30848"/>
                    <a:pt x="32724" y="31481"/>
                  </a:cubicBezTo>
                  <a:cubicBezTo>
                    <a:pt x="28654" y="28179"/>
                    <a:pt x="25719" y="23542"/>
                    <a:pt x="23951" y="18572"/>
                  </a:cubicBezTo>
                  <a:lnTo>
                    <a:pt x="23951" y="18572"/>
                  </a:lnTo>
                  <a:cubicBezTo>
                    <a:pt x="24451" y="18839"/>
                    <a:pt x="24985" y="19006"/>
                    <a:pt x="25518" y="19039"/>
                  </a:cubicBezTo>
                  <a:cubicBezTo>
                    <a:pt x="25544" y="19040"/>
                    <a:pt x="25569" y="19040"/>
                    <a:pt x="25595" y="19040"/>
                  </a:cubicBezTo>
                  <a:cubicBezTo>
                    <a:pt x="26837" y="19040"/>
                    <a:pt x="28065" y="18249"/>
                    <a:pt x="28621" y="17138"/>
                  </a:cubicBezTo>
                  <a:cubicBezTo>
                    <a:pt x="29321" y="15770"/>
                    <a:pt x="28954" y="14136"/>
                    <a:pt x="28554" y="12735"/>
                  </a:cubicBezTo>
                  <a:cubicBezTo>
                    <a:pt x="28154" y="11300"/>
                    <a:pt x="27553" y="9899"/>
                    <a:pt x="26819" y="8598"/>
                  </a:cubicBezTo>
                  <a:cubicBezTo>
                    <a:pt x="26386" y="7864"/>
                    <a:pt x="25885" y="7164"/>
                    <a:pt x="25385" y="6497"/>
                  </a:cubicBezTo>
                  <a:cubicBezTo>
                    <a:pt x="25118" y="6197"/>
                    <a:pt x="24851" y="5830"/>
                    <a:pt x="24484" y="5529"/>
                  </a:cubicBezTo>
                  <a:cubicBezTo>
                    <a:pt x="24151" y="5029"/>
                    <a:pt x="23751" y="4529"/>
                    <a:pt x="23350" y="4095"/>
                  </a:cubicBezTo>
                  <a:cubicBezTo>
                    <a:pt x="22450" y="3094"/>
                    <a:pt x="21215" y="2060"/>
                    <a:pt x="21115" y="626"/>
                  </a:cubicBezTo>
                  <a:cubicBezTo>
                    <a:pt x="21099" y="209"/>
                    <a:pt x="20782" y="1"/>
                    <a:pt x="20473" y="1"/>
                  </a:cubicBez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6"/>
            <p:cNvSpPr/>
            <p:nvPr/>
          </p:nvSpPr>
          <p:spPr>
            <a:xfrm>
              <a:off x="1445672" y="1537474"/>
              <a:ext cx="836364" cy="727465"/>
            </a:xfrm>
            <a:custGeom>
              <a:avLst/>
              <a:gdLst/>
              <a:ahLst/>
              <a:cxnLst/>
              <a:rect l="l" t="t" r="r" b="b"/>
              <a:pathLst>
                <a:path w="36427" h="31684" extrusionOk="0">
                  <a:moveTo>
                    <a:pt x="10201" y="12309"/>
                  </a:moveTo>
                  <a:cubicBezTo>
                    <a:pt x="10203" y="12309"/>
                    <a:pt x="10206" y="12309"/>
                    <a:pt x="10208" y="12309"/>
                  </a:cubicBezTo>
                  <a:cubicBezTo>
                    <a:pt x="10206" y="12309"/>
                    <a:pt x="10204" y="12309"/>
                    <a:pt x="10201" y="12309"/>
                  </a:cubicBezTo>
                  <a:close/>
                  <a:moveTo>
                    <a:pt x="8040" y="1"/>
                  </a:moveTo>
                  <a:cubicBezTo>
                    <a:pt x="7873" y="434"/>
                    <a:pt x="7640" y="901"/>
                    <a:pt x="7406" y="1302"/>
                  </a:cubicBezTo>
                  <a:cubicBezTo>
                    <a:pt x="8173" y="3336"/>
                    <a:pt x="9107" y="5271"/>
                    <a:pt x="10275" y="7106"/>
                  </a:cubicBezTo>
                  <a:cubicBezTo>
                    <a:pt x="10909" y="8106"/>
                    <a:pt x="11609" y="9074"/>
                    <a:pt x="12376" y="10008"/>
                  </a:cubicBezTo>
                  <a:cubicBezTo>
                    <a:pt x="12143" y="9941"/>
                    <a:pt x="11909" y="9841"/>
                    <a:pt x="11676" y="9774"/>
                  </a:cubicBezTo>
                  <a:cubicBezTo>
                    <a:pt x="10875" y="9541"/>
                    <a:pt x="10041" y="9307"/>
                    <a:pt x="9208" y="9140"/>
                  </a:cubicBezTo>
                  <a:cubicBezTo>
                    <a:pt x="7680" y="8835"/>
                    <a:pt x="6152" y="8669"/>
                    <a:pt x="4598" y="8669"/>
                  </a:cubicBezTo>
                  <a:cubicBezTo>
                    <a:pt x="4456" y="8669"/>
                    <a:pt x="4313" y="8671"/>
                    <a:pt x="4171" y="8673"/>
                  </a:cubicBezTo>
                  <a:cubicBezTo>
                    <a:pt x="3737" y="8673"/>
                    <a:pt x="3303" y="8707"/>
                    <a:pt x="2836" y="8740"/>
                  </a:cubicBezTo>
                  <a:cubicBezTo>
                    <a:pt x="2203" y="8774"/>
                    <a:pt x="1569" y="8840"/>
                    <a:pt x="935" y="8974"/>
                  </a:cubicBezTo>
                  <a:cubicBezTo>
                    <a:pt x="635" y="9007"/>
                    <a:pt x="335" y="9074"/>
                    <a:pt x="34" y="9140"/>
                  </a:cubicBezTo>
                  <a:cubicBezTo>
                    <a:pt x="34" y="9174"/>
                    <a:pt x="34" y="9207"/>
                    <a:pt x="34" y="9241"/>
                  </a:cubicBezTo>
                  <a:cubicBezTo>
                    <a:pt x="34" y="9341"/>
                    <a:pt x="1" y="9474"/>
                    <a:pt x="1" y="9607"/>
                  </a:cubicBezTo>
                  <a:cubicBezTo>
                    <a:pt x="34" y="9708"/>
                    <a:pt x="68" y="9774"/>
                    <a:pt x="101" y="9874"/>
                  </a:cubicBezTo>
                  <a:cubicBezTo>
                    <a:pt x="201" y="10041"/>
                    <a:pt x="301" y="10175"/>
                    <a:pt x="401" y="10341"/>
                  </a:cubicBezTo>
                  <a:lnTo>
                    <a:pt x="435" y="10341"/>
                  </a:lnTo>
                  <a:cubicBezTo>
                    <a:pt x="535" y="10375"/>
                    <a:pt x="635" y="10441"/>
                    <a:pt x="735" y="10475"/>
                  </a:cubicBezTo>
                  <a:cubicBezTo>
                    <a:pt x="635" y="10308"/>
                    <a:pt x="501" y="10108"/>
                    <a:pt x="368" y="9941"/>
                  </a:cubicBezTo>
                  <a:cubicBezTo>
                    <a:pt x="1102" y="9808"/>
                    <a:pt x="1869" y="9708"/>
                    <a:pt x="2636" y="9641"/>
                  </a:cubicBezTo>
                  <a:cubicBezTo>
                    <a:pt x="3000" y="9625"/>
                    <a:pt x="3363" y="9616"/>
                    <a:pt x="3724" y="9616"/>
                  </a:cubicBezTo>
                  <a:cubicBezTo>
                    <a:pt x="4851" y="9616"/>
                    <a:pt x="5969" y="9697"/>
                    <a:pt x="7106" y="9874"/>
                  </a:cubicBezTo>
                  <a:cubicBezTo>
                    <a:pt x="8173" y="10074"/>
                    <a:pt x="9174" y="10375"/>
                    <a:pt x="10208" y="10742"/>
                  </a:cubicBezTo>
                  <a:cubicBezTo>
                    <a:pt x="10075" y="10808"/>
                    <a:pt x="9941" y="10908"/>
                    <a:pt x="9808" y="11008"/>
                  </a:cubicBezTo>
                  <a:cubicBezTo>
                    <a:pt x="9408" y="11275"/>
                    <a:pt x="9074" y="11609"/>
                    <a:pt x="8774" y="11976"/>
                  </a:cubicBezTo>
                  <a:cubicBezTo>
                    <a:pt x="8807" y="12009"/>
                    <a:pt x="8874" y="12043"/>
                    <a:pt x="8941" y="12076"/>
                  </a:cubicBezTo>
                  <a:cubicBezTo>
                    <a:pt x="9339" y="12209"/>
                    <a:pt x="9770" y="12275"/>
                    <a:pt x="10201" y="12309"/>
                  </a:cubicBezTo>
                  <a:lnTo>
                    <a:pt x="10201" y="12309"/>
                  </a:lnTo>
                  <a:cubicBezTo>
                    <a:pt x="10175" y="12305"/>
                    <a:pt x="10172" y="12276"/>
                    <a:pt x="10142" y="12276"/>
                  </a:cubicBezTo>
                  <a:cubicBezTo>
                    <a:pt x="10008" y="12176"/>
                    <a:pt x="9875" y="12109"/>
                    <a:pt x="9708" y="12076"/>
                  </a:cubicBezTo>
                  <a:cubicBezTo>
                    <a:pt x="9841" y="11942"/>
                    <a:pt x="9975" y="11809"/>
                    <a:pt x="10142" y="11676"/>
                  </a:cubicBezTo>
                  <a:cubicBezTo>
                    <a:pt x="10375" y="11475"/>
                    <a:pt x="10642" y="11275"/>
                    <a:pt x="10942" y="11109"/>
                  </a:cubicBezTo>
                  <a:cubicBezTo>
                    <a:pt x="10975" y="11075"/>
                    <a:pt x="11009" y="11075"/>
                    <a:pt x="11042" y="11042"/>
                  </a:cubicBezTo>
                  <a:cubicBezTo>
                    <a:pt x="11109" y="11075"/>
                    <a:pt x="11209" y="11109"/>
                    <a:pt x="11276" y="11142"/>
                  </a:cubicBezTo>
                  <a:cubicBezTo>
                    <a:pt x="14111" y="12209"/>
                    <a:pt x="16546" y="14044"/>
                    <a:pt x="19048" y="15712"/>
                  </a:cubicBezTo>
                  <a:cubicBezTo>
                    <a:pt x="21583" y="17413"/>
                    <a:pt x="24752" y="18314"/>
                    <a:pt x="27487" y="19648"/>
                  </a:cubicBezTo>
                  <a:cubicBezTo>
                    <a:pt x="27721" y="19748"/>
                    <a:pt x="27954" y="19848"/>
                    <a:pt x="28154" y="19948"/>
                  </a:cubicBezTo>
                  <a:cubicBezTo>
                    <a:pt x="29555" y="20649"/>
                    <a:pt x="30890" y="21516"/>
                    <a:pt x="32057" y="22550"/>
                  </a:cubicBezTo>
                  <a:cubicBezTo>
                    <a:pt x="31957" y="22483"/>
                    <a:pt x="31857" y="22483"/>
                    <a:pt x="31757" y="22450"/>
                  </a:cubicBezTo>
                  <a:cubicBezTo>
                    <a:pt x="31109" y="22252"/>
                    <a:pt x="30441" y="22161"/>
                    <a:pt x="29775" y="22161"/>
                  </a:cubicBezTo>
                  <a:cubicBezTo>
                    <a:pt x="29207" y="22161"/>
                    <a:pt x="28640" y="22227"/>
                    <a:pt x="28088" y="22350"/>
                  </a:cubicBezTo>
                  <a:cubicBezTo>
                    <a:pt x="27187" y="22550"/>
                    <a:pt x="26320" y="22917"/>
                    <a:pt x="25519" y="23384"/>
                  </a:cubicBezTo>
                  <a:cubicBezTo>
                    <a:pt x="25553" y="23150"/>
                    <a:pt x="25553" y="22884"/>
                    <a:pt x="25553" y="22650"/>
                  </a:cubicBezTo>
                  <a:lnTo>
                    <a:pt x="25553" y="22650"/>
                  </a:lnTo>
                  <a:cubicBezTo>
                    <a:pt x="25519" y="22884"/>
                    <a:pt x="25486" y="23150"/>
                    <a:pt x="25486" y="23417"/>
                  </a:cubicBezTo>
                  <a:cubicBezTo>
                    <a:pt x="26120" y="23718"/>
                    <a:pt x="26787" y="23984"/>
                    <a:pt x="27387" y="24351"/>
                  </a:cubicBezTo>
                  <a:cubicBezTo>
                    <a:pt x="27320" y="24285"/>
                    <a:pt x="27254" y="24218"/>
                    <a:pt x="27187" y="24185"/>
                  </a:cubicBezTo>
                  <a:cubicBezTo>
                    <a:pt x="27487" y="24051"/>
                    <a:pt x="27754" y="23918"/>
                    <a:pt x="28054" y="23851"/>
                  </a:cubicBezTo>
                  <a:cubicBezTo>
                    <a:pt x="28691" y="23666"/>
                    <a:pt x="29328" y="23570"/>
                    <a:pt x="29965" y="23570"/>
                  </a:cubicBezTo>
                  <a:cubicBezTo>
                    <a:pt x="30362" y="23570"/>
                    <a:pt x="30759" y="23607"/>
                    <a:pt x="31157" y="23684"/>
                  </a:cubicBezTo>
                  <a:cubicBezTo>
                    <a:pt x="31690" y="23784"/>
                    <a:pt x="32224" y="24018"/>
                    <a:pt x="32724" y="24218"/>
                  </a:cubicBezTo>
                  <a:cubicBezTo>
                    <a:pt x="33325" y="24418"/>
                    <a:pt x="33792" y="24451"/>
                    <a:pt x="34125" y="24985"/>
                  </a:cubicBezTo>
                  <a:cubicBezTo>
                    <a:pt x="35326" y="26953"/>
                    <a:pt x="35626" y="29322"/>
                    <a:pt x="36127" y="31523"/>
                  </a:cubicBezTo>
                  <a:cubicBezTo>
                    <a:pt x="36160" y="31557"/>
                    <a:pt x="36160" y="31623"/>
                    <a:pt x="36227" y="31657"/>
                  </a:cubicBezTo>
                  <a:cubicBezTo>
                    <a:pt x="36245" y="31675"/>
                    <a:pt x="36267" y="31683"/>
                    <a:pt x="36288" y="31683"/>
                  </a:cubicBezTo>
                  <a:cubicBezTo>
                    <a:pt x="36344" y="31683"/>
                    <a:pt x="36403" y="31629"/>
                    <a:pt x="36427" y="31557"/>
                  </a:cubicBezTo>
                  <a:cubicBezTo>
                    <a:pt x="36360" y="31090"/>
                    <a:pt x="36360" y="30422"/>
                    <a:pt x="36294" y="29989"/>
                  </a:cubicBezTo>
                  <a:cubicBezTo>
                    <a:pt x="36160" y="29255"/>
                    <a:pt x="36193" y="29255"/>
                    <a:pt x="36027" y="27887"/>
                  </a:cubicBezTo>
                  <a:cubicBezTo>
                    <a:pt x="35793" y="26720"/>
                    <a:pt x="35460" y="25552"/>
                    <a:pt x="34959" y="24518"/>
                  </a:cubicBezTo>
                  <a:cubicBezTo>
                    <a:pt x="34125" y="22817"/>
                    <a:pt x="32758" y="21349"/>
                    <a:pt x="31190" y="20215"/>
                  </a:cubicBezTo>
                  <a:cubicBezTo>
                    <a:pt x="27487" y="17513"/>
                    <a:pt x="22717" y="16612"/>
                    <a:pt x="18914" y="14011"/>
                  </a:cubicBezTo>
                  <a:cubicBezTo>
                    <a:pt x="18781" y="13577"/>
                    <a:pt x="18548" y="13143"/>
                    <a:pt x="18381" y="12710"/>
                  </a:cubicBezTo>
                  <a:cubicBezTo>
                    <a:pt x="18114" y="12076"/>
                    <a:pt x="17914" y="11409"/>
                    <a:pt x="17747" y="10708"/>
                  </a:cubicBezTo>
                  <a:cubicBezTo>
                    <a:pt x="17413" y="9374"/>
                    <a:pt x="17280" y="7973"/>
                    <a:pt x="17380" y="6605"/>
                  </a:cubicBezTo>
                  <a:cubicBezTo>
                    <a:pt x="17447" y="5404"/>
                    <a:pt x="17747" y="4204"/>
                    <a:pt x="18214" y="3069"/>
                  </a:cubicBezTo>
                  <a:cubicBezTo>
                    <a:pt x="18181" y="3036"/>
                    <a:pt x="18181" y="3036"/>
                    <a:pt x="18147" y="3003"/>
                  </a:cubicBezTo>
                  <a:cubicBezTo>
                    <a:pt x="17847" y="2736"/>
                    <a:pt x="17347" y="2636"/>
                    <a:pt x="16913" y="2569"/>
                  </a:cubicBezTo>
                  <a:cubicBezTo>
                    <a:pt x="15879" y="5171"/>
                    <a:pt x="15679" y="8073"/>
                    <a:pt x="16413" y="10775"/>
                  </a:cubicBezTo>
                  <a:cubicBezTo>
                    <a:pt x="16613" y="11475"/>
                    <a:pt x="16913" y="12143"/>
                    <a:pt x="17247" y="12776"/>
                  </a:cubicBezTo>
                  <a:cubicBezTo>
                    <a:pt x="13277" y="9574"/>
                    <a:pt x="10408" y="5104"/>
                    <a:pt x="8640" y="301"/>
                  </a:cubicBezTo>
                  <a:cubicBezTo>
                    <a:pt x="8440" y="201"/>
                    <a:pt x="8240" y="101"/>
                    <a:pt x="8040" y="1"/>
                  </a:cubicBez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6"/>
            <p:cNvSpPr/>
            <p:nvPr/>
          </p:nvSpPr>
          <p:spPr>
            <a:xfrm>
              <a:off x="1850817" y="1234960"/>
              <a:ext cx="148620" cy="361528"/>
            </a:xfrm>
            <a:custGeom>
              <a:avLst/>
              <a:gdLst/>
              <a:ahLst/>
              <a:cxnLst/>
              <a:rect l="l" t="t" r="r" b="b"/>
              <a:pathLst>
                <a:path w="6473" h="15746" extrusionOk="0">
                  <a:moveTo>
                    <a:pt x="6039" y="0"/>
                  </a:moveTo>
                  <a:lnTo>
                    <a:pt x="1" y="15745"/>
                  </a:lnTo>
                  <a:cubicBezTo>
                    <a:pt x="668" y="14411"/>
                    <a:pt x="4437" y="10375"/>
                    <a:pt x="5438" y="7806"/>
                  </a:cubicBezTo>
                  <a:cubicBezTo>
                    <a:pt x="6472" y="5204"/>
                    <a:pt x="6039" y="1"/>
                    <a:pt x="6039" y="0"/>
                  </a:cubicBez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6"/>
            <p:cNvSpPr/>
            <p:nvPr/>
          </p:nvSpPr>
          <p:spPr>
            <a:xfrm>
              <a:off x="1974891" y="1261753"/>
              <a:ext cx="33728" cy="33728"/>
            </a:xfrm>
            <a:custGeom>
              <a:avLst/>
              <a:gdLst/>
              <a:ahLst/>
              <a:cxnLst/>
              <a:rect l="l" t="t" r="r" b="b"/>
              <a:pathLst>
                <a:path w="1469" h="1469" extrusionOk="0">
                  <a:moveTo>
                    <a:pt x="1" y="1"/>
                  </a:moveTo>
                  <a:lnTo>
                    <a:pt x="668" y="1469"/>
                  </a:lnTo>
                  <a:lnTo>
                    <a:pt x="1468" y="301"/>
                  </a:lnTo>
                  <a:lnTo>
                    <a:pt x="1" y="1"/>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6"/>
            <p:cNvSpPr/>
            <p:nvPr/>
          </p:nvSpPr>
          <p:spPr>
            <a:xfrm>
              <a:off x="1954227" y="1306180"/>
              <a:ext cx="72003" cy="60523"/>
            </a:xfrm>
            <a:custGeom>
              <a:avLst/>
              <a:gdLst/>
              <a:ahLst/>
              <a:cxnLst/>
              <a:rect l="l" t="t" r="r" b="b"/>
              <a:pathLst>
                <a:path w="3136" h="2636" extrusionOk="0">
                  <a:moveTo>
                    <a:pt x="0" y="1"/>
                  </a:moveTo>
                  <a:lnTo>
                    <a:pt x="1401" y="2636"/>
                  </a:lnTo>
                  <a:lnTo>
                    <a:pt x="3136" y="668"/>
                  </a:lnTo>
                  <a:lnTo>
                    <a:pt x="0" y="1"/>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1925114" y="1355956"/>
              <a:ext cx="117968" cy="81990"/>
            </a:xfrm>
            <a:custGeom>
              <a:avLst/>
              <a:gdLst/>
              <a:ahLst/>
              <a:cxnLst/>
              <a:rect l="l" t="t" r="r" b="b"/>
              <a:pathLst>
                <a:path w="5138" h="3571" extrusionOk="0">
                  <a:moveTo>
                    <a:pt x="1" y="1"/>
                  </a:moveTo>
                  <a:lnTo>
                    <a:pt x="1702" y="3570"/>
                  </a:lnTo>
                  <a:lnTo>
                    <a:pt x="5138" y="1435"/>
                  </a:lnTo>
                  <a:lnTo>
                    <a:pt x="1" y="1"/>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1873799" y="1402679"/>
              <a:ext cx="173118" cy="98820"/>
            </a:xfrm>
            <a:custGeom>
              <a:avLst/>
              <a:gdLst/>
              <a:ahLst/>
              <a:cxnLst/>
              <a:rect l="l" t="t" r="r" b="b"/>
              <a:pathLst>
                <a:path w="7540" h="4304" extrusionOk="0">
                  <a:moveTo>
                    <a:pt x="1" y="1"/>
                  </a:moveTo>
                  <a:lnTo>
                    <a:pt x="1969" y="4304"/>
                  </a:lnTo>
                  <a:lnTo>
                    <a:pt x="7539" y="2336"/>
                  </a:lnTo>
                  <a:lnTo>
                    <a:pt x="1" y="1"/>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1820189" y="1459366"/>
              <a:ext cx="206824" cy="113376"/>
            </a:xfrm>
            <a:custGeom>
              <a:avLst/>
              <a:gdLst/>
              <a:ahLst/>
              <a:cxnLst/>
              <a:rect l="l" t="t" r="r" b="b"/>
              <a:pathLst>
                <a:path w="9008" h="4938" extrusionOk="0">
                  <a:moveTo>
                    <a:pt x="1" y="0"/>
                  </a:moveTo>
                  <a:lnTo>
                    <a:pt x="1969" y="4937"/>
                  </a:lnTo>
                  <a:lnTo>
                    <a:pt x="9007" y="3303"/>
                  </a:lnTo>
                  <a:lnTo>
                    <a:pt x="1" y="0"/>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1554432" y="1123147"/>
              <a:ext cx="76618" cy="428158"/>
            </a:xfrm>
            <a:custGeom>
              <a:avLst/>
              <a:gdLst/>
              <a:ahLst/>
              <a:cxnLst/>
              <a:rect l="l" t="t" r="r" b="b"/>
              <a:pathLst>
                <a:path w="3337" h="18648" extrusionOk="0">
                  <a:moveTo>
                    <a:pt x="334" y="0"/>
                  </a:moveTo>
                  <a:cubicBezTo>
                    <a:pt x="334" y="1"/>
                    <a:pt x="1" y="8073"/>
                    <a:pt x="701" y="11709"/>
                  </a:cubicBezTo>
                  <a:cubicBezTo>
                    <a:pt x="1402" y="15378"/>
                    <a:pt x="3336" y="18647"/>
                    <a:pt x="3336" y="18647"/>
                  </a:cubicBezTo>
                  <a:lnTo>
                    <a:pt x="334" y="0"/>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1549082" y="1152237"/>
              <a:ext cx="27598" cy="23764"/>
            </a:xfrm>
            <a:custGeom>
              <a:avLst/>
              <a:gdLst/>
              <a:ahLst/>
              <a:cxnLst/>
              <a:rect l="l" t="t" r="r" b="b"/>
              <a:pathLst>
                <a:path w="1202" h="1035" extrusionOk="0">
                  <a:moveTo>
                    <a:pt x="0" y="1"/>
                  </a:moveTo>
                  <a:lnTo>
                    <a:pt x="501" y="1035"/>
                  </a:lnTo>
                  <a:lnTo>
                    <a:pt x="1201" y="68"/>
                  </a:lnTo>
                  <a:lnTo>
                    <a:pt x="0" y="1"/>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1536064" y="1192071"/>
              <a:ext cx="63576" cy="48262"/>
            </a:xfrm>
            <a:custGeom>
              <a:avLst/>
              <a:gdLst/>
              <a:ahLst/>
              <a:cxnLst/>
              <a:rect l="l" t="t" r="r" b="b"/>
              <a:pathLst>
                <a:path w="2769" h="2102" extrusionOk="0">
                  <a:moveTo>
                    <a:pt x="2769" y="0"/>
                  </a:moveTo>
                  <a:lnTo>
                    <a:pt x="0" y="834"/>
                  </a:lnTo>
                  <a:lnTo>
                    <a:pt x="1034" y="2102"/>
                  </a:lnTo>
                  <a:lnTo>
                    <a:pt x="2769" y="0"/>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1510785" y="1230368"/>
              <a:ext cx="117968" cy="97282"/>
            </a:xfrm>
            <a:custGeom>
              <a:avLst/>
              <a:gdLst/>
              <a:ahLst/>
              <a:cxnLst/>
              <a:rect l="l" t="t" r="r" b="b"/>
              <a:pathLst>
                <a:path w="5138" h="4237" extrusionOk="0">
                  <a:moveTo>
                    <a:pt x="5137" y="0"/>
                  </a:moveTo>
                  <a:lnTo>
                    <a:pt x="0" y="1501"/>
                  </a:lnTo>
                  <a:lnTo>
                    <a:pt x="2235" y="4237"/>
                  </a:lnTo>
                  <a:lnTo>
                    <a:pt x="5137" y="0"/>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1478619" y="1277090"/>
              <a:ext cx="185356" cy="140928"/>
            </a:xfrm>
            <a:custGeom>
              <a:avLst/>
              <a:gdLst/>
              <a:ahLst/>
              <a:cxnLst/>
              <a:rect l="l" t="t" r="r" b="b"/>
              <a:pathLst>
                <a:path w="8073" h="6138" extrusionOk="0">
                  <a:moveTo>
                    <a:pt x="8073" y="0"/>
                  </a:moveTo>
                  <a:lnTo>
                    <a:pt x="0" y="3536"/>
                  </a:lnTo>
                  <a:cubicBezTo>
                    <a:pt x="134" y="3569"/>
                    <a:pt x="4203" y="6138"/>
                    <a:pt x="4203" y="6138"/>
                  </a:cubicBezTo>
                  <a:lnTo>
                    <a:pt x="8073" y="0"/>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1467116" y="1340642"/>
              <a:ext cx="241287" cy="151674"/>
            </a:xfrm>
            <a:custGeom>
              <a:avLst/>
              <a:gdLst/>
              <a:ahLst/>
              <a:cxnLst/>
              <a:rect l="l" t="t" r="r" b="b"/>
              <a:pathLst>
                <a:path w="10509" h="6606" extrusionOk="0">
                  <a:moveTo>
                    <a:pt x="10508" y="1"/>
                  </a:moveTo>
                  <a:lnTo>
                    <a:pt x="1" y="4671"/>
                  </a:lnTo>
                  <a:lnTo>
                    <a:pt x="5905" y="6606"/>
                  </a:lnTo>
                  <a:lnTo>
                    <a:pt x="10508" y="1"/>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1486264" y="1401921"/>
              <a:ext cx="243583" cy="130229"/>
            </a:xfrm>
            <a:custGeom>
              <a:avLst/>
              <a:gdLst/>
              <a:ahLst/>
              <a:cxnLst/>
              <a:rect l="l" t="t" r="r" b="b"/>
              <a:pathLst>
                <a:path w="10609" h="5672" extrusionOk="0">
                  <a:moveTo>
                    <a:pt x="10608" y="0"/>
                  </a:moveTo>
                  <a:lnTo>
                    <a:pt x="1" y="5671"/>
                  </a:lnTo>
                  <a:lnTo>
                    <a:pt x="5905" y="5638"/>
                  </a:lnTo>
                  <a:lnTo>
                    <a:pt x="10608" y="0"/>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1572822" y="1829267"/>
              <a:ext cx="56688" cy="248175"/>
            </a:xfrm>
            <a:custGeom>
              <a:avLst/>
              <a:gdLst/>
              <a:ahLst/>
              <a:cxnLst/>
              <a:rect l="l" t="t" r="r" b="b"/>
              <a:pathLst>
                <a:path w="2469" h="10809" extrusionOk="0">
                  <a:moveTo>
                    <a:pt x="2302" y="1"/>
                  </a:moveTo>
                  <a:cubicBezTo>
                    <a:pt x="2302" y="1"/>
                    <a:pt x="601" y="201"/>
                    <a:pt x="300" y="3903"/>
                  </a:cubicBezTo>
                  <a:cubicBezTo>
                    <a:pt x="0" y="7573"/>
                    <a:pt x="2469" y="10808"/>
                    <a:pt x="2469" y="10808"/>
                  </a:cubicBezTo>
                  <a:lnTo>
                    <a:pt x="2302" y="1"/>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1549082" y="1833859"/>
              <a:ext cx="139413" cy="73564"/>
            </a:xfrm>
            <a:custGeom>
              <a:avLst/>
              <a:gdLst/>
              <a:ahLst/>
              <a:cxnLst/>
              <a:rect l="l" t="t" r="r" b="b"/>
              <a:pathLst>
                <a:path w="6072" h="3204" extrusionOk="0">
                  <a:moveTo>
                    <a:pt x="0" y="1"/>
                  </a:moveTo>
                  <a:lnTo>
                    <a:pt x="6071" y="3203"/>
                  </a:lnTo>
                  <a:lnTo>
                    <a:pt x="2902" y="1"/>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6"/>
            <p:cNvSpPr/>
            <p:nvPr/>
          </p:nvSpPr>
          <p:spPr>
            <a:xfrm>
              <a:off x="1535283" y="1867564"/>
              <a:ext cx="114134" cy="72026"/>
            </a:xfrm>
            <a:custGeom>
              <a:avLst/>
              <a:gdLst/>
              <a:ahLst/>
              <a:cxnLst/>
              <a:rect l="l" t="t" r="r" b="b"/>
              <a:pathLst>
                <a:path w="4971" h="3137" extrusionOk="0">
                  <a:moveTo>
                    <a:pt x="2402" y="1"/>
                  </a:moveTo>
                  <a:lnTo>
                    <a:pt x="1" y="2269"/>
                  </a:lnTo>
                  <a:lnTo>
                    <a:pt x="4971" y="3136"/>
                  </a:lnTo>
                  <a:lnTo>
                    <a:pt x="2402" y="1"/>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6"/>
            <p:cNvSpPr/>
            <p:nvPr/>
          </p:nvSpPr>
          <p:spPr>
            <a:xfrm>
              <a:off x="1559804" y="1931896"/>
              <a:ext cx="67411" cy="44451"/>
            </a:xfrm>
            <a:custGeom>
              <a:avLst/>
              <a:gdLst/>
              <a:ahLst/>
              <a:cxnLst/>
              <a:rect l="l" t="t" r="r" b="b"/>
              <a:pathLst>
                <a:path w="2936" h="1936" extrusionOk="0">
                  <a:moveTo>
                    <a:pt x="834" y="1"/>
                  </a:moveTo>
                  <a:lnTo>
                    <a:pt x="0" y="1935"/>
                  </a:lnTo>
                  <a:lnTo>
                    <a:pt x="2936" y="1869"/>
                  </a:lnTo>
                  <a:lnTo>
                    <a:pt x="834" y="1"/>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6"/>
            <p:cNvSpPr/>
            <p:nvPr/>
          </p:nvSpPr>
          <p:spPr>
            <a:xfrm>
              <a:off x="1583544" y="1997767"/>
              <a:ext cx="36782" cy="24521"/>
            </a:xfrm>
            <a:custGeom>
              <a:avLst/>
              <a:gdLst/>
              <a:ahLst/>
              <a:cxnLst/>
              <a:rect l="l" t="t" r="r" b="b"/>
              <a:pathLst>
                <a:path w="1602" h="1068" extrusionOk="0">
                  <a:moveTo>
                    <a:pt x="267" y="0"/>
                  </a:moveTo>
                  <a:lnTo>
                    <a:pt x="0" y="1068"/>
                  </a:lnTo>
                  <a:lnTo>
                    <a:pt x="0" y="1068"/>
                  </a:lnTo>
                  <a:lnTo>
                    <a:pt x="1601" y="401"/>
                  </a:lnTo>
                  <a:lnTo>
                    <a:pt x="267" y="0"/>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6"/>
            <p:cNvSpPr/>
            <p:nvPr/>
          </p:nvSpPr>
          <p:spPr>
            <a:xfrm>
              <a:off x="1105640" y="1743720"/>
              <a:ext cx="326285" cy="315333"/>
            </a:xfrm>
            <a:custGeom>
              <a:avLst/>
              <a:gdLst/>
              <a:ahLst/>
              <a:cxnLst/>
              <a:rect l="l" t="t" r="r" b="b"/>
              <a:pathLst>
                <a:path w="14211" h="13734" extrusionOk="0">
                  <a:moveTo>
                    <a:pt x="11434" y="0"/>
                  </a:moveTo>
                  <a:cubicBezTo>
                    <a:pt x="10285" y="0"/>
                    <a:pt x="8858" y="273"/>
                    <a:pt x="7306" y="1192"/>
                  </a:cubicBezTo>
                  <a:cubicBezTo>
                    <a:pt x="5071" y="2459"/>
                    <a:pt x="2135" y="4894"/>
                    <a:pt x="0" y="13734"/>
                  </a:cubicBezTo>
                  <a:lnTo>
                    <a:pt x="14211" y="591"/>
                  </a:lnTo>
                  <a:cubicBezTo>
                    <a:pt x="14211" y="591"/>
                    <a:pt x="13123" y="0"/>
                    <a:pt x="11434" y="0"/>
                  </a:cubicBez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6"/>
            <p:cNvSpPr/>
            <p:nvPr/>
          </p:nvSpPr>
          <p:spPr>
            <a:xfrm>
              <a:off x="1339231" y="1678400"/>
              <a:ext cx="83506" cy="225949"/>
            </a:xfrm>
            <a:custGeom>
              <a:avLst/>
              <a:gdLst/>
              <a:ahLst/>
              <a:cxnLst/>
              <a:rect l="l" t="t" r="r" b="b"/>
              <a:pathLst>
                <a:path w="3637" h="9841" extrusionOk="0">
                  <a:moveTo>
                    <a:pt x="0" y="0"/>
                  </a:moveTo>
                  <a:lnTo>
                    <a:pt x="3635" y="9837"/>
                  </a:lnTo>
                  <a:lnTo>
                    <a:pt x="3635" y="9837"/>
                  </a:lnTo>
                  <a:cubicBezTo>
                    <a:pt x="3568" y="9610"/>
                    <a:pt x="3469" y="3136"/>
                    <a:pt x="3469" y="3136"/>
                  </a:cubicBezTo>
                  <a:lnTo>
                    <a:pt x="0" y="0"/>
                  </a:lnTo>
                  <a:close/>
                  <a:moveTo>
                    <a:pt x="3635" y="9837"/>
                  </a:moveTo>
                  <a:cubicBezTo>
                    <a:pt x="3635" y="9838"/>
                    <a:pt x="3636" y="9840"/>
                    <a:pt x="3636" y="9841"/>
                  </a:cubicBezTo>
                  <a:lnTo>
                    <a:pt x="3635" y="9837"/>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6"/>
            <p:cNvSpPr/>
            <p:nvPr/>
          </p:nvSpPr>
          <p:spPr>
            <a:xfrm>
              <a:off x="1293266" y="1692176"/>
              <a:ext cx="68191" cy="232080"/>
            </a:xfrm>
            <a:custGeom>
              <a:avLst/>
              <a:gdLst/>
              <a:ahLst/>
              <a:cxnLst/>
              <a:rect l="l" t="t" r="r" b="b"/>
              <a:pathLst>
                <a:path w="2970" h="10108" extrusionOk="0">
                  <a:moveTo>
                    <a:pt x="1" y="1"/>
                  </a:moveTo>
                  <a:lnTo>
                    <a:pt x="2836" y="10108"/>
                  </a:lnTo>
                  <a:lnTo>
                    <a:pt x="2970" y="2336"/>
                  </a:lnTo>
                  <a:lnTo>
                    <a:pt x="1" y="1"/>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6"/>
            <p:cNvSpPr/>
            <p:nvPr/>
          </p:nvSpPr>
          <p:spPr>
            <a:xfrm>
              <a:off x="1229714" y="1732011"/>
              <a:ext cx="72783" cy="180764"/>
            </a:xfrm>
            <a:custGeom>
              <a:avLst/>
              <a:gdLst/>
              <a:ahLst/>
              <a:cxnLst/>
              <a:rect l="l" t="t" r="r" b="b"/>
              <a:pathLst>
                <a:path w="3170" h="7873" extrusionOk="0">
                  <a:moveTo>
                    <a:pt x="0" y="0"/>
                  </a:moveTo>
                  <a:lnTo>
                    <a:pt x="3002" y="7873"/>
                  </a:lnTo>
                  <a:lnTo>
                    <a:pt x="3169" y="1168"/>
                  </a:lnTo>
                  <a:lnTo>
                    <a:pt x="0" y="0"/>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6"/>
            <p:cNvSpPr/>
            <p:nvPr/>
          </p:nvSpPr>
          <p:spPr>
            <a:xfrm>
              <a:off x="1183749" y="1790213"/>
              <a:ext cx="62061" cy="124099"/>
            </a:xfrm>
            <a:custGeom>
              <a:avLst/>
              <a:gdLst/>
              <a:ahLst/>
              <a:cxnLst/>
              <a:rect l="l" t="t" r="r" b="b"/>
              <a:pathLst>
                <a:path w="2703" h="5405" extrusionOk="0">
                  <a:moveTo>
                    <a:pt x="2703" y="0"/>
                  </a:moveTo>
                  <a:lnTo>
                    <a:pt x="1" y="67"/>
                  </a:lnTo>
                  <a:lnTo>
                    <a:pt x="2536" y="5404"/>
                  </a:lnTo>
                  <a:lnTo>
                    <a:pt x="2703" y="0"/>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6"/>
            <p:cNvSpPr/>
            <p:nvPr/>
          </p:nvSpPr>
          <p:spPr>
            <a:xfrm>
              <a:off x="1153121" y="1835397"/>
              <a:ext cx="51339" cy="90394"/>
            </a:xfrm>
            <a:custGeom>
              <a:avLst/>
              <a:gdLst/>
              <a:ahLst/>
              <a:cxnLst/>
              <a:rect l="l" t="t" r="r" b="b"/>
              <a:pathLst>
                <a:path w="2236" h="3937" extrusionOk="0">
                  <a:moveTo>
                    <a:pt x="2035" y="1"/>
                  </a:moveTo>
                  <a:lnTo>
                    <a:pt x="1" y="668"/>
                  </a:lnTo>
                  <a:lnTo>
                    <a:pt x="2235" y="3937"/>
                  </a:lnTo>
                  <a:lnTo>
                    <a:pt x="2235" y="3937"/>
                  </a:lnTo>
                  <a:lnTo>
                    <a:pt x="2035" y="1"/>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6"/>
            <p:cNvSpPr/>
            <p:nvPr/>
          </p:nvSpPr>
          <p:spPr>
            <a:xfrm>
              <a:off x="1127085" y="1894380"/>
              <a:ext cx="45208" cy="53635"/>
            </a:xfrm>
            <a:custGeom>
              <a:avLst/>
              <a:gdLst/>
              <a:ahLst/>
              <a:cxnLst/>
              <a:rect l="l" t="t" r="r" b="b"/>
              <a:pathLst>
                <a:path w="1969" h="2336" extrusionOk="0">
                  <a:moveTo>
                    <a:pt x="1568" y="0"/>
                  </a:moveTo>
                  <a:lnTo>
                    <a:pt x="0" y="801"/>
                  </a:lnTo>
                  <a:lnTo>
                    <a:pt x="1968" y="2335"/>
                  </a:lnTo>
                  <a:lnTo>
                    <a:pt x="1568" y="0"/>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6"/>
            <p:cNvSpPr/>
            <p:nvPr/>
          </p:nvSpPr>
          <p:spPr>
            <a:xfrm>
              <a:off x="1114067" y="1948748"/>
              <a:ext cx="36024" cy="30652"/>
            </a:xfrm>
            <a:custGeom>
              <a:avLst/>
              <a:gdLst/>
              <a:ahLst/>
              <a:cxnLst/>
              <a:rect l="l" t="t" r="r" b="b"/>
              <a:pathLst>
                <a:path w="1569" h="1335" extrusionOk="0">
                  <a:moveTo>
                    <a:pt x="1068" y="0"/>
                  </a:moveTo>
                  <a:lnTo>
                    <a:pt x="0" y="901"/>
                  </a:lnTo>
                  <a:lnTo>
                    <a:pt x="1568" y="1335"/>
                  </a:lnTo>
                  <a:lnTo>
                    <a:pt x="1068" y="0"/>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6"/>
            <p:cNvSpPr/>
            <p:nvPr/>
          </p:nvSpPr>
          <p:spPr>
            <a:xfrm>
              <a:off x="1838579" y="2081248"/>
              <a:ext cx="189190" cy="271135"/>
            </a:xfrm>
            <a:custGeom>
              <a:avLst/>
              <a:gdLst/>
              <a:ahLst/>
              <a:cxnLst/>
              <a:rect l="l" t="t" r="r" b="b"/>
              <a:pathLst>
                <a:path w="8240" h="11809" extrusionOk="0">
                  <a:moveTo>
                    <a:pt x="8239" y="0"/>
                  </a:moveTo>
                  <a:cubicBezTo>
                    <a:pt x="8239" y="0"/>
                    <a:pt x="0" y="1568"/>
                    <a:pt x="2535" y="11809"/>
                  </a:cubicBezTo>
                  <a:lnTo>
                    <a:pt x="8239" y="0"/>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6"/>
            <p:cNvSpPr/>
            <p:nvPr/>
          </p:nvSpPr>
          <p:spPr>
            <a:xfrm>
              <a:off x="1922061" y="2035283"/>
              <a:ext cx="144763" cy="150135"/>
            </a:xfrm>
            <a:custGeom>
              <a:avLst/>
              <a:gdLst/>
              <a:ahLst/>
              <a:cxnLst/>
              <a:rect l="l" t="t" r="r" b="b"/>
              <a:pathLst>
                <a:path w="6305" h="6539" extrusionOk="0">
                  <a:moveTo>
                    <a:pt x="0" y="1"/>
                  </a:moveTo>
                  <a:lnTo>
                    <a:pt x="6305" y="6539"/>
                  </a:lnTo>
                  <a:lnTo>
                    <a:pt x="3703" y="2269"/>
                  </a:lnTo>
                  <a:lnTo>
                    <a:pt x="0" y="1"/>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6"/>
            <p:cNvSpPr/>
            <p:nvPr/>
          </p:nvSpPr>
          <p:spPr>
            <a:xfrm>
              <a:off x="1883764" y="2073579"/>
              <a:ext cx="115672" cy="157804"/>
            </a:xfrm>
            <a:custGeom>
              <a:avLst/>
              <a:gdLst/>
              <a:ahLst/>
              <a:cxnLst/>
              <a:rect l="l" t="t" r="r" b="b"/>
              <a:pathLst>
                <a:path w="5038" h="6873" extrusionOk="0">
                  <a:moveTo>
                    <a:pt x="0" y="1"/>
                  </a:moveTo>
                  <a:lnTo>
                    <a:pt x="5037" y="6872"/>
                  </a:lnTo>
                  <a:lnTo>
                    <a:pt x="3670" y="1602"/>
                  </a:lnTo>
                  <a:lnTo>
                    <a:pt x="0" y="1"/>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6"/>
            <p:cNvSpPr/>
            <p:nvPr/>
          </p:nvSpPr>
          <p:spPr>
            <a:xfrm>
              <a:off x="1860781" y="2137154"/>
              <a:ext cx="101896" cy="111838"/>
            </a:xfrm>
            <a:custGeom>
              <a:avLst/>
              <a:gdLst/>
              <a:ahLst/>
              <a:cxnLst/>
              <a:rect l="l" t="t" r="r" b="b"/>
              <a:pathLst>
                <a:path w="4438" h="4871" extrusionOk="0">
                  <a:moveTo>
                    <a:pt x="3003" y="0"/>
                  </a:moveTo>
                  <a:lnTo>
                    <a:pt x="1" y="67"/>
                  </a:lnTo>
                  <a:lnTo>
                    <a:pt x="4437" y="4870"/>
                  </a:lnTo>
                  <a:lnTo>
                    <a:pt x="3003" y="0"/>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6"/>
            <p:cNvSpPr/>
            <p:nvPr/>
          </p:nvSpPr>
          <p:spPr>
            <a:xfrm>
              <a:off x="1850817" y="2194599"/>
              <a:ext cx="81210" cy="67411"/>
            </a:xfrm>
            <a:custGeom>
              <a:avLst/>
              <a:gdLst/>
              <a:ahLst/>
              <a:cxnLst/>
              <a:rect l="l" t="t" r="r" b="b"/>
              <a:pathLst>
                <a:path w="3537" h="2936" extrusionOk="0">
                  <a:moveTo>
                    <a:pt x="2036" y="0"/>
                  </a:moveTo>
                  <a:lnTo>
                    <a:pt x="1" y="1434"/>
                  </a:lnTo>
                  <a:lnTo>
                    <a:pt x="3537" y="2936"/>
                  </a:lnTo>
                  <a:lnTo>
                    <a:pt x="2036" y="0"/>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6"/>
            <p:cNvSpPr/>
            <p:nvPr/>
          </p:nvSpPr>
          <p:spPr>
            <a:xfrm>
              <a:off x="1864616" y="2259689"/>
              <a:ext cx="53635" cy="31432"/>
            </a:xfrm>
            <a:custGeom>
              <a:avLst/>
              <a:gdLst/>
              <a:ahLst/>
              <a:cxnLst/>
              <a:rect l="l" t="t" r="r" b="b"/>
              <a:pathLst>
                <a:path w="2336" h="1369" extrusionOk="0">
                  <a:moveTo>
                    <a:pt x="834" y="0"/>
                  </a:moveTo>
                  <a:lnTo>
                    <a:pt x="0" y="1368"/>
                  </a:lnTo>
                  <a:lnTo>
                    <a:pt x="2335" y="1201"/>
                  </a:lnTo>
                  <a:lnTo>
                    <a:pt x="834" y="0"/>
                  </a:ln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6"/>
            <p:cNvSpPr/>
            <p:nvPr/>
          </p:nvSpPr>
          <p:spPr>
            <a:xfrm>
              <a:off x="1546786" y="3371619"/>
              <a:ext cx="596363" cy="388506"/>
            </a:xfrm>
            <a:custGeom>
              <a:avLst/>
              <a:gdLst/>
              <a:ahLst/>
              <a:cxnLst/>
              <a:rect l="l" t="t" r="r" b="b"/>
              <a:pathLst>
                <a:path w="25974" h="16921" extrusionOk="0">
                  <a:moveTo>
                    <a:pt x="16994" y="1"/>
                  </a:moveTo>
                  <a:cubicBezTo>
                    <a:pt x="16908" y="1"/>
                    <a:pt x="16815" y="36"/>
                    <a:pt x="16745" y="105"/>
                  </a:cubicBezTo>
                  <a:cubicBezTo>
                    <a:pt x="14944" y="2373"/>
                    <a:pt x="13476" y="4909"/>
                    <a:pt x="12743" y="7711"/>
                  </a:cubicBezTo>
                  <a:cubicBezTo>
                    <a:pt x="12476" y="8745"/>
                    <a:pt x="12309" y="9879"/>
                    <a:pt x="12242" y="11013"/>
                  </a:cubicBezTo>
                  <a:cubicBezTo>
                    <a:pt x="11809" y="10246"/>
                    <a:pt x="11275" y="9512"/>
                    <a:pt x="10741" y="8845"/>
                  </a:cubicBezTo>
                  <a:cubicBezTo>
                    <a:pt x="8806" y="6576"/>
                    <a:pt x="6438" y="4642"/>
                    <a:pt x="4236" y="2607"/>
                  </a:cubicBezTo>
                  <a:cubicBezTo>
                    <a:pt x="4187" y="2567"/>
                    <a:pt x="4125" y="2548"/>
                    <a:pt x="4064" y="2548"/>
                  </a:cubicBezTo>
                  <a:cubicBezTo>
                    <a:pt x="3920" y="2548"/>
                    <a:pt x="3779" y="2653"/>
                    <a:pt x="3803" y="2840"/>
                  </a:cubicBezTo>
                  <a:cubicBezTo>
                    <a:pt x="4370" y="5809"/>
                    <a:pt x="4703" y="9078"/>
                    <a:pt x="6138" y="11814"/>
                  </a:cubicBezTo>
                  <a:cubicBezTo>
                    <a:pt x="5504" y="11413"/>
                    <a:pt x="4670" y="11246"/>
                    <a:pt x="4003" y="11113"/>
                  </a:cubicBezTo>
                  <a:cubicBezTo>
                    <a:pt x="3105" y="10924"/>
                    <a:pt x="2207" y="10835"/>
                    <a:pt x="1309" y="10835"/>
                  </a:cubicBezTo>
                  <a:cubicBezTo>
                    <a:pt x="939" y="10835"/>
                    <a:pt x="570" y="10850"/>
                    <a:pt x="200" y="10880"/>
                  </a:cubicBezTo>
                  <a:cubicBezTo>
                    <a:pt x="67" y="10913"/>
                    <a:pt x="0" y="11113"/>
                    <a:pt x="33" y="11213"/>
                  </a:cubicBezTo>
                  <a:cubicBezTo>
                    <a:pt x="867" y="12781"/>
                    <a:pt x="1801" y="14382"/>
                    <a:pt x="3236" y="15483"/>
                  </a:cubicBezTo>
                  <a:cubicBezTo>
                    <a:pt x="4837" y="16684"/>
                    <a:pt x="7072" y="16917"/>
                    <a:pt x="9007" y="16917"/>
                  </a:cubicBezTo>
                  <a:cubicBezTo>
                    <a:pt x="9132" y="16919"/>
                    <a:pt x="9258" y="16920"/>
                    <a:pt x="9383" y="16920"/>
                  </a:cubicBezTo>
                  <a:cubicBezTo>
                    <a:pt x="11503" y="16920"/>
                    <a:pt x="13700" y="16658"/>
                    <a:pt x="15778" y="16217"/>
                  </a:cubicBezTo>
                  <a:cubicBezTo>
                    <a:pt x="17446" y="15850"/>
                    <a:pt x="19180" y="15416"/>
                    <a:pt x="20648" y="14449"/>
                  </a:cubicBezTo>
                  <a:cubicBezTo>
                    <a:pt x="22950" y="12948"/>
                    <a:pt x="24651" y="10479"/>
                    <a:pt x="25885" y="8044"/>
                  </a:cubicBezTo>
                  <a:cubicBezTo>
                    <a:pt x="25973" y="7868"/>
                    <a:pt x="25803" y="7666"/>
                    <a:pt x="25624" y="7666"/>
                  </a:cubicBezTo>
                  <a:cubicBezTo>
                    <a:pt x="25600" y="7666"/>
                    <a:pt x="25575" y="7669"/>
                    <a:pt x="25552" y="7677"/>
                  </a:cubicBezTo>
                  <a:cubicBezTo>
                    <a:pt x="24151" y="7944"/>
                    <a:pt x="22750" y="8211"/>
                    <a:pt x="21415" y="8611"/>
                  </a:cubicBezTo>
                  <a:cubicBezTo>
                    <a:pt x="20181" y="8978"/>
                    <a:pt x="19080" y="9645"/>
                    <a:pt x="18046" y="10346"/>
                  </a:cubicBezTo>
                  <a:cubicBezTo>
                    <a:pt x="17513" y="10713"/>
                    <a:pt x="17012" y="11146"/>
                    <a:pt x="16579" y="11613"/>
                  </a:cubicBezTo>
                  <a:cubicBezTo>
                    <a:pt x="16812" y="10880"/>
                    <a:pt x="16979" y="10112"/>
                    <a:pt x="17146" y="9412"/>
                  </a:cubicBezTo>
                  <a:cubicBezTo>
                    <a:pt x="17779" y="6376"/>
                    <a:pt x="17813" y="3241"/>
                    <a:pt x="17246" y="205"/>
                  </a:cubicBezTo>
                  <a:cubicBezTo>
                    <a:pt x="17226" y="69"/>
                    <a:pt x="17116" y="1"/>
                    <a:pt x="16994" y="1"/>
                  </a:cubicBez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6"/>
            <p:cNvSpPr/>
            <p:nvPr/>
          </p:nvSpPr>
          <p:spPr>
            <a:xfrm>
              <a:off x="1657819" y="3568543"/>
              <a:ext cx="363066" cy="192267"/>
            </a:xfrm>
            <a:custGeom>
              <a:avLst/>
              <a:gdLst/>
              <a:ahLst/>
              <a:cxnLst/>
              <a:rect l="l" t="t" r="r" b="b"/>
              <a:pathLst>
                <a:path w="15813" h="8374" extrusionOk="0">
                  <a:moveTo>
                    <a:pt x="7706" y="1"/>
                  </a:moveTo>
                  <a:cubicBezTo>
                    <a:pt x="7573" y="801"/>
                    <a:pt x="7440" y="1602"/>
                    <a:pt x="7406" y="2436"/>
                  </a:cubicBezTo>
                  <a:cubicBezTo>
                    <a:pt x="6973" y="1669"/>
                    <a:pt x="6439" y="935"/>
                    <a:pt x="5905" y="268"/>
                  </a:cubicBezTo>
                  <a:cubicBezTo>
                    <a:pt x="5838" y="201"/>
                    <a:pt x="5738" y="101"/>
                    <a:pt x="5672" y="34"/>
                  </a:cubicBezTo>
                  <a:cubicBezTo>
                    <a:pt x="5605" y="334"/>
                    <a:pt x="5538" y="635"/>
                    <a:pt x="5405" y="902"/>
                  </a:cubicBezTo>
                  <a:cubicBezTo>
                    <a:pt x="4945" y="2150"/>
                    <a:pt x="3935" y="3204"/>
                    <a:pt x="2503" y="3204"/>
                  </a:cubicBezTo>
                  <a:cubicBezTo>
                    <a:pt x="2481" y="3204"/>
                    <a:pt x="2458" y="3204"/>
                    <a:pt x="2436" y="3203"/>
                  </a:cubicBezTo>
                  <a:cubicBezTo>
                    <a:pt x="1969" y="3170"/>
                    <a:pt x="1502" y="3036"/>
                    <a:pt x="1102" y="2836"/>
                  </a:cubicBezTo>
                  <a:lnTo>
                    <a:pt x="1102" y="2836"/>
                  </a:lnTo>
                  <a:cubicBezTo>
                    <a:pt x="1168" y="2970"/>
                    <a:pt x="1235" y="3103"/>
                    <a:pt x="1302" y="3237"/>
                  </a:cubicBezTo>
                  <a:cubicBezTo>
                    <a:pt x="935" y="3003"/>
                    <a:pt x="468" y="2836"/>
                    <a:pt x="1" y="2703"/>
                  </a:cubicBezTo>
                  <a:lnTo>
                    <a:pt x="1" y="2703"/>
                  </a:lnTo>
                  <a:cubicBezTo>
                    <a:pt x="334" y="3303"/>
                    <a:pt x="601" y="3970"/>
                    <a:pt x="668" y="4638"/>
                  </a:cubicBezTo>
                  <a:cubicBezTo>
                    <a:pt x="801" y="5705"/>
                    <a:pt x="635" y="6873"/>
                    <a:pt x="68" y="7773"/>
                  </a:cubicBezTo>
                  <a:cubicBezTo>
                    <a:pt x="1369" y="8240"/>
                    <a:pt x="2836" y="8340"/>
                    <a:pt x="4171" y="8374"/>
                  </a:cubicBezTo>
                  <a:cubicBezTo>
                    <a:pt x="6439" y="8374"/>
                    <a:pt x="8740" y="8140"/>
                    <a:pt x="10942" y="7640"/>
                  </a:cubicBezTo>
                  <a:cubicBezTo>
                    <a:pt x="12610" y="7273"/>
                    <a:pt x="14344" y="6839"/>
                    <a:pt x="15812" y="5872"/>
                  </a:cubicBezTo>
                  <a:cubicBezTo>
                    <a:pt x="14378" y="5338"/>
                    <a:pt x="13477" y="3804"/>
                    <a:pt x="13310" y="2303"/>
                  </a:cubicBezTo>
                  <a:cubicBezTo>
                    <a:pt x="13277" y="2102"/>
                    <a:pt x="13277" y="1902"/>
                    <a:pt x="13310" y="1702"/>
                  </a:cubicBezTo>
                  <a:lnTo>
                    <a:pt x="13310" y="1702"/>
                  </a:lnTo>
                  <a:cubicBezTo>
                    <a:pt x="13277" y="1735"/>
                    <a:pt x="13244" y="1769"/>
                    <a:pt x="13210" y="1769"/>
                  </a:cubicBezTo>
                  <a:cubicBezTo>
                    <a:pt x="12677" y="2136"/>
                    <a:pt x="12176" y="2569"/>
                    <a:pt x="11743" y="3036"/>
                  </a:cubicBezTo>
                  <a:cubicBezTo>
                    <a:pt x="11976" y="2303"/>
                    <a:pt x="12143" y="1535"/>
                    <a:pt x="12310" y="835"/>
                  </a:cubicBezTo>
                  <a:cubicBezTo>
                    <a:pt x="12310" y="735"/>
                    <a:pt x="12343" y="635"/>
                    <a:pt x="12343" y="535"/>
                  </a:cubicBezTo>
                  <a:lnTo>
                    <a:pt x="12343" y="535"/>
                  </a:lnTo>
                  <a:cubicBezTo>
                    <a:pt x="11843" y="902"/>
                    <a:pt x="11242" y="1202"/>
                    <a:pt x="10542" y="1268"/>
                  </a:cubicBezTo>
                  <a:cubicBezTo>
                    <a:pt x="10429" y="1282"/>
                    <a:pt x="10316" y="1289"/>
                    <a:pt x="10205" y="1289"/>
                  </a:cubicBezTo>
                  <a:cubicBezTo>
                    <a:pt x="9232" y="1289"/>
                    <a:pt x="8335" y="779"/>
                    <a:pt x="7706" y="1"/>
                  </a:cubicBez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6"/>
            <p:cNvSpPr/>
            <p:nvPr/>
          </p:nvSpPr>
          <p:spPr>
            <a:xfrm>
              <a:off x="1470193" y="3010236"/>
              <a:ext cx="952013" cy="599715"/>
            </a:xfrm>
            <a:custGeom>
              <a:avLst/>
              <a:gdLst/>
              <a:ahLst/>
              <a:cxnLst/>
              <a:rect l="l" t="t" r="r" b="b"/>
              <a:pathLst>
                <a:path w="41464" h="26120" extrusionOk="0">
                  <a:moveTo>
                    <a:pt x="9074" y="1"/>
                  </a:moveTo>
                  <a:cubicBezTo>
                    <a:pt x="9074" y="34"/>
                    <a:pt x="0" y="2169"/>
                    <a:pt x="3903" y="9741"/>
                  </a:cubicBezTo>
                  <a:cubicBezTo>
                    <a:pt x="4303" y="10508"/>
                    <a:pt x="15545" y="24852"/>
                    <a:pt x="15545" y="24852"/>
                  </a:cubicBezTo>
                  <a:cubicBezTo>
                    <a:pt x="15545" y="24852"/>
                    <a:pt x="41158" y="26106"/>
                    <a:pt x="41461" y="26119"/>
                  </a:cubicBezTo>
                  <a:lnTo>
                    <a:pt x="41461" y="26119"/>
                  </a:lnTo>
                  <a:cubicBezTo>
                    <a:pt x="41289" y="26106"/>
                    <a:pt x="40562" y="24851"/>
                    <a:pt x="40429" y="24685"/>
                  </a:cubicBezTo>
                  <a:cubicBezTo>
                    <a:pt x="39529" y="23551"/>
                    <a:pt x="38428" y="22483"/>
                    <a:pt x="37260" y="21583"/>
                  </a:cubicBezTo>
                  <a:cubicBezTo>
                    <a:pt x="35592" y="20348"/>
                    <a:pt x="33758" y="19381"/>
                    <a:pt x="31756" y="18747"/>
                  </a:cubicBezTo>
                  <a:cubicBezTo>
                    <a:pt x="29934" y="18185"/>
                    <a:pt x="28173" y="18078"/>
                    <a:pt x="26360" y="18078"/>
                  </a:cubicBezTo>
                  <a:cubicBezTo>
                    <a:pt x="25484" y="18078"/>
                    <a:pt x="24596" y="18103"/>
                    <a:pt x="23684" y="18113"/>
                  </a:cubicBezTo>
                  <a:cubicBezTo>
                    <a:pt x="22783" y="18113"/>
                    <a:pt x="21916" y="18047"/>
                    <a:pt x="21015" y="18013"/>
                  </a:cubicBezTo>
                  <a:lnTo>
                    <a:pt x="9074" y="1"/>
                  </a:lnTo>
                  <a:close/>
                  <a:moveTo>
                    <a:pt x="41461" y="26119"/>
                  </a:moveTo>
                  <a:lnTo>
                    <a:pt x="41461" y="26119"/>
                  </a:lnTo>
                  <a:cubicBezTo>
                    <a:pt x="41462" y="26119"/>
                    <a:pt x="41462" y="26119"/>
                    <a:pt x="41463" y="26119"/>
                  </a:cubicBezTo>
                  <a:cubicBezTo>
                    <a:pt x="41463" y="26119"/>
                    <a:pt x="41462" y="26119"/>
                    <a:pt x="41461" y="26119"/>
                  </a:cubicBezTo>
                  <a:close/>
                </a:path>
              </a:pathLst>
            </a:custGeom>
            <a:solidFill>
              <a:srgbClr val="8D4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6"/>
            <p:cNvSpPr/>
            <p:nvPr/>
          </p:nvSpPr>
          <p:spPr>
            <a:xfrm>
              <a:off x="2243724" y="3456730"/>
              <a:ext cx="215227" cy="177710"/>
            </a:xfrm>
            <a:custGeom>
              <a:avLst/>
              <a:gdLst/>
              <a:ahLst/>
              <a:cxnLst/>
              <a:rect l="l" t="t" r="r" b="b"/>
              <a:pathLst>
                <a:path w="9374" h="7740" extrusionOk="0">
                  <a:moveTo>
                    <a:pt x="400" y="1"/>
                  </a:moveTo>
                  <a:lnTo>
                    <a:pt x="400" y="1"/>
                  </a:lnTo>
                  <a:cubicBezTo>
                    <a:pt x="434" y="1001"/>
                    <a:pt x="467" y="1969"/>
                    <a:pt x="467" y="2936"/>
                  </a:cubicBezTo>
                  <a:cubicBezTo>
                    <a:pt x="467" y="4004"/>
                    <a:pt x="134" y="5271"/>
                    <a:pt x="0" y="6339"/>
                  </a:cubicBezTo>
                  <a:lnTo>
                    <a:pt x="9373" y="7740"/>
                  </a:lnTo>
                  <a:cubicBezTo>
                    <a:pt x="9373" y="7740"/>
                    <a:pt x="9173" y="6539"/>
                    <a:pt x="8039" y="5204"/>
                  </a:cubicBezTo>
                  <a:cubicBezTo>
                    <a:pt x="6605" y="3537"/>
                    <a:pt x="3970" y="1602"/>
                    <a:pt x="4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6"/>
            <p:cNvSpPr/>
            <p:nvPr/>
          </p:nvSpPr>
          <p:spPr>
            <a:xfrm>
              <a:off x="2405314" y="3550933"/>
              <a:ext cx="137117" cy="227855"/>
            </a:xfrm>
            <a:custGeom>
              <a:avLst/>
              <a:gdLst/>
              <a:ahLst/>
              <a:cxnLst/>
              <a:rect l="l" t="t" r="r" b="b"/>
              <a:pathLst>
                <a:path w="5972" h="9924" extrusionOk="0">
                  <a:moveTo>
                    <a:pt x="0" y="1"/>
                  </a:moveTo>
                  <a:lnTo>
                    <a:pt x="234" y="3336"/>
                  </a:lnTo>
                  <a:lnTo>
                    <a:pt x="1068" y="4337"/>
                  </a:lnTo>
                  <a:cubicBezTo>
                    <a:pt x="1068" y="4337"/>
                    <a:pt x="1168" y="6906"/>
                    <a:pt x="2536" y="8807"/>
                  </a:cubicBezTo>
                  <a:cubicBezTo>
                    <a:pt x="3170" y="9684"/>
                    <a:pt x="3935" y="9923"/>
                    <a:pt x="4582" y="9923"/>
                  </a:cubicBezTo>
                  <a:cubicBezTo>
                    <a:pt x="5363" y="9923"/>
                    <a:pt x="5971" y="9574"/>
                    <a:pt x="5971" y="9574"/>
                  </a:cubicBezTo>
                  <a:lnTo>
                    <a:pt x="4404" y="801"/>
                  </a:lnTo>
                  <a:lnTo>
                    <a:pt x="0" y="1"/>
                  </a:lnTo>
                  <a:close/>
                </a:path>
              </a:pathLst>
            </a:custGeom>
            <a:solidFill>
              <a:srgbClr val="19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6"/>
            <p:cNvSpPr/>
            <p:nvPr/>
          </p:nvSpPr>
          <p:spPr>
            <a:xfrm>
              <a:off x="2483423" y="3566247"/>
              <a:ext cx="59007" cy="212495"/>
            </a:xfrm>
            <a:custGeom>
              <a:avLst/>
              <a:gdLst/>
              <a:ahLst/>
              <a:cxnLst/>
              <a:rect l="l" t="t" r="r" b="b"/>
              <a:pathLst>
                <a:path w="2570" h="9255" extrusionOk="0">
                  <a:moveTo>
                    <a:pt x="134" y="1"/>
                  </a:moveTo>
                  <a:lnTo>
                    <a:pt x="134" y="1"/>
                  </a:lnTo>
                  <a:cubicBezTo>
                    <a:pt x="501" y="1402"/>
                    <a:pt x="801" y="2803"/>
                    <a:pt x="1202" y="4171"/>
                  </a:cubicBezTo>
                  <a:cubicBezTo>
                    <a:pt x="1402" y="4871"/>
                    <a:pt x="1769" y="5838"/>
                    <a:pt x="1469" y="6539"/>
                  </a:cubicBezTo>
                  <a:cubicBezTo>
                    <a:pt x="1335" y="6872"/>
                    <a:pt x="968" y="7039"/>
                    <a:pt x="635" y="7239"/>
                  </a:cubicBezTo>
                  <a:cubicBezTo>
                    <a:pt x="1" y="7640"/>
                    <a:pt x="34" y="8307"/>
                    <a:pt x="34" y="8974"/>
                  </a:cubicBezTo>
                  <a:cubicBezTo>
                    <a:pt x="420" y="9182"/>
                    <a:pt x="812" y="9254"/>
                    <a:pt x="1169" y="9254"/>
                  </a:cubicBezTo>
                  <a:cubicBezTo>
                    <a:pt x="1955" y="9254"/>
                    <a:pt x="2569" y="8907"/>
                    <a:pt x="2569" y="8907"/>
                  </a:cubicBezTo>
                  <a:lnTo>
                    <a:pt x="1002" y="134"/>
                  </a:lnTo>
                  <a:lnTo>
                    <a:pt x="134" y="1"/>
                  </a:lnTo>
                  <a:close/>
                </a:path>
              </a:pathLst>
            </a:custGeom>
            <a:solidFill>
              <a:srgbClr val="19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6"/>
            <p:cNvSpPr/>
            <p:nvPr/>
          </p:nvSpPr>
          <p:spPr>
            <a:xfrm>
              <a:off x="2442072" y="3692616"/>
              <a:ext cx="26840" cy="17633"/>
            </a:xfrm>
            <a:custGeom>
              <a:avLst/>
              <a:gdLst/>
              <a:ahLst/>
              <a:cxnLst/>
              <a:rect l="l" t="t" r="r" b="b"/>
              <a:pathLst>
                <a:path w="1169" h="768" extrusionOk="0">
                  <a:moveTo>
                    <a:pt x="1168" y="1"/>
                  </a:moveTo>
                  <a:cubicBezTo>
                    <a:pt x="67" y="1"/>
                    <a:pt x="1" y="768"/>
                    <a:pt x="1" y="768"/>
                  </a:cubicBezTo>
                  <a:lnTo>
                    <a:pt x="1168" y="1"/>
                  </a:lnTo>
                  <a:close/>
                </a:path>
              </a:pathLst>
            </a:custGeom>
            <a:solidFill>
              <a:srgbClr val="19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6"/>
            <p:cNvSpPr/>
            <p:nvPr/>
          </p:nvSpPr>
          <p:spPr>
            <a:xfrm>
              <a:off x="2434427" y="3661988"/>
              <a:ext cx="29113" cy="17633"/>
            </a:xfrm>
            <a:custGeom>
              <a:avLst/>
              <a:gdLst/>
              <a:ahLst/>
              <a:cxnLst/>
              <a:rect l="l" t="t" r="r" b="b"/>
              <a:pathLst>
                <a:path w="1268" h="768" extrusionOk="0">
                  <a:moveTo>
                    <a:pt x="1268" y="1"/>
                  </a:moveTo>
                  <a:lnTo>
                    <a:pt x="1268" y="1"/>
                  </a:lnTo>
                  <a:cubicBezTo>
                    <a:pt x="367" y="67"/>
                    <a:pt x="0" y="768"/>
                    <a:pt x="0" y="768"/>
                  </a:cubicBezTo>
                  <a:lnTo>
                    <a:pt x="1268" y="1"/>
                  </a:lnTo>
                  <a:close/>
                </a:path>
              </a:pathLst>
            </a:custGeom>
            <a:solidFill>
              <a:srgbClr val="19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6"/>
            <p:cNvSpPr/>
            <p:nvPr/>
          </p:nvSpPr>
          <p:spPr>
            <a:xfrm>
              <a:off x="2427516" y="3639006"/>
              <a:ext cx="29136" cy="11526"/>
            </a:xfrm>
            <a:custGeom>
              <a:avLst/>
              <a:gdLst/>
              <a:ahLst/>
              <a:cxnLst/>
              <a:rect l="l" t="t" r="r" b="b"/>
              <a:pathLst>
                <a:path w="1269" h="502" extrusionOk="0">
                  <a:moveTo>
                    <a:pt x="1268" y="1"/>
                  </a:moveTo>
                  <a:cubicBezTo>
                    <a:pt x="1" y="1"/>
                    <a:pt x="101" y="501"/>
                    <a:pt x="101" y="501"/>
                  </a:cubicBezTo>
                  <a:lnTo>
                    <a:pt x="1268" y="1"/>
                  </a:lnTo>
                  <a:close/>
                </a:path>
              </a:pathLst>
            </a:custGeom>
            <a:solidFill>
              <a:srgbClr val="19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6"/>
            <p:cNvSpPr/>
            <p:nvPr/>
          </p:nvSpPr>
          <p:spPr>
            <a:xfrm>
              <a:off x="1469435" y="3010994"/>
              <a:ext cx="405152" cy="552992"/>
            </a:xfrm>
            <a:custGeom>
              <a:avLst/>
              <a:gdLst/>
              <a:ahLst/>
              <a:cxnLst/>
              <a:rect l="l" t="t" r="r" b="b"/>
              <a:pathLst>
                <a:path w="17646" h="24085" extrusionOk="0">
                  <a:moveTo>
                    <a:pt x="9107" y="1"/>
                  </a:moveTo>
                  <a:cubicBezTo>
                    <a:pt x="9107" y="1"/>
                    <a:pt x="0" y="2136"/>
                    <a:pt x="3936" y="9708"/>
                  </a:cubicBezTo>
                  <a:cubicBezTo>
                    <a:pt x="4270" y="10375"/>
                    <a:pt x="12742" y="21183"/>
                    <a:pt x="15011" y="24085"/>
                  </a:cubicBezTo>
                  <a:cubicBezTo>
                    <a:pt x="14610" y="21450"/>
                    <a:pt x="14911" y="18648"/>
                    <a:pt x="15845" y="16179"/>
                  </a:cubicBezTo>
                  <a:cubicBezTo>
                    <a:pt x="16312" y="14945"/>
                    <a:pt x="16912" y="13844"/>
                    <a:pt x="17646" y="12843"/>
                  </a:cubicBezTo>
                  <a:lnTo>
                    <a:pt x="9107" y="1"/>
                  </a:lnTo>
                  <a:close/>
                </a:path>
              </a:pathLst>
            </a:custGeom>
            <a:solidFill>
              <a:srgbClr val="753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6"/>
            <p:cNvSpPr/>
            <p:nvPr/>
          </p:nvSpPr>
          <p:spPr>
            <a:xfrm>
              <a:off x="1501602" y="2958922"/>
              <a:ext cx="346191" cy="431212"/>
            </a:xfrm>
            <a:custGeom>
              <a:avLst/>
              <a:gdLst/>
              <a:ahLst/>
              <a:cxnLst/>
              <a:rect l="l" t="t" r="r" b="b"/>
              <a:pathLst>
                <a:path w="15078" h="18781" extrusionOk="0">
                  <a:moveTo>
                    <a:pt x="9874" y="1"/>
                  </a:moveTo>
                  <a:lnTo>
                    <a:pt x="0" y="5338"/>
                  </a:lnTo>
                  <a:lnTo>
                    <a:pt x="901" y="11876"/>
                  </a:lnTo>
                  <a:lnTo>
                    <a:pt x="6872" y="18781"/>
                  </a:lnTo>
                  <a:lnTo>
                    <a:pt x="15077" y="12876"/>
                  </a:lnTo>
                  <a:lnTo>
                    <a:pt x="10541" y="5871"/>
                  </a:lnTo>
                  <a:cubicBezTo>
                    <a:pt x="10541" y="5871"/>
                    <a:pt x="11542" y="2936"/>
                    <a:pt x="9874" y="1"/>
                  </a:cubicBez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6"/>
            <p:cNvSpPr/>
            <p:nvPr/>
          </p:nvSpPr>
          <p:spPr>
            <a:xfrm>
              <a:off x="1175323" y="2965810"/>
              <a:ext cx="519309" cy="988015"/>
            </a:xfrm>
            <a:custGeom>
              <a:avLst/>
              <a:gdLst/>
              <a:ahLst/>
              <a:cxnLst/>
              <a:rect l="l" t="t" r="r" b="b"/>
              <a:pathLst>
                <a:path w="22618" h="43032" extrusionOk="0">
                  <a:moveTo>
                    <a:pt x="16935" y="0"/>
                  </a:moveTo>
                  <a:cubicBezTo>
                    <a:pt x="15973" y="0"/>
                    <a:pt x="14870" y="348"/>
                    <a:pt x="13611" y="1202"/>
                  </a:cubicBezTo>
                  <a:cubicBezTo>
                    <a:pt x="12943" y="1669"/>
                    <a:pt x="268" y="14511"/>
                    <a:pt x="268" y="14511"/>
                  </a:cubicBezTo>
                  <a:lnTo>
                    <a:pt x="1" y="43032"/>
                  </a:lnTo>
                  <a:cubicBezTo>
                    <a:pt x="1" y="43032"/>
                    <a:pt x="8507" y="36694"/>
                    <a:pt x="6639" y="23251"/>
                  </a:cubicBezTo>
                  <a:lnTo>
                    <a:pt x="6672" y="20315"/>
                  </a:lnTo>
                  <a:lnTo>
                    <a:pt x="22617" y="6572"/>
                  </a:lnTo>
                  <a:cubicBezTo>
                    <a:pt x="22617" y="6572"/>
                    <a:pt x="21117" y="0"/>
                    <a:pt x="16935" y="0"/>
                  </a:cubicBezTo>
                  <a:close/>
                </a:path>
              </a:pathLst>
            </a:custGeom>
            <a:solidFill>
              <a:srgbClr val="8D4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6"/>
            <p:cNvSpPr/>
            <p:nvPr/>
          </p:nvSpPr>
          <p:spPr>
            <a:xfrm>
              <a:off x="1175323" y="3721729"/>
              <a:ext cx="141709" cy="232080"/>
            </a:xfrm>
            <a:custGeom>
              <a:avLst/>
              <a:gdLst/>
              <a:ahLst/>
              <a:cxnLst/>
              <a:rect l="l" t="t" r="r" b="b"/>
              <a:pathLst>
                <a:path w="6172" h="10108" extrusionOk="0">
                  <a:moveTo>
                    <a:pt x="6172" y="0"/>
                  </a:moveTo>
                  <a:lnTo>
                    <a:pt x="6172" y="0"/>
                  </a:lnTo>
                  <a:cubicBezTo>
                    <a:pt x="5205" y="201"/>
                    <a:pt x="4237" y="367"/>
                    <a:pt x="3303" y="534"/>
                  </a:cubicBezTo>
                  <a:cubicBezTo>
                    <a:pt x="2202" y="701"/>
                    <a:pt x="1168" y="834"/>
                    <a:pt x="101" y="868"/>
                  </a:cubicBezTo>
                  <a:lnTo>
                    <a:pt x="1" y="10108"/>
                  </a:lnTo>
                  <a:cubicBezTo>
                    <a:pt x="1" y="10108"/>
                    <a:pt x="1168" y="9707"/>
                    <a:pt x="2303" y="8373"/>
                  </a:cubicBezTo>
                  <a:cubicBezTo>
                    <a:pt x="3704" y="6705"/>
                    <a:pt x="5205" y="3736"/>
                    <a:pt x="61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6"/>
            <p:cNvSpPr/>
            <p:nvPr/>
          </p:nvSpPr>
          <p:spPr>
            <a:xfrm>
              <a:off x="1020621" y="3881803"/>
              <a:ext cx="226730" cy="176930"/>
            </a:xfrm>
            <a:custGeom>
              <a:avLst/>
              <a:gdLst/>
              <a:ahLst/>
              <a:cxnLst/>
              <a:rect l="l" t="t" r="r" b="b"/>
              <a:pathLst>
                <a:path w="9875" h="7706" extrusionOk="0">
                  <a:moveTo>
                    <a:pt x="9874" y="0"/>
                  </a:moveTo>
                  <a:lnTo>
                    <a:pt x="6706" y="1001"/>
                  </a:lnTo>
                  <a:lnTo>
                    <a:pt x="5872" y="2001"/>
                  </a:lnTo>
                  <a:cubicBezTo>
                    <a:pt x="5872" y="2001"/>
                    <a:pt x="3336" y="2502"/>
                    <a:pt x="1669" y="4203"/>
                  </a:cubicBezTo>
                  <a:cubicBezTo>
                    <a:pt x="1" y="5871"/>
                    <a:pt x="1502" y="7706"/>
                    <a:pt x="1502" y="7706"/>
                  </a:cubicBezTo>
                  <a:lnTo>
                    <a:pt x="9874" y="4703"/>
                  </a:lnTo>
                  <a:lnTo>
                    <a:pt x="9874" y="0"/>
                  </a:lnTo>
                  <a:close/>
                </a:path>
              </a:pathLst>
            </a:custGeom>
            <a:solidFill>
              <a:srgbClr val="19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6"/>
            <p:cNvSpPr/>
            <p:nvPr/>
          </p:nvSpPr>
          <p:spPr>
            <a:xfrm>
              <a:off x="1033639" y="3969876"/>
              <a:ext cx="213712" cy="88855"/>
            </a:xfrm>
            <a:custGeom>
              <a:avLst/>
              <a:gdLst/>
              <a:ahLst/>
              <a:cxnLst/>
              <a:rect l="l" t="t" r="r" b="b"/>
              <a:pathLst>
                <a:path w="9308" h="3870" extrusionOk="0">
                  <a:moveTo>
                    <a:pt x="9307" y="0"/>
                  </a:moveTo>
                  <a:cubicBezTo>
                    <a:pt x="8007" y="601"/>
                    <a:pt x="6672" y="1134"/>
                    <a:pt x="5371" y="1735"/>
                  </a:cubicBezTo>
                  <a:cubicBezTo>
                    <a:pt x="4820" y="1996"/>
                    <a:pt x="4067" y="2433"/>
                    <a:pt x="3398" y="2433"/>
                  </a:cubicBezTo>
                  <a:cubicBezTo>
                    <a:pt x="3297" y="2433"/>
                    <a:pt x="3199" y="2424"/>
                    <a:pt x="3103" y="2402"/>
                  </a:cubicBezTo>
                  <a:cubicBezTo>
                    <a:pt x="2736" y="2302"/>
                    <a:pt x="2503" y="1968"/>
                    <a:pt x="2269" y="1701"/>
                  </a:cubicBezTo>
                  <a:cubicBezTo>
                    <a:pt x="1978" y="1371"/>
                    <a:pt x="1630" y="1278"/>
                    <a:pt x="1258" y="1278"/>
                  </a:cubicBezTo>
                  <a:cubicBezTo>
                    <a:pt x="992" y="1278"/>
                    <a:pt x="713" y="1326"/>
                    <a:pt x="434" y="1368"/>
                  </a:cubicBezTo>
                  <a:cubicBezTo>
                    <a:pt x="1" y="2702"/>
                    <a:pt x="935" y="3870"/>
                    <a:pt x="935" y="3870"/>
                  </a:cubicBezTo>
                  <a:lnTo>
                    <a:pt x="9307" y="867"/>
                  </a:lnTo>
                  <a:lnTo>
                    <a:pt x="9307" y="0"/>
                  </a:lnTo>
                  <a:close/>
                </a:path>
              </a:pathLst>
            </a:custGeom>
            <a:solidFill>
              <a:srgbClr val="19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6"/>
            <p:cNvSpPr/>
            <p:nvPr/>
          </p:nvSpPr>
          <p:spPr>
            <a:xfrm>
              <a:off x="1098752" y="3949924"/>
              <a:ext cx="21468" cy="23029"/>
            </a:xfrm>
            <a:custGeom>
              <a:avLst/>
              <a:gdLst/>
              <a:ahLst/>
              <a:cxnLst/>
              <a:rect l="l" t="t" r="r" b="b"/>
              <a:pathLst>
                <a:path w="935" h="1003" extrusionOk="0">
                  <a:moveTo>
                    <a:pt x="26" y="1"/>
                  </a:moveTo>
                  <a:cubicBezTo>
                    <a:pt x="9" y="1"/>
                    <a:pt x="0" y="2"/>
                    <a:pt x="0" y="2"/>
                  </a:cubicBezTo>
                  <a:lnTo>
                    <a:pt x="934" y="1003"/>
                  </a:lnTo>
                  <a:cubicBezTo>
                    <a:pt x="756" y="54"/>
                    <a:pt x="157" y="1"/>
                    <a:pt x="26" y="1"/>
                  </a:cubicBezTo>
                  <a:close/>
                </a:path>
              </a:pathLst>
            </a:custGeom>
            <a:solidFill>
              <a:srgbClr val="19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6"/>
            <p:cNvSpPr/>
            <p:nvPr/>
          </p:nvSpPr>
          <p:spPr>
            <a:xfrm>
              <a:off x="1127085" y="3936929"/>
              <a:ext cx="22225" cy="25302"/>
            </a:xfrm>
            <a:custGeom>
              <a:avLst/>
              <a:gdLst/>
              <a:ahLst/>
              <a:cxnLst/>
              <a:rect l="l" t="t" r="r" b="b"/>
              <a:pathLst>
                <a:path w="968" h="1102" extrusionOk="0">
                  <a:moveTo>
                    <a:pt x="0" y="1"/>
                  </a:moveTo>
                  <a:lnTo>
                    <a:pt x="968" y="1102"/>
                  </a:lnTo>
                  <a:cubicBezTo>
                    <a:pt x="768" y="234"/>
                    <a:pt x="0" y="1"/>
                    <a:pt x="0" y="1"/>
                  </a:cubicBezTo>
                  <a:close/>
                </a:path>
              </a:pathLst>
            </a:custGeom>
            <a:solidFill>
              <a:srgbClr val="19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6"/>
            <p:cNvSpPr/>
            <p:nvPr/>
          </p:nvSpPr>
          <p:spPr>
            <a:xfrm>
              <a:off x="1155417" y="3927561"/>
              <a:ext cx="15337" cy="24705"/>
            </a:xfrm>
            <a:custGeom>
              <a:avLst/>
              <a:gdLst/>
              <a:ahLst/>
              <a:cxnLst/>
              <a:rect l="l" t="t" r="r" b="b"/>
              <a:pathLst>
                <a:path w="668" h="1076" extrusionOk="0">
                  <a:moveTo>
                    <a:pt x="57" y="1"/>
                  </a:moveTo>
                  <a:cubicBezTo>
                    <a:pt x="22" y="1"/>
                    <a:pt x="1" y="8"/>
                    <a:pt x="1" y="8"/>
                  </a:cubicBezTo>
                  <a:lnTo>
                    <a:pt x="668" y="1076"/>
                  </a:lnTo>
                  <a:cubicBezTo>
                    <a:pt x="510" y="104"/>
                    <a:pt x="187" y="1"/>
                    <a:pt x="57" y="1"/>
                  </a:cubicBezTo>
                  <a:close/>
                </a:path>
              </a:pathLst>
            </a:custGeom>
            <a:solidFill>
              <a:srgbClr val="19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6"/>
            <p:cNvSpPr/>
            <p:nvPr/>
          </p:nvSpPr>
          <p:spPr>
            <a:xfrm>
              <a:off x="1192956" y="2965810"/>
              <a:ext cx="501676" cy="445768"/>
            </a:xfrm>
            <a:custGeom>
              <a:avLst/>
              <a:gdLst/>
              <a:ahLst/>
              <a:cxnLst/>
              <a:rect l="l" t="t" r="r" b="b"/>
              <a:pathLst>
                <a:path w="21850" h="19415" extrusionOk="0">
                  <a:moveTo>
                    <a:pt x="16167" y="0"/>
                  </a:moveTo>
                  <a:cubicBezTo>
                    <a:pt x="15205" y="0"/>
                    <a:pt x="14102" y="348"/>
                    <a:pt x="12843" y="1202"/>
                  </a:cubicBezTo>
                  <a:cubicBezTo>
                    <a:pt x="12242" y="1602"/>
                    <a:pt x="2368" y="11576"/>
                    <a:pt x="0" y="13977"/>
                  </a:cubicBezTo>
                  <a:cubicBezTo>
                    <a:pt x="222" y="13966"/>
                    <a:pt x="445" y="13959"/>
                    <a:pt x="666" y="13959"/>
                  </a:cubicBezTo>
                  <a:cubicBezTo>
                    <a:pt x="1108" y="13959"/>
                    <a:pt x="1546" y="13989"/>
                    <a:pt x="1968" y="14078"/>
                  </a:cubicBezTo>
                  <a:cubicBezTo>
                    <a:pt x="4403" y="14611"/>
                    <a:pt x="6004" y="17013"/>
                    <a:pt x="6938" y="19415"/>
                  </a:cubicBezTo>
                  <a:lnTo>
                    <a:pt x="21849" y="6572"/>
                  </a:lnTo>
                  <a:cubicBezTo>
                    <a:pt x="21849" y="6572"/>
                    <a:pt x="20349" y="0"/>
                    <a:pt x="16167" y="0"/>
                  </a:cubicBezTo>
                  <a:close/>
                </a:path>
              </a:pathLst>
            </a:custGeom>
            <a:solidFill>
              <a:srgbClr val="753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6"/>
            <p:cNvSpPr/>
            <p:nvPr/>
          </p:nvSpPr>
          <p:spPr>
            <a:xfrm>
              <a:off x="1254993" y="2958922"/>
              <a:ext cx="600450" cy="376842"/>
            </a:xfrm>
            <a:custGeom>
              <a:avLst/>
              <a:gdLst/>
              <a:ahLst/>
              <a:cxnLst/>
              <a:rect l="l" t="t" r="r" b="b"/>
              <a:pathLst>
                <a:path w="26152" h="16413" extrusionOk="0">
                  <a:moveTo>
                    <a:pt x="20615" y="1"/>
                  </a:moveTo>
                  <a:cubicBezTo>
                    <a:pt x="20614" y="1"/>
                    <a:pt x="10908" y="901"/>
                    <a:pt x="10241" y="901"/>
                  </a:cubicBezTo>
                  <a:lnTo>
                    <a:pt x="0" y="11042"/>
                  </a:lnTo>
                  <a:lnTo>
                    <a:pt x="8873" y="16412"/>
                  </a:lnTo>
                  <a:lnTo>
                    <a:pt x="15077" y="10875"/>
                  </a:lnTo>
                  <a:cubicBezTo>
                    <a:pt x="26152" y="6005"/>
                    <a:pt x="20615" y="1"/>
                    <a:pt x="20615" y="1"/>
                  </a:cubicBezTo>
                  <a:close/>
                </a:path>
              </a:pathLst>
            </a:custGeom>
            <a:solidFill>
              <a:srgbClr val="00A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6"/>
            <p:cNvSpPr/>
            <p:nvPr/>
          </p:nvSpPr>
          <p:spPr>
            <a:xfrm>
              <a:off x="1013733" y="2336466"/>
              <a:ext cx="309432" cy="371286"/>
            </a:xfrm>
            <a:custGeom>
              <a:avLst/>
              <a:gdLst/>
              <a:ahLst/>
              <a:cxnLst/>
              <a:rect l="l" t="t" r="r" b="b"/>
              <a:pathLst>
                <a:path w="13477" h="16171" extrusionOk="0">
                  <a:moveTo>
                    <a:pt x="3038" y="1"/>
                  </a:moveTo>
                  <a:cubicBezTo>
                    <a:pt x="2347" y="1"/>
                    <a:pt x="1536" y="667"/>
                    <a:pt x="1001" y="993"/>
                  </a:cubicBezTo>
                  <a:cubicBezTo>
                    <a:pt x="534" y="1293"/>
                    <a:pt x="1" y="1960"/>
                    <a:pt x="434" y="2494"/>
                  </a:cubicBezTo>
                  <a:cubicBezTo>
                    <a:pt x="1035" y="3228"/>
                    <a:pt x="1602" y="3928"/>
                    <a:pt x="2202" y="4662"/>
                  </a:cubicBezTo>
                  <a:cubicBezTo>
                    <a:pt x="2302" y="4796"/>
                    <a:pt x="2402" y="4929"/>
                    <a:pt x="2536" y="4996"/>
                  </a:cubicBezTo>
                  <a:cubicBezTo>
                    <a:pt x="2553" y="5002"/>
                    <a:pt x="2574" y="5004"/>
                    <a:pt x="2598" y="5004"/>
                  </a:cubicBezTo>
                  <a:cubicBezTo>
                    <a:pt x="2709" y="5004"/>
                    <a:pt x="2883" y="4945"/>
                    <a:pt x="3103" y="4862"/>
                  </a:cubicBezTo>
                  <a:lnTo>
                    <a:pt x="7439" y="14836"/>
                  </a:lnTo>
                  <a:lnTo>
                    <a:pt x="13277" y="16170"/>
                  </a:lnTo>
                  <a:lnTo>
                    <a:pt x="13477" y="10366"/>
                  </a:lnTo>
                  <a:lnTo>
                    <a:pt x="10041" y="9899"/>
                  </a:lnTo>
                  <a:cubicBezTo>
                    <a:pt x="10041" y="9899"/>
                    <a:pt x="7673" y="6530"/>
                    <a:pt x="5438" y="4395"/>
                  </a:cubicBezTo>
                  <a:cubicBezTo>
                    <a:pt x="5471" y="4295"/>
                    <a:pt x="5471" y="4195"/>
                    <a:pt x="5504" y="4128"/>
                  </a:cubicBezTo>
                  <a:cubicBezTo>
                    <a:pt x="5504" y="4062"/>
                    <a:pt x="5504" y="4028"/>
                    <a:pt x="5504" y="3995"/>
                  </a:cubicBezTo>
                  <a:cubicBezTo>
                    <a:pt x="5504" y="3962"/>
                    <a:pt x="5504" y="3962"/>
                    <a:pt x="5504" y="3962"/>
                  </a:cubicBezTo>
                  <a:cubicBezTo>
                    <a:pt x="5538" y="3762"/>
                    <a:pt x="5571" y="3595"/>
                    <a:pt x="5605" y="3428"/>
                  </a:cubicBezTo>
                  <a:cubicBezTo>
                    <a:pt x="5671" y="3028"/>
                    <a:pt x="5771" y="2627"/>
                    <a:pt x="5738" y="2260"/>
                  </a:cubicBezTo>
                  <a:cubicBezTo>
                    <a:pt x="5705" y="1760"/>
                    <a:pt x="5538" y="1193"/>
                    <a:pt x="5004" y="1060"/>
                  </a:cubicBezTo>
                  <a:cubicBezTo>
                    <a:pt x="4370" y="893"/>
                    <a:pt x="4237" y="1126"/>
                    <a:pt x="3837" y="459"/>
                  </a:cubicBezTo>
                  <a:cubicBezTo>
                    <a:pt x="3615" y="126"/>
                    <a:pt x="3338" y="1"/>
                    <a:pt x="3038" y="1"/>
                  </a:cubicBezTo>
                  <a:close/>
                </a:path>
              </a:pathLst>
            </a:custGeom>
            <a:solidFill>
              <a:srgbClr val="8D4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6"/>
            <p:cNvSpPr/>
            <p:nvPr/>
          </p:nvSpPr>
          <p:spPr>
            <a:xfrm>
              <a:off x="1180695" y="2566796"/>
              <a:ext cx="142467" cy="140951"/>
            </a:xfrm>
            <a:custGeom>
              <a:avLst/>
              <a:gdLst/>
              <a:ahLst/>
              <a:cxnLst/>
              <a:rect l="l" t="t" r="r" b="b"/>
              <a:pathLst>
                <a:path w="6205" h="6139" extrusionOk="0">
                  <a:moveTo>
                    <a:pt x="3870" y="1"/>
                  </a:moveTo>
                  <a:cubicBezTo>
                    <a:pt x="3303" y="901"/>
                    <a:pt x="2669" y="1735"/>
                    <a:pt x="1968" y="2502"/>
                  </a:cubicBezTo>
                  <a:cubicBezTo>
                    <a:pt x="1368" y="3203"/>
                    <a:pt x="701" y="3837"/>
                    <a:pt x="0" y="4437"/>
                  </a:cubicBezTo>
                  <a:lnTo>
                    <a:pt x="167" y="4804"/>
                  </a:lnTo>
                  <a:lnTo>
                    <a:pt x="6005" y="6138"/>
                  </a:lnTo>
                  <a:lnTo>
                    <a:pt x="6205" y="334"/>
                  </a:lnTo>
                  <a:lnTo>
                    <a:pt x="3870" y="1"/>
                  </a:lnTo>
                  <a:close/>
                </a:path>
              </a:pathLst>
            </a:custGeom>
            <a:solidFill>
              <a:srgbClr val="7A3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6"/>
            <p:cNvSpPr/>
            <p:nvPr/>
          </p:nvSpPr>
          <p:spPr>
            <a:xfrm>
              <a:off x="1318545" y="2556854"/>
              <a:ext cx="221357" cy="158539"/>
            </a:xfrm>
            <a:custGeom>
              <a:avLst/>
              <a:gdLst/>
              <a:ahLst/>
              <a:cxnLst/>
              <a:rect l="l" t="t" r="r" b="b"/>
              <a:pathLst>
                <a:path w="9641" h="6905" extrusionOk="0">
                  <a:moveTo>
                    <a:pt x="268" y="0"/>
                  </a:moveTo>
                  <a:lnTo>
                    <a:pt x="1" y="6571"/>
                  </a:lnTo>
                  <a:lnTo>
                    <a:pt x="9641" y="6905"/>
                  </a:lnTo>
                  <a:lnTo>
                    <a:pt x="8073" y="634"/>
                  </a:lnTo>
                  <a:lnTo>
                    <a:pt x="2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6"/>
            <p:cNvSpPr/>
            <p:nvPr/>
          </p:nvSpPr>
          <p:spPr>
            <a:xfrm>
              <a:off x="1341527" y="2555316"/>
              <a:ext cx="2319" cy="153970"/>
            </a:xfrm>
            <a:custGeom>
              <a:avLst/>
              <a:gdLst/>
              <a:ahLst/>
              <a:cxnLst/>
              <a:rect l="l" t="t" r="r" b="b"/>
              <a:pathLst>
                <a:path w="101" h="6706" extrusionOk="0">
                  <a:moveTo>
                    <a:pt x="100" y="0"/>
                  </a:moveTo>
                  <a:lnTo>
                    <a:pt x="0" y="6705"/>
                  </a:lnTo>
                </a:path>
              </a:pathLst>
            </a:custGeom>
            <a:solidFill>
              <a:srgbClr val="F8AE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6"/>
            <p:cNvSpPr/>
            <p:nvPr/>
          </p:nvSpPr>
          <p:spPr>
            <a:xfrm>
              <a:off x="1852355" y="2600501"/>
              <a:ext cx="319397" cy="396473"/>
            </a:xfrm>
            <a:custGeom>
              <a:avLst/>
              <a:gdLst/>
              <a:ahLst/>
              <a:cxnLst/>
              <a:rect l="l" t="t" r="r" b="b"/>
              <a:pathLst>
                <a:path w="13911" h="17268" extrusionOk="0">
                  <a:moveTo>
                    <a:pt x="701" y="0"/>
                  </a:moveTo>
                  <a:lnTo>
                    <a:pt x="1" y="5304"/>
                  </a:lnTo>
                  <a:lnTo>
                    <a:pt x="468" y="5304"/>
                  </a:lnTo>
                  <a:cubicBezTo>
                    <a:pt x="801" y="5338"/>
                    <a:pt x="1101" y="5371"/>
                    <a:pt x="1402" y="5438"/>
                  </a:cubicBezTo>
                  <a:cubicBezTo>
                    <a:pt x="1769" y="5471"/>
                    <a:pt x="2169" y="5504"/>
                    <a:pt x="2536" y="5604"/>
                  </a:cubicBezTo>
                  <a:cubicBezTo>
                    <a:pt x="2669" y="5604"/>
                    <a:pt x="2803" y="5604"/>
                    <a:pt x="2936" y="5638"/>
                  </a:cubicBezTo>
                  <a:cubicBezTo>
                    <a:pt x="3036" y="5638"/>
                    <a:pt x="3136" y="5638"/>
                    <a:pt x="3236" y="5671"/>
                  </a:cubicBezTo>
                  <a:lnTo>
                    <a:pt x="3470" y="5671"/>
                  </a:lnTo>
                  <a:cubicBezTo>
                    <a:pt x="3470" y="5671"/>
                    <a:pt x="5638" y="9374"/>
                    <a:pt x="7739" y="11709"/>
                  </a:cubicBezTo>
                  <a:cubicBezTo>
                    <a:pt x="7739" y="11876"/>
                    <a:pt x="7739" y="12009"/>
                    <a:pt x="7773" y="12176"/>
                  </a:cubicBezTo>
                  <a:cubicBezTo>
                    <a:pt x="7573" y="12509"/>
                    <a:pt x="7406" y="12843"/>
                    <a:pt x="7206" y="13177"/>
                  </a:cubicBezTo>
                  <a:cubicBezTo>
                    <a:pt x="6839" y="13744"/>
                    <a:pt x="6472" y="14377"/>
                    <a:pt x="6472" y="15078"/>
                  </a:cubicBezTo>
                  <a:cubicBezTo>
                    <a:pt x="6449" y="15329"/>
                    <a:pt x="6660" y="15486"/>
                    <a:pt x="6870" y="15486"/>
                  </a:cubicBezTo>
                  <a:cubicBezTo>
                    <a:pt x="6968" y="15486"/>
                    <a:pt x="7065" y="15452"/>
                    <a:pt x="7139" y="15378"/>
                  </a:cubicBezTo>
                  <a:cubicBezTo>
                    <a:pt x="7639" y="14911"/>
                    <a:pt x="8073" y="14377"/>
                    <a:pt x="8440" y="13810"/>
                  </a:cubicBezTo>
                  <a:cubicBezTo>
                    <a:pt x="8540" y="14010"/>
                    <a:pt x="8640" y="14177"/>
                    <a:pt x="8673" y="14311"/>
                  </a:cubicBezTo>
                  <a:cubicBezTo>
                    <a:pt x="8840" y="14844"/>
                    <a:pt x="9174" y="15345"/>
                    <a:pt x="9507" y="15812"/>
                  </a:cubicBezTo>
                  <a:cubicBezTo>
                    <a:pt x="9808" y="16212"/>
                    <a:pt x="10141" y="16746"/>
                    <a:pt x="10575" y="17046"/>
                  </a:cubicBezTo>
                  <a:cubicBezTo>
                    <a:pt x="10708" y="17146"/>
                    <a:pt x="10875" y="17213"/>
                    <a:pt x="11008" y="17246"/>
                  </a:cubicBezTo>
                  <a:cubicBezTo>
                    <a:pt x="11078" y="17260"/>
                    <a:pt x="11141" y="17268"/>
                    <a:pt x="11201" y="17268"/>
                  </a:cubicBezTo>
                  <a:cubicBezTo>
                    <a:pt x="11286" y="17268"/>
                    <a:pt x="11364" y="17252"/>
                    <a:pt x="11442" y="17213"/>
                  </a:cubicBezTo>
                  <a:cubicBezTo>
                    <a:pt x="11542" y="17179"/>
                    <a:pt x="11609" y="17046"/>
                    <a:pt x="11709" y="16979"/>
                  </a:cubicBezTo>
                  <a:cubicBezTo>
                    <a:pt x="13911" y="15445"/>
                    <a:pt x="13444" y="14611"/>
                    <a:pt x="13277" y="14544"/>
                  </a:cubicBezTo>
                  <a:cubicBezTo>
                    <a:pt x="13243" y="14544"/>
                    <a:pt x="13243" y="14511"/>
                    <a:pt x="13210" y="14511"/>
                  </a:cubicBezTo>
                  <a:cubicBezTo>
                    <a:pt x="12043" y="13443"/>
                    <a:pt x="10975" y="12209"/>
                    <a:pt x="10074" y="10875"/>
                  </a:cubicBezTo>
                  <a:cubicBezTo>
                    <a:pt x="9974" y="10741"/>
                    <a:pt x="9841" y="10675"/>
                    <a:pt x="9708" y="10608"/>
                  </a:cubicBezTo>
                  <a:lnTo>
                    <a:pt x="6839" y="1968"/>
                  </a:lnTo>
                  <a:cubicBezTo>
                    <a:pt x="6705" y="1635"/>
                    <a:pt x="6505" y="1335"/>
                    <a:pt x="6272" y="1101"/>
                  </a:cubicBezTo>
                  <a:cubicBezTo>
                    <a:pt x="5671" y="934"/>
                    <a:pt x="5071" y="801"/>
                    <a:pt x="4470" y="634"/>
                  </a:cubicBezTo>
                  <a:cubicBezTo>
                    <a:pt x="3436" y="401"/>
                    <a:pt x="2369" y="301"/>
                    <a:pt x="1335" y="134"/>
                  </a:cubicBezTo>
                  <a:cubicBezTo>
                    <a:pt x="1135" y="67"/>
                    <a:pt x="901" y="34"/>
                    <a:pt x="701" y="0"/>
                  </a:cubicBezTo>
                  <a:close/>
                </a:path>
              </a:pathLst>
            </a:custGeom>
            <a:solidFill>
              <a:srgbClr val="8D4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6"/>
            <p:cNvSpPr/>
            <p:nvPr/>
          </p:nvSpPr>
          <p:spPr>
            <a:xfrm>
              <a:off x="1852355" y="2600501"/>
              <a:ext cx="121045" cy="129448"/>
            </a:xfrm>
            <a:custGeom>
              <a:avLst/>
              <a:gdLst/>
              <a:ahLst/>
              <a:cxnLst/>
              <a:rect l="l" t="t" r="r" b="b"/>
              <a:pathLst>
                <a:path w="5272" h="5638" extrusionOk="0">
                  <a:moveTo>
                    <a:pt x="701" y="0"/>
                  </a:moveTo>
                  <a:lnTo>
                    <a:pt x="1" y="5304"/>
                  </a:lnTo>
                  <a:lnTo>
                    <a:pt x="468" y="5304"/>
                  </a:lnTo>
                  <a:cubicBezTo>
                    <a:pt x="801" y="5338"/>
                    <a:pt x="1101" y="5371"/>
                    <a:pt x="1402" y="5438"/>
                  </a:cubicBezTo>
                  <a:cubicBezTo>
                    <a:pt x="1769" y="5471"/>
                    <a:pt x="2169" y="5504"/>
                    <a:pt x="2536" y="5604"/>
                  </a:cubicBezTo>
                  <a:cubicBezTo>
                    <a:pt x="2669" y="5604"/>
                    <a:pt x="2803" y="5604"/>
                    <a:pt x="2936" y="5638"/>
                  </a:cubicBezTo>
                  <a:lnTo>
                    <a:pt x="2969" y="5638"/>
                  </a:lnTo>
                  <a:cubicBezTo>
                    <a:pt x="3170" y="4904"/>
                    <a:pt x="3403" y="4170"/>
                    <a:pt x="3737" y="3503"/>
                  </a:cubicBezTo>
                  <a:cubicBezTo>
                    <a:pt x="4137" y="2602"/>
                    <a:pt x="4637" y="1668"/>
                    <a:pt x="5271" y="868"/>
                  </a:cubicBezTo>
                  <a:cubicBezTo>
                    <a:pt x="5004" y="768"/>
                    <a:pt x="4737" y="701"/>
                    <a:pt x="4470" y="634"/>
                  </a:cubicBezTo>
                  <a:cubicBezTo>
                    <a:pt x="3436" y="401"/>
                    <a:pt x="2369" y="301"/>
                    <a:pt x="1335" y="134"/>
                  </a:cubicBezTo>
                  <a:cubicBezTo>
                    <a:pt x="1135" y="67"/>
                    <a:pt x="901" y="34"/>
                    <a:pt x="701" y="0"/>
                  </a:cubicBezTo>
                  <a:close/>
                </a:path>
              </a:pathLst>
            </a:custGeom>
            <a:solidFill>
              <a:srgbClr val="7A3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6"/>
            <p:cNvSpPr/>
            <p:nvPr/>
          </p:nvSpPr>
          <p:spPr>
            <a:xfrm>
              <a:off x="1436488" y="2543813"/>
              <a:ext cx="434288" cy="437342"/>
            </a:xfrm>
            <a:custGeom>
              <a:avLst/>
              <a:gdLst/>
              <a:ahLst/>
              <a:cxnLst/>
              <a:rect l="l" t="t" r="r" b="b"/>
              <a:pathLst>
                <a:path w="18915" h="19048" extrusionOk="0">
                  <a:moveTo>
                    <a:pt x="8089" y="384"/>
                  </a:moveTo>
                  <a:cubicBezTo>
                    <a:pt x="7530" y="384"/>
                    <a:pt x="6959" y="408"/>
                    <a:pt x="6405" y="468"/>
                  </a:cubicBezTo>
                  <a:cubicBezTo>
                    <a:pt x="3670" y="768"/>
                    <a:pt x="1568" y="1"/>
                    <a:pt x="468" y="5271"/>
                  </a:cubicBezTo>
                  <a:cubicBezTo>
                    <a:pt x="1" y="7606"/>
                    <a:pt x="2069" y="19048"/>
                    <a:pt x="2069" y="19048"/>
                  </a:cubicBezTo>
                  <a:lnTo>
                    <a:pt x="12977" y="18214"/>
                  </a:lnTo>
                  <a:lnTo>
                    <a:pt x="12610" y="7173"/>
                  </a:lnTo>
                  <a:lnTo>
                    <a:pt x="12610" y="7173"/>
                  </a:lnTo>
                  <a:lnTo>
                    <a:pt x="18080" y="8140"/>
                  </a:lnTo>
                  <a:lnTo>
                    <a:pt x="18914" y="1602"/>
                  </a:lnTo>
                  <a:lnTo>
                    <a:pt x="12376" y="802"/>
                  </a:lnTo>
                  <a:lnTo>
                    <a:pt x="12376" y="768"/>
                  </a:lnTo>
                  <a:cubicBezTo>
                    <a:pt x="12376" y="768"/>
                    <a:pt x="10327" y="384"/>
                    <a:pt x="8089" y="384"/>
                  </a:cubicBezTo>
                  <a:close/>
                </a:path>
              </a:pathLst>
            </a:custGeom>
            <a:solidFill>
              <a:srgbClr val="FBC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6"/>
            <p:cNvSpPr/>
            <p:nvPr/>
          </p:nvSpPr>
          <p:spPr>
            <a:xfrm>
              <a:off x="1539875" y="2454225"/>
              <a:ext cx="112619" cy="151559"/>
            </a:xfrm>
            <a:custGeom>
              <a:avLst/>
              <a:gdLst/>
              <a:ahLst/>
              <a:cxnLst/>
              <a:rect l="l" t="t" r="r" b="b"/>
              <a:pathLst>
                <a:path w="4905" h="6601" extrusionOk="0">
                  <a:moveTo>
                    <a:pt x="4271" y="0"/>
                  </a:moveTo>
                  <a:lnTo>
                    <a:pt x="234" y="3036"/>
                  </a:lnTo>
                  <a:lnTo>
                    <a:pt x="1" y="5537"/>
                  </a:lnTo>
                  <a:cubicBezTo>
                    <a:pt x="1" y="5537"/>
                    <a:pt x="779" y="6601"/>
                    <a:pt x="1900" y="6601"/>
                  </a:cubicBezTo>
                  <a:cubicBezTo>
                    <a:pt x="2051" y="6601"/>
                    <a:pt x="2207" y="6582"/>
                    <a:pt x="2369" y="6538"/>
                  </a:cubicBezTo>
                  <a:cubicBezTo>
                    <a:pt x="3770" y="6171"/>
                    <a:pt x="4904" y="5037"/>
                    <a:pt x="4904" y="5037"/>
                  </a:cubicBezTo>
                  <a:lnTo>
                    <a:pt x="4271" y="0"/>
                  </a:lnTo>
                  <a:close/>
                </a:path>
              </a:pathLst>
            </a:custGeom>
            <a:solidFill>
              <a:srgbClr val="8D4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6"/>
            <p:cNvSpPr/>
            <p:nvPr/>
          </p:nvSpPr>
          <p:spPr>
            <a:xfrm>
              <a:off x="1542952" y="2454225"/>
              <a:ext cx="104170" cy="101116"/>
            </a:xfrm>
            <a:custGeom>
              <a:avLst/>
              <a:gdLst/>
              <a:ahLst/>
              <a:cxnLst/>
              <a:rect l="l" t="t" r="r" b="b"/>
              <a:pathLst>
                <a:path w="4537" h="4404" extrusionOk="0">
                  <a:moveTo>
                    <a:pt x="1" y="4296"/>
                  </a:moveTo>
                  <a:cubicBezTo>
                    <a:pt x="1" y="4298"/>
                    <a:pt x="0" y="4301"/>
                    <a:pt x="0" y="4303"/>
                  </a:cubicBezTo>
                  <a:lnTo>
                    <a:pt x="1" y="4296"/>
                  </a:lnTo>
                  <a:close/>
                  <a:moveTo>
                    <a:pt x="4137" y="0"/>
                  </a:moveTo>
                  <a:lnTo>
                    <a:pt x="100" y="3036"/>
                  </a:lnTo>
                  <a:lnTo>
                    <a:pt x="1" y="4296"/>
                  </a:lnTo>
                  <a:lnTo>
                    <a:pt x="1" y="4296"/>
                  </a:lnTo>
                  <a:cubicBezTo>
                    <a:pt x="5" y="4270"/>
                    <a:pt x="34" y="4270"/>
                    <a:pt x="34" y="4270"/>
                  </a:cubicBezTo>
                  <a:cubicBezTo>
                    <a:pt x="100" y="4270"/>
                    <a:pt x="301" y="4303"/>
                    <a:pt x="334" y="4303"/>
                  </a:cubicBezTo>
                  <a:cubicBezTo>
                    <a:pt x="401" y="4337"/>
                    <a:pt x="501" y="4337"/>
                    <a:pt x="501" y="4337"/>
                  </a:cubicBezTo>
                  <a:cubicBezTo>
                    <a:pt x="667" y="4337"/>
                    <a:pt x="834" y="4337"/>
                    <a:pt x="1001" y="4370"/>
                  </a:cubicBezTo>
                  <a:cubicBezTo>
                    <a:pt x="1034" y="4370"/>
                    <a:pt x="1068" y="4403"/>
                    <a:pt x="1101" y="4403"/>
                  </a:cubicBezTo>
                  <a:lnTo>
                    <a:pt x="1902" y="4403"/>
                  </a:lnTo>
                  <a:cubicBezTo>
                    <a:pt x="2002" y="4403"/>
                    <a:pt x="2068" y="4370"/>
                    <a:pt x="2169" y="4370"/>
                  </a:cubicBezTo>
                  <a:cubicBezTo>
                    <a:pt x="2535" y="4270"/>
                    <a:pt x="2869" y="4170"/>
                    <a:pt x="3236" y="4036"/>
                  </a:cubicBezTo>
                  <a:lnTo>
                    <a:pt x="3303" y="4036"/>
                  </a:lnTo>
                  <a:cubicBezTo>
                    <a:pt x="3303" y="4003"/>
                    <a:pt x="3336" y="4003"/>
                    <a:pt x="3369" y="3970"/>
                  </a:cubicBezTo>
                  <a:cubicBezTo>
                    <a:pt x="3436" y="3936"/>
                    <a:pt x="3503" y="3903"/>
                    <a:pt x="3570" y="3870"/>
                  </a:cubicBezTo>
                  <a:cubicBezTo>
                    <a:pt x="3770" y="3803"/>
                    <a:pt x="3970" y="3669"/>
                    <a:pt x="4137" y="3569"/>
                  </a:cubicBezTo>
                  <a:cubicBezTo>
                    <a:pt x="4270" y="3503"/>
                    <a:pt x="4403" y="3403"/>
                    <a:pt x="4537" y="3303"/>
                  </a:cubicBezTo>
                  <a:lnTo>
                    <a:pt x="4137" y="0"/>
                  </a:lnTo>
                  <a:close/>
                </a:path>
              </a:pathLst>
            </a:custGeom>
            <a:solidFill>
              <a:srgbClr val="753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6"/>
            <p:cNvSpPr/>
            <p:nvPr/>
          </p:nvSpPr>
          <p:spPr>
            <a:xfrm>
              <a:off x="1452583" y="2241528"/>
              <a:ext cx="247807" cy="291661"/>
            </a:xfrm>
            <a:custGeom>
              <a:avLst/>
              <a:gdLst/>
              <a:ahLst/>
              <a:cxnLst/>
              <a:rect l="l" t="t" r="r" b="b"/>
              <a:pathLst>
                <a:path w="10793" h="12703" extrusionOk="0">
                  <a:moveTo>
                    <a:pt x="4459" y="0"/>
                  </a:moveTo>
                  <a:cubicBezTo>
                    <a:pt x="4094" y="0"/>
                    <a:pt x="3698" y="48"/>
                    <a:pt x="3269" y="158"/>
                  </a:cubicBezTo>
                  <a:cubicBezTo>
                    <a:pt x="100" y="992"/>
                    <a:pt x="0" y="4761"/>
                    <a:pt x="100" y="6696"/>
                  </a:cubicBezTo>
                  <a:cubicBezTo>
                    <a:pt x="199" y="8640"/>
                    <a:pt x="298" y="12702"/>
                    <a:pt x="4419" y="12702"/>
                  </a:cubicBezTo>
                  <a:cubicBezTo>
                    <a:pt x="4469" y="12702"/>
                    <a:pt x="4519" y="12701"/>
                    <a:pt x="4570" y="12700"/>
                  </a:cubicBezTo>
                  <a:cubicBezTo>
                    <a:pt x="4570" y="12700"/>
                    <a:pt x="4610" y="12703"/>
                    <a:pt x="4682" y="12703"/>
                  </a:cubicBezTo>
                  <a:cubicBezTo>
                    <a:pt x="5528" y="12703"/>
                    <a:pt x="10793" y="12335"/>
                    <a:pt x="8273" y="2993"/>
                  </a:cubicBezTo>
                  <a:cubicBezTo>
                    <a:pt x="8273" y="2993"/>
                    <a:pt x="7328" y="0"/>
                    <a:pt x="4459" y="0"/>
                  </a:cubicBezTo>
                  <a:close/>
                </a:path>
              </a:pathLst>
            </a:custGeom>
            <a:solidFill>
              <a:srgbClr val="8D4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6"/>
            <p:cNvSpPr/>
            <p:nvPr/>
          </p:nvSpPr>
          <p:spPr>
            <a:xfrm>
              <a:off x="1632563" y="2317892"/>
              <a:ext cx="72783" cy="104950"/>
            </a:xfrm>
            <a:custGeom>
              <a:avLst/>
              <a:gdLst/>
              <a:ahLst/>
              <a:cxnLst/>
              <a:rect l="l" t="t" r="r" b="b"/>
              <a:pathLst>
                <a:path w="3170" h="4571" extrusionOk="0">
                  <a:moveTo>
                    <a:pt x="1568" y="1"/>
                  </a:moveTo>
                  <a:cubicBezTo>
                    <a:pt x="701" y="1"/>
                    <a:pt x="0" y="1035"/>
                    <a:pt x="0" y="2302"/>
                  </a:cubicBezTo>
                  <a:cubicBezTo>
                    <a:pt x="0" y="3570"/>
                    <a:pt x="701" y="4571"/>
                    <a:pt x="1568" y="4571"/>
                  </a:cubicBezTo>
                  <a:cubicBezTo>
                    <a:pt x="2435" y="4571"/>
                    <a:pt x="3169" y="3570"/>
                    <a:pt x="3169" y="2302"/>
                  </a:cubicBezTo>
                  <a:cubicBezTo>
                    <a:pt x="3169" y="1035"/>
                    <a:pt x="2435" y="1"/>
                    <a:pt x="1568" y="1"/>
                  </a:cubicBezTo>
                  <a:close/>
                </a:path>
              </a:pathLst>
            </a:custGeom>
            <a:solidFill>
              <a:srgbClr val="8D4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6"/>
            <p:cNvSpPr/>
            <p:nvPr/>
          </p:nvSpPr>
          <p:spPr>
            <a:xfrm>
              <a:off x="1426547" y="2195472"/>
              <a:ext cx="234376" cy="184392"/>
            </a:xfrm>
            <a:custGeom>
              <a:avLst/>
              <a:gdLst/>
              <a:ahLst/>
              <a:cxnLst/>
              <a:rect l="l" t="t" r="r" b="b"/>
              <a:pathLst>
                <a:path w="10208" h="8031" extrusionOk="0">
                  <a:moveTo>
                    <a:pt x="1630" y="1"/>
                  </a:moveTo>
                  <a:cubicBezTo>
                    <a:pt x="1575" y="1"/>
                    <a:pt x="1519" y="19"/>
                    <a:pt x="1468" y="62"/>
                  </a:cubicBezTo>
                  <a:cubicBezTo>
                    <a:pt x="667" y="629"/>
                    <a:pt x="267" y="1597"/>
                    <a:pt x="434" y="2597"/>
                  </a:cubicBezTo>
                  <a:cubicBezTo>
                    <a:pt x="500" y="2864"/>
                    <a:pt x="634" y="3164"/>
                    <a:pt x="801" y="3431"/>
                  </a:cubicBezTo>
                  <a:lnTo>
                    <a:pt x="734" y="3431"/>
                  </a:lnTo>
                  <a:cubicBezTo>
                    <a:pt x="600" y="3431"/>
                    <a:pt x="400" y="3431"/>
                    <a:pt x="234" y="3498"/>
                  </a:cubicBezTo>
                  <a:cubicBezTo>
                    <a:pt x="67" y="3565"/>
                    <a:pt x="0" y="3731"/>
                    <a:pt x="33" y="3932"/>
                  </a:cubicBezTo>
                  <a:cubicBezTo>
                    <a:pt x="133" y="4699"/>
                    <a:pt x="534" y="5366"/>
                    <a:pt x="1201" y="5766"/>
                  </a:cubicBezTo>
                  <a:cubicBezTo>
                    <a:pt x="1663" y="6044"/>
                    <a:pt x="2206" y="6177"/>
                    <a:pt x="2751" y="6177"/>
                  </a:cubicBezTo>
                  <a:cubicBezTo>
                    <a:pt x="2992" y="6177"/>
                    <a:pt x="3234" y="6151"/>
                    <a:pt x="3469" y="6100"/>
                  </a:cubicBezTo>
                  <a:cubicBezTo>
                    <a:pt x="4336" y="5900"/>
                    <a:pt x="4970" y="5399"/>
                    <a:pt x="5704" y="4932"/>
                  </a:cubicBezTo>
                  <a:cubicBezTo>
                    <a:pt x="6127" y="4665"/>
                    <a:pt x="6608" y="4502"/>
                    <a:pt x="7100" y="4502"/>
                  </a:cubicBezTo>
                  <a:cubicBezTo>
                    <a:pt x="7346" y="4502"/>
                    <a:pt x="7594" y="4543"/>
                    <a:pt x="7839" y="4632"/>
                  </a:cubicBezTo>
                  <a:cubicBezTo>
                    <a:pt x="8806" y="4932"/>
                    <a:pt x="8740" y="5599"/>
                    <a:pt x="8673" y="6500"/>
                  </a:cubicBezTo>
                  <a:cubicBezTo>
                    <a:pt x="8640" y="6934"/>
                    <a:pt x="8606" y="7568"/>
                    <a:pt x="8973" y="7901"/>
                  </a:cubicBezTo>
                  <a:cubicBezTo>
                    <a:pt x="9061" y="7989"/>
                    <a:pt x="9186" y="8031"/>
                    <a:pt x="9319" y="8031"/>
                  </a:cubicBezTo>
                  <a:cubicBezTo>
                    <a:pt x="9438" y="8031"/>
                    <a:pt x="9563" y="7997"/>
                    <a:pt x="9674" y="7934"/>
                  </a:cubicBezTo>
                  <a:cubicBezTo>
                    <a:pt x="9907" y="7801"/>
                    <a:pt x="9974" y="7534"/>
                    <a:pt x="10007" y="7234"/>
                  </a:cubicBezTo>
                  <a:cubicBezTo>
                    <a:pt x="10007" y="7134"/>
                    <a:pt x="10007" y="7034"/>
                    <a:pt x="10007" y="6934"/>
                  </a:cubicBezTo>
                  <a:cubicBezTo>
                    <a:pt x="10074" y="6867"/>
                    <a:pt x="10074" y="6800"/>
                    <a:pt x="10107" y="6700"/>
                  </a:cubicBezTo>
                  <a:cubicBezTo>
                    <a:pt x="10141" y="6533"/>
                    <a:pt x="10174" y="6333"/>
                    <a:pt x="10174" y="6167"/>
                  </a:cubicBezTo>
                  <a:cubicBezTo>
                    <a:pt x="10207" y="5966"/>
                    <a:pt x="10207" y="5800"/>
                    <a:pt x="10207" y="5599"/>
                  </a:cubicBezTo>
                  <a:cubicBezTo>
                    <a:pt x="10207" y="5533"/>
                    <a:pt x="10207" y="5466"/>
                    <a:pt x="10207" y="5399"/>
                  </a:cubicBezTo>
                  <a:cubicBezTo>
                    <a:pt x="10207" y="5266"/>
                    <a:pt x="10207" y="5166"/>
                    <a:pt x="10207" y="5032"/>
                  </a:cubicBezTo>
                  <a:cubicBezTo>
                    <a:pt x="10174" y="4599"/>
                    <a:pt x="10041" y="4165"/>
                    <a:pt x="9874" y="3765"/>
                  </a:cubicBezTo>
                  <a:cubicBezTo>
                    <a:pt x="9507" y="2998"/>
                    <a:pt x="8973" y="2230"/>
                    <a:pt x="8373" y="1597"/>
                  </a:cubicBezTo>
                  <a:cubicBezTo>
                    <a:pt x="7772" y="963"/>
                    <a:pt x="7005" y="563"/>
                    <a:pt x="6171" y="462"/>
                  </a:cubicBezTo>
                  <a:cubicBezTo>
                    <a:pt x="6063" y="454"/>
                    <a:pt x="5954" y="450"/>
                    <a:pt x="5846" y="450"/>
                  </a:cubicBezTo>
                  <a:cubicBezTo>
                    <a:pt x="5523" y="450"/>
                    <a:pt x="5204" y="487"/>
                    <a:pt x="4904" y="563"/>
                  </a:cubicBezTo>
                  <a:cubicBezTo>
                    <a:pt x="4470" y="696"/>
                    <a:pt x="4070" y="863"/>
                    <a:pt x="3636" y="996"/>
                  </a:cubicBezTo>
                  <a:cubicBezTo>
                    <a:pt x="3431" y="1052"/>
                    <a:pt x="3215" y="1098"/>
                    <a:pt x="3000" y="1098"/>
                  </a:cubicBezTo>
                  <a:cubicBezTo>
                    <a:pt x="2831" y="1098"/>
                    <a:pt x="2663" y="1070"/>
                    <a:pt x="2502" y="996"/>
                  </a:cubicBezTo>
                  <a:cubicBezTo>
                    <a:pt x="2202" y="896"/>
                    <a:pt x="1935" y="663"/>
                    <a:pt x="1935" y="329"/>
                  </a:cubicBezTo>
                  <a:cubicBezTo>
                    <a:pt x="1935" y="156"/>
                    <a:pt x="1788" y="1"/>
                    <a:pt x="1630" y="1"/>
                  </a:cubicBezTo>
                  <a:close/>
                </a:path>
              </a:pathLst>
            </a:custGeom>
            <a:solidFill>
              <a:srgbClr val="19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6"/>
            <p:cNvSpPr/>
            <p:nvPr/>
          </p:nvSpPr>
          <p:spPr>
            <a:xfrm>
              <a:off x="1527638" y="2340094"/>
              <a:ext cx="52854" cy="22386"/>
            </a:xfrm>
            <a:custGeom>
              <a:avLst/>
              <a:gdLst/>
              <a:ahLst/>
              <a:cxnLst/>
              <a:rect l="l" t="t" r="r" b="b"/>
              <a:pathLst>
                <a:path w="2302" h="975" extrusionOk="0">
                  <a:moveTo>
                    <a:pt x="1101" y="1"/>
                  </a:moveTo>
                  <a:cubicBezTo>
                    <a:pt x="867" y="1"/>
                    <a:pt x="634" y="34"/>
                    <a:pt x="400" y="134"/>
                  </a:cubicBezTo>
                  <a:cubicBezTo>
                    <a:pt x="300" y="201"/>
                    <a:pt x="234" y="268"/>
                    <a:pt x="134" y="335"/>
                  </a:cubicBezTo>
                  <a:cubicBezTo>
                    <a:pt x="0" y="468"/>
                    <a:pt x="0" y="735"/>
                    <a:pt x="200" y="802"/>
                  </a:cubicBezTo>
                  <a:cubicBezTo>
                    <a:pt x="234" y="835"/>
                    <a:pt x="267" y="835"/>
                    <a:pt x="334" y="835"/>
                  </a:cubicBezTo>
                  <a:cubicBezTo>
                    <a:pt x="367" y="835"/>
                    <a:pt x="434" y="802"/>
                    <a:pt x="467" y="768"/>
                  </a:cubicBezTo>
                  <a:lnTo>
                    <a:pt x="534" y="768"/>
                  </a:lnTo>
                  <a:cubicBezTo>
                    <a:pt x="567" y="735"/>
                    <a:pt x="601" y="735"/>
                    <a:pt x="634" y="701"/>
                  </a:cubicBezTo>
                  <a:lnTo>
                    <a:pt x="701" y="701"/>
                  </a:lnTo>
                  <a:cubicBezTo>
                    <a:pt x="767" y="668"/>
                    <a:pt x="867" y="635"/>
                    <a:pt x="934" y="635"/>
                  </a:cubicBezTo>
                  <a:lnTo>
                    <a:pt x="1301" y="635"/>
                  </a:lnTo>
                  <a:cubicBezTo>
                    <a:pt x="1368" y="668"/>
                    <a:pt x="1401" y="668"/>
                    <a:pt x="1435" y="668"/>
                  </a:cubicBezTo>
                  <a:cubicBezTo>
                    <a:pt x="1435" y="668"/>
                    <a:pt x="1468" y="701"/>
                    <a:pt x="1468" y="701"/>
                  </a:cubicBezTo>
                  <a:lnTo>
                    <a:pt x="1501" y="701"/>
                  </a:lnTo>
                  <a:cubicBezTo>
                    <a:pt x="1535" y="735"/>
                    <a:pt x="1568" y="735"/>
                    <a:pt x="1601" y="768"/>
                  </a:cubicBezTo>
                  <a:cubicBezTo>
                    <a:pt x="1635" y="768"/>
                    <a:pt x="1635" y="802"/>
                    <a:pt x="1668" y="802"/>
                  </a:cubicBezTo>
                  <a:cubicBezTo>
                    <a:pt x="1701" y="835"/>
                    <a:pt x="1768" y="902"/>
                    <a:pt x="1801" y="902"/>
                  </a:cubicBezTo>
                  <a:cubicBezTo>
                    <a:pt x="1868" y="935"/>
                    <a:pt x="1902" y="968"/>
                    <a:pt x="1968" y="968"/>
                  </a:cubicBezTo>
                  <a:cubicBezTo>
                    <a:pt x="1990" y="973"/>
                    <a:pt x="2011" y="975"/>
                    <a:pt x="2033" y="975"/>
                  </a:cubicBezTo>
                  <a:cubicBezTo>
                    <a:pt x="2175" y="975"/>
                    <a:pt x="2302" y="880"/>
                    <a:pt x="2302" y="735"/>
                  </a:cubicBezTo>
                  <a:cubicBezTo>
                    <a:pt x="2302" y="635"/>
                    <a:pt x="2302" y="568"/>
                    <a:pt x="2268" y="468"/>
                  </a:cubicBezTo>
                  <a:cubicBezTo>
                    <a:pt x="2202" y="401"/>
                    <a:pt x="2135" y="335"/>
                    <a:pt x="2068" y="301"/>
                  </a:cubicBezTo>
                  <a:cubicBezTo>
                    <a:pt x="1968" y="234"/>
                    <a:pt x="1902" y="201"/>
                    <a:pt x="1801" y="134"/>
                  </a:cubicBezTo>
                  <a:cubicBezTo>
                    <a:pt x="1601" y="34"/>
                    <a:pt x="1368" y="1"/>
                    <a:pt x="1101" y="1"/>
                  </a:cubicBezTo>
                  <a:close/>
                </a:path>
              </a:pathLst>
            </a:custGeom>
            <a:solidFill>
              <a:srgbClr val="19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6"/>
            <p:cNvSpPr/>
            <p:nvPr/>
          </p:nvSpPr>
          <p:spPr>
            <a:xfrm>
              <a:off x="1448749" y="2343170"/>
              <a:ext cx="45208" cy="23764"/>
            </a:xfrm>
            <a:custGeom>
              <a:avLst/>
              <a:gdLst/>
              <a:ahLst/>
              <a:cxnLst/>
              <a:rect l="l" t="t" r="r" b="b"/>
              <a:pathLst>
                <a:path w="1969" h="1035" extrusionOk="0">
                  <a:moveTo>
                    <a:pt x="1235" y="0"/>
                  </a:moveTo>
                  <a:cubicBezTo>
                    <a:pt x="1001" y="0"/>
                    <a:pt x="768" y="100"/>
                    <a:pt x="567" y="201"/>
                  </a:cubicBezTo>
                  <a:cubicBezTo>
                    <a:pt x="467" y="234"/>
                    <a:pt x="401" y="301"/>
                    <a:pt x="301" y="367"/>
                  </a:cubicBezTo>
                  <a:cubicBezTo>
                    <a:pt x="234" y="401"/>
                    <a:pt x="167" y="467"/>
                    <a:pt x="134" y="534"/>
                  </a:cubicBezTo>
                  <a:cubicBezTo>
                    <a:pt x="67" y="567"/>
                    <a:pt x="67" y="668"/>
                    <a:pt x="34" y="734"/>
                  </a:cubicBezTo>
                  <a:cubicBezTo>
                    <a:pt x="0" y="868"/>
                    <a:pt x="100" y="1034"/>
                    <a:pt x="267" y="1034"/>
                  </a:cubicBezTo>
                  <a:lnTo>
                    <a:pt x="401" y="1034"/>
                  </a:lnTo>
                  <a:cubicBezTo>
                    <a:pt x="467" y="1034"/>
                    <a:pt x="534" y="968"/>
                    <a:pt x="601" y="934"/>
                  </a:cubicBezTo>
                  <a:cubicBezTo>
                    <a:pt x="668" y="901"/>
                    <a:pt x="734" y="834"/>
                    <a:pt x="801" y="801"/>
                  </a:cubicBezTo>
                  <a:cubicBezTo>
                    <a:pt x="868" y="768"/>
                    <a:pt x="901" y="768"/>
                    <a:pt x="934" y="734"/>
                  </a:cubicBezTo>
                  <a:lnTo>
                    <a:pt x="968" y="734"/>
                  </a:lnTo>
                  <a:cubicBezTo>
                    <a:pt x="968" y="701"/>
                    <a:pt x="1001" y="701"/>
                    <a:pt x="1001" y="701"/>
                  </a:cubicBezTo>
                  <a:cubicBezTo>
                    <a:pt x="1034" y="701"/>
                    <a:pt x="1101" y="668"/>
                    <a:pt x="1135" y="668"/>
                  </a:cubicBezTo>
                  <a:lnTo>
                    <a:pt x="1201" y="668"/>
                  </a:lnTo>
                  <a:cubicBezTo>
                    <a:pt x="1235" y="668"/>
                    <a:pt x="1268" y="634"/>
                    <a:pt x="1301" y="634"/>
                  </a:cubicBezTo>
                  <a:cubicBezTo>
                    <a:pt x="1301" y="634"/>
                    <a:pt x="1368" y="668"/>
                    <a:pt x="1368" y="668"/>
                  </a:cubicBezTo>
                  <a:lnTo>
                    <a:pt x="1501" y="668"/>
                  </a:lnTo>
                  <a:cubicBezTo>
                    <a:pt x="1568" y="701"/>
                    <a:pt x="1635" y="734"/>
                    <a:pt x="1668" y="734"/>
                  </a:cubicBezTo>
                  <a:lnTo>
                    <a:pt x="1702" y="734"/>
                  </a:lnTo>
                  <a:cubicBezTo>
                    <a:pt x="1702" y="734"/>
                    <a:pt x="1735" y="768"/>
                    <a:pt x="1735" y="768"/>
                  </a:cubicBezTo>
                  <a:lnTo>
                    <a:pt x="1768" y="768"/>
                  </a:lnTo>
                  <a:cubicBezTo>
                    <a:pt x="1768" y="734"/>
                    <a:pt x="1768" y="734"/>
                    <a:pt x="1768" y="734"/>
                  </a:cubicBezTo>
                  <a:lnTo>
                    <a:pt x="1802" y="734"/>
                  </a:lnTo>
                  <a:cubicBezTo>
                    <a:pt x="1835" y="701"/>
                    <a:pt x="1835" y="668"/>
                    <a:pt x="1868" y="668"/>
                  </a:cubicBezTo>
                  <a:cubicBezTo>
                    <a:pt x="1868" y="634"/>
                    <a:pt x="1868" y="634"/>
                    <a:pt x="1868" y="634"/>
                  </a:cubicBezTo>
                  <a:cubicBezTo>
                    <a:pt x="1902" y="634"/>
                    <a:pt x="1902" y="601"/>
                    <a:pt x="1902" y="601"/>
                  </a:cubicBezTo>
                  <a:cubicBezTo>
                    <a:pt x="1902" y="567"/>
                    <a:pt x="1935" y="567"/>
                    <a:pt x="1935" y="534"/>
                  </a:cubicBezTo>
                  <a:cubicBezTo>
                    <a:pt x="1935" y="534"/>
                    <a:pt x="1935" y="534"/>
                    <a:pt x="1935" y="501"/>
                  </a:cubicBezTo>
                  <a:cubicBezTo>
                    <a:pt x="1935" y="501"/>
                    <a:pt x="1935" y="467"/>
                    <a:pt x="1935" y="467"/>
                  </a:cubicBezTo>
                  <a:cubicBezTo>
                    <a:pt x="1968" y="467"/>
                    <a:pt x="1968" y="434"/>
                    <a:pt x="1968" y="434"/>
                  </a:cubicBezTo>
                  <a:lnTo>
                    <a:pt x="1968" y="401"/>
                  </a:lnTo>
                  <a:lnTo>
                    <a:pt x="1968" y="334"/>
                  </a:lnTo>
                  <a:cubicBezTo>
                    <a:pt x="1968" y="334"/>
                    <a:pt x="1968" y="301"/>
                    <a:pt x="1968" y="301"/>
                  </a:cubicBezTo>
                  <a:cubicBezTo>
                    <a:pt x="1935" y="301"/>
                    <a:pt x="1935" y="267"/>
                    <a:pt x="1935" y="267"/>
                  </a:cubicBezTo>
                  <a:cubicBezTo>
                    <a:pt x="1902" y="234"/>
                    <a:pt x="1868" y="201"/>
                    <a:pt x="1802" y="167"/>
                  </a:cubicBezTo>
                  <a:cubicBezTo>
                    <a:pt x="1635" y="67"/>
                    <a:pt x="1435" y="0"/>
                    <a:pt x="1235" y="0"/>
                  </a:cubicBezTo>
                  <a:close/>
                </a:path>
              </a:pathLst>
            </a:custGeom>
            <a:solidFill>
              <a:srgbClr val="19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6"/>
            <p:cNvSpPr/>
            <p:nvPr/>
          </p:nvSpPr>
          <p:spPr>
            <a:xfrm>
              <a:off x="1486264" y="2363076"/>
              <a:ext cx="23" cy="23"/>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3B28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6"/>
            <p:cNvSpPr/>
            <p:nvPr/>
          </p:nvSpPr>
          <p:spPr>
            <a:xfrm>
              <a:off x="1544490" y="2373798"/>
              <a:ext cx="13799" cy="21468"/>
            </a:xfrm>
            <a:custGeom>
              <a:avLst/>
              <a:gdLst/>
              <a:ahLst/>
              <a:cxnLst/>
              <a:rect l="l" t="t" r="r" b="b"/>
              <a:pathLst>
                <a:path w="601" h="935" extrusionOk="0">
                  <a:moveTo>
                    <a:pt x="300" y="1"/>
                  </a:moveTo>
                  <a:cubicBezTo>
                    <a:pt x="133" y="1"/>
                    <a:pt x="0" y="234"/>
                    <a:pt x="0" y="468"/>
                  </a:cubicBezTo>
                  <a:cubicBezTo>
                    <a:pt x="0" y="735"/>
                    <a:pt x="133" y="935"/>
                    <a:pt x="300" y="935"/>
                  </a:cubicBezTo>
                  <a:cubicBezTo>
                    <a:pt x="467" y="935"/>
                    <a:pt x="600" y="735"/>
                    <a:pt x="600" y="468"/>
                  </a:cubicBezTo>
                  <a:cubicBezTo>
                    <a:pt x="600" y="201"/>
                    <a:pt x="467" y="1"/>
                    <a:pt x="300" y="1"/>
                  </a:cubicBezTo>
                  <a:close/>
                </a:path>
              </a:pathLst>
            </a:custGeom>
            <a:solidFill>
              <a:srgbClr val="19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6"/>
            <p:cNvSpPr/>
            <p:nvPr/>
          </p:nvSpPr>
          <p:spPr>
            <a:xfrm>
              <a:off x="1474785" y="2373798"/>
              <a:ext cx="13799" cy="21468"/>
            </a:xfrm>
            <a:custGeom>
              <a:avLst/>
              <a:gdLst/>
              <a:ahLst/>
              <a:cxnLst/>
              <a:rect l="l" t="t" r="r" b="b"/>
              <a:pathLst>
                <a:path w="601" h="935" extrusionOk="0">
                  <a:moveTo>
                    <a:pt x="301" y="1"/>
                  </a:moveTo>
                  <a:cubicBezTo>
                    <a:pt x="134" y="1"/>
                    <a:pt x="1" y="234"/>
                    <a:pt x="1" y="468"/>
                  </a:cubicBezTo>
                  <a:cubicBezTo>
                    <a:pt x="1" y="735"/>
                    <a:pt x="134" y="935"/>
                    <a:pt x="301" y="935"/>
                  </a:cubicBezTo>
                  <a:cubicBezTo>
                    <a:pt x="468" y="935"/>
                    <a:pt x="601" y="735"/>
                    <a:pt x="601" y="468"/>
                  </a:cubicBezTo>
                  <a:cubicBezTo>
                    <a:pt x="601" y="201"/>
                    <a:pt x="434" y="1"/>
                    <a:pt x="301" y="1"/>
                  </a:cubicBezTo>
                  <a:close/>
                </a:path>
              </a:pathLst>
            </a:custGeom>
            <a:solidFill>
              <a:srgbClr val="19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6"/>
            <p:cNvSpPr/>
            <p:nvPr/>
          </p:nvSpPr>
          <p:spPr>
            <a:xfrm>
              <a:off x="1497767" y="2386059"/>
              <a:ext cx="16876" cy="55173"/>
            </a:xfrm>
            <a:custGeom>
              <a:avLst/>
              <a:gdLst/>
              <a:ahLst/>
              <a:cxnLst/>
              <a:rect l="l" t="t" r="r" b="b"/>
              <a:pathLst>
                <a:path w="735" h="2403" fill="none" extrusionOk="0">
                  <a:moveTo>
                    <a:pt x="734" y="0"/>
                  </a:moveTo>
                  <a:cubicBezTo>
                    <a:pt x="701" y="401"/>
                    <a:pt x="601" y="768"/>
                    <a:pt x="367" y="1101"/>
                  </a:cubicBezTo>
                  <a:cubicBezTo>
                    <a:pt x="300" y="1201"/>
                    <a:pt x="234" y="1301"/>
                    <a:pt x="167" y="1401"/>
                  </a:cubicBezTo>
                  <a:cubicBezTo>
                    <a:pt x="0" y="1768"/>
                    <a:pt x="200" y="2269"/>
                    <a:pt x="567" y="2402"/>
                  </a:cubicBezTo>
                </a:path>
              </a:pathLst>
            </a:custGeom>
            <a:noFill/>
            <a:ln w="5000" cap="rnd" cmpd="sng">
              <a:solidFill>
                <a:srgbClr val="190C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6"/>
            <p:cNvSpPr/>
            <p:nvPr/>
          </p:nvSpPr>
          <p:spPr>
            <a:xfrm>
              <a:off x="1492395" y="2447315"/>
              <a:ext cx="89636" cy="31432"/>
            </a:xfrm>
            <a:custGeom>
              <a:avLst/>
              <a:gdLst/>
              <a:ahLst/>
              <a:cxnLst/>
              <a:rect l="l" t="t" r="r" b="b"/>
              <a:pathLst>
                <a:path w="3904" h="1369" fill="none" extrusionOk="0">
                  <a:moveTo>
                    <a:pt x="1" y="1369"/>
                  </a:moveTo>
                  <a:cubicBezTo>
                    <a:pt x="1402" y="1335"/>
                    <a:pt x="2769" y="835"/>
                    <a:pt x="3904" y="1"/>
                  </a:cubicBezTo>
                </a:path>
              </a:pathLst>
            </a:custGeom>
            <a:noFill/>
            <a:ln w="5000" cap="rnd" cmpd="sng">
              <a:solidFill>
                <a:srgbClr val="190C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6"/>
            <p:cNvSpPr/>
            <p:nvPr/>
          </p:nvSpPr>
          <p:spPr>
            <a:xfrm>
              <a:off x="1574337" y="2440427"/>
              <a:ext cx="13822" cy="18414"/>
            </a:xfrm>
            <a:custGeom>
              <a:avLst/>
              <a:gdLst/>
              <a:ahLst/>
              <a:cxnLst/>
              <a:rect l="l" t="t" r="r" b="b"/>
              <a:pathLst>
                <a:path w="602" h="802" fill="none" extrusionOk="0">
                  <a:moveTo>
                    <a:pt x="1" y="1"/>
                  </a:moveTo>
                  <a:cubicBezTo>
                    <a:pt x="335" y="134"/>
                    <a:pt x="568" y="468"/>
                    <a:pt x="601" y="801"/>
                  </a:cubicBezTo>
                </a:path>
              </a:pathLst>
            </a:custGeom>
            <a:noFill/>
            <a:ln w="5000" cap="rnd" cmpd="sng">
              <a:solidFill>
                <a:srgbClr val="190C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6"/>
            <p:cNvSpPr/>
            <p:nvPr/>
          </p:nvSpPr>
          <p:spPr>
            <a:xfrm>
              <a:off x="1657061" y="2334744"/>
              <a:ext cx="29894" cy="47504"/>
            </a:xfrm>
            <a:custGeom>
              <a:avLst/>
              <a:gdLst/>
              <a:ahLst/>
              <a:cxnLst/>
              <a:rect l="l" t="t" r="r" b="b"/>
              <a:pathLst>
                <a:path w="1302" h="2069" fill="none" extrusionOk="0">
                  <a:moveTo>
                    <a:pt x="34" y="2069"/>
                  </a:moveTo>
                  <a:cubicBezTo>
                    <a:pt x="1" y="1702"/>
                    <a:pt x="1" y="1335"/>
                    <a:pt x="101" y="1001"/>
                  </a:cubicBezTo>
                  <a:cubicBezTo>
                    <a:pt x="201" y="634"/>
                    <a:pt x="401" y="334"/>
                    <a:pt x="734" y="134"/>
                  </a:cubicBezTo>
                  <a:cubicBezTo>
                    <a:pt x="901" y="34"/>
                    <a:pt x="1168" y="0"/>
                    <a:pt x="1301" y="167"/>
                  </a:cubicBezTo>
                </a:path>
              </a:pathLst>
            </a:custGeom>
            <a:noFill/>
            <a:ln w="5000" cap="rnd" cmpd="sng">
              <a:solidFill>
                <a:srgbClr val="190C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072;p36">
            <a:extLst>
              <a:ext uri="{FF2B5EF4-FFF2-40B4-BE49-F238E27FC236}">
                <a16:creationId xmlns:a16="http://schemas.microsoft.com/office/drawing/2014/main" id="{D0B46D8E-74A1-88FB-5A48-6445D9D1E2C8}"/>
              </a:ext>
            </a:extLst>
          </p:cNvPr>
          <p:cNvSpPr txBox="1">
            <a:spLocks/>
          </p:cNvSpPr>
          <p:nvPr/>
        </p:nvSpPr>
        <p:spPr>
          <a:xfrm>
            <a:off x="1754847" y="878458"/>
            <a:ext cx="7336963" cy="39853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1"/>
              </a:buClr>
              <a:buSzPts val="2800"/>
              <a:buFont typeface="Baloo Tamma 2"/>
              <a:buNone/>
              <a:defRPr sz="1800" b="0" i="0" u="none" strike="noStrike" cap="none">
                <a:solidFill>
                  <a:schemeClr val="accent1"/>
                </a:solidFill>
                <a:latin typeface="Baloo Tamma 2"/>
                <a:ea typeface="Baloo Tamma 2"/>
                <a:cs typeface="Baloo Tamma 2"/>
                <a:sym typeface="Baloo Tamma 2"/>
              </a:defRPr>
            </a:lvl1pPr>
            <a:lvl2pPr marL="914400" marR="0" lvl="1" indent="-317500" algn="ctr" rtl="0">
              <a:lnSpc>
                <a:spcPct val="100000"/>
              </a:lnSpc>
              <a:spcBef>
                <a:spcPts val="0"/>
              </a:spcBef>
              <a:spcAft>
                <a:spcPts val="0"/>
              </a:spcAft>
              <a:buClr>
                <a:schemeClr val="accent1"/>
              </a:buClr>
              <a:buSzPts val="2800"/>
              <a:buFont typeface="Baloo Tamma 2"/>
              <a:buNone/>
              <a:defRPr sz="2800" b="0" i="0" u="none" strike="noStrike" cap="none">
                <a:solidFill>
                  <a:schemeClr val="accent1"/>
                </a:solidFill>
                <a:latin typeface="Baloo Tamma 2"/>
                <a:ea typeface="Baloo Tamma 2"/>
                <a:cs typeface="Baloo Tamma 2"/>
                <a:sym typeface="Baloo Tamma 2"/>
              </a:defRPr>
            </a:lvl2pPr>
            <a:lvl3pPr marL="1371600" marR="0" lvl="2" indent="-317500" algn="ctr" rtl="0">
              <a:lnSpc>
                <a:spcPct val="100000"/>
              </a:lnSpc>
              <a:spcBef>
                <a:spcPts val="0"/>
              </a:spcBef>
              <a:spcAft>
                <a:spcPts val="0"/>
              </a:spcAft>
              <a:buClr>
                <a:schemeClr val="accent1"/>
              </a:buClr>
              <a:buSzPts val="2800"/>
              <a:buFont typeface="Baloo Tamma 2"/>
              <a:buNone/>
              <a:defRPr sz="2800" b="0" i="0" u="none" strike="noStrike" cap="none">
                <a:solidFill>
                  <a:schemeClr val="accent1"/>
                </a:solidFill>
                <a:latin typeface="Baloo Tamma 2"/>
                <a:ea typeface="Baloo Tamma 2"/>
                <a:cs typeface="Baloo Tamma 2"/>
                <a:sym typeface="Baloo Tamma 2"/>
              </a:defRPr>
            </a:lvl3pPr>
            <a:lvl4pPr marL="1828800" marR="0" lvl="3" indent="-317500" algn="ctr" rtl="0">
              <a:lnSpc>
                <a:spcPct val="100000"/>
              </a:lnSpc>
              <a:spcBef>
                <a:spcPts val="0"/>
              </a:spcBef>
              <a:spcAft>
                <a:spcPts val="0"/>
              </a:spcAft>
              <a:buClr>
                <a:schemeClr val="accent1"/>
              </a:buClr>
              <a:buSzPts val="2800"/>
              <a:buFont typeface="Baloo Tamma 2"/>
              <a:buNone/>
              <a:defRPr sz="2800" b="0" i="0" u="none" strike="noStrike" cap="none">
                <a:solidFill>
                  <a:schemeClr val="accent1"/>
                </a:solidFill>
                <a:latin typeface="Baloo Tamma 2"/>
                <a:ea typeface="Baloo Tamma 2"/>
                <a:cs typeface="Baloo Tamma 2"/>
                <a:sym typeface="Baloo Tamma 2"/>
              </a:defRPr>
            </a:lvl4pPr>
            <a:lvl5pPr marL="2286000" marR="0" lvl="4" indent="-317500" algn="ctr" rtl="0">
              <a:lnSpc>
                <a:spcPct val="100000"/>
              </a:lnSpc>
              <a:spcBef>
                <a:spcPts val="0"/>
              </a:spcBef>
              <a:spcAft>
                <a:spcPts val="0"/>
              </a:spcAft>
              <a:buClr>
                <a:schemeClr val="accent1"/>
              </a:buClr>
              <a:buSzPts val="2800"/>
              <a:buFont typeface="Baloo Tamma 2"/>
              <a:buNone/>
              <a:defRPr sz="2800" b="0" i="0" u="none" strike="noStrike" cap="none">
                <a:solidFill>
                  <a:schemeClr val="accent1"/>
                </a:solidFill>
                <a:latin typeface="Baloo Tamma 2"/>
                <a:ea typeface="Baloo Tamma 2"/>
                <a:cs typeface="Baloo Tamma 2"/>
                <a:sym typeface="Baloo Tamma 2"/>
              </a:defRPr>
            </a:lvl5pPr>
            <a:lvl6pPr marL="2743200" marR="0" lvl="5" indent="-317500" algn="ctr" rtl="0">
              <a:lnSpc>
                <a:spcPct val="100000"/>
              </a:lnSpc>
              <a:spcBef>
                <a:spcPts val="0"/>
              </a:spcBef>
              <a:spcAft>
                <a:spcPts val="0"/>
              </a:spcAft>
              <a:buClr>
                <a:schemeClr val="accent1"/>
              </a:buClr>
              <a:buSzPts val="2800"/>
              <a:buFont typeface="Baloo Tamma 2"/>
              <a:buNone/>
              <a:defRPr sz="2800" b="0" i="0" u="none" strike="noStrike" cap="none">
                <a:solidFill>
                  <a:schemeClr val="accent1"/>
                </a:solidFill>
                <a:latin typeface="Baloo Tamma 2"/>
                <a:ea typeface="Baloo Tamma 2"/>
                <a:cs typeface="Baloo Tamma 2"/>
                <a:sym typeface="Baloo Tamma 2"/>
              </a:defRPr>
            </a:lvl6pPr>
            <a:lvl7pPr marL="3200400" marR="0" lvl="6" indent="-317500" algn="ctr" rtl="0">
              <a:lnSpc>
                <a:spcPct val="100000"/>
              </a:lnSpc>
              <a:spcBef>
                <a:spcPts val="0"/>
              </a:spcBef>
              <a:spcAft>
                <a:spcPts val="0"/>
              </a:spcAft>
              <a:buClr>
                <a:schemeClr val="accent1"/>
              </a:buClr>
              <a:buSzPts val="2800"/>
              <a:buFont typeface="Baloo Tamma 2"/>
              <a:buNone/>
              <a:defRPr sz="2800" b="0" i="0" u="none" strike="noStrike" cap="none">
                <a:solidFill>
                  <a:schemeClr val="accent1"/>
                </a:solidFill>
                <a:latin typeface="Baloo Tamma 2"/>
                <a:ea typeface="Baloo Tamma 2"/>
                <a:cs typeface="Baloo Tamma 2"/>
                <a:sym typeface="Baloo Tamma 2"/>
              </a:defRPr>
            </a:lvl7pPr>
            <a:lvl8pPr marL="3657600" marR="0" lvl="7" indent="-317500" algn="ctr" rtl="0">
              <a:lnSpc>
                <a:spcPct val="100000"/>
              </a:lnSpc>
              <a:spcBef>
                <a:spcPts val="0"/>
              </a:spcBef>
              <a:spcAft>
                <a:spcPts val="0"/>
              </a:spcAft>
              <a:buClr>
                <a:schemeClr val="accent1"/>
              </a:buClr>
              <a:buSzPts val="2800"/>
              <a:buFont typeface="Baloo Tamma 2"/>
              <a:buNone/>
              <a:defRPr sz="2800" b="0" i="0" u="none" strike="noStrike" cap="none">
                <a:solidFill>
                  <a:schemeClr val="accent1"/>
                </a:solidFill>
                <a:latin typeface="Baloo Tamma 2"/>
                <a:ea typeface="Baloo Tamma 2"/>
                <a:cs typeface="Baloo Tamma 2"/>
                <a:sym typeface="Baloo Tamma 2"/>
              </a:defRPr>
            </a:lvl8pPr>
            <a:lvl9pPr marL="4114800" marR="0" lvl="8" indent="-317500" algn="ctr" rtl="0">
              <a:lnSpc>
                <a:spcPct val="100000"/>
              </a:lnSpc>
              <a:spcBef>
                <a:spcPts val="0"/>
              </a:spcBef>
              <a:spcAft>
                <a:spcPts val="0"/>
              </a:spcAft>
              <a:buClr>
                <a:schemeClr val="accent1"/>
              </a:buClr>
              <a:buSzPts val="2800"/>
              <a:buFont typeface="Baloo Tamma 2"/>
              <a:buNone/>
              <a:defRPr sz="2800" b="0" i="0" u="none" strike="noStrike" cap="none">
                <a:solidFill>
                  <a:schemeClr val="accent1"/>
                </a:solidFill>
                <a:latin typeface="Baloo Tamma 2"/>
                <a:ea typeface="Baloo Tamma 2"/>
                <a:cs typeface="Baloo Tamma 2"/>
                <a:sym typeface="Baloo Tamma 2"/>
              </a:defRPr>
            </a:lvl9pPr>
          </a:lstStyle>
          <a:p>
            <a:pPr marL="285750" indent="-285750" algn="just">
              <a:buFont typeface="Arial" panose="020B0604020202020204" pitchFamily="34" charset="0"/>
              <a:buChar char="•"/>
            </a:pPr>
            <a:r>
              <a:rPr lang="en-US" sz="1600" b="0" i="0" dirty="0">
                <a:solidFill>
                  <a:srgbClr val="374151"/>
                </a:solidFill>
                <a:effectLst/>
                <a:latin typeface="+mn-lt"/>
              </a:rPr>
              <a:t>Tobacco use remains a significant public health concern worldwide, contributing to a range of preventable diseases and premature deaths. </a:t>
            </a:r>
          </a:p>
          <a:p>
            <a:pPr marL="0" indent="0" algn="just"/>
            <a:endParaRPr lang="en-US" sz="1600" b="0" i="0" dirty="0">
              <a:solidFill>
                <a:srgbClr val="374151"/>
              </a:solidFill>
              <a:effectLst/>
              <a:latin typeface="+mn-lt"/>
            </a:endParaRPr>
          </a:p>
          <a:p>
            <a:pPr marL="285750" indent="-285750" algn="just">
              <a:buFont typeface="Arial" panose="020B0604020202020204" pitchFamily="34" charset="0"/>
              <a:buChar char="•"/>
            </a:pPr>
            <a:r>
              <a:rPr lang="en-US" sz="1600" b="0" i="0" dirty="0">
                <a:solidFill>
                  <a:srgbClr val="374151"/>
                </a:solidFill>
                <a:effectLst/>
                <a:latin typeface="+mn-lt"/>
              </a:rPr>
              <a:t>To understand the prevalence, patterns, and associated factors of tobacco use, researchers and public health organizations conduct surveys to gather data directly from individuals.</a:t>
            </a:r>
          </a:p>
          <a:p>
            <a:pPr marL="285750" indent="-285750" algn="just">
              <a:buFont typeface="Arial" panose="020B0604020202020204" pitchFamily="34" charset="0"/>
              <a:buChar char="•"/>
            </a:pPr>
            <a:endParaRPr lang="en-US" sz="1600" dirty="0">
              <a:solidFill>
                <a:srgbClr val="374151"/>
              </a:solidFill>
              <a:latin typeface="+mn-lt"/>
            </a:endParaRPr>
          </a:p>
          <a:p>
            <a:pPr marL="285750" indent="-285750" algn="just">
              <a:buFont typeface="Arial" panose="020B0604020202020204" pitchFamily="34" charset="0"/>
              <a:buChar char="•"/>
            </a:pPr>
            <a:r>
              <a:rPr lang="en-US" sz="1600" b="0" i="0" dirty="0">
                <a:solidFill>
                  <a:srgbClr val="374151"/>
                </a:solidFill>
                <a:effectLst/>
                <a:latin typeface="+mn-lt"/>
              </a:rPr>
              <a:t>The Behavioral Risk Factor Surveillance System (BRFSS) is one prominent example of a widely used tobacco use survey conducted in the United States. </a:t>
            </a:r>
          </a:p>
          <a:p>
            <a:pPr marL="285750" indent="-285750" algn="just">
              <a:buFont typeface="Arial" panose="020B0604020202020204" pitchFamily="34" charset="0"/>
              <a:buChar char="•"/>
            </a:pPr>
            <a:endParaRPr lang="en-US" sz="1600" dirty="0">
              <a:solidFill>
                <a:srgbClr val="374151"/>
              </a:solidFill>
              <a:latin typeface="+mn-lt"/>
            </a:endParaRPr>
          </a:p>
          <a:p>
            <a:pPr marL="285750" indent="-285750" algn="just">
              <a:buFont typeface="Arial" panose="020B0604020202020204" pitchFamily="34" charset="0"/>
              <a:buChar char="•"/>
            </a:pPr>
            <a:r>
              <a:rPr lang="en-US" sz="1600" b="0" i="0" dirty="0">
                <a:solidFill>
                  <a:srgbClr val="374151"/>
                </a:solidFill>
                <a:effectLst/>
                <a:latin typeface="+mn-lt"/>
              </a:rPr>
              <a:t>The BRFSS collects data on a range of health-related behaviors, including smoking, through telephone interviews with respondents from various states and territories.</a:t>
            </a:r>
            <a:endParaRPr lang="en-IN" sz="1600" dirty="0">
              <a:latin typeface="+mn-lt"/>
            </a:endParaRPr>
          </a:p>
        </p:txBody>
      </p:sp>
      <p:sp>
        <p:nvSpPr>
          <p:cNvPr id="6" name="Subtitle 5">
            <a:extLst>
              <a:ext uri="{FF2B5EF4-FFF2-40B4-BE49-F238E27FC236}">
                <a16:creationId xmlns:a16="http://schemas.microsoft.com/office/drawing/2014/main" id="{214AF71A-E18A-30A9-6C7A-F531F9368393}"/>
              </a:ext>
            </a:extLst>
          </p:cNvPr>
          <p:cNvSpPr>
            <a:spLocks noGrp="1"/>
          </p:cNvSpPr>
          <p:nvPr>
            <p:ph type="subTitle" idx="1"/>
          </p:nvPr>
        </p:nvSpPr>
        <p:spPr>
          <a:xfrm>
            <a:off x="114300" y="48941"/>
            <a:ext cx="3969980" cy="517200"/>
          </a:xfrm>
        </p:spPr>
        <p:txBody>
          <a:bodyPr/>
          <a:lstStyle/>
          <a:p>
            <a:r>
              <a:rPr lang="en-IN" sz="2800" dirty="0">
                <a:solidFill>
                  <a:srgbClr val="0070C0"/>
                </a:solidFill>
                <a:latin typeface="Arial Black" panose="020B0A04020102020204" pitchFamily="34" charset="0"/>
              </a:rPr>
              <a:t>Introduction</a:t>
            </a:r>
          </a:p>
        </p:txBody>
      </p:sp>
    </p:spTree>
    <p:extLst>
      <p:ext uri="{BB962C8B-B14F-4D97-AF65-F5344CB8AC3E}">
        <p14:creationId xmlns:p14="http://schemas.microsoft.com/office/powerpoint/2010/main" val="85262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1"/>
        <p:cNvGrpSpPr/>
        <p:nvPr/>
      </p:nvGrpSpPr>
      <p:grpSpPr>
        <a:xfrm>
          <a:off x="0" y="0"/>
          <a:ext cx="0" cy="0"/>
          <a:chOff x="0" y="0"/>
          <a:chExt cx="0" cy="0"/>
        </a:xfrm>
      </p:grpSpPr>
      <p:sp>
        <p:nvSpPr>
          <p:cNvPr id="2222" name="Google Shape;2222;p37"/>
          <p:cNvSpPr txBox="1">
            <a:spLocks noGrp="1"/>
          </p:cNvSpPr>
          <p:nvPr>
            <p:ph type="title"/>
          </p:nvPr>
        </p:nvSpPr>
        <p:spPr>
          <a:xfrm>
            <a:off x="0" y="114300"/>
            <a:ext cx="3543693" cy="55126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dirty="0"/>
              <a:t>Objective</a:t>
            </a:r>
            <a:endParaRPr dirty="0"/>
          </a:p>
        </p:txBody>
      </p:sp>
      <p:sp>
        <p:nvSpPr>
          <p:cNvPr id="2223" name="Google Shape;2223;p37"/>
          <p:cNvSpPr txBox="1">
            <a:spLocks noGrp="1"/>
          </p:cNvSpPr>
          <p:nvPr>
            <p:ph type="body" idx="1"/>
          </p:nvPr>
        </p:nvSpPr>
        <p:spPr>
          <a:xfrm>
            <a:off x="182166" y="837019"/>
            <a:ext cx="8779668" cy="4306481"/>
          </a:xfrm>
          <a:prstGeom prst="rect">
            <a:avLst/>
          </a:prstGeom>
        </p:spPr>
        <p:txBody>
          <a:bodyPr spcFirstLastPara="1" wrap="square" lIns="91425" tIns="91425" rIns="91425" bIns="91425" anchor="t" anchorCtr="0">
            <a:noAutofit/>
          </a:bodyPr>
          <a:lstStyle/>
          <a:p>
            <a:pPr marL="198120" indent="0" algn="just" rtl="0" fontAlgn="base">
              <a:buNone/>
            </a:pPr>
            <a:r>
              <a:rPr lang="en-US" sz="1600" b="0" i="0" dirty="0">
                <a:solidFill>
                  <a:srgbClr val="7F808A"/>
                </a:solidFill>
                <a:effectLst/>
                <a:latin typeface="+mn-lt"/>
              </a:rPr>
              <a:t>This project's objective is to analyze a tobacco use survey dataset to gain insights into smoking patterns among demographic groups such as gender, race, age, and education.</a:t>
            </a:r>
          </a:p>
          <a:p>
            <a:pPr marL="369570" indent="-171450" algn="just" rtl="0" fontAlgn="base">
              <a:buFont typeface="Arial" panose="020B0604020202020204" pitchFamily="34" charset="0"/>
              <a:buChar char="•"/>
            </a:pPr>
            <a:endParaRPr lang="en-US" sz="1600" dirty="0">
              <a:solidFill>
                <a:srgbClr val="7F808A"/>
              </a:solidFill>
              <a:latin typeface="+mn-lt"/>
            </a:endParaRPr>
          </a:p>
          <a:p>
            <a:pPr marL="198120" indent="0" algn="just" rtl="0" fontAlgn="base">
              <a:buNone/>
            </a:pPr>
            <a:r>
              <a:rPr lang="en-US" sz="1600" b="0" i="0" dirty="0">
                <a:solidFill>
                  <a:srgbClr val="7F808A"/>
                </a:solidFill>
                <a:effectLst/>
                <a:latin typeface="+mn-lt"/>
              </a:rPr>
              <a:t>It Investigates the variations in tobacco use prevalence across different geographic locations (states, regions, etc.)</a:t>
            </a:r>
          </a:p>
          <a:p>
            <a:pPr marL="369570" indent="-171450" algn="just" rtl="0" fontAlgn="base">
              <a:buFont typeface="Arial" panose="020B0604020202020204" pitchFamily="34" charset="0"/>
              <a:buChar char="•"/>
            </a:pPr>
            <a:endParaRPr lang="en-US" sz="1600" dirty="0">
              <a:solidFill>
                <a:srgbClr val="7F808A"/>
              </a:solidFill>
              <a:latin typeface="+mn-lt"/>
            </a:endParaRPr>
          </a:p>
          <a:p>
            <a:pPr marL="198120" indent="0" algn="just" rtl="0" fontAlgn="base">
              <a:buNone/>
            </a:pPr>
            <a:r>
              <a:rPr lang="en-US" sz="1600" b="0" i="0" dirty="0">
                <a:solidFill>
                  <a:srgbClr val="7F808A"/>
                </a:solidFill>
                <a:effectLst/>
                <a:latin typeface="+mn-lt"/>
              </a:rPr>
              <a:t>It analyzes the data over multiple years to identify trends in smoking prevalence. </a:t>
            </a:r>
          </a:p>
          <a:p>
            <a:pPr marL="198120" indent="0" algn="just" rtl="0" fontAlgn="base">
              <a:buNone/>
            </a:pPr>
            <a:r>
              <a:rPr lang="en-US" sz="1600" dirty="0">
                <a:solidFill>
                  <a:srgbClr val="7F808A"/>
                </a:solidFill>
                <a:latin typeface="+mn-lt"/>
              </a:rPr>
              <a:t>   </a:t>
            </a:r>
          </a:p>
          <a:p>
            <a:pPr marL="198120" indent="0" algn="just" rtl="0" fontAlgn="base">
              <a:buNone/>
            </a:pPr>
            <a:r>
              <a:rPr lang="en-US" sz="1600" dirty="0">
                <a:solidFill>
                  <a:srgbClr val="7F808A"/>
                </a:solidFill>
                <a:latin typeface="+mn-lt"/>
              </a:rPr>
              <a:t>I</a:t>
            </a:r>
            <a:r>
              <a:rPr lang="en-US" sz="1600" b="0" i="0" dirty="0">
                <a:solidFill>
                  <a:srgbClr val="7F808A"/>
                </a:solidFill>
                <a:effectLst/>
                <a:latin typeface="+mn-lt"/>
              </a:rPr>
              <a:t>t tries to determine the prevalence precision as the sample size indicates the precision </a:t>
            </a:r>
          </a:p>
          <a:p>
            <a:pPr marL="198120" indent="0" algn="just" rtl="0" fontAlgn="base">
              <a:buNone/>
            </a:pPr>
            <a:r>
              <a:rPr lang="en-US" sz="1600" b="0" i="0" dirty="0">
                <a:solidFill>
                  <a:srgbClr val="7F808A"/>
                </a:solidFill>
                <a:effectLst/>
                <a:latin typeface="+mn-lt"/>
              </a:rPr>
              <a:t>or reliability of the estimates derived from the data. Generally, larger sample </a:t>
            </a:r>
          </a:p>
          <a:p>
            <a:pPr marL="198120" indent="0" algn="just" rtl="0" fontAlgn="base">
              <a:buNone/>
            </a:pPr>
            <a:r>
              <a:rPr lang="en-US" sz="1600" b="0" i="0" dirty="0">
                <a:solidFill>
                  <a:srgbClr val="7F808A"/>
                </a:solidFill>
                <a:effectLst/>
                <a:latin typeface="+mn-lt"/>
              </a:rPr>
              <a:t>sizes tend to provide more precise estimates with smaller margins of error, while </a:t>
            </a:r>
          </a:p>
          <a:p>
            <a:pPr marL="198120" indent="0" algn="just" rtl="0" fontAlgn="base">
              <a:buNone/>
            </a:pPr>
            <a:r>
              <a:rPr lang="en-US" sz="1600" b="0" i="0" dirty="0">
                <a:solidFill>
                  <a:srgbClr val="7F808A"/>
                </a:solidFill>
                <a:effectLst/>
                <a:latin typeface="+mn-lt"/>
              </a:rPr>
              <a:t>smaller sample sizes may lead to less reliable estimates.</a:t>
            </a:r>
          </a:p>
          <a:p>
            <a:pPr marL="369570" indent="-171450" algn="just" rtl="0" fontAlgn="base">
              <a:buFont typeface="Arial" panose="020B0604020202020204" pitchFamily="34" charset="0"/>
              <a:buChar char="•"/>
            </a:pPr>
            <a:endParaRPr lang="en-US" sz="1600" b="0" i="0" dirty="0">
              <a:solidFill>
                <a:srgbClr val="7F808A"/>
              </a:solidFill>
              <a:effectLst/>
              <a:latin typeface="+mn-lt"/>
            </a:endParaRPr>
          </a:p>
          <a:p>
            <a:pPr marL="198120" indent="0" algn="just" rtl="0" fontAlgn="base">
              <a:buNone/>
            </a:pPr>
            <a:r>
              <a:rPr lang="en-US" sz="1600" b="0" i="0" dirty="0">
                <a:solidFill>
                  <a:srgbClr val="7F808A"/>
                </a:solidFill>
                <a:effectLst/>
                <a:latin typeface="+mn-lt"/>
              </a:rPr>
              <a:t>The project aims to contribute to public health initiatives by providing evidence-based recommendations for tobacco control strategies.</a:t>
            </a:r>
          </a:p>
          <a:p>
            <a:pPr marL="0" lvl="0" indent="0" algn="just" rtl="0">
              <a:spcBef>
                <a:spcPts val="0"/>
              </a:spcBef>
              <a:spcAft>
                <a:spcPts val="0"/>
              </a:spcAft>
              <a:buClr>
                <a:schemeClr val="dk1"/>
              </a:buClr>
              <a:buSzPts val="440"/>
              <a:buFont typeface="Arial"/>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0"/>
        <p:cNvGrpSpPr/>
        <p:nvPr/>
      </p:nvGrpSpPr>
      <p:grpSpPr>
        <a:xfrm>
          <a:off x="0" y="0"/>
          <a:ext cx="0" cy="0"/>
          <a:chOff x="0" y="0"/>
          <a:chExt cx="0" cy="0"/>
        </a:xfrm>
      </p:grpSpPr>
      <p:sp>
        <p:nvSpPr>
          <p:cNvPr id="2252" name="Google Shape;2252;p39"/>
          <p:cNvSpPr txBox="1">
            <a:spLocks noGrp="1"/>
          </p:cNvSpPr>
          <p:nvPr>
            <p:ph type="subTitle" idx="1"/>
          </p:nvPr>
        </p:nvSpPr>
        <p:spPr>
          <a:xfrm>
            <a:off x="0" y="79219"/>
            <a:ext cx="3993356" cy="7780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000" dirty="0">
                <a:solidFill>
                  <a:srgbClr val="0070C0"/>
                </a:solidFill>
              </a:rPr>
              <a:t>Methodology</a:t>
            </a:r>
            <a:endParaRPr sz="4000" dirty="0">
              <a:solidFill>
                <a:srgbClr val="0070C0"/>
              </a:solidFill>
            </a:endParaRPr>
          </a:p>
        </p:txBody>
      </p:sp>
      <p:pic>
        <p:nvPicPr>
          <p:cNvPr id="4" name="Picture 3">
            <a:extLst>
              <a:ext uri="{FF2B5EF4-FFF2-40B4-BE49-F238E27FC236}">
                <a16:creationId xmlns:a16="http://schemas.microsoft.com/office/drawing/2014/main" id="{86740B17-575D-1B9F-BE9C-A4FA009368AE}"/>
              </a:ext>
            </a:extLst>
          </p:cNvPr>
          <p:cNvPicPr>
            <a:picLocks noChangeAspect="1"/>
          </p:cNvPicPr>
          <p:nvPr/>
        </p:nvPicPr>
        <p:blipFill>
          <a:blip r:embed="rId3"/>
          <a:stretch>
            <a:fillRect/>
          </a:stretch>
        </p:blipFill>
        <p:spPr>
          <a:xfrm>
            <a:off x="7666339" y="79219"/>
            <a:ext cx="1391936" cy="1397082"/>
          </a:xfrm>
          <a:prstGeom prst="rect">
            <a:avLst/>
          </a:prstGeom>
        </p:spPr>
      </p:pic>
      <p:sp>
        <p:nvSpPr>
          <p:cNvPr id="5" name="TextBox 4">
            <a:extLst>
              <a:ext uri="{FF2B5EF4-FFF2-40B4-BE49-F238E27FC236}">
                <a16:creationId xmlns:a16="http://schemas.microsoft.com/office/drawing/2014/main" id="{A64B2A84-8ACB-539E-4401-21FF7EB4FEB5}"/>
              </a:ext>
            </a:extLst>
          </p:cNvPr>
          <p:cNvSpPr txBox="1"/>
          <p:nvPr/>
        </p:nvSpPr>
        <p:spPr>
          <a:xfrm flipH="1">
            <a:off x="522922" y="907256"/>
            <a:ext cx="8098156" cy="3970318"/>
          </a:xfrm>
          <a:prstGeom prst="rect">
            <a:avLst/>
          </a:prstGeom>
          <a:noFill/>
        </p:spPr>
        <p:txBody>
          <a:bodyPr wrap="square" rtlCol="0">
            <a:spAutoFit/>
          </a:bodyPr>
          <a:lstStyle/>
          <a:p>
            <a:pPr marL="342900" indent="-342900" algn="l" rtl="0" fontAlgn="base">
              <a:buAutoNum type="arabicPeriod"/>
            </a:pPr>
            <a:r>
              <a:rPr lang="en-US" b="1" i="0" u="sng" dirty="0">
                <a:solidFill>
                  <a:srgbClr val="7F808A"/>
                </a:solidFill>
                <a:effectLst/>
                <a:latin typeface="avenir-lt-w01_35-light1475496"/>
              </a:rPr>
              <a:t>Data Source and Collection</a:t>
            </a:r>
            <a:r>
              <a:rPr lang="en-US" b="0" i="0" dirty="0">
                <a:solidFill>
                  <a:srgbClr val="7F808A"/>
                </a:solidFill>
                <a:effectLst/>
                <a:latin typeface="avenir-lt-w01_35-light1475496"/>
              </a:rPr>
              <a:t>-</a:t>
            </a:r>
          </a:p>
          <a:p>
            <a:pPr algn="l" rtl="0" fontAlgn="base"/>
            <a:endParaRPr lang="en-US" b="0" i="0" dirty="0">
              <a:solidFill>
                <a:srgbClr val="7F808A"/>
              </a:solidFill>
              <a:effectLst/>
              <a:latin typeface="avenir-lt-w01_35-light1475496"/>
            </a:endParaRPr>
          </a:p>
          <a:p>
            <a:pPr algn="l" rtl="0" fontAlgn="base"/>
            <a:r>
              <a:rPr lang="en-US" b="0" i="0" dirty="0">
                <a:solidFill>
                  <a:srgbClr val="7F808A"/>
                </a:solidFill>
                <a:effectLst/>
                <a:latin typeface="avenir-lt-w01_35-light1475496"/>
              </a:rPr>
              <a:t>The Tobacco Use Survey dataset from the Behavioral Risk Factor Surveillance System (BRFSS) generates data through the Centers for Disease Control and Prevention (CDC). Then the data was collected from this site as they provide open-source data to analyze.</a:t>
            </a:r>
          </a:p>
          <a:p>
            <a:pPr algn="l" rtl="0" fontAlgn="base"/>
            <a:endParaRPr lang="en-US" b="0" i="0" dirty="0">
              <a:solidFill>
                <a:srgbClr val="7F808A"/>
              </a:solidFill>
              <a:effectLst/>
              <a:latin typeface="avenir-lt-w01_35-light1475496"/>
            </a:endParaRPr>
          </a:p>
          <a:p>
            <a:pPr algn="l" rtl="0" fontAlgn="base"/>
            <a:r>
              <a:rPr lang="en-US" b="1" i="0" dirty="0">
                <a:solidFill>
                  <a:schemeClr val="tx1"/>
                </a:solidFill>
                <a:effectLst/>
                <a:latin typeface="avenir-lt-w01_35-light1475496"/>
              </a:rPr>
              <a:t>2.   </a:t>
            </a:r>
            <a:r>
              <a:rPr lang="en-US" b="1" i="0" u="sng" dirty="0">
                <a:solidFill>
                  <a:srgbClr val="7F808A"/>
                </a:solidFill>
                <a:effectLst/>
                <a:latin typeface="avenir-lt-w01_35-light1475496"/>
              </a:rPr>
              <a:t>Data Cleaning-</a:t>
            </a:r>
          </a:p>
          <a:p>
            <a:pPr algn="l" rtl="0" fontAlgn="base"/>
            <a:endParaRPr lang="en-US" b="0" i="0" dirty="0">
              <a:solidFill>
                <a:srgbClr val="7F808A"/>
              </a:solidFill>
              <a:effectLst/>
              <a:latin typeface="avenir-lt-w01_35-light1475496"/>
            </a:endParaRPr>
          </a:p>
          <a:p>
            <a:pPr algn="l" rtl="0" fontAlgn="base">
              <a:buFont typeface="Arial" panose="020B0604020202020204" pitchFamily="34" charset="0"/>
              <a:buChar char="•"/>
            </a:pPr>
            <a:r>
              <a:rPr lang="en-US" b="0" i="0" dirty="0">
                <a:solidFill>
                  <a:srgbClr val="7F808A"/>
                </a:solidFill>
                <a:effectLst/>
                <a:latin typeface="avenir-lt-w01_35-light1475496"/>
              </a:rPr>
              <a:t>  removing rows that have values that are missing,</a:t>
            </a:r>
          </a:p>
          <a:p>
            <a:pPr algn="l" rtl="0" fontAlgn="base">
              <a:buFont typeface="Arial" panose="020B0604020202020204" pitchFamily="34" charset="0"/>
              <a:buChar char="•"/>
            </a:pPr>
            <a:r>
              <a:rPr lang="en-US" b="0" i="0" dirty="0">
                <a:solidFill>
                  <a:srgbClr val="7F808A"/>
                </a:solidFill>
                <a:effectLst/>
                <a:latin typeface="avenir-lt-w01_35-light1475496"/>
              </a:rPr>
              <a:t> changing the data type of some values within a column, and</a:t>
            </a:r>
          </a:p>
          <a:p>
            <a:pPr algn="l" rtl="0" fontAlgn="base">
              <a:buFont typeface="Arial" panose="020B0604020202020204" pitchFamily="34" charset="0"/>
              <a:buChar char="•"/>
            </a:pPr>
            <a:r>
              <a:rPr lang="en-US" b="0" i="0" dirty="0">
                <a:solidFill>
                  <a:srgbClr val="7F808A"/>
                </a:solidFill>
                <a:effectLst/>
                <a:latin typeface="avenir-lt-w01_35-light1475496"/>
              </a:rPr>
              <a:t> removing columns that are not relevant to this task.</a:t>
            </a:r>
          </a:p>
          <a:p>
            <a:pPr algn="l" rtl="0" fontAlgn="base"/>
            <a:endParaRPr lang="en-US" b="0" i="0" dirty="0">
              <a:solidFill>
                <a:srgbClr val="7F808A"/>
              </a:solidFill>
              <a:effectLst/>
              <a:latin typeface="avenir-lt-w01_35-light1475496"/>
            </a:endParaRPr>
          </a:p>
          <a:p>
            <a:pPr algn="l" rtl="0" fontAlgn="base"/>
            <a:r>
              <a:rPr lang="en-US" b="1" i="0" dirty="0">
                <a:solidFill>
                  <a:schemeClr val="tx1"/>
                </a:solidFill>
                <a:effectLst/>
                <a:latin typeface="avenir-lt-w01_35-light1475496"/>
              </a:rPr>
              <a:t>3.</a:t>
            </a:r>
            <a:r>
              <a:rPr lang="en-US" b="1" i="0" dirty="0">
                <a:solidFill>
                  <a:srgbClr val="7F808A"/>
                </a:solidFill>
                <a:effectLst/>
                <a:latin typeface="avenir-lt-w01_35-light1475496"/>
              </a:rPr>
              <a:t> </a:t>
            </a:r>
            <a:r>
              <a:rPr lang="en-US" b="1" i="0" u="sng" dirty="0">
                <a:solidFill>
                  <a:srgbClr val="7F808A"/>
                </a:solidFill>
                <a:effectLst/>
                <a:latin typeface="avenir-lt-w01_35-light1475496"/>
              </a:rPr>
              <a:t>Descriptive Analysis -</a:t>
            </a:r>
          </a:p>
          <a:p>
            <a:pPr algn="l" rtl="0" fontAlgn="base"/>
            <a:endParaRPr lang="en-US" b="0" i="0" dirty="0">
              <a:solidFill>
                <a:srgbClr val="7F808A"/>
              </a:solidFill>
              <a:effectLst/>
              <a:latin typeface="avenir-lt-w01_35-light1475496"/>
            </a:endParaRPr>
          </a:p>
          <a:p>
            <a:pPr algn="l" rtl="0" fontAlgn="base"/>
            <a:r>
              <a:rPr lang="en-US" b="0" i="0" dirty="0">
                <a:solidFill>
                  <a:srgbClr val="7F808A"/>
                </a:solidFill>
                <a:effectLst/>
                <a:latin typeface="avenir-lt-w01_35-light1475496"/>
              </a:rPr>
              <a:t>Perform descriptive analysis to understand the basic characteristics of the dataset, including summary statistics, frequency distributions, and visualizations.</a:t>
            </a:r>
          </a:p>
          <a:p>
            <a:pPr algn="l" rtl="0" fontAlgn="base"/>
            <a:endParaRPr lang="en-US" b="0" i="0" dirty="0">
              <a:solidFill>
                <a:srgbClr val="7F808A"/>
              </a:solidFill>
              <a:effectLst/>
              <a:latin typeface="avenir-lt-w01_35-light1475496"/>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6"/>
        <p:cNvGrpSpPr/>
        <p:nvPr/>
      </p:nvGrpSpPr>
      <p:grpSpPr>
        <a:xfrm>
          <a:off x="0" y="0"/>
          <a:ext cx="0" cy="0"/>
          <a:chOff x="0" y="0"/>
          <a:chExt cx="0" cy="0"/>
        </a:xfrm>
      </p:grpSpPr>
      <p:sp>
        <p:nvSpPr>
          <p:cNvPr id="2257" name="Google Shape;2257;p40"/>
          <p:cNvSpPr txBox="1">
            <a:spLocks noGrp="1"/>
          </p:cNvSpPr>
          <p:nvPr>
            <p:ph type="subTitle" idx="1"/>
          </p:nvPr>
        </p:nvSpPr>
        <p:spPr>
          <a:xfrm>
            <a:off x="511393" y="685143"/>
            <a:ext cx="8121213" cy="3386794"/>
          </a:xfrm>
          <a:prstGeom prst="rect">
            <a:avLst/>
          </a:prstGeom>
        </p:spPr>
        <p:txBody>
          <a:bodyPr spcFirstLastPara="1" wrap="square" lIns="91425" tIns="91425" rIns="91425" bIns="91425" anchor="t" anchorCtr="0">
            <a:noAutofit/>
          </a:bodyPr>
          <a:lstStyle/>
          <a:p>
            <a:pPr algn="l" rtl="0" fontAlgn="base"/>
            <a:r>
              <a:rPr lang="en-US" b="1" i="0" dirty="0">
                <a:solidFill>
                  <a:schemeClr val="tx1"/>
                </a:solidFill>
                <a:effectLst/>
                <a:latin typeface="avenir-lt-w01_35-light1475496"/>
              </a:rPr>
              <a:t>4. </a:t>
            </a:r>
            <a:r>
              <a:rPr lang="en-US" b="1" i="0" u="sng" dirty="0">
                <a:solidFill>
                  <a:srgbClr val="7F808A"/>
                </a:solidFill>
                <a:effectLst/>
                <a:latin typeface="avenir-lt-w01_35-light1475496"/>
              </a:rPr>
              <a:t>Data Modelling-</a:t>
            </a:r>
          </a:p>
          <a:p>
            <a:pPr algn="l" rtl="0" fontAlgn="base"/>
            <a:endParaRPr lang="en-US" b="0" i="0" dirty="0">
              <a:solidFill>
                <a:srgbClr val="7F808A"/>
              </a:solidFill>
              <a:effectLst/>
              <a:latin typeface="avenir-lt-w01_35-light1475496"/>
            </a:endParaRPr>
          </a:p>
          <a:p>
            <a:pPr algn="just" rtl="0" fontAlgn="base"/>
            <a:r>
              <a:rPr lang="en-US" b="0" i="0" dirty="0">
                <a:solidFill>
                  <a:srgbClr val="7F808A"/>
                </a:solidFill>
                <a:effectLst/>
                <a:latin typeface="avenir-lt-w01_35-light1475496"/>
              </a:rPr>
              <a:t>       Analyze smoking prevalence over multiple factors to analyze the trend. Now we draw the insights of our data to make it for future use. Data can be visualized using Excel, pivot table, python, etc.</a:t>
            </a:r>
          </a:p>
          <a:p>
            <a:pPr algn="l" rtl="0" fontAlgn="base"/>
            <a:endParaRPr lang="en-US" b="0" i="0" dirty="0">
              <a:solidFill>
                <a:srgbClr val="7F808A"/>
              </a:solidFill>
              <a:effectLst/>
              <a:latin typeface="avenir-lt-w01_35-light1475496"/>
            </a:endParaRPr>
          </a:p>
          <a:p>
            <a:pPr algn="l" rtl="0" fontAlgn="base"/>
            <a:r>
              <a:rPr lang="en-US" b="1" i="0" dirty="0">
                <a:solidFill>
                  <a:schemeClr val="tx1"/>
                </a:solidFill>
                <a:effectLst/>
                <a:latin typeface="avenir-lt-w01_35-light1475496"/>
              </a:rPr>
              <a:t>5. </a:t>
            </a:r>
            <a:r>
              <a:rPr lang="en-US" b="1" i="0" u="sng" dirty="0">
                <a:solidFill>
                  <a:srgbClr val="7F808A"/>
                </a:solidFill>
                <a:effectLst/>
                <a:latin typeface="avenir-lt-w01_35-light1475496"/>
              </a:rPr>
              <a:t>Create a Dashboard-</a:t>
            </a:r>
          </a:p>
          <a:p>
            <a:pPr algn="l" rtl="0" fontAlgn="base"/>
            <a:endParaRPr lang="en-US" b="0" i="0" dirty="0">
              <a:solidFill>
                <a:srgbClr val="7F808A"/>
              </a:solidFill>
              <a:effectLst/>
              <a:latin typeface="avenir-lt-w01_35-light1475496"/>
            </a:endParaRPr>
          </a:p>
          <a:p>
            <a:pPr algn="l" rtl="0" fontAlgn="base"/>
            <a:r>
              <a:rPr lang="en-US" b="0" i="0" dirty="0">
                <a:solidFill>
                  <a:srgbClr val="7F808A"/>
                </a:solidFill>
                <a:effectLst/>
                <a:latin typeface="avenir-lt-w01_35-light1475496"/>
              </a:rPr>
              <a:t>       Now the final dashboards are created to explain all the conclusions that we draw.</a:t>
            </a:r>
          </a:p>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65" name="Google Shape;2265;p41"/>
          <p:cNvSpPr txBox="1">
            <a:spLocks noGrp="1"/>
          </p:cNvSpPr>
          <p:nvPr>
            <p:ph type="subTitle" idx="1"/>
          </p:nvPr>
        </p:nvSpPr>
        <p:spPr>
          <a:xfrm>
            <a:off x="371475" y="1114424"/>
            <a:ext cx="8401050" cy="2914651"/>
          </a:xfrm>
          <a:prstGeom prst="rect">
            <a:avLst/>
          </a:prstGeom>
        </p:spPr>
        <p:txBody>
          <a:bodyPr spcFirstLastPara="1" wrap="square" lIns="91425" tIns="91425" rIns="91425" bIns="91425" anchor="ctr" anchorCtr="0">
            <a:noAutofit/>
          </a:bodyPr>
          <a:lstStyle/>
          <a:p>
            <a:pPr marL="285750" lvl="0" indent="-285750" rtl="0">
              <a:spcBef>
                <a:spcPts val="0"/>
              </a:spcBef>
              <a:spcAft>
                <a:spcPts val="0"/>
              </a:spcAft>
              <a:buFont typeface="Arial" panose="020B0604020202020204" pitchFamily="34" charset="0"/>
              <a:buChar char="•"/>
            </a:pPr>
            <a:r>
              <a:rPr lang="en-IN" dirty="0"/>
              <a:t>Now as we know that already the dataset is provided to us.</a:t>
            </a:r>
          </a:p>
          <a:p>
            <a:pPr marL="0" lvl="0" indent="0" rtl="0">
              <a:spcBef>
                <a:spcPts val="0"/>
              </a:spcBef>
              <a:spcAft>
                <a:spcPts val="0"/>
              </a:spcAft>
            </a:pPr>
            <a:endParaRPr lang="en-IN" dirty="0"/>
          </a:p>
          <a:p>
            <a:pPr marL="285750" lvl="0" indent="-285750" rtl="0">
              <a:spcBef>
                <a:spcPts val="0"/>
              </a:spcBef>
              <a:spcAft>
                <a:spcPts val="0"/>
              </a:spcAft>
              <a:buFont typeface="Arial" panose="020B0604020202020204" pitchFamily="34" charset="0"/>
              <a:buChar char="•"/>
            </a:pPr>
            <a:r>
              <a:rPr lang="en-IN" dirty="0"/>
              <a:t>Let’s start by cleaning the data</a:t>
            </a:r>
          </a:p>
          <a:p>
            <a:pPr marL="0" lvl="0" indent="0" rtl="0">
              <a:spcBef>
                <a:spcPts val="0"/>
              </a:spcBef>
              <a:spcAft>
                <a:spcPts val="0"/>
              </a:spcAft>
            </a:pPr>
            <a:r>
              <a:rPr lang="en-IN" dirty="0"/>
              <a:t>   So all the columns which are irrelevant to the analysis will be deleted and all the missing values rows will be deleted.</a:t>
            </a:r>
          </a:p>
          <a:p>
            <a:pPr marL="0" lvl="0" indent="0" rtl="0">
              <a:spcBef>
                <a:spcPts val="0"/>
              </a:spcBef>
              <a:spcAft>
                <a:spcPts val="0"/>
              </a:spcAft>
            </a:pPr>
            <a:endParaRPr lang="en-IN" dirty="0"/>
          </a:p>
          <a:p>
            <a:pPr marL="285750" lvl="0" indent="-285750" rtl="0">
              <a:spcBef>
                <a:spcPts val="0"/>
              </a:spcBef>
              <a:spcAft>
                <a:spcPts val="0"/>
              </a:spcAft>
              <a:buFont typeface="Arial" panose="020B0604020202020204" pitchFamily="34" charset="0"/>
              <a:buChar char="•"/>
            </a:pPr>
            <a:r>
              <a:rPr lang="en-IN" dirty="0"/>
              <a:t>Now we draw some meaningful insight using Excel according to the question:</a:t>
            </a:r>
          </a:p>
          <a:p>
            <a:pPr marL="285750" lvl="0" indent="-285750" algn="ctr" rtl="0">
              <a:spcBef>
                <a:spcPts val="0"/>
              </a:spcBef>
              <a:spcAft>
                <a:spcPts val="0"/>
              </a:spcAft>
              <a:buFont typeface="Arial" panose="020B0604020202020204" pitchFamily="34" charset="0"/>
              <a:buChar char="•"/>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7"/>
        <p:cNvGrpSpPr/>
        <p:nvPr/>
      </p:nvGrpSpPr>
      <p:grpSpPr>
        <a:xfrm>
          <a:off x="0" y="0"/>
          <a:ext cx="0" cy="0"/>
          <a:chOff x="0" y="0"/>
          <a:chExt cx="0" cy="0"/>
        </a:xfrm>
      </p:grpSpPr>
      <p:sp>
        <p:nvSpPr>
          <p:cNvPr id="2401" name="Google Shape;2401;p43"/>
          <p:cNvSpPr txBox="1">
            <a:spLocks noGrp="1"/>
          </p:cNvSpPr>
          <p:nvPr>
            <p:ph type="subTitle" idx="3"/>
          </p:nvPr>
        </p:nvSpPr>
        <p:spPr>
          <a:xfrm>
            <a:off x="0" y="644446"/>
            <a:ext cx="5459046" cy="951000"/>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Wingdings" panose="05000000000000000000" pitchFamily="2" charset="2"/>
              <a:buChar char="q"/>
            </a:pPr>
            <a:r>
              <a:rPr lang="en" dirty="0">
                <a:solidFill>
                  <a:schemeClr val="tx2">
                    <a:lumMod val="50000"/>
                  </a:schemeClr>
                </a:solidFill>
              </a:rPr>
              <a:t>Trend in Smoking Prevalence over the Year</a:t>
            </a:r>
            <a:endParaRPr dirty="0">
              <a:solidFill>
                <a:schemeClr val="tx2">
                  <a:lumMod val="50000"/>
                </a:schemeClr>
              </a:solidFill>
            </a:endParaRPr>
          </a:p>
        </p:txBody>
      </p:sp>
      <p:sp>
        <p:nvSpPr>
          <p:cNvPr id="2405" name="Google Shape;2405;p43"/>
          <p:cNvSpPr/>
          <p:nvPr/>
        </p:nvSpPr>
        <p:spPr>
          <a:xfrm>
            <a:off x="8272292" y="1381133"/>
            <a:ext cx="145663" cy="145663"/>
          </a:xfrm>
          <a:custGeom>
            <a:avLst/>
            <a:gdLst/>
            <a:ahLst/>
            <a:cxnLst/>
            <a:rect l="l" t="t" r="r" b="b"/>
            <a:pathLst>
              <a:path w="8173" h="8173" extrusionOk="0">
                <a:moveTo>
                  <a:pt x="4103" y="0"/>
                </a:moveTo>
                <a:cubicBezTo>
                  <a:pt x="4003" y="267"/>
                  <a:pt x="3903" y="768"/>
                  <a:pt x="3803" y="1301"/>
                </a:cubicBezTo>
                <a:cubicBezTo>
                  <a:pt x="3569" y="2569"/>
                  <a:pt x="2569" y="3570"/>
                  <a:pt x="1301" y="3803"/>
                </a:cubicBezTo>
                <a:cubicBezTo>
                  <a:pt x="767" y="3870"/>
                  <a:pt x="267" y="4003"/>
                  <a:pt x="0" y="4070"/>
                </a:cubicBezTo>
                <a:cubicBezTo>
                  <a:pt x="267" y="4170"/>
                  <a:pt x="767" y="4270"/>
                  <a:pt x="1334" y="4370"/>
                </a:cubicBezTo>
                <a:cubicBezTo>
                  <a:pt x="2602" y="4604"/>
                  <a:pt x="3569" y="5571"/>
                  <a:pt x="3803" y="6839"/>
                </a:cubicBezTo>
                <a:cubicBezTo>
                  <a:pt x="3903" y="7406"/>
                  <a:pt x="4003" y="7906"/>
                  <a:pt x="4103" y="8173"/>
                </a:cubicBezTo>
                <a:cubicBezTo>
                  <a:pt x="4203" y="7906"/>
                  <a:pt x="4303" y="7406"/>
                  <a:pt x="4370" y="6872"/>
                </a:cubicBezTo>
                <a:cubicBezTo>
                  <a:pt x="4603" y="5604"/>
                  <a:pt x="5604" y="4604"/>
                  <a:pt x="6872" y="4370"/>
                </a:cubicBezTo>
                <a:cubicBezTo>
                  <a:pt x="7405" y="4303"/>
                  <a:pt x="7906" y="4170"/>
                  <a:pt x="8173" y="4103"/>
                </a:cubicBezTo>
                <a:cubicBezTo>
                  <a:pt x="7906" y="4003"/>
                  <a:pt x="7405" y="3870"/>
                  <a:pt x="6872" y="3803"/>
                </a:cubicBezTo>
                <a:cubicBezTo>
                  <a:pt x="5571" y="3570"/>
                  <a:pt x="4603" y="2569"/>
                  <a:pt x="4370" y="1301"/>
                </a:cubicBezTo>
                <a:cubicBezTo>
                  <a:pt x="4270" y="768"/>
                  <a:pt x="4170" y="267"/>
                  <a:pt x="4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3"/>
          <p:cNvSpPr/>
          <p:nvPr/>
        </p:nvSpPr>
        <p:spPr>
          <a:xfrm>
            <a:off x="7632640" y="4320728"/>
            <a:ext cx="145681" cy="145681"/>
          </a:xfrm>
          <a:custGeom>
            <a:avLst/>
            <a:gdLst/>
            <a:ahLst/>
            <a:cxnLst/>
            <a:rect l="l" t="t" r="r" b="b"/>
            <a:pathLst>
              <a:path w="8174" h="8174" extrusionOk="0">
                <a:moveTo>
                  <a:pt x="4070" y="1"/>
                </a:moveTo>
                <a:cubicBezTo>
                  <a:pt x="3970" y="268"/>
                  <a:pt x="3870" y="768"/>
                  <a:pt x="3804" y="1335"/>
                </a:cubicBezTo>
                <a:cubicBezTo>
                  <a:pt x="3570" y="2603"/>
                  <a:pt x="2569" y="3570"/>
                  <a:pt x="1302" y="3803"/>
                </a:cubicBezTo>
                <a:cubicBezTo>
                  <a:pt x="768" y="3904"/>
                  <a:pt x="268" y="4004"/>
                  <a:pt x="1" y="4104"/>
                </a:cubicBezTo>
                <a:cubicBezTo>
                  <a:pt x="268" y="4204"/>
                  <a:pt x="768" y="4304"/>
                  <a:pt x="1302" y="4371"/>
                </a:cubicBezTo>
                <a:cubicBezTo>
                  <a:pt x="2569" y="4604"/>
                  <a:pt x="3570" y="5605"/>
                  <a:pt x="3804" y="6872"/>
                </a:cubicBezTo>
                <a:cubicBezTo>
                  <a:pt x="3904" y="7406"/>
                  <a:pt x="4004" y="7906"/>
                  <a:pt x="4070" y="8173"/>
                </a:cubicBezTo>
                <a:cubicBezTo>
                  <a:pt x="4171" y="7906"/>
                  <a:pt x="4271" y="7406"/>
                  <a:pt x="4371" y="6872"/>
                </a:cubicBezTo>
                <a:cubicBezTo>
                  <a:pt x="4604" y="5605"/>
                  <a:pt x="5572" y="4604"/>
                  <a:pt x="6872" y="4404"/>
                </a:cubicBezTo>
                <a:cubicBezTo>
                  <a:pt x="7406" y="4304"/>
                  <a:pt x="7907" y="4204"/>
                  <a:pt x="8173" y="4104"/>
                </a:cubicBezTo>
                <a:cubicBezTo>
                  <a:pt x="7907" y="4004"/>
                  <a:pt x="7406" y="3904"/>
                  <a:pt x="6839" y="3803"/>
                </a:cubicBezTo>
                <a:cubicBezTo>
                  <a:pt x="5572" y="3570"/>
                  <a:pt x="4604" y="2603"/>
                  <a:pt x="4371" y="1335"/>
                </a:cubicBezTo>
                <a:cubicBezTo>
                  <a:pt x="4271" y="768"/>
                  <a:pt x="4171" y="268"/>
                  <a:pt x="40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3"/>
          <p:cNvSpPr/>
          <p:nvPr/>
        </p:nvSpPr>
        <p:spPr>
          <a:xfrm>
            <a:off x="5250050" y="3218605"/>
            <a:ext cx="145075" cy="145075"/>
          </a:xfrm>
          <a:custGeom>
            <a:avLst/>
            <a:gdLst/>
            <a:ahLst/>
            <a:cxnLst/>
            <a:rect l="l" t="t" r="r" b="b"/>
            <a:pathLst>
              <a:path w="8140" h="8140" extrusionOk="0">
                <a:moveTo>
                  <a:pt x="4070" y="0"/>
                </a:moveTo>
                <a:cubicBezTo>
                  <a:pt x="3970" y="267"/>
                  <a:pt x="3870" y="768"/>
                  <a:pt x="3770" y="1301"/>
                </a:cubicBezTo>
                <a:cubicBezTo>
                  <a:pt x="3570" y="2569"/>
                  <a:pt x="2569" y="3570"/>
                  <a:pt x="1301" y="3770"/>
                </a:cubicBezTo>
                <a:cubicBezTo>
                  <a:pt x="734" y="3870"/>
                  <a:pt x="267" y="3970"/>
                  <a:pt x="0" y="4070"/>
                </a:cubicBezTo>
                <a:cubicBezTo>
                  <a:pt x="267" y="4170"/>
                  <a:pt x="768" y="4270"/>
                  <a:pt x="1301" y="4370"/>
                </a:cubicBezTo>
                <a:cubicBezTo>
                  <a:pt x="2569" y="4570"/>
                  <a:pt x="3570" y="5571"/>
                  <a:pt x="3770" y="6839"/>
                </a:cubicBezTo>
                <a:cubicBezTo>
                  <a:pt x="3870" y="7372"/>
                  <a:pt x="3970" y="7873"/>
                  <a:pt x="4070" y="8140"/>
                </a:cubicBezTo>
                <a:cubicBezTo>
                  <a:pt x="4170" y="7873"/>
                  <a:pt x="4270" y="7406"/>
                  <a:pt x="4370" y="6839"/>
                </a:cubicBezTo>
                <a:cubicBezTo>
                  <a:pt x="4570" y="5571"/>
                  <a:pt x="5571" y="4570"/>
                  <a:pt x="6839" y="4370"/>
                </a:cubicBezTo>
                <a:cubicBezTo>
                  <a:pt x="7406" y="4270"/>
                  <a:pt x="7906" y="4170"/>
                  <a:pt x="8140" y="4070"/>
                </a:cubicBezTo>
                <a:cubicBezTo>
                  <a:pt x="7873" y="3970"/>
                  <a:pt x="7372" y="3870"/>
                  <a:pt x="6839" y="3770"/>
                </a:cubicBezTo>
                <a:cubicBezTo>
                  <a:pt x="5571" y="3570"/>
                  <a:pt x="4570" y="2569"/>
                  <a:pt x="4370" y="1301"/>
                </a:cubicBezTo>
                <a:cubicBezTo>
                  <a:pt x="4270" y="768"/>
                  <a:pt x="4170" y="267"/>
                  <a:pt x="40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3"/>
          <p:cNvSpPr/>
          <p:nvPr/>
        </p:nvSpPr>
        <p:spPr>
          <a:xfrm>
            <a:off x="5619802" y="4298148"/>
            <a:ext cx="145681" cy="145075"/>
          </a:xfrm>
          <a:custGeom>
            <a:avLst/>
            <a:gdLst/>
            <a:ahLst/>
            <a:cxnLst/>
            <a:rect l="l" t="t" r="r" b="b"/>
            <a:pathLst>
              <a:path w="8174" h="8140" extrusionOk="0">
                <a:moveTo>
                  <a:pt x="4104" y="0"/>
                </a:moveTo>
                <a:cubicBezTo>
                  <a:pt x="4003" y="267"/>
                  <a:pt x="3903" y="767"/>
                  <a:pt x="3803" y="1301"/>
                </a:cubicBezTo>
                <a:cubicBezTo>
                  <a:pt x="3570" y="2569"/>
                  <a:pt x="2569" y="3569"/>
                  <a:pt x="1302" y="3770"/>
                </a:cubicBezTo>
                <a:cubicBezTo>
                  <a:pt x="768" y="3870"/>
                  <a:pt x="267" y="3970"/>
                  <a:pt x="1" y="4070"/>
                </a:cubicBezTo>
                <a:cubicBezTo>
                  <a:pt x="267" y="4170"/>
                  <a:pt x="768" y="4270"/>
                  <a:pt x="1335" y="4370"/>
                </a:cubicBezTo>
                <a:cubicBezTo>
                  <a:pt x="2602" y="4570"/>
                  <a:pt x="3570" y="5571"/>
                  <a:pt x="3803" y="6838"/>
                </a:cubicBezTo>
                <a:cubicBezTo>
                  <a:pt x="3903" y="7372"/>
                  <a:pt x="4003" y="7872"/>
                  <a:pt x="4104" y="8139"/>
                </a:cubicBezTo>
                <a:cubicBezTo>
                  <a:pt x="4204" y="7872"/>
                  <a:pt x="4304" y="7405"/>
                  <a:pt x="4370" y="6838"/>
                </a:cubicBezTo>
                <a:cubicBezTo>
                  <a:pt x="4604" y="5571"/>
                  <a:pt x="5605" y="4570"/>
                  <a:pt x="6872" y="4370"/>
                </a:cubicBezTo>
                <a:cubicBezTo>
                  <a:pt x="7406" y="4270"/>
                  <a:pt x="7906" y="4170"/>
                  <a:pt x="8173" y="4070"/>
                </a:cubicBezTo>
                <a:cubicBezTo>
                  <a:pt x="7906" y="3970"/>
                  <a:pt x="7406" y="3870"/>
                  <a:pt x="6872" y="3770"/>
                </a:cubicBezTo>
                <a:cubicBezTo>
                  <a:pt x="5605" y="3569"/>
                  <a:pt x="4604" y="2569"/>
                  <a:pt x="4370" y="1301"/>
                </a:cubicBezTo>
                <a:cubicBezTo>
                  <a:pt x="4304" y="767"/>
                  <a:pt x="4170" y="267"/>
                  <a:pt x="41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26FB6A76-45F2-179A-FC33-444175B230FC}"/>
              </a:ext>
            </a:extLst>
          </p:cNvPr>
          <p:cNvSpPr txBox="1"/>
          <p:nvPr/>
        </p:nvSpPr>
        <p:spPr>
          <a:xfrm>
            <a:off x="342900" y="142875"/>
            <a:ext cx="3293269" cy="369332"/>
          </a:xfrm>
          <a:prstGeom prst="rect">
            <a:avLst/>
          </a:prstGeom>
          <a:noFill/>
        </p:spPr>
        <p:txBody>
          <a:bodyPr wrap="square" rtlCol="0">
            <a:spAutoFit/>
          </a:bodyPr>
          <a:lstStyle/>
          <a:p>
            <a:r>
              <a:rPr lang="en-IN" sz="1800" dirty="0">
                <a:solidFill>
                  <a:srgbClr val="0070C0"/>
                </a:solidFill>
              </a:rPr>
              <a:t>Results</a:t>
            </a:r>
            <a:r>
              <a:rPr lang="en-IN" dirty="0"/>
              <a:t>:</a:t>
            </a:r>
          </a:p>
        </p:txBody>
      </p:sp>
      <p:pic>
        <p:nvPicPr>
          <p:cNvPr id="11" name="Picture 10">
            <a:extLst>
              <a:ext uri="{FF2B5EF4-FFF2-40B4-BE49-F238E27FC236}">
                <a16:creationId xmlns:a16="http://schemas.microsoft.com/office/drawing/2014/main" id="{61665425-00D2-71A1-CAB0-7F47580F2625}"/>
              </a:ext>
            </a:extLst>
          </p:cNvPr>
          <p:cNvPicPr>
            <a:picLocks noChangeAspect="1"/>
          </p:cNvPicPr>
          <p:nvPr/>
        </p:nvPicPr>
        <p:blipFill>
          <a:blip r:embed="rId3"/>
          <a:stretch>
            <a:fillRect/>
          </a:stretch>
        </p:blipFill>
        <p:spPr>
          <a:xfrm>
            <a:off x="2216158" y="1314504"/>
            <a:ext cx="4925995" cy="31519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0"/>
        <p:cNvGrpSpPr/>
        <p:nvPr/>
      </p:nvGrpSpPr>
      <p:grpSpPr>
        <a:xfrm>
          <a:off x="0" y="0"/>
          <a:ext cx="0" cy="0"/>
          <a:chOff x="0" y="0"/>
          <a:chExt cx="0" cy="0"/>
        </a:xfrm>
      </p:grpSpPr>
      <p:sp>
        <p:nvSpPr>
          <p:cNvPr id="2454" name="Google Shape;2454;p44"/>
          <p:cNvSpPr txBox="1">
            <a:spLocks noGrp="1"/>
          </p:cNvSpPr>
          <p:nvPr>
            <p:ph type="subTitle" idx="2"/>
          </p:nvPr>
        </p:nvSpPr>
        <p:spPr>
          <a:xfrm flipH="1">
            <a:off x="559993" y="57306"/>
            <a:ext cx="5140719" cy="6507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q"/>
            </a:pPr>
            <a:r>
              <a:rPr lang="en" dirty="0">
                <a:solidFill>
                  <a:schemeClr val="tx2">
                    <a:lumMod val="50000"/>
                  </a:schemeClr>
                </a:solidFill>
              </a:rPr>
              <a:t>Geographic Variation in Tobacco Use</a:t>
            </a:r>
            <a:endParaRPr dirty="0">
              <a:solidFill>
                <a:schemeClr val="tx2">
                  <a:lumMod val="50000"/>
                </a:schemeClr>
              </a:solidFill>
            </a:endParaRPr>
          </a:p>
        </p:txBody>
      </p:sp>
      <p:pic>
        <p:nvPicPr>
          <p:cNvPr id="14" name="Picture 13">
            <a:extLst>
              <a:ext uri="{FF2B5EF4-FFF2-40B4-BE49-F238E27FC236}">
                <a16:creationId xmlns:a16="http://schemas.microsoft.com/office/drawing/2014/main" id="{AE2C988E-C8A3-2CFC-D5DE-61BD9938106D}"/>
              </a:ext>
            </a:extLst>
          </p:cNvPr>
          <p:cNvPicPr>
            <a:picLocks noChangeAspect="1"/>
          </p:cNvPicPr>
          <p:nvPr/>
        </p:nvPicPr>
        <p:blipFill>
          <a:blip r:embed="rId3"/>
          <a:stretch>
            <a:fillRect/>
          </a:stretch>
        </p:blipFill>
        <p:spPr>
          <a:xfrm>
            <a:off x="559993" y="642938"/>
            <a:ext cx="8133952" cy="4343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97"/>
        <p:cNvGrpSpPr/>
        <p:nvPr/>
      </p:nvGrpSpPr>
      <p:grpSpPr>
        <a:xfrm>
          <a:off x="0" y="0"/>
          <a:ext cx="0" cy="0"/>
          <a:chOff x="0" y="0"/>
          <a:chExt cx="0" cy="0"/>
        </a:xfrm>
      </p:grpSpPr>
      <p:sp>
        <p:nvSpPr>
          <p:cNvPr id="2599" name="Google Shape;2599;p45"/>
          <p:cNvSpPr txBox="1">
            <a:spLocks noGrp="1"/>
          </p:cNvSpPr>
          <p:nvPr>
            <p:ph type="body" idx="1"/>
          </p:nvPr>
        </p:nvSpPr>
        <p:spPr>
          <a:xfrm>
            <a:off x="119269" y="117174"/>
            <a:ext cx="5645737" cy="1032970"/>
          </a:xfrm>
          <a:prstGeom prst="rect">
            <a:avLst/>
          </a:prstGeom>
        </p:spPr>
        <p:txBody>
          <a:bodyPr spcFirstLastPara="1" wrap="square" lIns="91425" tIns="91425" rIns="91425" bIns="91425" anchor="ctr" anchorCtr="0">
            <a:noAutofit/>
          </a:bodyPr>
          <a:lstStyle/>
          <a:p>
            <a:pPr marL="285750" lvl="0" indent="-285750" algn="just" rtl="0">
              <a:spcBef>
                <a:spcPts val="0"/>
              </a:spcBef>
              <a:spcAft>
                <a:spcPts val="0"/>
              </a:spcAft>
              <a:buFont typeface="Wingdings" panose="05000000000000000000" pitchFamily="2" charset="2"/>
              <a:buChar char="q"/>
            </a:pPr>
            <a:r>
              <a:rPr lang="en-US" b="0" i="0" dirty="0">
                <a:solidFill>
                  <a:schemeClr val="tx2">
                    <a:lumMod val="50000"/>
                  </a:schemeClr>
                </a:solidFill>
                <a:effectLst/>
                <a:latin typeface="Söhne"/>
              </a:rPr>
              <a:t>Explore disparities in tobacco use prevalence among different demographic groups, such as gender, race/ethnicity, age, and education level.</a:t>
            </a:r>
            <a:endParaRPr dirty="0">
              <a:solidFill>
                <a:schemeClr val="tx2">
                  <a:lumMod val="50000"/>
                </a:schemeClr>
              </a:solidFill>
            </a:endParaRPr>
          </a:p>
        </p:txBody>
      </p:sp>
      <p:pic>
        <p:nvPicPr>
          <p:cNvPr id="4" name="Picture 3">
            <a:extLst>
              <a:ext uri="{FF2B5EF4-FFF2-40B4-BE49-F238E27FC236}">
                <a16:creationId xmlns:a16="http://schemas.microsoft.com/office/drawing/2014/main" id="{202CCC1C-9B46-D517-C0F5-B8B1E926E983}"/>
              </a:ext>
            </a:extLst>
          </p:cNvPr>
          <p:cNvPicPr>
            <a:picLocks noChangeAspect="1"/>
          </p:cNvPicPr>
          <p:nvPr/>
        </p:nvPicPr>
        <p:blipFill>
          <a:blip r:embed="rId3"/>
          <a:stretch>
            <a:fillRect/>
          </a:stretch>
        </p:blipFill>
        <p:spPr>
          <a:xfrm>
            <a:off x="2279705" y="1386816"/>
            <a:ext cx="4584589" cy="2755631"/>
          </a:xfrm>
          <a:prstGeom prst="rect">
            <a:avLst/>
          </a:prstGeom>
        </p:spPr>
      </p:pic>
    </p:spTree>
  </p:cSld>
  <p:clrMapOvr>
    <a:masterClrMapping/>
  </p:clrMapOvr>
</p:sld>
</file>

<file path=ppt/theme/theme1.xml><?xml version="1.0" encoding="utf-8"?>
<a:theme xmlns:a="http://schemas.openxmlformats.org/drawingml/2006/main" name="World No Tobacco Day by Slidesgo">
  <a:themeElements>
    <a:clrScheme name="Simple Light">
      <a:dk1>
        <a:srgbClr val="000000"/>
      </a:dk1>
      <a:lt1>
        <a:srgbClr val="FFFFFF"/>
      </a:lt1>
      <a:dk2>
        <a:srgbClr val="595959"/>
      </a:dk2>
      <a:lt2>
        <a:srgbClr val="FFFCF9"/>
      </a:lt2>
      <a:accent1>
        <a:srgbClr val="152239"/>
      </a:accent1>
      <a:accent2>
        <a:srgbClr val="9D514B"/>
      </a:accent2>
      <a:accent3>
        <a:srgbClr val="DF844F"/>
      </a:accent3>
      <a:accent4>
        <a:srgbClr val="00A4B7"/>
      </a:accent4>
      <a:accent5>
        <a:srgbClr val="F08781"/>
      </a:accent5>
      <a:accent6>
        <a:srgbClr val="FBECDB"/>
      </a:accent6>
      <a:hlink>
        <a:srgbClr val="15223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TotalTime>
  <Words>608</Words>
  <Application>Microsoft Office PowerPoint</Application>
  <PresentationFormat>On-screen Show (16:9)</PresentationFormat>
  <Paragraphs>63</Paragraphs>
  <Slides>14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avenir-lt-w01_35-light1475496</vt:lpstr>
      <vt:lpstr>Roboto Condensed Light</vt:lpstr>
      <vt:lpstr>Wingdings</vt:lpstr>
      <vt:lpstr>Arial Black</vt:lpstr>
      <vt:lpstr>Denk One</vt:lpstr>
      <vt:lpstr>Open Sans</vt:lpstr>
      <vt:lpstr>Söhne</vt:lpstr>
      <vt:lpstr>Arial</vt:lpstr>
      <vt:lpstr>Baloo Tamma 2</vt:lpstr>
      <vt:lpstr>World No Tobacco Day by Slidesgo</vt:lpstr>
      <vt:lpstr>Understanding Tobacco Use Patterns: A Comprehensive Survey Analysis</vt:lpstr>
      <vt:lpstr>PowerPoint Presentation</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Tobacco Use Patterns: A Comprehensive Survey Analysis</dc:title>
  <cp:lastModifiedBy>KAJAL JAIN</cp:lastModifiedBy>
  <cp:revision>12</cp:revision>
  <dcterms:modified xsi:type="dcterms:W3CDTF">2023-06-29T16:25:46Z</dcterms:modified>
</cp:coreProperties>
</file>