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611"/>
  </p:normalViewPr>
  <p:slideViewPr>
    <p:cSldViewPr snapToGrid="0" snapToObjects="1">
      <p:cViewPr varScale="1">
        <p:scale>
          <a:sx n="93" d="100"/>
          <a:sy n="93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B4873-4F4B-4B49-A769-19DA415F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716409-2FC2-4B41-8F7E-FF3B708A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31659-8679-924B-B70F-AAC56580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22E30-D0D3-584A-9023-1C659D93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27AA4-EE67-314C-A2C5-3FE92A4C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DDA13-32C2-4340-B84E-4DDA8E7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DAAAB8-2501-A44B-9726-59535950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7D759-83AF-874D-93D4-133D3353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F078E-5C87-0342-8197-A7C00A3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35614-C2FB-C944-BDF8-D00D14D6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8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E7E18A-49CB-2045-A67F-B665FD30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B652D6-C481-0142-B0D4-27ACB3A5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C5568-3F73-554A-B35A-768C6D43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EC353-02C5-ED4C-B2BB-551E0483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E5BEE-4BAA-114E-BA85-226C86E6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9B57E-A933-7D48-9850-E749ACB5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FE8FF-295F-AF48-969D-C446FB3C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CB0A2B-FDE4-F544-BADF-D516F7E2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0FACC-2984-B24B-AF86-67671411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A5904-45BC-4A44-853B-7E37A26B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948B2-021B-DA45-BF66-D3EEA25F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57018-3A40-1546-A91F-5C608826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B23D9-69B2-A642-AA3F-B850B637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D7D35-10F8-1B40-B5B3-7AF93C41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04851D-55A4-764B-9EFC-6C24014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EEFF4-1F26-D74E-B729-603EA408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B4DC1-45BD-5A4C-A7CE-7FCDAC12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1DE58-42B5-3645-B8B7-2F2A36BF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399056-1D33-FF4A-818B-3F6A1444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D8BCCE-C117-5B46-ABB1-238CB3DA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54CFB-F135-A549-9D05-0B62BF06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42AF-5BB1-5F43-A533-26FD6AD0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03F10-7826-F149-99A8-5D8AB12D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200CC-CA62-374A-ACB0-007C4F32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171FB6-73E2-474F-8D6D-542EB104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D8AE30-0271-2248-BAED-DF70C7B6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000505-DAF9-CE4A-9969-7272181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400C31-55AB-0E46-8D56-5AC68152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5EDA6E-33B9-C04E-9569-AF1367F6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F65F4-CA60-6942-8FB7-1E1C610A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9043B2-995D-C543-85CF-FAE1F6CA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479FB-00F2-EE49-97B8-C8ADF4D0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EAF027-AF49-0944-A65E-9C62538E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D2D5E5-1D39-A44F-B16A-13A8C0A1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041C92-14BA-CE44-8C8D-5DFA25B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81247-ED06-5140-9513-7689D7E5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5431F-2164-744D-8A2E-E51EBAA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DD863-59C1-444C-9D88-906A9EA9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27C56-4073-904F-B598-F55096AF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F1B41-D4A7-6D43-A14E-B6866A96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96C849-EC8D-C14B-8384-22E39217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B9D60-06ED-784C-BEA2-30776015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3FCC-BADB-9B4C-ABAF-2C3FB26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B4604A-9E3B-DA40-80BC-4EA6C6A23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379AD-8821-824A-9593-CB7E5441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565F5B-813F-884C-8EDC-38249E23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FAEBB-3B81-3D4E-BABE-8A4860DA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C92626-AF9F-9E45-9870-295C08B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0831B-E4EB-8F4C-AA05-79E34F3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5568E-BC91-CC44-ABE3-A1F2607B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BBE50-62B3-7348-A189-676CA786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F523-EF4D-2149-BAB9-C56DE033F93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80A94-1A77-1741-9A91-B7BD49E31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62BC5-ABAC-7546-A84E-F272FE6C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1FC9-FDE9-A54A-BFC4-BBC19D2DE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4EE39F-2C56-D241-9168-B381A5F1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"/>
          <a:stretch/>
        </p:blipFill>
        <p:spPr>
          <a:xfrm>
            <a:off x="2521262" y="-24713"/>
            <a:ext cx="7149476" cy="6882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DCF34E-66B5-6F42-8455-3EAC57CF078C}"/>
              </a:ext>
            </a:extLst>
          </p:cNvPr>
          <p:cNvSpPr txBox="1"/>
          <p:nvPr/>
        </p:nvSpPr>
        <p:spPr>
          <a:xfrm>
            <a:off x="332244" y="429490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Helvetica" pitchFamily="2" charset="0"/>
              </a:rPr>
              <a:t>Задания 1-4</a:t>
            </a:r>
          </a:p>
        </p:txBody>
      </p:sp>
    </p:spTree>
    <p:extLst>
      <p:ext uri="{BB962C8B-B14F-4D97-AF65-F5344CB8AC3E}">
        <p14:creationId xmlns:p14="http://schemas.microsoft.com/office/powerpoint/2010/main" val="38820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C39D18F7-BB14-004D-91C8-56CA64F40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0"/>
          <a:stretch/>
        </p:blipFill>
        <p:spPr>
          <a:xfrm>
            <a:off x="0" y="1175906"/>
            <a:ext cx="12192000" cy="5252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CB3140-9D4D-1940-89C4-960D4828A174}"/>
              </a:ext>
            </a:extLst>
          </p:cNvPr>
          <p:cNvSpPr txBox="1"/>
          <p:nvPr/>
        </p:nvSpPr>
        <p:spPr>
          <a:xfrm>
            <a:off x="332244" y="429490"/>
            <a:ext cx="26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Helvetica" pitchFamily="2" charset="0"/>
              </a:rPr>
              <a:t>Задания 5-7, 10</a:t>
            </a:r>
          </a:p>
        </p:txBody>
      </p:sp>
    </p:spTree>
    <p:extLst>
      <p:ext uri="{BB962C8B-B14F-4D97-AF65-F5344CB8AC3E}">
        <p14:creationId xmlns:p14="http://schemas.microsoft.com/office/powerpoint/2010/main" val="264610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C2A03C-D772-2045-847A-8989DAF0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510"/>
            <a:ext cx="12192000" cy="495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8FB70-A724-F74E-B110-5ADFA188737D}"/>
              </a:ext>
            </a:extLst>
          </p:cNvPr>
          <p:cNvSpPr txBox="1"/>
          <p:nvPr/>
        </p:nvSpPr>
        <p:spPr>
          <a:xfrm>
            <a:off x="332244" y="429490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Helvetica" pitchFamily="2" charset="0"/>
              </a:rPr>
              <a:t>Задания 8-9</a:t>
            </a:r>
          </a:p>
        </p:txBody>
      </p:sp>
    </p:spTree>
    <p:extLst>
      <p:ext uri="{BB962C8B-B14F-4D97-AF65-F5344CB8AC3E}">
        <p14:creationId xmlns:p14="http://schemas.microsoft.com/office/powerpoint/2010/main" val="919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доска, документ, квитанция&#10;&#10;Автоматически созданное описание">
            <a:extLst>
              <a:ext uri="{FF2B5EF4-FFF2-40B4-BE49-F238E27FC236}">
                <a16:creationId xmlns:a16="http://schemas.microsoft.com/office/drawing/2014/main" id="{89D0569C-6DED-8B43-8771-057E40C8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180"/>
            <a:ext cx="12192000" cy="3638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C42A7-49C8-9C4E-A0E5-93439B4B4A67}"/>
              </a:ext>
            </a:extLst>
          </p:cNvPr>
          <p:cNvSpPr txBox="1"/>
          <p:nvPr/>
        </p:nvSpPr>
        <p:spPr>
          <a:xfrm>
            <a:off x="332244" y="429490"/>
            <a:ext cx="256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Helvetica" pitchFamily="2" charset="0"/>
              </a:rPr>
              <a:t>Задания 12-13</a:t>
            </a:r>
          </a:p>
        </p:txBody>
      </p:sp>
    </p:spTree>
    <p:extLst>
      <p:ext uri="{BB962C8B-B14F-4D97-AF65-F5344CB8AC3E}">
        <p14:creationId xmlns:p14="http://schemas.microsoft.com/office/powerpoint/2010/main" val="2042831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игнатьев</dc:creator>
  <cp:lastModifiedBy>артем игнатьев</cp:lastModifiedBy>
  <cp:revision>1</cp:revision>
  <dcterms:created xsi:type="dcterms:W3CDTF">2022-10-11T07:56:43Z</dcterms:created>
  <dcterms:modified xsi:type="dcterms:W3CDTF">2022-10-11T08:05:42Z</dcterms:modified>
</cp:coreProperties>
</file>