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6" r:id="rId3"/>
    <p:sldId id="27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Watch world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Team: Sudeep &amp; Ashmith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19000"/>
                    </a14:imgEffect>
                  </a14:imgLayer>
                </a14:imgProps>
              </a:ext>
            </a:extLst>
          </a:blip>
          <a:srcRect l="5555" r="5555"/>
          <a:stretch>
            <a:fillRect/>
          </a:stretch>
        </p:blipFill>
        <p:spPr>
          <a:xfrm>
            <a:off x="6096000" y="2282"/>
            <a:ext cx="6095999" cy="6857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28" y="241198"/>
            <a:ext cx="1502428" cy="8924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179705"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266700" algn="l"/>
              </a:tabLst>
            </a:pPr>
            <a:r>
              <a:rPr lang="en-IN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Add to cart: </a:t>
            </a:r>
            <a:r>
              <a:rPr lang="en-IN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Customers can add products to their cart.</a:t>
            </a:r>
            <a:endParaRPr lang="en-IN" sz="2000" b="1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179705"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266700" algn="l"/>
              </a:tabLst>
            </a:pPr>
            <a:r>
              <a:rPr lang="en-IN" sz="20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Request services: </a:t>
            </a:r>
            <a:r>
              <a:rPr lang="en-IN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Customers can request for available services.</a:t>
            </a:r>
            <a:endParaRPr lang="en-IN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View feedback: </a:t>
            </a:r>
            <a:r>
              <a:rPr lang="en-IN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Customers can view feedback of other customers</a:t>
            </a:r>
            <a:endParaRPr lang="en-IN" sz="2000" dirty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13795" y="1206045"/>
            <a:ext cx="5410200" cy="587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79705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400" b="1" u="sng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Customer Module</a:t>
            </a:r>
            <a:r>
              <a:rPr lang="en-IN" sz="2400" b="1" u="sng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(continuation)</a:t>
            </a:r>
            <a:endParaRPr lang="en-IN" sz="2400" u="sng" dirty="0">
              <a:solidFill>
                <a:schemeClr val="tx1">
                  <a:lumMod val="75000"/>
                </a:schemeClr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9162" y="316026"/>
            <a:ext cx="10353675" cy="587149"/>
          </a:xfrm>
        </p:spPr>
        <p:txBody>
          <a:bodyPr/>
          <a:lstStyle/>
          <a:p>
            <a:r>
              <a:rPr lang="en-IN" i="1" dirty="0">
                <a:solidFill>
                  <a:schemeClr val="tx1">
                    <a:lumMod val="75000"/>
                  </a:schemeClr>
                </a:solidFill>
              </a:rPr>
              <a:t>Function requirements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711200"/>
          </a:xfrm>
        </p:spPr>
        <p:txBody>
          <a:bodyPr/>
          <a:lstStyle/>
          <a:p>
            <a:r>
              <a:rPr lang="en-US" sz="3600" b="1" i="1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CONTEXT FLOW DIAGRAM</a:t>
            </a:r>
            <a:endParaRPr lang="en-IN" i="1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C.F.D.(SYSTEM DESIGN)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7767" y="1503081"/>
            <a:ext cx="10236465" cy="485737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443" y="0"/>
            <a:ext cx="10353761" cy="1326321"/>
          </a:xfrm>
        </p:spPr>
        <p:txBody>
          <a:bodyPr>
            <a:normAutofit/>
          </a:bodyPr>
          <a:lstStyle/>
          <a:p>
            <a:r>
              <a:rPr lang="en-IN" sz="3600" b="1" i="1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DFD LEVEL 1 FOR SYSTEM</a:t>
            </a:r>
            <a:br>
              <a:rPr lang="en-IN" sz="3600" i="1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en-IN" sz="3600" i="1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DFD LEVEL 1 (Combined)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 rot="16200000">
            <a:off x="3146025" y="-1896395"/>
            <a:ext cx="5934941" cy="112400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119" y="469901"/>
            <a:ext cx="10353761" cy="596899"/>
          </a:xfrm>
        </p:spPr>
        <p:txBody>
          <a:bodyPr anchor="t">
            <a:normAutofit fontScale="90000"/>
          </a:bodyPr>
          <a:lstStyle/>
          <a:p>
            <a:r>
              <a:rPr lang="en-US" sz="3600" b="1" i="1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TABLE STRUCTURE</a:t>
            </a:r>
            <a:br>
              <a:rPr lang="en-IN" sz="3600" i="1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en-IN" i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547" y="1250949"/>
            <a:ext cx="11036905" cy="528954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database watch_world is organized into following tables:</a:t>
            </a:r>
            <a:endParaRPr lang="en-IN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admin </a:t>
            </a:r>
            <a:endParaRPr lang="en-IN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blog</a:t>
            </a:r>
            <a:endParaRPr lang="en-IN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booking</a:t>
            </a:r>
            <a:endParaRPr lang="en-IN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cart</a:t>
            </a:r>
            <a:endParaRPr lang="en-IN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customer</a:t>
            </a:r>
            <a:endParaRPr lang="en-IN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feedback</a:t>
            </a:r>
            <a:endParaRPr lang="en-IN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products</a:t>
            </a:r>
            <a:endParaRPr lang="en-IN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requested_services</a:t>
            </a:r>
            <a:endParaRPr lang="en-IN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3794" y="2264192"/>
          <a:ext cx="10109805" cy="19370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9143"/>
                <a:gridCol w="1708574"/>
                <a:gridCol w="1661032"/>
                <a:gridCol w="1215317"/>
                <a:gridCol w="2148345"/>
                <a:gridCol w="2247394"/>
              </a:tblGrid>
              <a:tr h="418956">
                <a:tc gridSpan="6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ADMIN TABLE</a:t>
                      </a:r>
                      <a:endParaRPr lang="en-IN" sz="10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2165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SL NO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FIELD NAME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DATA TYPE</a:t>
                      </a:r>
                      <a:endParaRPr lang="en-IN" sz="10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SIZE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CONSTRAINTS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DESCRIPTION</a:t>
                      </a:r>
                      <a:endParaRPr lang="en-IN" sz="10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115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username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varchar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50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PRIMARY KEY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Admin’s user id</a:t>
                      </a:r>
                      <a:endParaRPr lang="en-IN" sz="10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41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password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varchar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10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NOT NULL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Admin’s password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115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a_id</a:t>
                      </a:r>
                      <a:endParaRPr lang="en-IN" sz="10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int</a:t>
                      </a:r>
                      <a:endParaRPr lang="en-IN" sz="10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10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NOT NULL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Admin id</a:t>
                      </a:r>
                      <a:endParaRPr lang="en-IN" sz="10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13794" y="1229930"/>
            <a:ext cx="602040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TABLE NAME: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admin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This table is used to store the login details of admin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3794" y="170229"/>
            <a:ext cx="10353675" cy="537028"/>
          </a:xfrm>
        </p:spPr>
        <p:txBody>
          <a:bodyPr anchor="t">
            <a:normAutofit fontScale="90000"/>
          </a:bodyPr>
          <a:lstStyle/>
          <a:p>
            <a:r>
              <a:rPr lang="en-US" sz="3600" b="1" i="1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TABLE STRUCTURE</a:t>
            </a:r>
            <a:br>
              <a:rPr lang="en-IN" sz="3600" i="1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en-IN" i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711043" y="1932304"/>
          <a:ext cx="11150756" cy="38588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3578"/>
                <a:gridCol w="2062813"/>
                <a:gridCol w="1688649"/>
                <a:gridCol w="1646106"/>
                <a:gridCol w="2310439"/>
                <a:gridCol w="2199171"/>
              </a:tblGrid>
              <a:tr h="379491">
                <a:tc gridSpan="6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CUSTOMER TABLE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2527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SL NO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FIELD NAME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DATA TYPE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SIZE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CONSTRAINTS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DESCRIPTION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905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c_id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int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10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PRIMARY KEY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Customer id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17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username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text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IN" sz="10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NOT NULL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Username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905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password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varchar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20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NOT NULL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Password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905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4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c_name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text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NOT NULL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Customer name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905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5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email</a:t>
                      </a:r>
                      <a:endParaRPr lang="en-IN" sz="10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varchar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50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NOT NULL</a:t>
                      </a:r>
                      <a:endParaRPr lang="en-IN" sz="10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Email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905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6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address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varchar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200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NOT NULL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Address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905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7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contact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int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15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NOT NULL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Contact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905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8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image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varbinary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500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NOT NULL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Image</a:t>
                      </a:r>
                      <a:endParaRPr lang="en-IN" sz="10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905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9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status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varchar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30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NOT NULL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Status</a:t>
                      </a:r>
                      <a:endParaRPr lang="en-IN" sz="10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9162" y="177801"/>
            <a:ext cx="10353675" cy="546100"/>
          </a:xfrm>
        </p:spPr>
        <p:txBody>
          <a:bodyPr anchor="t">
            <a:normAutofit fontScale="90000"/>
          </a:bodyPr>
          <a:lstStyle/>
          <a:p>
            <a:r>
              <a:rPr lang="en-US" sz="3600" b="1" i="1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TABLE STRUCTURE</a:t>
            </a:r>
            <a:br>
              <a:rPr lang="en-IN" sz="3600" i="1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en-IN" i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79437" y="947439"/>
            <a:ext cx="5511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TABLE NAME: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customer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This table is used to store customer details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60055" y="1860238"/>
          <a:ext cx="11325545" cy="42103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0848"/>
                <a:gridCol w="2252692"/>
                <a:gridCol w="1716126"/>
                <a:gridCol w="1672891"/>
                <a:gridCol w="2348033"/>
                <a:gridCol w="2234955"/>
              </a:tblGrid>
              <a:tr h="383873">
                <a:tc gridSpan="6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SHOPOWNER TABLE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577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SL NO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FIELD NAME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DATA TYPE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SIZE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CONSTRAINTS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DESCRIPTION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38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s_id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int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10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PRIMARY KEY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Shopowner id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778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username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text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NOT NULL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Username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38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password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varchar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20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NOT NULL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Password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38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4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so_name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varchar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30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NOT NULL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Full name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38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5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email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varchar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50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NOT NULL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Email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38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6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address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varchar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100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NOT NULL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Address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38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7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contact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int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10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NOT NULL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Contact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38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8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image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varbinary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300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NOT NULL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Image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38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9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status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varchar</a:t>
                      </a:r>
                      <a:endParaRPr lang="en-IN" sz="10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30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NOT NULL</a:t>
                      </a:r>
                      <a:endParaRPr lang="en-IN" sz="10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status</a:t>
                      </a:r>
                      <a:endParaRPr lang="en-IN" sz="10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95" y="165101"/>
            <a:ext cx="10353675" cy="622300"/>
          </a:xfrm>
        </p:spPr>
        <p:txBody>
          <a:bodyPr anchor="t">
            <a:normAutofit fontScale="90000"/>
          </a:bodyPr>
          <a:lstStyle/>
          <a:p>
            <a:r>
              <a:rPr lang="en-US" sz="3600" b="1" i="1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TABLE STRUCTURE</a:t>
            </a:r>
            <a:br>
              <a:rPr lang="en-IN" sz="3600" i="1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en-IN" i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06400" y="962038"/>
            <a:ext cx="6096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TABLE NAME: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shopowner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This table is used to store shopowner details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355601"/>
            <a:ext cx="10353761" cy="546100"/>
          </a:xfrm>
        </p:spPr>
        <p:txBody>
          <a:bodyPr>
            <a:normAutofit fontScale="90000"/>
          </a:bodyPr>
          <a:lstStyle/>
          <a:p>
            <a:r>
              <a:rPr lang="en-IN" i="1" dirty="0">
                <a:solidFill>
                  <a:schemeClr val="tx1">
                    <a:lumMod val="75000"/>
                  </a:schemeClr>
                </a:solidFill>
              </a:rPr>
              <a:t>User interfaces</a:t>
            </a:r>
            <a:endParaRPr lang="en-IN" i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800099"/>
            <a:ext cx="10556357" cy="5702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Home page</a:t>
            </a:r>
            <a:endParaRPr lang="en-US" sz="2400" b="1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896" y="1524001"/>
            <a:ext cx="9393556" cy="517759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914401"/>
            <a:ext cx="10683357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ADMIN LOGIN</a:t>
            </a:r>
            <a:endParaRPr lang="en-IN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9162" y="211253"/>
            <a:ext cx="10353675" cy="584200"/>
          </a:xfrm>
        </p:spPr>
        <p:txBody>
          <a:bodyPr>
            <a:normAutofit/>
          </a:bodyPr>
          <a:lstStyle/>
          <a:p>
            <a:r>
              <a:rPr lang="en-IN" i="1" dirty="0">
                <a:solidFill>
                  <a:schemeClr val="tx1">
                    <a:lumMod val="75000"/>
                  </a:schemeClr>
                </a:solidFill>
              </a:rPr>
              <a:t>User interfaces</a:t>
            </a:r>
            <a:endParaRPr lang="en-IN" i="1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78" y="1630997"/>
            <a:ext cx="10728244" cy="487679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495" y="1156264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PRODUCTS PAGE</a:t>
            </a:r>
            <a:endParaRPr lang="en-IN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609601"/>
            <a:ext cx="10353675" cy="457200"/>
          </a:xfrm>
        </p:spPr>
        <p:txBody>
          <a:bodyPr>
            <a:normAutofit fontScale="90000"/>
          </a:bodyPr>
          <a:lstStyle/>
          <a:p>
            <a:r>
              <a:rPr lang="en-IN" i="1" dirty="0">
                <a:solidFill>
                  <a:schemeClr val="tx1">
                    <a:lumMod val="75000"/>
                  </a:schemeClr>
                </a:solidFill>
              </a:rPr>
              <a:t>User interfaces</a:t>
            </a:r>
            <a:endParaRPr lang="en-IN" i="1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72" y="1620520"/>
            <a:ext cx="8999855" cy="50533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Thank YOU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u="sng" dirty="0">
                <a:solidFill>
                  <a:schemeClr val="tx1">
                    <a:lumMod val="65000"/>
                  </a:schemeClr>
                </a:solidFill>
              </a:rPr>
              <a:t>INTRODUCTION</a:t>
            </a:r>
            <a:endParaRPr lang="en-IN" i="1" u="sng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WATCH WORLD</a:t>
            </a:r>
            <a:r>
              <a:rPr lang="en-US" sz="24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is an online web application system which provides online </a:t>
            </a:r>
            <a:r>
              <a:rPr lang="en-IN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shopping centre for buying different watches by sitting at the comfort of their homes. </a:t>
            </a:r>
            <a:endParaRPr lang="en-IN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IN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Customers can register and give feedback for the products. Various shopkeepers can register themselves on the application and add their products and services , which will be available for the customers to buy.</a:t>
            </a: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1" u="sng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OBJECTIVE</a:t>
            </a:r>
            <a:br>
              <a:rPr lang="en-IN" sz="3600" i="1" u="sng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en-IN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50000"/>
              </a:lnSpc>
              <a:tabLst>
                <a:tab pos="26670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primary objective of the online shopping centre is to make the experience of buying watches easy.</a:t>
            </a:r>
            <a:endParaRPr lang="en-IN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tabLst>
                <a:tab pos="26670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One can go through the various available options of watches and select the one which they like and add it to the cart.</a:t>
            </a:r>
            <a:endParaRPr lang="en-IN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tabLst>
                <a:tab pos="26670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Customers can also provide feedback about the products.</a:t>
            </a:r>
            <a:endParaRPr lang="en-IN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tabLst>
                <a:tab pos="26670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Customers can also request for the available services provided by the shops.</a:t>
            </a:r>
            <a:endParaRPr lang="en-IN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119" y="279401"/>
            <a:ext cx="10353761" cy="927100"/>
          </a:xfrm>
        </p:spPr>
        <p:txBody>
          <a:bodyPr>
            <a:normAutofit fontScale="90000"/>
          </a:bodyPr>
          <a:lstStyle/>
          <a:p>
            <a:r>
              <a:rPr lang="en-IN" sz="3600" b="1" i="1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Requirements</a:t>
            </a:r>
            <a:br>
              <a:rPr lang="en-IN" sz="3600" i="1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i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00" y="1320800"/>
            <a:ext cx="11137900" cy="5118100"/>
          </a:xfrm>
        </p:spPr>
        <p:txBody>
          <a:bodyPr>
            <a:normAutofit lnSpcReduction="10000"/>
          </a:bodyPr>
          <a:lstStyle/>
          <a:p>
            <a:pPr marL="0" marR="179705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71500" algn="l"/>
                <a:tab pos="685800" algn="l"/>
                <a:tab pos="1028700" algn="l"/>
              </a:tabLst>
            </a:pPr>
            <a:r>
              <a:rPr lang="en-IN" sz="24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a.)</a:t>
            </a:r>
            <a:r>
              <a:rPr lang="en-IN" sz="2400" b="1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u="sng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Module:</a:t>
            </a:r>
            <a:endParaRPr lang="en-IN" sz="2400" b="1" u="sng" dirty="0">
              <a:solidFill>
                <a:schemeClr val="tx1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179705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71500" algn="l"/>
                <a:tab pos="685800" algn="l"/>
                <a:tab pos="10287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module can be accessed by the admin only. </a:t>
            </a:r>
            <a:r>
              <a:rPr lang="en-IN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Shopkeeper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or </a:t>
            </a:r>
            <a:r>
              <a:rPr lang="en-IN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ustomers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cannot access this module. Sub modules are:</a:t>
            </a:r>
            <a:endParaRPr lang="en-IN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179705"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266700" algn="l"/>
              </a:tabLst>
            </a:pPr>
            <a:r>
              <a:rPr lang="en-US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Login</a:t>
            </a:r>
            <a:r>
              <a:rPr lang="en-US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Admin can login with username and password.</a:t>
            </a:r>
            <a:endParaRPr lang="en-IN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179705"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266700" algn="l"/>
              </a:tabLst>
            </a:pPr>
            <a:r>
              <a:rPr lang="en-IN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Shopkeepers </a:t>
            </a:r>
            <a:r>
              <a:rPr lang="en-US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Management: 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Admin can view the details of all </a:t>
            </a:r>
            <a:r>
              <a:rPr lang="en-IN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shopkeepers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registered through the website, verify them and has authority to remove the </a:t>
            </a:r>
            <a:r>
              <a:rPr lang="en-IN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shopkeepers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from the website.</a:t>
            </a:r>
            <a:endParaRPr lang="en-IN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179705"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266700" algn="l"/>
              </a:tabLst>
            </a:pPr>
            <a:r>
              <a:rPr lang="en-IN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Customer</a:t>
            </a:r>
            <a:r>
              <a:rPr lang="en-US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Management: 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Admin can view the details of all the </a:t>
            </a:r>
            <a:r>
              <a:rPr lang="en-IN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Customers 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registered through the website.</a:t>
            </a:r>
            <a:endParaRPr lang="en-IN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179705"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266700" algn="l"/>
              </a:tabLst>
            </a:pPr>
            <a:r>
              <a:rPr lang="en-US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Feedback module: 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Admin can view </a:t>
            </a:r>
            <a:r>
              <a:rPr lang="en-IN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feedback of </a:t>
            </a:r>
            <a:r>
              <a:rPr lang="en-IN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customers.</a:t>
            </a:r>
            <a:endParaRPr lang="en-IN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206933"/>
            <a:ext cx="10353761" cy="698501"/>
          </a:xfrm>
        </p:spPr>
        <p:txBody>
          <a:bodyPr anchor="t">
            <a:normAutofit fontScale="90000"/>
          </a:bodyPr>
          <a:lstStyle/>
          <a:p>
            <a:r>
              <a:rPr lang="en-IN" sz="3200" b="1" i="1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Requirements</a:t>
            </a:r>
            <a:br>
              <a:rPr lang="en-IN" sz="3200" i="1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179705"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266700" algn="l"/>
              </a:tabLst>
            </a:pPr>
            <a:r>
              <a:rPr lang="en-IN" sz="20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Manage Blogs:</a:t>
            </a:r>
            <a:r>
              <a:rPr lang="en-IN" sz="20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N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Admin can add blogs.</a:t>
            </a:r>
            <a:endParaRPr lang="en-IN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179705"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266700" algn="l"/>
              </a:tabLst>
            </a:pPr>
            <a:r>
              <a:rPr lang="en-IN" sz="20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Manage Orders: </a:t>
            </a:r>
            <a:r>
              <a:rPr lang="en-IN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Admin can view the monthly sales of the different shops.</a:t>
            </a:r>
            <a:endParaRPr lang="en-IN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913794" y="1165933"/>
            <a:ext cx="4330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Module(continuation)</a:t>
            </a:r>
            <a:endParaRPr lang="en-IN" sz="2400" b="1" u="sng" dirty="0">
              <a:solidFill>
                <a:schemeClr val="tx1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u="sng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685800"/>
          </a:xfrm>
        </p:spPr>
        <p:txBody>
          <a:bodyPr/>
          <a:lstStyle/>
          <a:p>
            <a:r>
              <a:rPr lang="en-IN" i="1" dirty="0">
                <a:solidFill>
                  <a:schemeClr val="tx1">
                    <a:lumMod val="75000"/>
                  </a:schemeClr>
                </a:solidFill>
              </a:rPr>
              <a:t>Function requirements</a:t>
            </a:r>
            <a:endParaRPr lang="en-IN" i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813364"/>
            <a:ext cx="10353762" cy="5244536"/>
          </a:xfrm>
        </p:spPr>
        <p:txBody>
          <a:bodyPr>
            <a:noAutofit/>
          </a:bodyPr>
          <a:lstStyle/>
          <a:p>
            <a:pPr marR="179705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4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b.) </a:t>
            </a:r>
            <a:r>
              <a:rPr lang="en-IN" sz="2400" b="1" u="sng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Shopkeeper Module:</a:t>
            </a:r>
            <a:endParaRPr lang="en-IN" sz="2400" dirty="0">
              <a:solidFill>
                <a:schemeClr val="tx1">
                  <a:lumMod val="75000"/>
                </a:schemeClr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179705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IN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shopkeeper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will have to register to the application in order access the application. S</a:t>
            </a:r>
            <a:r>
              <a:rPr lang="en-IN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hopkeeper</a:t>
            </a:r>
            <a:r>
              <a:rPr lang="en-IN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has following functions:</a:t>
            </a:r>
            <a:endParaRPr lang="en-IN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179705"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266700" algn="l"/>
              </a:tabLst>
            </a:pPr>
            <a:r>
              <a:rPr lang="en-US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Registration:</a:t>
            </a:r>
            <a:r>
              <a:rPr lang="en-US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IN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hopkeeper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needs to give primary information to the system for authorization and then he can use  the web application.</a:t>
            </a:r>
            <a:endParaRPr lang="en-IN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179705"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266700" algn="l"/>
              </a:tabLst>
            </a:pPr>
            <a:r>
              <a:rPr lang="en-US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Login</a:t>
            </a:r>
            <a:r>
              <a:rPr lang="en-US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IN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hopkeeper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can login with username and password.</a:t>
            </a:r>
            <a:endParaRPr lang="en-IN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179705"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266700" algn="l"/>
              </a:tabLst>
            </a:pPr>
            <a:r>
              <a:rPr lang="en-US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Feedback: 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IN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hopkeeper</a:t>
            </a:r>
            <a:r>
              <a:rPr lang="en-IN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can </a:t>
            </a:r>
            <a:r>
              <a:rPr lang="en-IN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view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feedback </a:t>
            </a:r>
            <a:r>
              <a:rPr lang="en-IN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of the customers about a product.</a:t>
            </a:r>
            <a:endParaRPr lang="en-IN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179705"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266700" algn="l"/>
              </a:tabLst>
            </a:pPr>
            <a:r>
              <a:rPr lang="en-IN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Manage Profile:</a:t>
            </a:r>
            <a:r>
              <a:rPr lang="en-IN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N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Shopkeeper can manage the shop details.</a:t>
            </a:r>
            <a:endParaRPr lang="en-IN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179705"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266700" algn="l"/>
              </a:tabLst>
            </a:pPr>
            <a:r>
              <a:rPr lang="en-IN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Manage Products:</a:t>
            </a:r>
            <a:r>
              <a:rPr lang="en-IN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N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Shopkeeper can add and remove watches from their stores.</a:t>
            </a:r>
            <a:endParaRPr lang="en-IN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179705" lv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266700" algn="l"/>
              </a:tabLst>
            </a:pPr>
            <a:endParaRPr lang="en-IN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165101"/>
            <a:ext cx="10353761" cy="622300"/>
          </a:xfrm>
        </p:spPr>
        <p:txBody>
          <a:bodyPr/>
          <a:lstStyle/>
          <a:p>
            <a:r>
              <a:rPr lang="en-IN" i="1" dirty="0">
                <a:solidFill>
                  <a:schemeClr val="tx1">
                    <a:lumMod val="75000"/>
                  </a:schemeClr>
                </a:solidFill>
              </a:rPr>
              <a:t>Function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179705"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266700" algn="l"/>
              </a:tabLst>
            </a:pPr>
            <a:r>
              <a:rPr lang="en-IN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Manage Orders: </a:t>
            </a:r>
            <a:r>
              <a:rPr lang="en-IN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Shopkeeper can view the order details.</a:t>
            </a:r>
            <a:endParaRPr lang="en-IN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179705"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266700" algn="l"/>
              </a:tabLst>
            </a:pPr>
            <a:r>
              <a:rPr lang="en-IN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Manage Service: </a:t>
            </a:r>
            <a:r>
              <a:rPr lang="en-IN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Shopkeeper can add and remove the services.</a:t>
            </a:r>
            <a:endParaRPr lang="en-IN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179705"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266700" algn="l"/>
              </a:tabLst>
            </a:pPr>
            <a:r>
              <a:rPr lang="en-IN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Manage Rental:</a:t>
            </a:r>
            <a:r>
              <a:rPr lang="en-IN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N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Shopkeeper can see the requests of the customers for renting the products.</a:t>
            </a:r>
            <a:endParaRPr lang="en-IN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179705"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266700" algn="l"/>
              </a:tabLst>
            </a:pPr>
            <a:r>
              <a:rPr lang="en-IN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View Blogs:</a:t>
            </a:r>
            <a:r>
              <a:rPr lang="en-IN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N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Shopkeeper can view the blogs.</a:t>
            </a:r>
            <a:endParaRPr lang="en-IN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913794" y="1173558"/>
            <a:ext cx="5410200" cy="587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79705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400" b="1" u="sng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Shopkeeper Module</a:t>
            </a:r>
            <a:r>
              <a:rPr lang="en-IN" sz="2400" b="1" u="sng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(continuation)</a:t>
            </a:r>
            <a:endParaRPr lang="en-IN" sz="2400" u="sng" dirty="0">
              <a:solidFill>
                <a:schemeClr val="tx1">
                  <a:lumMod val="75000"/>
                </a:schemeClr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162" y="1104901"/>
            <a:ext cx="10353762" cy="6019798"/>
          </a:xfrm>
        </p:spPr>
        <p:txBody>
          <a:bodyPr>
            <a:noAutofit/>
          </a:bodyPr>
          <a:lstStyle/>
          <a:p>
            <a:pPr marL="0" marR="179705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4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c.) </a:t>
            </a:r>
            <a:r>
              <a:rPr lang="en-IN" sz="2400" b="1" u="sng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Customer Module:</a:t>
            </a:r>
            <a:endParaRPr lang="en-IN" sz="2400" b="1" u="sng" dirty="0">
              <a:solidFill>
                <a:schemeClr val="tx1">
                  <a:lumMod val="75000"/>
                </a:schemeClr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179705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Customer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has to register to the application in order access the application.         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179705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Customer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has following functions:</a:t>
            </a:r>
            <a:endParaRPr lang="en-IN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179705"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266700" algn="l"/>
              </a:tabLst>
            </a:pPr>
            <a:r>
              <a:rPr lang="en-US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Registration:</a:t>
            </a:r>
            <a:r>
              <a:rPr lang="en-US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N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Customer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needs to give primary information to the system for authorization and then he can use  the web application.</a:t>
            </a:r>
            <a:endParaRPr lang="en-IN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179705"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266700" algn="l"/>
              </a:tabLst>
            </a:pPr>
            <a:r>
              <a:rPr lang="en-US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Login</a:t>
            </a:r>
            <a:r>
              <a:rPr lang="en-US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IN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Customer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can login with username and password.</a:t>
            </a:r>
            <a:endParaRPr lang="en-IN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179705"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266700" algn="l"/>
              </a:tabLst>
            </a:pPr>
            <a:r>
              <a:rPr lang="en-US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Feedback: </a:t>
            </a:r>
            <a:r>
              <a:rPr lang="en-IN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Customers 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can </a:t>
            </a:r>
            <a:r>
              <a:rPr lang="en-IN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upload a 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feedback </a:t>
            </a:r>
            <a:r>
              <a:rPr lang="en-IN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about a product.</a:t>
            </a:r>
            <a:endParaRPr lang="en-IN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179705"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266700" algn="l"/>
              </a:tabLst>
            </a:pPr>
            <a:r>
              <a:rPr lang="en-IN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Manage Profile:</a:t>
            </a:r>
            <a:r>
              <a:rPr lang="en-IN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N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Customers can manage their profile details.</a:t>
            </a:r>
            <a:endParaRPr lang="en-IN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179705"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266700" algn="l"/>
              </a:tabLst>
            </a:pPr>
            <a:r>
              <a:rPr lang="en-IN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View products:</a:t>
            </a:r>
            <a:r>
              <a:rPr lang="en-IN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N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Customers can view the different products.</a:t>
            </a:r>
            <a:endParaRPr lang="en-IN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179705" lv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266700" algn="l"/>
              </a:tabLst>
            </a:pPr>
            <a:endParaRPr lang="en-IN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9162" y="215901"/>
            <a:ext cx="10353675" cy="584200"/>
          </a:xfrm>
        </p:spPr>
        <p:txBody>
          <a:bodyPr/>
          <a:lstStyle/>
          <a:p>
            <a:r>
              <a:rPr lang="en-IN" i="1" dirty="0">
                <a:solidFill>
                  <a:schemeClr val="tx1">
                    <a:lumMod val="75000"/>
                  </a:schemeClr>
                </a:solidFill>
              </a:rPr>
              <a:t>Function requirements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0</TotalTime>
  <Words>4640</Words>
  <Application>WPS Presentation</Application>
  <PresentationFormat>Widescreen</PresentationFormat>
  <Paragraphs>456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SimSun</vt:lpstr>
      <vt:lpstr>Wingdings</vt:lpstr>
      <vt:lpstr>Times New Roman</vt:lpstr>
      <vt:lpstr>Calibri</vt:lpstr>
      <vt:lpstr>Bookman Old Style</vt:lpstr>
      <vt:lpstr>Rockwell</vt:lpstr>
      <vt:lpstr>Microsoft YaHei</vt:lpstr>
      <vt:lpstr>Arial Unicode MS</vt:lpstr>
      <vt:lpstr>Damask</vt:lpstr>
      <vt:lpstr>Watch world</vt:lpstr>
      <vt:lpstr>PowerPoint 演示文稿</vt:lpstr>
      <vt:lpstr>INTRODUCTION</vt:lpstr>
      <vt:lpstr>OBJECTIVE </vt:lpstr>
      <vt:lpstr>Functional Requirements </vt:lpstr>
      <vt:lpstr>Functional Requirements </vt:lpstr>
      <vt:lpstr>Function requirements</vt:lpstr>
      <vt:lpstr>Function requirements</vt:lpstr>
      <vt:lpstr>Function requirements</vt:lpstr>
      <vt:lpstr>Function requirements</vt:lpstr>
      <vt:lpstr>CONTEXT FLOW DIAGRAM</vt:lpstr>
      <vt:lpstr>DFD LEVEL 1 FOR SYSTEM </vt:lpstr>
      <vt:lpstr>TABLE STRUCTURE </vt:lpstr>
      <vt:lpstr>TABLE STRUCTURE </vt:lpstr>
      <vt:lpstr>TABLE STRUCTURE </vt:lpstr>
      <vt:lpstr>TABLE STRUCTURE </vt:lpstr>
      <vt:lpstr>User interfaces</vt:lpstr>
      <vt:lpstr>User interfaces</vt:lpstr>
      <vt:lpstr>User interfaces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world</dc:title>
  <dc:creator>Ashmith Kacheri</dc:creator>
  <cp:lastModifiedBy>Sudeep</cp:lastModifiedBy>
  <cp:revision>32</cp:revision>
  <dcterms:created xsi:type="dcterms:W3CDTF">2022-08-26T13:20:00Z</dcterms:created>
  <dcterms:modified xsi:type="dcterms:W3CDTF">2022-08-28T17:28:12Z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8B0C0397F7BE40DABEABDCEC7F55BCE5</vt:lpwstr>
  </property>
  <property fmtid="{D5CDD505-2E9C-101B-9397-08002B2CF9AE}" pid="4" name="KSOProductBuildVer">
    <vt:lpwstr>1033-11.2.0.10451</vt:lpwstr>
  </property>
</Properties>
</file>