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54CEC2-EF2C-47E6-B03A-A3B505A3CA2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354CEC2-EF2C-47E6-B03A-A3B505A3CA2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354CEC2-EF2C-47E6-B03A-A3B505A3CA2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3354CEC2-EF2C-47E6-B03A-A3B505A3CA2F}"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54CEC2-EF2C-47E6-B03A-A3B505A3CA2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48D71-6694-4C06-9282-D191E7AC724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54CEC2-EF2C-47E6-B03A-A3B505A3CA2F}"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348D71-6694-4C06-9282-D191E7AC724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2" y="452718"/>
            <a:ext cx="9323512" cy="772400"/>
          </a:xfrm>
        </p:spPr>
        <p:txBody>
          <a:bodyPr/>
          <a:lstStyle/>
          <a:p>
            <a:pPr algn="ctr"/>
            <a:r>
              <a:rPr lang="en-IN" b="1" dirty="0">
                <a:ln w="22225">
                  <a:solidFill>
                    <a:schemeClr val="accent2"/>
                  </a:solidFill>
                  <a:prstDash val="solid"/>
                </a:ln>
                <a:solidFill>
                  <a:schemeClr val="accent2">
                    <a:lumMod val="40000"/>
                    <a:lumOff val="60000"/>
                  </a:schemeClr>
                </a:solidFill>
              </a:rPr>
              <a:t>WATCH WORLD</a:t>
            </a:r>
            <a:endParaRPr lang="en-IN" b="1" dirty="0">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7759083" y="4287915"/>
            <a:ext cx="4140046" cy="1631216"/>
          </a:xfrm>
          <a:prstGeom prst="rect">
            <a:avLst/>
          </a:prstGeom>
          <a:noFill/>
        </p:spPr>
        <p:txBody>
          <a:bodyPr wrap="square" rtlCol="0">
            <a:spAutoFit/>
          </a:bodyPr>
          <a:lstStyle/>
          <a:p>
            <a:r>
              <a:rPr lang="en-IN" sz="2000" dirty="0">
                <a:solidFill>
                  <a:schemeClr val="bg1"/>
                </a:solidFill>
                <a:latin typeface="Bookman Old Style" panose="02050604050505020204" pitchFamily="18" charset="0"/>
              </a:rPr>
              <a:t>Client</a:t>
            </a:r>
            <a:r>
              <a:rPr lang="en-IN" sz="2000" dirty="0">
                <a:latin typeface="Bookman Old Style" panose="02050604050505020204" pitchFamily="18" charset="0"/>
              </a:rPr>
              <a:t>: 		</a:t>
            </a:r>
            <a:r>
              <a:rPr lang="en-IN" sz="2000" dirty="0">
                <a:solidFill>
                  <a:srgbClr val="FF0000"/>
                </a:solidFill>
                <a:latin typeface="Bookman Old Style" panose="02050604050505020204" pitchFamily="18" charset="0"/>
              </a:rPr>
              <a:t>Watch World</a:t>
            </a:r>
            <a:endParaRPr lang="en-IN" sz="2000" dirty="0">
              <a:solidFill>
                <a:srgbClr val="FF0000"/>
              </a:solidFill>
              <a:latin typeface="Bookman Old Style" panose="02050604050505020204" pitchFamily="18" charset="0"/>
            </a:endParaRPr>
          </a:p>
          <a:p>
            <a:endParaRPr lang="en-IN" sz="2000" dirty="0">
              <a:latin typeface="Bookman Old Style" panose="02050604050505020204" pitchFamily="18" charset="0"/>
            </a:endParaRPr>
          </a:p>
          <a:p>
            <a:r>
              <a:rPr lang="en-IN" sz="2000" dirty="0">
                <a:solidFill>
                  <a:schemeClr val="bg1"/>
                </a:solidFill>
                <a:latin typeface="Bookman Old Style" panose="02050604050505020204" pitchFamily="18" charset="0"/>
              </a:rPr>
              <a:t>Project By</a:t>
            </a:r>
            <a:r>
              <a:rPr lang="en-IN" sz="2000" dirty="0">
                <a:latin typeface="Bookman Old Style" panose="02050604050505020204" pitchFamily="18" charset="0"/>
              </a:rPr>
              <a:t>:   </a:t>
            </a:r>
            <a:r>
              <a:rPr lang="en-IN" sz="2000" dirty="0">
                <a:solidFill>
                  <a:srgbClr val="FF0000"/>
                </a:solidFill>
                <a:latin typeface="Bookman Old Style" panose="02050604050505020204" pitchFamily="18" charset="0"/>
              </a:rPr>
              <a:t>Sudeep Pauskar</a:t>
            </a:r>
            <a:endParaRPr lang="en-IN" sz="2000" dirty="0">
              <a:solidFill>
                <a:srgbClr val="FF0000"/>
              </a:solidFill>
              <a:latin typeface="Bookman Old Style" panose="02050604050505020204" pitchFamily="18" charset="0"/>
            </a:endParaRPr>
          </a:p>
          <a:p>
            <a:r>
              <a:rPr lang="en-IN" sz="2000" dirty="0">
                <a:solidFill>
                  <a:srgbClr val="FF0000"/>
                </a:solidFill>
                <a:latin typeface="Bookman Old Style" panose="02050604050505020204" pitchFamily="18" charset="0"/>
              </a:rPr>
              <a:t>				  	And</a:t>
            </a:r>
            <a:endParaRPr lang="en-IN" sz="2000" dirty="0">
              <a:solidFill>
                <a:srgbClr val="FF0000"/>
              </a:solidFill>
              <a:latin typeface="Bookman Old Style" panose="02050604050505020204" pitchFamily="18" charset="0"/>
            </a:endParaRPr>
          </a:p>
          <a:p>
            <a:r>
              <a:rPr lang="en-IN" sz="2000" dirty="0">
                <a:solidFill>
                  <a:srgbClr val="FF0000"/>
                </a:solidFill>
                <a:latin typeface="Bookman Old Style" panose="02050604050505020204" pitchFamily="18" charset="0"/>
              </a:rPr>
              <a:t>			  	Ashmith K</a:t>
            </a:r>
            <a:endParaRPr lang="en-IN" sz="2000" dirty="0">
              <a:solidFill>
                <a:srgbClr val="FF0000"/>
              </a:solidFill>
            </a:endParaRPr>
          </a:p>
        </p:txBody>
      </p:sp>
      <p:pic>
        <p:nvPicPr>
          <p:cNvPr id="5" name="Picture 4"/>
          <p:cNvPicPr>
            <a:picLocks noChangeAspect="1"/>
          </p:cNvPicPr>
          <p:nvPr/>
        </p:nvPicPr>
        <p:blipFill>
          <a:blip r:embed="rId1"/>
          <a:stretch>
            <a:fillRect/>
          </a:stretch>
        </p:blipFill>
        <p:spPr>
          <a:xfrm>
            <a:off x="292871" y="1295188"/>
            <a:ext cx="6875399" cy="5110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4768" y="1105855"/>
            <a:ext cx="7688525" cy="512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IN" dirty="0"/>
              <a:t>1.</a:t>
            </a: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Proposal</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400" dirty="0"/>
              <a:t>1.1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Title of the project</a:t>
            </a:r>
            <a:r>
              <a:rPr lang="en-IN" sz="2400" dirty="0"/>
              <a:t>:</a:t>
            </a:r>
            <a:endParaRPr lang="en-IN" sz="2400" dirty="0"/>
          </a:p>
          <a:p>
            <a:pPr marL="457200" lvl="1" indent="0">
              <a:buNone/>
            </a:pPr>
            <a:r>
              <a:rPr lang="en-IN" sz="2400" dirty="0"/>
              <a:t>	Watch world</a:t>
            </a:r>
            <a:endParaRPr lang="en-IN" sz="2400" dirty="0"/>
          </a:p>
          <a:p>
            <a:pPr lvl="1"/>
            <a:endParaRPr lang="en-IN" sz="2400" dirty="0"/>
          </a:p>
          <a:p>
            <a:pPr marL="457200" lvl="1" indent="0">
              <a:buNone/>
            </a:pPr>
            <a:r>
              <a:rPr lang="en-IN" sz="2400" dirty="0"/>
              <a:t>1.2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r>
              <a:rPr lang="en-IN" sz="2400" dirty="0"/>
              <a:t>:</a:t>
            </a:r>
            <a:endParaRPr lang="en-IN" sz="2400" dirty="0"/>
          </a:p>
          <a:p>
            <a:pPr marL="457200" lvl="1" indent="0">
              <a:buNone/>
            </a:pPr>
            <a:r>
              <a:rPr lang="en-IN" sz="2400" dirty="0"/>
              <a:t>	Watch world is a project about different types of watches  	under a single roof. Here admin manages all the user 	activities. The shops can add 	different types of time 	pieces such as watches , </a:t>
            </a:r>
            <a:r>
              <a:rPr lang="en-IN" sz="2600" dirty="0"/>
              <a:t>clocks</a:t>
            </a:r>
            <a:r>
              <a:rPr lang="en-IN" sz="2400" dirty="0"/>
              <a:t> , etc. Here the users 	can check for different types of time pieces according to 	their interest. 	Users can also purchase the watches, clocks 	as per their liking.  Users can also sell their time pieces to 	the Watch world.</a:t>
            </a:r>
            <a:endParaRPr lang="en-IN" sz="2400" dirty="0"/>
          </a:p>
          <a:p>
            <a:pPr marL="457200" lvl="1"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517" y="514905"/>
            <a:ext cx="11523215" cy="5262979"/>
          </a:xfrm>
          <a:prstGeom prst="rect">
            <a:avLst/>
          </a:prstGeom>
          <a:noFill/>
        </p:spPr>
        <p:txBody>
          <a:bodyPr wrap="square" rtlCol="0">
            <a:spAutoFit/>
          </a:bodyPr>
          <a:lstStyle/>
          <a:p>
            <a:r>
              <a:rPr lang="en-IN" sz="2400" dirty="0">
                <a:latin typeface="Bookman Old Style" panose="02050604050505020204" pitchFamily="18" charset="0"/>
              </a:rPr>
              <a:t>1.3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Objectives of the project</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The main objective of the Watch world is to provide different types 	of 	   time pieces under one platform.</a:t>
            </a:r>
            <a:endParaRPr lang="en-IN" sz="2400" dirty="0">
              <a:latin typeface="Bookman Old Style" panose="02050604050505020204" pitchFamily="18" charset="0"/>
            </a:endParaRPr>
          </a:p>
          <a:p>
            <a:r>
              <a:rPr lang="en-IN" sz="2400" dirty="0">
                <a:latin typeface="Bookman Old Style" panose="02050604050505020204" pitchFamily="18" charset="0"/>
              </a:rPr>
              <a:t>	II. The Watch world can add their products.</a:t>
            </a:r>
            <a:endParaRPr lang="en-IN" sz="2400" dirty="0">
              <a:latin typeface="Bookman Old Style" panose="02050604050505020204" pitchFamily="18" charset="0"/>
            </a:endParaRPr>
          </a:p>
          <a:p>
            <a:r>
              <a:rPr lang="en-IN" sz="2400" dirty="0">
                <a:latin typeface="Bookman Old Style" panose="02050604050505020204" pitchFamily="18" charset="0"/>
              </a:rPr>
              <a:t>	III. The user can purchase or sell a time piece to the Watch world.</a:t>
            </a:r>
            <a:endParaRPr lang="en-IN" sz="2400" dirty="0">
              <a:latin typeface="Bookman Old Style" panose="02050604050505020204" pitchFamily="18" charset="0"/>
            </a:endParaRPr>
          </a:p>
          <a:p>
            <a:r>
              <a:rPr lang="en-IN" sz="2400" dirty="0">
                <a:latin typeface="Bookman Old Style" panose="02050604050505020204" pitchFamily="18" charset="0"/>
              </a:rPr>
              <a:t>	IV. The admin can keep track of all user activities.</a:t>
            </a:r>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1.4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Innovative idea behind the project</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In order to make the users life simpler we decided to create this 	 	 	    platform which will allow the users to buy and sell different types of 	    time pieces under one roof. </a:t>
            </a:r>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1.5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Project Category</a:t>
            </a:r>
            <a:r>
              <a:rPr lang="en-IN" sz="2400" dirty="0">
                <a:latin typeface="Bookman Old Style" panose="02050604050505020204" pitchFamily="18" charset="0"/>
              </a:rPr>
              <a:t>:  </a:t>
            </a:r>
            <a:endParaRPr lang="en-IN" sz="2400" dirty="0">
              <a:latin typeface="Bookman Old Style" panose="02050604050505020204" pitchFamily="18" charset="0"/>
            </a:endParaRPr>
          </a:p>
          <a:p>
            <a:r>
              <a:rPr lang="en-IN" sz="2400" dirty="0">
                <a:latin typeface="Bookman Old Style" panose="02050604050505020204" pitchFamily="18" charset="0"/>
              </a:rPr>
              <a:t>	    Web-Based Application Using RDBMS.</a:t>
            </a:r>
            <a:endParaRPr lang="en-IN" sz="2400" dirty="0">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883" y="639192"/>
            <a:ext cx="11274641" cy="5262979"/>
          </a:xfrm>
          <a:prstGeom prst="rect">
            <a:avLst/>
          </a:prstGeom>
          <a:noFill/>
        </p:spPr>
        <p:txBody>
          <a:bodyPr wrap="square" rtlCol="0">
            <a:spAutoFit/>
          </a:bodyPr>
          <a:lstStyle/>
          <a:p>
            <a:r>
              <a:rPr lang="en-IN" sz="2400" dirty="0">
                <a:latin typeface="Bookman Old Style" panose="02050604050505020204" pitchFamily="18" charset="0"/>
              </a:rPr>
              <a:t>1.6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Languages to be used</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Front-end: Html, CSS, JavaScript  </a:t>
            </a:r>
            <a:endParaRPr lang="en-IN" sz="2400" dirty="0">
              <a:latin typeface="Bookman Old Style" panose="02050604050505020204" pitchFamily="18" charset="0"/>
            </a:endParaRPr>
          </a:p>
          <a:p>
            <a:r>
              <a:rPr lang="en-IN" sz="2400" dirty="0">
                <a:latin typeface="Bookman Old Style" panose="02050604050505020204" pitchFamily="18" charset="0"/>
              </a:rPr>
              <a:t>	II. Back-end: MySQL, PHP</a:t>
            </a:r>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1.7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Hardware Interface</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Processors: Intel Pentium dual-core or above</a:t>
            </a:r>
            <a:endParaRPr lang="en-IN" sz="2400" dirty="0">
              <a:latin typeface="Bookman Old Style" panose="02050604050505020204" pitchFamily="18" charset="0"/>
            </a:endParaRPr>
          </a:p>
          <a:p>
            <a:r>
              <a:rPr lang="en-IN" sz="2400" dirty="0">
                <a:latin typeface="Bookman Old Style" panose="02050604050505020204" pitchFamily="18" charset="0"/>
              </a:rPr>
              <a:t>	II. RAM: 2 GB and above</a:t>
            </a:r>
            <a:endParaRPr lang="en-IN" sz="2400" dirty="0">
              <a:latin typeface="Bookman Old Style" panose="02050604050505020204" pitchFamily="18" charset="0"/>
            </a:endParaRPr>
          </a:p>
          <a:p>
            <a:r>
              <a:rPr lang="en-IN" sz="2400" dirty="0">
                <a:latin typeface="Bookman Old Style" panose="02050604050505020204" pitchFamily="18" charset="0"/>
              </a:rPr>
              <a:t>	III. Hard disk utilization: 5GB and above</a:t>
            </a:r>
            <a:endParaRPr lang="en-IN" sz="2400" dirty="0">
              <a:latin typeface="Bookman Old Style" panose="02050604050505020204" pitchFamily="18" charset="0"/>
            </a:endParaRPr>
          </a:p>
          <a:p>
            <a:r>
              <a:rPr lang="en-IN" sz="2400" dirty="0">
                <a:latin typeface="Bookman Old Style" panose="02050604050505020204" pitchFamily="18" charset="0"/>
              </a:rPr>
              <a:t>	IV.  Input Devices: Mouse, Keyboard</a:t>
            </a:r>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1.8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Software Interface</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Browser: Internet Explorer, Google Chrome, Mozilla Firefox</a:t>
            </a:r>
            <a:endParaRPr lang="en-IN" sz="2400" dirty="0">
              <a:latin typeface="Bookman Old Style" panose="02050604050505020204" pitchFamily="18" charset="0"/>
            </a:endParaRPr>
          </a:p>
          <a:p>
            <a:r>
              <a:rPr lang="en-IN" sz="2400" dirty="0">
                <a:latin typeface="Bookman Old Style" panose="02050604050505020204" pitchFamily="18" charset="0"/>
              </a:rPr>
              <a:t>	II. Server: Apache</a:t>
            </a:r>
            <a:endParaRPr lang="en-IN" sz="2400" dirty="0">
              <a:latin typeface="Bookman Old Style" panose="02050604050505020204" pitchFamily="18" charset="0"/>
            </a:endParaRPr>
          </a:p>
          <a:p>
            <a:r>
              <a:rPr lang="en-IN" sz="2400" dirty="0">
                <a:latin typeface="Bookman Old Style" panose="02050604050505020204" pitchFamily="18" charset="0"/>
              </a:rPr>
              <a:t>	III. IDE: Visual Studio Code</a:t>
            </a:r>
            <a:endParaRPr lang="en-IN" sz="2400" dirty="0">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617" y="710214"/>
            <a:ext cx="11017189" cy="7109639"/>
          </a:xfrm>
          <a:prstGeom prst="rect">
            <a:avLst/>
          </a:prstGeom>
          <a:noFill/>
        </p:spPr>
        <p:txBody>
          <a:bodyPr wrap="square" rtlCol="0">
            <a:spAutoFit/>
          </a:bodyPr>
          <a:lstStyle/>
          <a:p>
            <a:r>
              <a:rPr lang="en-IN" sz="2400" dirty="0">
                <a:latin typeface="Bookman Old Style" panose="02050604050505020204" pitchFamily="18" charset="0"/>
              </a:rPr>
              <a:t>1.9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Module Description</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a:t>
            </a:r>
            <a:endParaRPr lang="en-IN" sz="2400" dirty="0">
              <a:latin typeface="Bookman Old Style" panose="02050604050505020204" pitchFamily="18" charset="0"/>
            </a:endParaRPr>
          </a:p>
          <a:p>
            <a:r>
              <a:rPr lang="en-IN" sz="2400" dirty="0">
                <a:latin typeface="Bookman Old Style" panose="02050604050505020204" pitchFamily="18" charset="0"/>
              </a:rPr>
              <a:t>	</a:t>
            </a:r>
            <a:r>
              <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ookman Old Style" panose="02050604050505020204" pitchFamily="18" charset="0"/>
              </a:rPr>
              <a:t>Admin</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Login: Admin will enter the website using the username 		   	        and password.</a:t>
            </a:r>
            <a:endParaRPr lang="en-IN" sz="2400" dirty="0">
              <a:latin typeface="Bookman Old Style" panose="02050604050505020204" pitchFamily="18" charset="0"/>
            </a:endParaRPr>
          </a:p>
          <a:p>
            <a:r>
              <a:rPr lang="en-IN" sz="2400" dirty="0">
                <a:latin typeface="Bookman Old Style" panose="02050604050505020204" pitchFamily="18" charset="0"/>
              </a:rPr>
              <a:t>		II. Manage Users: In this module, the admin can 				    				    approve/reject the registered users.</a:t>
            </a:r>
            <a:endParaRPr lang="en-IN" sz="2400" dirty="0">
              <a:latin typeface="Bookman Old Style" panose="02050604050505020204" pitchFamily="18" charset="0"/>
            </a:endParaRPr>
          </a:p>
          <a:p>
            <a:r>
              <a:rPr lang="en-IN" sz="2400" dirty="0">
                <a:latin typeface="Bookman Old Style" panose="02050604050505020204" pitchFamily="18" charset="0"/>
              </a:rPr>
              <a:t>		III. Upload Blogs: Here admin can add watch blogs related 		     	          to rules of buying and selling watches.</a:t>
            </a:r>
            <a:endParaRPr lang="en-IN" sz="2400" dirty="0">
              <a:latin typeface="Bookman Old Style" panose="02050604050505020204" pitchFamily="18" charset="0"/>
            </a:endParaRPr>
          </a:p>
          <a:p>
            <a:r>
              <a:rPr lang="en-IN" sz="2400" dirty="0">
                <a:latin typeface="Bookman Old Style" panose="02050604050505020204" pitchFamily="18" charset="0"/>
              </a:rPr>
              <a:t>		IV. Manage Payment: The admin can keep track of all 			     	          payments.</a:t>
            </a:r>
            <a:endParaRPr lang="en-IN" sz="2400" dirty="0">
              <a:latin typeface="Bookman Old Style" panose="02050604050505020204" pitchFamily="18" charset="0"/>
            </a:endParaRPr>
          </a:p>
          <a:p>
            <a:r>
              <a:rPr lang="en-IN" sz="2400" dirty="0">
                <a:latin typeface="Bookman Old Style" panose="02050604050505020204" pitchFamily="18" charset="0"/>
              </a:rPr>
              <a:t>		V. Manage Report: The admin can manage monthly reports 		    	         of sales made by the particular shop.</a:t>
            </a:r>
            <a:endParaRPr lang="en-IN" sz="2400" dirty="0">
              <a:latin typeface="Bookman Old Style" panose="02050604050505020204" pitchFamily="18" charset="0"/>
            </a:endParaRPr>
          </a:p>
          <a:p>
            <a:r>
              <a:rPr lang="en-IN" sz="2400" dirty="0">
                <a:latin typeface="Bookman Old Style" panose="02050604050505020204" pitchFamily="18" charset="0"/>
              </a:rPr>
              <a:t>		VI. Manage Shops: In this module, the admin can   			      	  	          approve/reject the registered shops.</a:t>
            </a:r>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	</a:t>
            </a:r>
            <a:endParaRPr lang="en-IN" sz="2400" dirty="0">
              <a:latin typeface="Bookman Old Style" panose="02050604050505020204" pitchFamily="18" charset="0"/>
            </a:endParaRPr>
          </a:p>
          <a:p>
            <a:endParaRPr lang="en-IN" sz="2400" dirty="0">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943" y="532661"/>
            <a:ext cx="11629748" cy="4154984"/>
          </a:xfrm>
          <a:prstGeom prst="rect">
            <a:avLst/>
          </a:prstGeom>
          <a:noFill/>
        </p:spPr>
        <p:txBody>
          <a:bodyPr wrap="square" rtlCol="0">
            <a:spAutoFit/>
          </a:bodyPr>
          <a:lstStyle/>
          <a:p>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Shops</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Registration: The shops can register by giving their basic details.</a:t>
            </a:r>
            <a:endParaRPr lang="en-IN" sz="2400" dirty="0">
              <a:latin typeface="Bookman Old Style" panose="02050604050505020204" pitchFamily="18" charset="0"/>
            </a:endParaRPr>
          </a:p>
          <a:p>
            <a:r>
              <a:rPr lang="en-IN" sz="2400" dirty="0">
                <a:latin typeface="Bookman Old Style" panose="02050604050505020204" pitchFamily="18" charset="0"/>
              </a:rPr>
              <a:t>	II. Login: The shops can log in using his/her username and password.</a:t>
            </a:r>
            <a:endParaRPr lang="en-IN" sz="2400" dirty="0">
              <a:latin typeface="Bookman Old Style" panose="02050604050505020204" pitchFamily="18" charset="0"/>
            </a:endParaRPr>
          </a:p>
          <a:p>
            <a:r>
              <a:rPr lang="en-IN" sz="2400" dirty="0">
                <a:latin typeface="Bookman Old Style" panose="02050604050505020204" pitchFamily="18" charset="0"/>
              </a:rPr>
              <a:t>	III. Manage Profile: The shops can manage the shop details.</a:t>
            </a:r>
            <a:endParaRPr lang="en-IN" sz="2400" dirty="0">
              <a:latin typeface="Bookman Old Style" panose="02050604050505020204" pitchFamily="18" charset="0"/>
            </a:endParaRPr>
          </a:p>
          <a:p>
            <a:r>
              <a:rPr lang="en-IN" sz="2400" dirty="0">
                <a:latin typeface="Bookman Old Style" panose="02050604050505020204" pitchFamily="18" charset="0"/>
              </a:rPr>
              <a:t>	IV. Manage Products: The shops can add the watches. Here they can 	       	     delete and update the product details.</a:t>
            </a:r>
            <a:endParaRPr lang="en-IN" sz="2400" dirty="0">
              <a:latin typeface="Bookman Old Style" panose="02050604050505020204" pitchFamily="18" charset="0"/>
            </a:endParaRPr>
          </a:p>
          <a:p>
            <a:r>
              <a:rPr lang="en-IN" sz="2400" dirty="0">
                <a:latin typeface="Bookman Old Style" panose="02050604050505020204" pitchFamily="18" charset="0"/>
              </a:rPr>
              <a:t>	V. Manage orders: In this module, the shop can see the order details</a:t>
            </a:r>
            <a:endParaRPr lang="en-IN" sz="2400" dirty="0">
              <a:latin typeface="Bookman Old Style" panose="02050604050505020204" pitchFamily="18" charset="0"/>
            </a:endParaRPr>
          </a:p>
          <a:p>
            <a:r>
              <a:rPr lang="en-IN" sz="2400" dirty="0">
                <a:latin typeface="Bookman Old Style" panose="02050604050505020204" pitchFamily="18" charset="0"/>
              </a:rPr>
              <a:t>	VI. View Feedback: The shops can view the feedback given by their 		      	     customer.</a:t>
            </a:r>
            <a:endParaRPr lang="en-IN" sz="2400" dirty="0">
              <a:latin typeface="Bookman Old Style" panose="02050604050505020204" pitchFamily="18" charset="0"/>
            </a:endParaRPr>
          </a:p>
          <a:p>
            <a:r>
              <a:rPr lang="en-IN" sz="2400" dirty="0">
                <a:latin typeface="Bookman Old Style" panose="02050604050505020204" pitchFamily="18" charset="0"/>
              </a:rPr>
              <a:t>	VII. Manage Services: The shops can add and remove the services.</a:t>
            </a:r>
            <a:endParaRPr lang="en-IN" sz="2400" dirty="0">
              <a:latin typeface="Bookman Old Style" panose="02050604050505020204" pitchFamily="18" charset="0"/>
            </a:endParaRPr>
          </a:p>
          <a:p>
            <a:r>
              <a:rPr lang="en-IN" sz="2400" dirty="0">
                <a:latin typeface="Bookman Old Style" panose="02050604050505020204" pitchFamily="18" charset="0"/>
              </a:rPr>
              <a:t>	VIII. Rental: The shops can keep time pieces for rent.</a:t>
            </a:r>
            <a:endParaRPr lang="en-IN" sz="2400" dirty="0">
              <a:latin typeface="Bookman Old Style" panose="0205060405050502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9" y="816746"/>
            <a:ext cx="11336784" cy="5262979"/>
          </a:xfrm>
          <a:prstGeom prst="rect">
            <a:avLst/>
          </a:prstGeom>
          <a:noFill/>
        </p:spPr>
        <p:txBody>
          <a:bodyPr wrap="square" rtlCol="0">
            <a:spAutoFit/>
          </a:bodyPr>
          <a:lstStyle/>
          <a:p>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Users</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Registration: The user can register by giving his/her basic details.</a:t>
            </a:r>
            <a:endParaRPr lang="en-IN" sz="2400" dirty="0">
              <a:latin typeface="Bookman Old Style" panose="02050604050505020204" pitchFamily="18" charset="0"/>
            </a:endParaRPr>
          </a:p>
          <a:p>
            <a:r>
              <a:rPr lang="en-IN" sz="2400" dirty="0">
                <a:latin typeface="Bookman Old Style" panose="02050604050505020204" pitchFamily="18" charset="0"/>
              </a:rPr>
              <a:t>	II. Login: The user can log in using his/her username and 	 	      	    	    password.</a:t>
            </a:r>
            <a:endParaRPr lang="en-IN" sz="2400" dirty="0">
              <a:latin typeface="Bookman Old Style" panose="02050604050505020204" pitchFamily="18" charset="0"/>
            </a:endParaRPr>
          </a:p>
          <a:p>
            <a:r>
              <a:rPr lang="en-IN" sz="2400" dirty="0">
                <a:latin typeface="Bookman Old Style" panose="02050604050505020204" pitchFamily="18" charset="0"/>
              </a:rPr>
              <a:t>	III. Manage Profile: The users can manage personal details.</a:t>
            </a:r>
            <a:endParaRPr lang="en-IN" sz="2400" dirty="0">
              <a:latin typeface="Bookman Old Style" panose="02050604050505020204" pitchFamily="18" charset="0"/>
            </a:endParaRPr>
          </a:p>
          <a:p>
            <a:r>
              <a:rPr lang="en-IN" sz="2400" dirty="0">
                <a:latin typeface="Bookman Old Style" panose="02050604050505020204" pitchFamily="18" charset="0"/>
              </a:rPr>
              <a:t>	IV. View Watches: The user can view the watches added by the 		      	      shops.</a:t>
            </a:r>
            <a:endParaRPr lang="en-IN" sz="2400" dirty="0">
              <a:latin typeface="Bookman Old Style" panose="02050604050505020204" pitchFamily="18" charset="0"/>
            </a:endParaRPr>
          </a:p>
          <a:p>
            <a:r>
              <a:rPr lang="en-IN" sz="2400" dirty="0">
                <a:latin typeface="Bookman Old Style" panose="02050604050505020204" pitchFamily="18" charset="0"/>
              </a:rPr>
              <a:t>	V. Order Products: The user can order different watches based on 	 	    	     the watch category.</a:t>
            </a:r>
            <a:endParaRPr lang="en-IN" sz="2400" dirty="0">
              <a:latin typeface="Bookman Old Style" panose="02050604050505020204" pitchFamily="18" charset="0"/>
            </a:endParaRPr>
          </a:p>
          <a:p>
            <a:r>
              <a:rPr lang="en-IN" sz="2400" dirty="0">
                <a:latin typeface="Bookman Old Style" panose="02050604050505020204" pitchFamily="18" charset="0"/>
              </a:rPr>
              <a:t>	VI. Send Feedback: The user can send feedback to the particular 		     	     shop.</a:t>
            </a:r>
            <a:endParaRPr lang="en-IN" sz="2400" dirty="0">
              <a:latin typeface="Bookman Old Style" panose="02050604050505020204" pitchFamily="18" charset="0"/>
            </a:endParaRPr>
          </a:p>
          <a:p>
            <a:r>
              <a:rPr lang="en-IN" sz="2400" dirty="0">
                <a:latin typeface="Bookman Old Style" panose="02050604050505020204" pitchFamily="18" charset="0"/>
              </a:rPr>
              <a:t>	VII. Request services: The users can request for the services that are 			  available.</a:t>
            </a:r>
            <a:endParaRPr lang="en-IN" sz="2400" dirty="0">
              <a:latin typeface="Bookman Old Style" panose="02050604050505020204" pitchFamily="18" charset="0"/>
            </a:endParaRPr>
          </a:p>
          <a:p>
            <a:r>
              <a:rPr lang="en-IN" sz="2400" dirty="0">
                <a:latin typeface="Bookman Old Style" panose="02050604050505020204" pitchFamily="18" charset="0"/>
              </a:rPr>
              <a:t>	VIII. Rental: The users rent the available time pieces.</a:t>
            </a:r>
            <a:endParaRPr lang="en-IN" sz="2400"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639" y="692458"/>
            <a:ext cx="11248008" cy="4154984"/>
          </a:xfrm>
          <a:prstGeom prst="rect">
            <a:avLst/>
          </a:prstGeom>
          <a:noFill/>
        </p:spPr>
        <p:txBody>
          <a:bodyPr wrap="square" rtlCol="0">
            <a:spAutoFit/>
          </a:bodyPr>
          <a:lstStyle/>
          <a:p>
            <a:r>
              <a:rPr lang="en-IN" sz="2400" dirty="0">
                <a:latin typeface="Bookman Old Style" panose="02050604050505020204" pitchFamily="18" charset="0"/>
              </a:rPr>
              <a:t>1.10: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Limitations</a:t>
            </a:r>
            <a:r>
              <a:rPr lang="en-IN" sz="2400" dirty="0">
                <a:latin typeface="Bookman Old Style" panose="02050604050505020204" pitchFamily="18" charset="0"/>
              </a:rPr>
              <a:t>: </a:t>
            </a:r>
            <a:endParaRPr lang="en-IN" sz="2400" dirty="0">
              <a:latin typeface="Bookman Old Style" panose="02050604050505020204" pitchFamily="18" charset="0"/>
            </a:endParaRPr>
          </a:p>
          <a:p>
            <a:r>
              <a:rPr lang="en-IN" sz="2400" dirty="0">
                <a:latin typeface="Bookman Old Style" panose="02050604050505020204" pitchFamily="18" charset="0"/>
              </a:rPr>
              <a:t>		I. We act just as the medium thus for further enquiries of the 	   	       	        product one has to contact the specific shop from where they   	  	        purchased the watch.</a:t>
            </a:r>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1.11:  </a:t>
            </a:r>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Future Scope</a:t>
            </a:r>
            <a:r>
              <a:rPr lang="en-IN" sz="2400" dirty="0">
                <a:latin typeface="Bookman Old Style" panose="02050604050505020204" pitchFamily="18" charset="0"/>
              </a:rPr>
              <a:t>:</a:t>
            </a:r>
            <a:endParaRPr lang="en-IN" sz="2400" dirty="0">
              <a:latin typeface="Bookman Old Style" panose="02050604050505020204" pitchFamily="18" charset="0"/>
            </a:endParaRPr>
          </a:p>
          <a:p>
            <a:r>
              <a:rPr lang="en-IN" sz="2400" dirty="0">
                <a:latin typeface="Bookman Old Style" panose="02050604050505020204" pitchFamily="18" charset="0"/>
              </a:rPr>
              <a:t>		I. In future we’ll convert it into a mobile application.</a:t>
            </a:r>
            <a:endParaRPr lang="en-IN" sz="2400" dirty="0">
              <a:latin typeface="Bookman Old Style" panose="02050604050505020204" pitchFamily="18" charset="0"/>
            </a:endParaRPr>
          </a:p>
          <a:p>
            <a:r>
              <a:rPr lang="en-IN" sz="2400" dirty="0">
                <a:latin typeface="Bookman Old Style" panose="02050604050505020204" pitchFamily="18" charset="0"/>
              </a:rPr>
              <a:t>		II. We will be making it more user friendly(GUI).</a:t>
            </a:r>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3785</Words>
  <Application>WPS Presentation</Application>
  <PresentationFormat>Widescreen</PresentationFormat>
  <Paragraphs>88</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Wingdings 3</vt:lpstr>
      <vt:lpstr>Arial</vt:lpstr>
      <vt:lpstr>Bookman Old Style</vt:lpstr>
      <vt:lpstr>Century Gothic</vt:lpstr>
      <vt:lpstr>Microsoft YaHei</vt:lpstr>
      <vt:lpstr>Arial Unicode MS</vt:lpstr>
      <vt:lpstr>Calibri</vt:lpstr>
      <vt:lpstr>Ion</vt:lpstr>
      <vt:lpstr>WATCH WORLD</vt:lpstr>
      <vt:lpstr>PowerPoint 演示文稿</vt:lpstr>
      <vt:lpstr>1.Project Proposal</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Pieces</dc:title>
  <dc:creator>Sudeep pauskar</dc:creator>
  <cp:lastModifiedBy>Sudeep</cp:lastModifiedBy>
  <cp:revision>19</cp:revision>
  <dcterms:created xsi:type="dcterms:W3CDTF">2022-05-17T05:34:00Z</dcterms:created>
  <dcterms:modified xsi:type="dcterms:W3CDTF">2022-06-28T17:29:52Z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8288E13A6A9E4149A87A25962350A6CC</vt:lpwstr>
  </property>
  <property fmtid="{D5CDD505-2E9C-101B-9397-08002B2CF9AE}" pid="3" name="KSOProductBuildVer">
    <vt:lpwstr>1033-11.2.0.10451</vt:lpwstr>
  </property>
</Properties>
</file>