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2E6CBD1-D5BB-4776-8524-AFAF138AC1BD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50707F4-373A-4AD8-B379-D18370A69D88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8405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CBD1-D5BB-4776-8524-AFAF138AC1BD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07F4-373A-4AD8-B379-D18370A69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4281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CBD1-D5BB-4776-8524-AFAF138AC1BD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07F4-373A-4AD8-B379-D18370A69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330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CBD1-D5BB-4776-8524-AFAF138AC1BD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07F4-373A-4AD8-B379-D18370A69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0964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CBD1-D5BB-4776-8524-AFAF138AC1BD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07F4-373A-4AD8-B379-D18370A69D88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5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CBD1-D5BB-4776-8524-AFAF138AC1BD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07F4-373A-4AD8-B379-D18370A69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6169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CBD1-D5BB-4776-8524-AFAF138AC1BD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07F4-373A-4AD8-B379-D18370A69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55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CBD1-D5BB-4776-8524-AFAF138AC1BD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07F4-373A-4AD8-B379-D18370A69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13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CBD1-D5BB-4776-8524-AFAF138AC1BD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07F4-373A-4AD8-B379-D18370A69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5806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CBD1-D5BB-4776-8524-AFAF138AC1BD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07F4-373A-4AD8-B379-D18370A69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332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CBD1-D5BB-4776-8524-AFAF138AC1BD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07F4-373A-4AD8-B379-D18370A69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4946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2E6CBD1-D5BB-4776-8524-AFAF138AC1BD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50707F4-373A-4AD8-B379-D18370A69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637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152550" y="109057"/>
            <a:ext cx="3506598" cy="46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Biblioteca Universitária</a:t>
            </a:r>
            <a:endParaRPr lang="pt-BR" sz="1600" dirty="0"/>
          </a:p>
        </p:txBody>
      </p:sp>
      <p:sp>
        <p:nvSpPr>
          <p:cNvPr id="5" name="Retângulo 4"/>
          <p:cNvSpPr/>
          <p:nvPr/>
        </p:nvSpPr>
        <p:spPr>
          <a:xfrm>
            <a:off x="2613171" y="894824"/>
            <a:ext cx="1543574" cy="461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Usuários</a:t>
            </a:r>
            <a:endParaRPr lang="pt-BR" sz="1600" dirty="0"/>
          </a:p>
        </p:txBody>
      </p:sp>
      <p:sp>
        <p:nvSpPr>
          <p:cNvPr id="7" name="Retângulo 6"/>
          <p:cNvSpPr/>
          <p:nvPr/>
        </p:nvSpPr>
        <p:spPr>
          <a:xfrm>
            <a:off x="7654952" y="894824"/>
            <a:ext cx="1543574" cy="461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Curso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5138256" y="1709952"/>
            <a:ext cx="1543574" cy="461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Dados das Obras</a:t>
            </a:r>
            <a:endParaRPr lang="pt-BR" sz="1600" dirty="0"/>
          </a:p>
        </p:txBody>
      </p:sp>
      <p:sp>
        <p:nvSpPr>
          <p:cNvPr id="9" name="Fluxograma: Decisão 8"/>
          <p:cNvSpPr/>
          <p:nvPr/>
        </p:nvSpPr>
        <p:spPr>
          <a:xfrm>
            <a:off x="5138256" y="865463"/>
            <a:ext cx="1535185" cy="52011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Contém</a:t>
            </a:r>
            <a:endParaRPr lang="pt-BR" sz="1200" dirty="0"/>
          </a:p>
        </p:txBody>
      </p:sp>
      <p:cxnSp>
        <p:nvCxnSpPr>
          <p:cNvPr id="11" name="Conector reto 10"/>
          <p:cNvCxnSpPr>
            <a:stCxn id="4" idx="2"/>
            <a:endCxn id="9" idx="0"/>
          </p:cNvCxnSpPr>
          <p:nvPr/>
        </p:nvCxnSpPr>
        <p:spPr>
          <a:xfrm>
            <a:off x="5905849" y="570452"/>
            <a:ext cx="0" cy="29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5" idx="3"/>
            <a:endCxn id="9" idx="1"/>
          </p:cNvCxnSpPr>
          <p:nvPr/>
        </p:nvCxnSpPr>
        <p:spPr>
          <a:xfrm>
            <a:off x="4156745" y="1125521"/>
            <a:ext cx="98151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7" idx="1"/>
            <a:endCxn id="9" idx="3"/>
          </p:cNvCxnSpPr>
          <p:nvPr/>
        </p:nvCxnSpPr>
        <p:spPr>
          <a:xfrm flipH="1">
            <a:off x="6673441" y="1125521"/>
            <a:ext cx="98151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>
            <a:stCxn id="9" idx="2"/>
            <a:endCxn id="8" idx="0"/>
          </p:cNvCxnSpPr>
          <p:nvPr/>
        </p:nvCxnSpPr>
        <p:spPr>
          <a:xfrm>
            <a:off x="5905849" y="1385580"/>
            <a:ext cx="4194" cy="324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Angulado 31"/>
          <p:cNvCxnSpPr>
            <a:stCxn id="5" idx="1"/>
          </p:cNvCxnSpPr>
          <p:nvPr/>
        </p:nvCxnSpPr>
        <p:spPr>
          <a:xfrm rot="10800000" flipV="1">
            <a:off x="989901" y="1125520"/>
            <a:ext cx="1623270" cy="887837"/>
          </a:xfrm>
          <a:prstGeom prst="bentConnector3">
            <a:avLst>
              <a:gd name="adj1" fmla="val 1001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931177" y="1208923"/>
            <a:ext cx="1539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pt-BR" sz="1200" dirty="0" smtClean="0"/>
              <a:t>Endereço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pt-BR" sz="1200" dirty="0" smtClean="0"/>
              <a:t>Telefone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pt-BR" sz="1200" dirty="0" smtClean="0"/>
              <a:t>E-mail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pt-BR" sz="1200" dirty="0" smtClean="0"/>
              <a:t>Nome Completo</a:t>
            </a:r>
            <a:endParaRPr lang="pt-BR" sz="1200" dirty="0"/>
          </a:p>
        </p:txBody>
      </p:sp>
      <p:cxnSp>
        <p:nvCxnSpPr>
          <p:cNvPr id="36" name="Conector Angulado 35"/>
          <p:cNvCxnSpPr>
            <a:stCxn id="7" idx="3"/>
          </p:cNvCxnSpPr>
          <p:nvPr/>
        </p:nvCxnSpPr>
        <p:spPr>
          <a:xfrm>
            <a:off x="9198526" y="1125521"/>
            <a:ext cx="1061210" cy="56988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9673903" y="1049078"/>
            <a:ext cx="1539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pt-BR" sz="1200" dirty="0" smtClean="0"/>
              <a:t>Nome do Curso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pt-BR" sz="1200" dirty="0" smtClean="0"/>
              <a:t>Número da Sala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pt-BR" sz="1200" dirty="0" smtClean="0"/>
              <a:t>Matrícula</a:t>
            </a:r>
          </a:p>
        </p:txBody>
      </p:sp>
      <p:sp>
        <p:nvSpPr>
          <p:cNvPr id="42" name="Retângulo 41"/>
          <p:cNvSpPr/>
          <p:nvPr/>
        </p:nvSpPr>
        <p:spPr>
          <a:xfrm>
            <a:off x="910205" y="2498519"/>
            <a:ext cx="1543574" cy="461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Empréstimos</a:t>
            </a:r>
            <a:endParaRPr lang="pt-BR" sz="1600" dirty="0"/>
          </a:p>
        </p:txBody>
      </p:sp>
      <p:cxnSp>
        <p:nvCxnSpPr>
          <p:cNvPr id="44" name="Conector Angulado 43"/>
          <p:cNvCxnSpPr>
            <a:stCxn id="5" idx="2"/>
            <a:endCxn id="42" idx="0"/>
          </p:cNvCxnSpPr>
          <p:nvPr/>
        </p:nvCxnSpPr>
        <p:spPr>
          <a:xfrm rot="5400000">
            <a:off x="1962325" y="1075885"/>
            <a:ext cx="1142301" cy="1702966"/>
          </a:xfrm>
          <a:prstGeom prst="bentConnector3">
            <a:avLst>
              <a:gd name="adj1" fmla="val 698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uxograma: Decisão 45"/>
          <p:cNvSpPr/>
          <p:nvPr/>
        </p:nvSpPr>
        <p:spPr>
          <a:xfrm>
            <a:off x="2617365" y="1911287"/>
            <a:ext cx="1535185" cy="52011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Podem</a:t>
            </a:r>
            <a:endParaRPr lang="pt-BR" sz="1200" dirty="0"/>
          </a:p>
        </p:txBody>
      </p:sp>
      <p:cxnSp>
        <p:nvCxnSpPr>
          <p:cNvPr id="49" name="Conector reto 48"/>
          <p:cNvCxnSpPr>
            <a:stCxn id="8" idx="2"/>
          </p:cNvCxnSpPr>
          <p:nvPr/>
        </p:nvCxnSpPr>
        <p:spPr>
          <a:xfrm flipH="1">
            <a:off x="5905847" y="2171346"/>
            <a:ext cx="4196" cy="1284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/>
          <p:cNvSpPr txBox="1"/>
          <p:nvPr/>
        </p:nvSpPr>
        <p:spPr>
          <a:xfrm>
            <a:off x="5845029" y="2171345"/>
            <a:ext cx="16736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pt-BR" sz="1200" dirty="0" smtClean="0"/>
              <a:t>Título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pt-BR" sz="1200" dirty="0" smtClean="0"/>
              <a:t>Código</a:t>
            </a:r>
            <a:r>
              <a:rPr lang="pt-BR" sz="1200" dirty="0"/>
              <a:t> </a:t>
            </a:r>
            <a:r>
              <a:rPr lang="pt-BR" sz="1200" dirty="0" smtClean="0"/>
              <a:t>ISBN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pt-BR" sz="1200" dirty="0" smtClean="0"/>
              <a:t>Ano de Publicação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pt-BR" sz="1200" dirty="0" smtClean="0"/>
              <a:t>Edição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pt-BR" sz="1200" dirty="0" smtClean="0"/>
              <a:t>Editora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pt-BR" sz="1200" dirty="0" smtClean="0"/>
              <a:t>Autor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pt-BR" sz="1200" dirty="0" smtClean="0"/>
              <a:t>Classificação</a:t>
            </a:r>
          </a:p>
        </p:txBody>
      </p:sp>
      <p:cxnSp>
        <p:nvCxnSpPr>
          <p:cNvPr id="54" name="Conector reto 53"/>
          <p:cNvCxnSpPr>
            <a:stCxn id="42" idx="2"/>
          </p:cNvCxnSpPr>
          <p:nvPr/>
        </p:nvCxnSpPr>
        <p:spPr>
          <a:xfrm>
            <a:off x="1681992" y="2959913"/>
            <a:ext cx="0" cy="286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ângulo 54"/>
          <p:cNvSpPr/>
          <p:nvPr/>
        </p:nvSpPr>
        <p:spPr>
          <a:xfrm>
            <a:off x="910205" y="3246539"/>
            <a:ext cx="1543574" cy="461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Obras</a:t>
            </a:r>
            <a:endParaRPr lang="pt-BR" sz="16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554722" y="3848449"/>
            <a:ext cx="21895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pt-BR" sz="1200" dirty="0" smtClean="0"/>
              <a:t>Livros Científicos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pt-BR" sz="1200" dirty="0" smtClean="0"/>
              <a:t>Coleções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pt-BR" sz="1200" dirty="0" smtClean="0"/>
              <a:t>Matemática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pt-BR" sz="1200" dirty="0" smtClean="0"/>
              <a:t>História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pt-BR" sz="1200" dirty="0" smtClean="0"/>
              <a:t>Filosofia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pt-BR" sz="1200" dirty="0" smtClean="0"/>
              <a:t>Economia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pt-BR" sz="1200" dirty="0" smtClean="0"/>
              <a:t>Administração e Negócios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pt-BR" sz="1200" dirty="0" smtClean="0"/>
              <a:t>Engenharia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pt-BR" sz="1200" dirty="0" smtClean="0"/>
              <a:t>Sociologia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pt-BR" sz="1200" dirty="0" smtClean="0"/>
              <a:t>Literatura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pt-BR" sz="1200" dirty="0" smtClean="0"/>
              <a:t>Artes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pt-BR" sz="1200" dirty="0" smtClean="0"/>
              <a:t>Periódicos Científicos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pt-BR" sz="1200" dirty="0" smtClean="0"/>
              <a:t>Periódicos Informativos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pt-BR" sz="1200" dirty="0" smtClean="0"/>
              <a:t>Entretenimento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pt-BR" sz="1200" dirty="0" smtClean="0"/>
              <a:t>Etc.</a:t>
            </a:r>
          </a:p>
        </p:txBody>
      </p:sp>
      <p:cxnSp>
        <p:nvCxnSpPr>
          <p:cNvPr id="61" name="Conector Angulado 60"/>
          <p:cNvCxnSpPr>
            <a:stCxn id="55" idx="3"/>
          </p:cNvCxnSpPr>
          <p:nvPr/>
        </p:nvCxnSpPr>
        <p:spPr>
          <a:xfrm>
            <a:off x="2453779" y="3477236"/>
            <a:ext cx="854628" cy="742426"/>
          </a:xfrm>
          <a:prstGeom prst="bentConnector3">
            <a:avLst>
              <a:gd name="adj1" fmla="val 264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/>
          <p:cNvSpPr txBox="1"/>
          <p:nvPr/>
        </p:nvSpPr>
        <p:spPr>
          <a:xfrm>
            <a:off x="2640433" y="3432950"/>
            <a:ext cx="1539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pt-BR" sz="1200" dirty="0" smtClean="0"/>
              <a:t>Inglês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pt-BR" sz="1200" dirty="0" smtClean="0"/>
              <a:t>Espanhol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pt-BR" sz="1200" dirty="0" smtClean="0"/>
              <a:t>Português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pt-BR" sz="1200" dirty="0" smtClean="0"/>
              <a:t>Etc.</a:t>
            </a:r>
          </a:p>
        </p:txBody>
      </p:sp>
      <p:cxnSp>
        <p:nvCxnSpPr>
          <p:cNvPr id="65" name="Conector Angulado 64"/>
          <p:cNvCxnSpPr>
            <a:stCxn id="55" idx="1"/>
          </p:cNvCxnSpPr>
          <p:nvPr/>
        </p:nvCxnSpPr>
        <p:spPr>
          <a:xfrm rot="10800000" flipV="1">
            <a:off x="570451" y="3477235"/>
            <a:ext cx="339754" cy="31332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uxograma: Decisão 75"/>
          <p:cNvSpPr/>
          <p:nvPr/>
        </p:nvSpPr>
        <p:spPr>
          <a:xfrm>
            <a:off x="4577592" y="3847500"/>
            <a:ext cx="1535185" cy="52011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Possui</a:t>
            </a:r>
            <a:endParaRPr lang="pt-BR" sz="1200" dirty="0"/>
          </a:p>
        </p:txBody>
      </p:sp>
      <p:cxnSp>
        <p:nvCxnSpPr>
          <p:cNvPr id="78" name="Conector Angulado 77"/>
          <p:cNvCxnSpPr>
            <a:endCxn id="76" idx="0"/>
          </p:cNvCxnSpPr>
          <p:nvPr/>
        </p:nvCxnSpPr>
        <p:spPr>
          <a:xfrm>
            <a:off x="2412359" y="3296282"/>
            <a:ext cx="2932826" cy="5512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Angulado 79"/>
          <p:cNvCxnSpPr>
            <a:stCxn id="76" idx="1"/>
            <a:endCxn id="81" idx="0"/>
          </p:cNvCxnSpPr>
          <p:nvPr/>
        </p:nvCxnSpPr>
        <p:spPr>
          <a:xfrm rot="10800000" flipV="1">
            <a:off x="3803010" y="4107559"/>
            <a:ext cx="774583" cy="73265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tângulo 80"/>
          <p:cNvSpPr/>
          <p:nvPr/>
        </p:nvSpPr>
        <p:spPr>
          <a:xfrm>
            <a:off x="3031222" y="4840215"/>
            <a:ext cx="1543574" cy="461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Editora</a:t>
            </a:r>
            <a:endParaRPr lang="pt-BR" sz="1600" dirty="0"/>
          </a:p>
        </p:txBody>
      </p:sp>
      <p:sp>
        <p:nvSpPr>
          <p:cNvPr id="82" name="Retângulo 81"/>
          <p:cNvSpPr/>
          <p:nvPr/>
        </p:nvSpPr>
        <p:spPr>
          <a:xfrm>
            <a:off x="6112777" y="4840215"/>
            <a:ext cx="1543574" cy="461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Autores</a:t>
            </a:r>
            <a:endParaRPr lang="pt-BR" sz="1600" dirty="0"/>
          </a:p>
        </p:txBody>
      </p:sp>
      <p:cxnSp>
        <p:nvCxnSpPr>
          <p:cNvPr id="86" name="Conector Angulado 85"/>
          <p:cNvCxnSpPr>
            <a:stCxn id="76" idx="3"/>
            <a:endCxn id="82" idx="0"/>
          </p:cNvCxnSpPr>
          <p:nvPr/>
        </p:nvCxnSpPr>
        <p:spPr>
          <a:xfrm>
            <a:off x="6112777" y="4107559"/>
            <a:ext cx="771787" cy="73265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tângulo 88"/>
          <p:cNvSpPr/>
          <p:nvPr/>
        </p:nvSpPr>
        <p:spPr>
          <a:xfrm>
            <a:off x="8426739" y="4840215"/>
            <a:ext cx="1543574" cy="461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Cadastro</a:t>
            </a:r>
            <a:endParaRPr lang="pt-BR" sz="1600" dirty="0"/>
          </a:p>
        </p:txBody>
      </p:sp>
      <p:cxnSp>
        <p:nvCxnSpPr>
          <p:cNvPr id="91" name="Conector reto 90"/>
          <p:cNvCxnSpPr>
            <a:stCxn id="82" idx="3"/>
            <a:endCxn id="89" idx="1"/>
          </p:cNvCxnSpPr>
          <p:nvPr/>
        </p:nvCxnSpPr>
        <p:spPr>
          <a:xfrm>
            <a:off x="7656351" y="5070912"/>
            <a:ext cx="7703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Angulado 92"/>
          <p:cNvCxnSpPr>
            <a:stCxn id="89" idx="3"/>
          </p:cNvCxnSpPr>
          <p:nvPr/>
        </p:nvCxnSpPr>
        <p:spPr>
          <a:xfrm>
            <a:off x="9970313" y="5070912"/>
            <a:ext cx="289423" cy="41876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aixaDeTexto 93"/>
          <p:cNvSpPr txBox="1"/>
          <p:nvPr/>
        </p:nvSpPr>
        <p:spPr>
          <a:xfrm>
            <a:off x="10184235" y="5028009"/>
            <a:ext cx="1542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pt-BR" sz="1200" dirty="0" smtClean="0"/>
              <a:t>Nome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pt-BR" sz="1200" dirty="0" smtClean="0"/>
              <a:t>Nacionalidade</a:t>
            </a:r>
          </a:p>
        </p:txBody>
      </p:sp>
    </p:spTree>
    <p:extLst>
      <p:ext uri="{BB962C8B-B14F-4D97-AF65-F5344CB8AC3E}">
        <p14:creationId xmlns:p14="http://schemas.microsoft.com/office/powerpoint/2010/main" val="275607332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Exibir</Template>
  <TotalTime>20</TotalTime>
  <Words>65</Words>
  <Application>Microsoft Office PowerPoint</Application>
  <PresentationFormat>Widescreen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Century Schoolbook</vt:lpstr>
      <vt:lpstr>Courier New</vt:lpstr>
      <vt:lpstr>Wingdings 2</vt:lpstr>
      <vt:lpstr>View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3</cp:revision>
  <dcterms:created xsi:type="dcterms:W3CDTF">2024-02-21T13:43:23Z</dcterms:created>
  <dcterms:modified xsi:type="dcterms:W3CDTF">2024-02-21T14:03:56Z</dcterms:modified>
</cp:coreProperties>
</file>