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40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28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3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6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6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1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0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9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7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52550" y="109057"/>
            <a:ext cx="3506598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Biblioteca Universitária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2613171" y="894824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Usuários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7654952" y="894824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Curso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38256" y="1709952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Dados das Obras</a:t>
            </a:r>
            <a:endParaRPr lang="pt-BR" sz="1600" dirty="0"/>
          </a:p>
        </p:txBody>
      </p:sp>
      <p:sp>
        <p:nvSpPr>
          <p:cNvPr id="9" name="Fluxograma: Decisão 8"/>
          <p:cNvSpPr/>
          <p:nvPr/>
        </p:nvSpPr>
        <p:spPr>
          <a:xfrm>
            <a:off x="5138256" y="865463"/>
            <a:ext cx="1535185" cy="520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Contém</a:t>
            </a:r>
            <a:endParaRPr lang="pt-BR" sz="1200" dirty="0"/>
          </a:p>
        </p:txBody>
      </p:sp>
      <p:cxnSp>
        <p:nvCxnSpPr>
          <p:cNvPr id="11" name="Conector reto 10"/>
          <p:cNvCxnSpPr>
            <a:stCxn id="4" idx="2"/>
            <a:endCxn id="9" idx="0"/>
          </p:cNvCxnSpPr>
          <p:nvPr/>
        </p:nvCxnSpPr>
        <p:spPr>
          <a:xfrm>
            <a:off x="5905849" y="570452"/>
            <a:ext cx="0" cy="29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3"/>
            <a:endCxn id="9" idx="1"/>
          </p:cNvCxnSpPr>
          <p:nvPr/>
        </p:nvCxnSpPr>
        <p:spPr>
          <a:xfrm>
            <a:off x="4156745" y="1125521"/>
            <a:ext cx="9815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1"/>
            <a:endCxn id="9" idx="3"/>
          </p:cNvCxnSpPr>
          <p:nvPr/>
        </p:nvCxnSpPr>
        <p:spPr>
          <a:xfrm flipH="1">
            <a:off x="6673441" y="1125521"/>
            <a:ext cx="9815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9" idx="2"/>
            <a:endCxn id="8" idx="0"/>
          </p:cNvCxnSpPr>
          <p:nvPr/>
        </p:nvCxnSpPr>
        <p:spPr>
          <a:xfrm>
            <a:off x="5905849" y="1385580"/>
            <a:ext cx="4194" cy="324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5" idx="1"/>
          </p:cNvCxnSpPr>
          <p:nvPr/>
        </p:nvCxnSpPr>
        <p:spPr>
          <a:xfrm rot="10800000" flipV="1">
            <a:off x="989901" y="1125520"/>
            <a:ext cx="1623270" cy="887837"/>
          </a:xfrm>
          <a:prstGeom prst="bentConnector3">
            <a:avLst>
              <a:gd name="adj1" fmla="val 100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931177" y="1208923"/>
            <a:ext cx="153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Endereço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Telefone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E-mail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Nome Completo</a:t>
            </a:r>
            <a:endParaRPr lang="pt-BR" sz="1200" dirty="0"/>
          </a:p>
        </p:txBody>
      </p:sp>
      <p:cxnSp>
        <p:nvCxnSpPr>
          <p:cNvPr id="36" name="Conector Angulado 35"/>
          <p:cNvCxnSpPr>
            <a:stCxn id="7" idx="3"/>
          </p:cNvCxnSpPr>
          <p:nvPr/>
        </p:nvCxnSpPr>
        <p:spPr>
          <a:xfrm>
            <a:off x="9198526" y="1125521"/>
            <a:ext cx="1061210" cy="5698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673903" y="1049078"/>
            <a:ext cx="153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Nome do Curso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Número da Sala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Matrícula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910205" y="2498519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Empréstimos</a:t>
            </a:r>
            <a:endParaRPr lang="pt-BR" sz="1600" dirty="0"/>
          </a:p>
        </p:txBody>
      </p:sp>
      <p:cxnSp>
        <p:nvCxnSpPr>
          <p:cNvPr id="44" name="Conector Angulado 43"/>
          <p:cNvCxnSpPr>
            <a:stCxn id="5" idx="2"/>
            <a:endCxn id="42" idx="0"/>
          </p:cNvCxnSpPr>
          <p:nvPr/>
        </p:nvCxnSpPr>
        <p:spPr>
          <a:xfrm rot="5400000">
            <a:off x="1962325" y="1075885"/>
            <a:ext cx="1142301" cy="1702966"/>
          </a:xfrm>
          <a:prstGeom prst="bentConnector3">
            <a:avLst>
              <a:gd name="adj1" fmla="val 698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Decisão 45"/>
          <p:cNvSpPr/>
          <p:nvPr/>
        </p:nvSpPr>
        <p:spPr>
          <a:xfrm>
            <a:off x="2617365" y="1911287"/>
            <a:ext cx="1535185" cy="520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Podem</a:t>
            </a:r>
            <a:endParaRPr lang="pt-BR" sz="1200" dirty="0"/>
          </a:p>
        </p:txBody>
      </p:sp>
      <p:cxnSp>
        <p:nvCxnSpPr>
          <p:cNvPr id="49" name="Conector reto 48"/>
          <p:cNvCxnSpPr>
            <a:stCxn id="8" idx="2"/>
          </p:cNvCxnSpPr>
          <p:nvPr/>
        </p:nvCxnSpPr>
        <p:spPr>
          <a:xfrm flipH="1">
            <a:off x="5905847" y="2171346"/>
            <a:ext cx="4196" cy="128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5845029" y="2171345"/>
            <a:ext cx="1673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Título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Código</a:t>
            </a:r>
            <a:r>
              <a:rPr lang="pt-BR" sz="1200" dirty="0"/>
              <a:t> </a:t>
            </a:r>
            <a:r>
              <a:rPr lang="pt-BR" sz="1200" dirty="0" smtClean="0"/>
              <a:t>ISBN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Ano de Publicação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Edição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Editora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Autor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Classificação</a:t>
            </a:r>
          </a:p>
        </p:txBody>
      </p:sp>
      <p:cxnSp>
        <p:nvCxnSpPr>
          <p:cNvPr id="54" name="Conector reto 53"/>
          <p:cNvCxnSpPr>
            <a:stCxn id="42" idx="2"/>
          </p:cNvCxnSpPr>
          <p:nvPr/>
        </p:nvCxnSpPr>
        <p:spPr>
          <a:xfrm>
            <a:off x="1681992" y="2959913"/>
            <a:ext cx="0" cy="28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910205" y="3246539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Obras</a:t>
            </a:r>
            <a:endParaRPr lang="pt-BR" sz="16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54722" y="3848449"/>
            <a:ext cx="2189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Livros Científicos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Coleções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Matemática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História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Filosofia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Economia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Administração e Negócios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Engenharia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Sociologia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Literatura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Artes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Periódicos Científicos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Periódicos Informativos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Entretenimento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Terror/Suspense</a:t>
            </a:r>
          </a:p>
        </p:txBody>
      </p:sp>
      <p:cxnSp>
        <p:nvCxnSpPr>
          <p:cNvPr id="61" name="Conector Angulado 60"/>
          <p:cNvCxnSpPr>
            <a:stCxn id="55" idx="3"/>
          </p:cNvCxnSpPr>
          <p:nvPr/>
        </p:nvCxnSpPr>
        <p:spPr>
          <a:xfrm>
            <a:off x="2453779" y="3477236"/>
            <a:ext cx="854628" cy="742426"/>
          </a:xfrm>
          <a:prstGeom prst="bentConnector3">
            <a:avLst>
              <a:gd name="adj1" fmla="val 264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2640433" y="3432950"/>
            <a:ext cx="153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Inglês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Espanhol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Português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Italiano</a:t>
            </a:r>
          </a:p>
        </p:txBody>
      </p:sp>
      <p:cxnSp>
        <p:nvCxnSpPr>
          <p:cNvPr id="65" name="Conector Angulado 64"/>
          <p:cNvCxnSpPr>
            <a:stCxn id="55" idx="1"/>
          </p:cNvCxnSpPr>
          <p:nvPr/>
        </p:nvCxnSpPr>
        <p:spPr>
          <a:xfrm rot="10800000" flipV="1">
            <a:off x="570451" y="3477235"/>
            <a:ext cx="339754" cy="3133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Decisão 75"/>
          <p:cNvSpPr/>
          <p:nvPr/>
        </p:nvSpPr>
        <p:spPr>
          <a:xfrm>
            <a:off x="4577592" y="3847500"/>
            <a:ext cx="1535185" cy="520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Possui</a:t>
            </a:r>
            <a:endParaRPr lang="pt-BR" sz="1200" dirty="0"/>
          </a:p>
        </p:txBody>
      </p:sp>
      <p:cxnSp>
        <p:nvCxnSpPr>
          <p:cNvPr id="78" name="Conector Angulado 77"/>
          <p:cNvCxnSpPr>
            <a:endCxn id="76" idx="0"/>
          </p:cNvCxnSpPr>
          <p:nvPr/>
        </p:nvCxnSpPr>
        <p:spPr>
          <a:xfrm>
            <a:off x="2412359" y="3296282"/>
            <a:ext cx="2932826" cy="5512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76" idx="1"/>
            <a:endCxn id="81" idx="0"/>
          </p:cNvCxnSpPr>
          <p:nvPr/>
        </p:nvCxnSpPr>
        <p:spPr>
          <a:xfrm rot="10800000" flipV="1">
            <a:off x="3803010" y="4107559"/>
            <a:ext cx="774583" cy="73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3031222" y="4840215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Editora</a:t>
            </a:r>
            <a:endParaRPr lang="pt-BR" sz="1600" dirty="0"/>
          </a:p>
        </p:txBody>
      </p:sp>
      <p:sp>
        <p:nvSpPr>
          <p:cNvPr id="82" name="Retângulo 81"/>
          <p:cNvSpPr/>
          <p:nvPr/>
        </p:nvSpPr>
        <p:spPr>
          <a:xfrm>
            <a:off x="6112777" y="4840215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Autores</a:t>
            </a:r>
            <a:endParaRPr lang="pt-BR" sz="1600" dirty="0"/>
          </a:p>
        </p:txBody>
      </p:sp>
      <p:cxnSp>
        <p:nvCxnSpPr>
          <p:cNvPr id="86" name="Conector Angulado 85"/>
          <p:cNvCxnSpPr>
            <a:stCxn id="76" idx="3"/>
            <a:endCxn id="82" idx="0"/>
          </p:cNvCxnSpPr>
          <p:nvPr/>
        </p:nvCxnSpPr>
        <p:spPr>
          <a:xfrm>
            <a:off x="6112777" y="4107559"/>
            <a:ext cx="771787" cy="73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/>
          <p:cNvSpPr/>
          <p:nvPr/>
        </p:nvSpPr>
        <p:spPr>
          <a:xfrm>
            <a:off x="8426739" y="4840215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Cadastro</a:t>
            </a:r>
            <a:endParaRPr lang="pt-BR" sz="1600" dirty="0"/>
          </a:p>
        </p:txBody>
      </p:sp>
      <p:cxnSp>
        <p:nvCxnSpPr>
          <p:cNvPr id="91" name="Conector reto 90"/>
          <p:cNvCxnSpPr>
            <a:stCxn id="82" idx="3"/>
            <a:endCxn id="89" idx="1"/>
          </p:cNvCxnSpPr>
          <p:nvPr/>
        </p:nvCxnSpPr>
        <p:spPr>
          <a:xfrm>
            <a:off x="7656351" y="5070912"/>
            <a:ext cx="770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do 92"/>
          <p:cNvCxnSpPr>
            <a:stCxn id="89" idx="3"/>
          </p:cNvCxnSpPr>
          <p:nvPr/>
        </p:nvCxnSpPr>
        <p:spPr>
          <a:xfrm>
            <a:off x="9970313" y="5070912"/>
            <a:ext cx="289423" cy="418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0184235" y="5028009"/>
            <a:ext cx="154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Nome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Nacionalidade</a:t>
            </a:r>
          </a:p>
        </p:txBody>
      </p:sp>
    </p:spTree>
    <p:extLst>
      <p:ext uri="{BB962C8B-B14F-4D97-AF65-F5344CB8AC3E}">
        <p14:creationId xmlns:p14="http://schemas.microsoft.com/office/powerpoint/2010/main" val="27560733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28</TotalTime>
  <Words>63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Courier New</vt:lpstr>
      <vt:lpstr>Wingdings 2</vt:lpstr>
      <vt:lpstr>View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2024-02-21T13:43:23Z</dcterms:created>
  <dcterms:modified xsi:type="dcterms:W3CDTF">2024-02-21T14:11:27Z</dcterms:modified>
</cp:coreProperties>
</file>