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94D833-D3FD-1E41-9379-B9C91C2C3BA7}"/>
              </a:ext>
            </a:extLst>
          </p:cNvPr>
          <p:cNvSpPr/>
          <p:nvPr/>
        </p:nvSpPr>
        <p:spPr>
          <a:xfrm>
            <a:off x="3676073" y="120072"/>
            <a:ext cx="4544290" cy="7019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Controle de Turmas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BC47B0C-498E-2807-D80E-3AD3E9F54EE2}"/>
              </a:ext>
            </a:extLst>
          </p:cNvPr>
          <p:cNvSpPr/>
          <p:nvPr/>
        </p:nvSpPr>
        <p:spPr>
          <a:xfrm>
            <a:off x="979054" y="1505527"/>
            <a:ext cx="1524000" cy="572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Curso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3BF9C2-8A55-4F31-7CEE-43FF8B22E65F}"/>
              </a:ext>
            </a:extLst>
          </p:cNvPr>
          <p:cNvSpPr/>
          <p:nvPr/>
        </p:nvSpPr>
        <p:spPr>
          <a:xfrm>
            <a:off x="5186218" y="1505528"/>
            <a:ext cx="1524000" cy="572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Turmas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92A411-90A3-2F17-44E5-664ADBF50A19}"/>
              </a:ext>
            </a:extLst>
          </p:cNvPr>
          <p:cNvSpPr/>
          <p:nvPr/>
        </p:nvSpPr>
        <p:spPr>
          <a:xfrm>
            <a:off x="9393382" y="1505526"/>
            <a:ext cx="1524000" cy="572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Disciplinas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26C05E75-DF9C-034C-8166-3EEE7D4DD669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683492" y="1791855"/>
            <a:ext cx="295563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A8999F-CDCB-8C37-99C6-E0185255437B}"/>
              </a:ext>
            </a:extLst>
          </p:cNvPr>
          <p:cNvSpPr txBox="1"/>
          <p:nvPr/>
        </p:nvSpPr>
        <p:spPr>
          <a:xfrm>
            <a:off x="683492" y="2426280"/>
            <a:ext cx="2195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Nome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Carga Horária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F6254D21-55F8-8A6F-B690-E14451FFEBB6}"/>
              </a:ext>
            </a:extLst>
          </p:cNvPr>
          <p:cNvSpPr/>
          <p:nvPr/>
        </p:nvSpPr>
        <p:spPr>
          <a:xfrm>
            <a:off x="2976418" y="1362362"/>
            <a:ext cx="1736436" cy="85898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Possui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0FD926B4-42C1-9576-7A8A-012A7A5BF51E}"/>
              </a:ext>
            </a:extLst>
          </p:cNvPr>
          <p:cNvSpPr/>
          <p:nvPr/>
        </p:nvSpPr>
        <p:spPr>
          <a:xfrm>
            <a:off x="7183582" y="1362362"/>
            <a:ext cx="1736436" cy="85898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Vinculo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1C4B43F-627F-4DE2-F55F-3355BDD6B320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2503054" y="1791853"/>
            <a:ext cx="47336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0E9D84A-26EF-4075-75F1-E974D7E43FFC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4712854" y="1791853"/>
            <a:ext cx="47336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3A74291-C6D2-C31B-702C-22AA94580D09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6710218" y="1791853"/>
            <a:ext cx="47336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4D079AC-ADD6-C22E-3A2C-A980025D2B45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8920018" y="1791853"/>
            <a:ext cx="4733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41B8E8A8-D3E5-C430-AE28-BE7E241030C1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1741055" y="471053"/>
            <a:ext cx="1935019" cy="10344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BEF840C7-A75C-2E57-40F1-89AF53843B9A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220363" y="471054"/>
            <a:ext cx="1935019" cy="10344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FC195A3-F6D1-8F2C-19A2-8A32E0EE4D7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48218" y="822036"/>
            <a:ext cx="0" cy="68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8136174-EF51-7195-DC08-0F451078C618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5186218" y="1791856"/>
            <a:ext cx="0" cy="141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6643B18-05E0-75C3-AA03-B2A56412DA73}"/>
              </a:ext>
            </a:extLst>
          </p:cNvPr>
          <p:cNvSpPr txBox="1"/>
          <p:nvPr/>
        </p:nvSpPr>
        <p:spPr>
          <a:xfrm>
            <a:off x="5135416" y="4070093"/>
            <a:ext cx="21959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E-mail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Nome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CPF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RG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Data de Nascimento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Endereço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Telefone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1EC2CC06-D183-5E8D-BD79-E6412035BCCD}"/>
              </a:ext>
            </a:extLst>
          </p:cNvPr>
          <p:cNvCxnSpPr>
            <a:stCxn id="7" idx="3"/>
          </p:cNvCxnSpPr>
          <p:nvPr/>
        </p:nvCxnSpPr>
        <p:spPr>
          <a:xfrm>
            <a:off x="10917382" y="1791854"/>
            <a:ext cx="166254" cy="12192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E2198B1-ECF3-FCA7-B44B-75B662C8ADFB}"/>
              </a:ext>
            </a:extLst>
          </p:cNvPr>
          <p:cNvSpPr txBox="1"/>
          <p:nvPr/>
        </p:nvSpPr>
        <p:spPr>
          <a:xfrm>
            <a:off x="9255992" y="2124656"/>
            <a:ext cx="219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Código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Nome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Carga Horária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F04F730-95A4-C813-E37C-75ABCE5C7C46}"/>
              </a:ext>
            </a:extLst>
          </p:cNvPr>
          <p:cNvSpPr/>
          <p:nvPr/>
        </p:nvSpPr>
        <p:spPr>
          <a:xfrm>
            <a:off x="5135416" y="3497438"/>
            <a:ext cx="1524000" cy="572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Aluno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0499B33C-7B74-6C2E-9A1B-FB36429A53E6}"/>
              </a:ext>
            </a:extLst>
          </p:cNvPr>
          <p:cNvCxnSpPr>
            <a:endCxn id="47" idx="1"/>
          </p:cNvCxnSpPr>
          <p:nvPr/>
        </p:nvCxnSpPr>
        <p:spPr>
          <a:xfrm rot="5400000">
            <a:off x="4236444" y="2833991"/>
            <a:ext cx="1848747" cy="50802"/>
          </a:xfrm>
          <a:prstGeom prst="bentConnector4">
            <a:avLst>
              <a:gd name="adj1" fmla="val -210"/>
              <a:gd name="adj2" fmla="val 549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0D4A0B4-F90F-DD83-3139-BB39DA9E437E}"/>
              </a:ext>
            </a:extLst>
          </p:cNvPr>
          <p:cNvSpPr txBox="1"/>
          <p:nvPr/>
        </p:nvSpPr>
        <p:spPr>
          <a:xfrm>
            <a:off x="5287816" y="2286292"/>
            <a:ext cx="2195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Turno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Código de Identificação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Salas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3969EDB-B8A7-F3F7-0868-524107E4C3BA}"/>
              </a:ext>
            </a:extLst>
          </p:cNvPr>
          <p:cNvCxnSpPr/>
          <p:nvPr/>
        </p:nvCxnSpPr>
        <p:spPr>
          <a:xfrm>
            <a:off x="5135416" y="4070093"/>
            <a:ext cx="0" cy="196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1AA2094B-61C2-9DAB-13DB-DE08A35888ED}"/>
              </a:ext>
            </a:extLst>
          </p:cNvPr>
          <p:cNvSpPr/>
          <p:nvPr/>
        </p:nvSpPr>
        <p:spPr>
          <a:xfrm>
            <a:off x="7289800" y="3494491"/>
            <a:ext cx="1524000" cy="572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Professor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FC402B80-E96D-301C-D14B-28208DB5DB84}"/>
              </a:ext>
            </a:extLst>
          </p:cNvPr>
          <p:cNvCxnSpPr>
            <a:stCxn id="15" idx="2"/>
            <a:endCxn id="56" idx="0"/>
          </p:cNvCxnSpPr>
          <p:nvPr/>
        </p:nvCxnSpPr>
        <p:spPr>
          <a:xfrm>
            <a:off x="8051800" y="2221344"/>
            <a:ext cx="0" cy="127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3804B3E7-BA51-1DD1-E12C-6A9BD620E6A9}"/>
              </a:ext>
            </a:extLst>
          </p:cNvPr>
          <p:cNvCxnSpPr>
            <a:cxnSpLocks/>
          </p:cNvCxnSpPr>
          <p:nvPr/>
        </p:nvCxnSpPr>
        <p:spPr>
          <a:xfrm>
            <a:off x="7305960" y="4070093"/>
            <a:ext cx="0" cy="196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8BC7A3A-2CEA-A437-7067-EE11C81A3E7D}"/>
              </a:ext>
            </a:extLst>
          </p:cNvPr>
          <p:cNvSpPr txBox="1"/>
          <p:nvPr/>
        </p:nvSpPr>
        <p:spPr>
          <a:xfrm>
            <a:off x="7265555" y="4370129"/>
            <a:ext cx="2195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Nome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dirty="0"/>
              <a:t>Titulação (Graduado, Especialista, Mestre ou Doutor)</a:t>
            </a:r>
          </a:p>
        </p:txBody>
      </p:sp>
    </p:spTree>
    <p:extLst>
      <p:ext uri="{BB962C8B-B14F-4D97-AF65-F5344CB8AC3E}">
        <p14:creationId xmlns:p14="http://schemas.microsoft.com/office/powerpoint/2010/main" val="1658882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34</TotalTime>
  <Words>42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Courier New</vt:lpstr>
      <vt:lpstr>Malha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</dc:creator>
  <cp:lastModifiedBy>Maria Eduarda</cp:lastModifiedBy>
  <cp:revision>1</cp:revision>
  <dcterms:created xsi:type="dcterms:W3CDTF">2024-02-24T17:26:26Z</dcterms:created>
  <dcterms:modified xsi:type="dcterms:W3CDTF">2024-02-24T18:00:58Z</dcterms:modified>
</cp:coreProperties>
</file>