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5805C-5D8C-DCA2-30E8-FA4B32524B87}" v="4" dt="2023-05-23T10:32:36.417"/>
    <p1510:client id="{7451C25F-4DE0-BE58-D67A-685FF2D56621}" v="156" dt="2023-05-23T10:17:22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9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2425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20F64B-A388-ED19-B221-33D8D777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-3751"/>
            <a:ext cx="12188236" cy="68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8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402B969-19F7-5E08-B186-6F318FE59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71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4101A5-F904-7F9E-038F-34E601652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130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7C2E29-076E-3E22-C225-1FF231A5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3039"/>
            <a:ext cx="12273022" cy="69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8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4" descr="Graphical user interface, application">
            <a:extLst>
              <a:ext uri="{FF2B5EF4-FFF2-40B4-BE49-F238E27FC236}">
                <a16:creationId xmlns:a16="http://schemas.microsoft.com/office/drawing/2014/main" id="{3300C920-090C-DC80-8F34-868348F3E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-1929" y="-1311"/>
            <a:ext cx="12195857" cy="686062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663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7D203AC-D4CE-832E-D50C-67374AF0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430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A7DFEAF-32F0-DA4D-25E5-CDDBFF4C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841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290DB71-1DD7-2594-AC58-F37D08CC8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98875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GlowVTI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</cp:revision>
  <dcterms:created xsi:type="dcterms:W3CDTF">2023-05-23T09:26:46Z</dcterms:created>
  <dcterms:modified xsi:type="dcterms:W3CDTF">2023-05-23T10:32:45Z</dcterms:modified>
</cp:coreProperties>
</file>