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5C38E-DFDA-41CE-8781-7CAF2258F6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C24F40-699D-4022-8FFE-C469955A0806}">
      <dgm:prSet/>
      <dgm:spPr/>
      <dgm:t>
        <a:bodyPr/>
        <a:lstStyle/>
        <a:p>
          <a:r>
            <a:rPr kumimoji="1" lang="es-ES"/>
            <a:t>Solo los</a:t>
          </a:r>
          <a:r>
            <a:rPr kumimoji="1" lang="zh-CN"/>
            <a:t> </a:t>
          </a:r>
          <a:r>
            <a:rPr kumimoji="1" lang="es-ES"/>
            <a:t>enemigos y un jugador pueden sobrevivir hasta el final.</a:t>
          </a:r>
          <a:endParaRPr lang="en-US"/>
        </a:p>
      </dgm:t>
    </dgm:pt>
    <dgm:pt modelId="{B5770FD6-86C9-41D2-91C2-CDDC193EC6DE}" type="parTrans" cxnId="{1FF058AD-89E0-4158-A3DC-241C1845EFAE}">
      <dgm:prSet/>
      <dgm:spPr/>
      <dgm:t>
        <a:bodyPr/>
        <a:lstStyle/>
        <a:p>
          <a:endParaRPr lang="en-US"/>
        </a:p>
      </dgm:t>
    </dgm:pt>
    <dgm:pt modelId="{2445991D-AD1A-439B-8121-B5BA2B6D1848}" type="sibTrans" cxnId="{1FF058AD-89E0-4158-A3DC-241C1845EFAE}">
      <dgm:prSet/>
      <dgm:spPr/>
      <dgm:t>
        <a:bodyPr/>
        <a:lstStyle/>
        <a:p>
          <a:endParaRPr lang="en-US"/>
        </a:p>
      </dgm:t>
    </dgm:pt>
    <dgm:pt modelId="{502B8E5B-CB60-40E5-A4D0-B182DA80CFD6}">
      <dgm:prSet/>
      <dgm:spPr/>
      <dgm:t>
        <a:bodyPr/>
        <a:lstStyle/>
        <a:p>
          <a:r>
            <a:rPr kumimoji="1" lang="es-ES"/>
            <a:t>Si la barra de sangre del jugador está vacía, el juego ha terminado.</a:t>
          </a:r>
          <a:endParaRPr lang="en-US"/>
        </a:p>
      </dgm:t>
    </dgm:pt>
    <dgm:pt modelId="{17BD96D4-52B5-42BA-B4B0-744E982794B0}" type="parTrans" cxnId="{824E997F-C3DE-4926-8047-EECA38F16FD8}">
      <dgm:prSet/>
      <dgm:spPr/>
      <dgm:t>
        <a:bodyPr/>
        <a:lstStyle/>
        <a:p>
          <a:endParaRPr lang="en-US"/>
        </a:p>
      </dgm:t>
    </dgm:pt>
    <dgm:pt modelId="{E8656F57-E0A3-44B1-9B95-C3D533AA1C11}" type="sibTrans" cxnId="{824E997F-C3DE-4926-8047-EECA38F16FD8}">
      <dgm:prSet/>
      <dgm:spPr/>
      <dgm:t>
        <a:bodyPr/>
        <a:lstStyle/>
        <a:p>
          <a:endParaRPr lang="en-US"/>
        </a:p>
      </dgm:t>
    </dgm:pt>
    <dgm:pt modelId="{6CAC6340-3173-4432-999F-E03F57C93711}" type="pres">
      <dgm:prSet presAssocID="{DC45C38E-DFDA-41CE-8781-7CAF2258F605}" presName="root" presStyleCnt="0">
        <dgm:presLayoutVars>
          <dgm:dir/>
          <dgm:resizeHandles val="exact"/>
        </dgm:presLayoutVars>
      </dgm:prSet>
      <dgm:spPr/>
    </dgm:pt>
    <dgm:pt modelId="{42F294F0-9476-43DD-836D-E176BD6ED305}" type="pres">
      <dgm:prSet presAssocID="{34C24F40-699D-4022-8FFE-C469955A0806}" presName="compNode" presStyleCnt="0"/>
      <dgm:spPr/>
    </dgm:pt>
    <dgm:pt modelId="{FECAB736-D16E-43F3-B6CB-E175BCB357F1}" type="pres">
      <dgm:prSet presAssocID="{34C24F40-699D-4022-8FFE-C469955A08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8E354831-0FDB-4187-9FA0-BF5A225B4CA2}" type="pres">
      <dgm:prSet presAssocID="{34C24F40-699D-4022-8FFE-C469955A0806}" presName="spaceRect" presStyleCnt="0"/>
      <dgm:spPr/>
    </dgm:pt>
    <dgm:pt modelId="{F6168F0B-43E7-4E89-ACBE-71E8F2DF1227}" type="pres">
      <dgm:prSet presAssocID="{34C24F40-699D-4022-8FFE-C469955A0806}" presName="textRect" presStyleLbl="revTx" presStyleIdx="0" presStyleCnt="2">
        <dgm:presLayoutVars>
          <dgm:chMax val="1"/>
          <dgm:chPref val="1"/>
        </dgm:presLayoutVars>
      </dgm:prSet>
      <dgm:spPr/>
    </dgm:pt>
    <dgm:pt modelId="{ECB9CDA0-8053-4EEA-82B5-6232CD52E888}" type="pres">
      <dgm:prSet presAssocID="{2445991D-AD1A-439B-8121-B5BA2B6D1848}" presName="sibTrans" presStyleCnt="0"/>
      <dgm:spPr/>
    </dgm:pt>
    <dgm:pt modelId="{787AA361-6E42-4AA7-B840-3D5AFE56281F}" type="pres">
      <dgm:prSet presAssocID="{502B8E5B-CB60-40E5-A4D0-B182DA80CFD6}" presName="compNode" presStyleCnt="0"/>
      <dgm:spPr/>
    </dgm:pt>
    <dgm:pt modelId="{F92CEAD8-E2C8-4C59-83F0-111A2632D990}" type="pres">
      <dgm:prSet presAssocID="{502B8E5B-CB60-40E5-A4D0-B182DA80CF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2C7630B-4DC0-47AC-B2FD-B722A849ACF5}" type="pres">
      <dgm:prSet presAssocID="{502B8E5B-CB60-40E5-A4D0-B182DA80CFD6}" presName="spaceRect" presStyleCnt="0"/>
      <dgm:spPr/>
    </dgm:pt>
    <dgm:pt modelId="{B0306FEB-9E6C-4D91-AF00-A1FD04FFEFE6}" type="pres">
      <dgm:prSet presAssocID="{502B8E5B-CB60-40E5-A4D0-B182DA80CF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A9B933-9F66-4A70-AB66-C7AB2B1C83D1}" type="presOf" srcId="{DC45C38E-DFDA-41CE-8781-7CAF2258F605}" destId="{6CAC6340-3173-4432-999F-E03F57C93711}" srcOrd="0" destOrd="0" presId="urn:microsoft.com/office/officeart/2018/2/layout/IconLabelList"/>
    <dgm:cxn modelId="{49A7C751-7A69-4012-9158-A834432E25FC}" type="presOf" srcId="{34C24F40-699D-4022-8FFE-C469955A0806}" destId="{F6168F0B-43E7-4E89-ACBE-71E8F2DF1227}" srcOrd="0" destOrd="0" presId="urn:microsoft.com/office/officeart/2018/2/layout/IconLabelList"/>
    <dgm:cxn modelId="{CA83697F-7D73-412B-8803-C3949453E3EC}" type="presOf" srcId="{502B8E5B-CB60-40E5-A4D0-B182DA80CFD6}" destId="{B0306FEB-9E6C-4D91-AF00-A1FD04FFEFE6}" srcOrd="0" destOrd="0" presId="urn:microsoft.com/office/officeart/2018/2/layout/IconLabelList"/>
    <dgm:cxn modelId="{824E997F-C3DE-4926-8047-EECA38F16FD8}" srcId="{DC45C38E-DFDA-41CE-8781-7CAF2258F605}" destId="{502B8E5B-CB60-40E5-A4D0-B182DA80CFD6}" srcOrd="1" destOrd="0" parTransId="{17BD96D4-52B5-42BA-B4B0-744E982794B0}" sibTransId="{E8656F57-E0A3-44B1-9B95-C3D533AA1C11}"/>
    <dgm:cxn modelId="{1FF058AD-89E0-4158-A3DC-241C1845EFAE}" srcId="{DC45C38E-DFDA-41CE-8781-7CAF2258F605}" destId="{34C24F40-699D-4022-8FFE-C469955A0806}" srcOrd="0" destOrd="0" parTransId="{B5770FD6-86C9-41D2-91C2-CDDC193EC6DE}" sibTransId="{2445991D-AD1A-439B-8121-B5BA2B6D1848}"/>
    <dgm:cxn modelId="{93DB6E96-D315-4191-9E50-4FE9573079FC}" type="presParOf" srcId="{6CAC6340-3173-4432-999F-E03F57C93711}" destId="{42F294F0-9476-43DD-836D-E176BD6ED305}" srcOrd="0" destOrd="0" presId="urn:microsoft.com/office/officeart/2018/2/layout/IconLabelList"/>
    <dgm:cxn modelId="{5669ADDD-FA57-4D95-B22A-F91D8AC842B0}" type="presParOf" srcId="{42F294F0-9476-43DD-836D-E176BD6ED305}" destId="{FECAB736-D16E-43F3-B6CB-E175BCB357F1}" srcOrd="0" destOrd="0" presId="urn:microsoft.com/office/officeart/2018/2/layout/IconLabelList"/>
    <dgm:cxn modelId="{22E75DEF-E427-4919-88FD-F72825EA1495}" type="presParOf" srcId="{42F294F0-9476-43DD-836D-E176BD6ED305}" destId="{8E354831-0FDB-4187-9FA0-BF5A225B4CA2}" srcOrd="1" destOrd="0" presId="urn:microsoft.com/office/officeart/2018/2/layout/IconLabelList"/>
    <dgm:cxn modelId="{824408A1-BE56-4FE2-ABA2-9CAFACC4CF94}" type="presParOf" srcId="{42F294F0-9476-43DD-836D-E176BD6ED305}" destId="{F6168F0B-43E7-4E89-ACBE-71E8F2DF1227}" srcOrd="2" destOrd="0" presId="urn:microsoft.com/office/officeart/2018/2/layout/IconLabelList"/>
    <dgm:cxn modelId="{38B3EEE9-3F83-4675-B083-317A8D9F93E7}" type="presParOf" srcId="{6CAC6340-3173-4432-999F-E03F57C93711}" destId="{ECB9CDA0-8053-4EEA-82B5-6232CD52E888}" srcOrd="1" destOrd="0" presId="urn:microsoft.com/office/officeart/2018/2/layout/IconLabelList"/>
    <dgm:cxn modelId="{76CD5AF7-F037-45AB-B9C8-32A4C9397C63}" type="presParOf" srcId="{6CAC6340-3173-4432-999F-E03F57C93711}" destId="{787AA361-6E42-4AA7-B840-3D5AFE56281F}" srcOrd="2" destOrd="0" presId="urn:microsoft.com/office/officeart/2018/2/layout/IconLabelList"/>
    <dgm:cxn modelId="{9736452A-4E0A-4C98-91CC-F4434A070846}" type="presParOf" srcId="{787AA361-6E42-4AA7-B840-3D5AFE56281F}" destId="{F92CEAD8-E2C8-4C59-83F0-111A2632D990}" srcOrd="0" destOrd="0" presId="urn:microsoft.com/office/officeart/2018/2/layout/IconLabelList"/>
    <dgm:cxn modelId="{6457B731-B4F3-44F7-AE35-6D36BDD5A9FE}" type="presParOf" srcId="{787AA361-6E42-4AA7-B840-3D5AFE56281F}" destId="{42C7630B-4DC0-47AC-B2FD-B722A849ACF5}" srcOrd="1" destOrd="0" presId="urn:microsoft.com/office/officeart/2018/2/layout/IconLabelList"/>
    <dgm:cxn modelId="{DA86A7D7-7E7D-4558-B394-3B32DE06751F}" type="presParOf" srcId="{787AA361-6E42-4AA7-B840-3D5AFE56281F}" destId="{B0306FEB-9E6C-4D91-AF00-A1FD04FFEF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E2536-3BB4-419A-B20F-9DA68C4596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A9FD40-66B7-4701-931D-62AEC58A69E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dirty="0"/>
            <a:t>To be or not to be.</a:t>
          </a:r>
        </a:p>
        <a:p>
          <a:pPr>
            <a:lnSpc>
              <a:spcPct val="100000"/>
            </a:lnSpc>
          </a:pPr>
          <a:r>
            <a:rPr kumimoji="1" lang="en-US" dirty="0"/>
            <a:t>That’s a question.</a:t>
          </a:r>
          <a:endParaRPr lang="en-US" dirty="0"/>
        </a:p>
      </dgm:t>
    </dgm:pt>
    <dgm:pt modelId="{64CC61A6-B22D-4EB2-B952-23FA286E24D9}" type="parTrans" cxnId="{B4859F7B-C481-44B9-AC03-65A8F50CCF74}">
      <dgm:prSet/>
      <dgm:spPr/>
      <dgm:t>
        <a:bodyPr/>
        <a:lstStyle/>
        <a:p>
          <a:endParaRPr lang="en-US"/>
        </a:p>
      </dgm:t>
    </dgm:pt>
    <dgm:pt modelId="{031EBF3A-4AF4-4AD6-8E66-92203B23ECDC}" type="sibTrans" cxnId="{B4859F7B-C481-44B9-AC03-65A8F50CCF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EE134D-9E48-45A6-A83E-E78978FB194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dirty="0"/>
            <a:t>Try to destroy all enemies. </a:t>
          </a:r>
        </a:p>
        <a:p>
          <a:pPr>
            <a:lnSpc>
              <a:spcPct val="100000"/>
            </a:lnSpc>
          </a:pPr>
          <a:r>
            <a:rPr kumimoji="1" lang="en-US" dirty="0"/>
            <a:t>You will win in the end.</a:t>
          </a:r>
          <a:endParaRPr lang="en-US" dirty="0"/>
        </a:p>
      </dgm:t>
    </dgm:pt>
    <dgm:pt modelId="{23CF3B2A-83E5-4156-8646-F66A673BE798}" type="parTrans" cxnId="{6CBB5CD6-F9D5-44DC-9933-C3AC8FF94B0A}">
      <dgm:prSet/>
      <dgm:spPr/>
      <dgm:t>
        <a:bodyPr/>
        <a:lstStyle/>
        <a:p>
          <a:endParaRPr lang="en-US"/>
        </a:p>
      </dgm:t>
    </dgm:pt>
    <dgm:pt modelId="{141D7FE6-B47F-47A9-B1A7-F6AA785B123D}" type="sibTrans" cxnId="{6CBB5CD6-F9D5-44DC-9933-C3AC8FF94B0A}">
      <dgm:prSet/>
      <dgm:spPr/>
      <dgm:t>
        <a:bodyPr/>
        <a:lstStyle/>
        <a:p>
          <a:endParaRPr lang="en-US"/>
        </a:p>
      </dgm:t>
    </dgm:pt>
    <dgm:pt modelId="{ACA6F946-FC54-4644-A134-D4CCC1D11C9A}" type="pres">
      <dgm:prSet presAssocID="{CF0E2536-3BB4-419A-B20F-9DA68C4596CE}" presName="root" presStyleCnt="0">
        <dgm:presLayoutVars>
          <dgm:dir/>
          <dgm:resizeHandles val="exact"/>
        </dgm:presLayoutVars>
      </dgm:prSet>
      <dgm:spPr/>
    </dgm:pt>
    <dgm:pt modelId="{9C11ADE0-383C-48DF-9E88-2EE8EE744D7A}" type="pres">
      <dgm:prSet presAssocID="{6BA9FD40-66B7-4701-931D-62AEC58A69E6}" presName="compNode" presStyleCnt="0"/>
      <dgm:spPr/>
    </dgm:pt>
    <dgm:pt modelId="{B7A67F28-3003-4852-B04D-B2F46178B07B}" type="pres">
      <dgm:prSet presAssocID="{6BA9FD40-66B7-4701-931D-62AEC58A69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69E9329-F1B1-4C18-821E-E53A5B605F02}" type="pres">
      <dgm:prSet presAssocID="{6BA9FD40-66B7-4701-931D-62AEC58A69E6}" presName="spaceRect" presStyleCnt="0"/>
      <dgm:spPr/>
    </dgm:pt>
    <dgm:pt modelId="{8B26401C-44D6-47DE-84FA-138A291064BE}" type="pres">
      <dgm:prSet presAssocID="{6BA9FD40-66B7-4701-931D-62AEC58A69E6}" presName="textRect" presStyleLbl="revTx" presStyleIdx="0" presStyleCnt="2">
        <dgm:presLayoutVars>
          <dgm:chMax val="1"/>
          <dgm:chPref val="1"/>
        </dgm:presLayoutVars>
      </dgm:prSet>
      <dgm:spPr/>
    </dgm:pt>
    <dgm:pt modelId="{4E2F2E6E-6194-4F5C-A281-6E21D94377C5}" type="pres">
      <dgm:prSet presAssocID="{031EBF3A-4AF4-4AD6-8E66-92203B23ECDC}" presName="sibTrans" presStyleCnt="0"/>
      <dgm:spPr/>
    </dgm:pt>
    <dgm:pt modelId="{90A08F56-A409-4445-95BB-DE2677EE50E8}" type="pres">
      <dgm:prSet presAssocID="{44EE134D-9E48-45A6-A83E-E78978FB1946}" presName="compNode" presStyleCnt="0"/>
      <dgm:spPr/>
    </dgm:pt>
    <dgm:pt modelId="{05497430-E2F1-4B9E-A878-314A43F7614A}" type="pres">
      <dgm:prSet presAssocID="{44EE134D-9E48-45A6-A83E-E78978FB19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C4ADDC86-988B-4721-AC9D-41DFCF9BB70E}" type="pres">
      <dgm:prSet presAssocID="{44EE134D-9E48-45A6-A83E-E78978FB1946}" presName="spaceRect" presStyleCnt="0"/>
      <dgm:spPr/>
    </dgm:pt>
    <dgm:pt modelId="{438BEF17-AC65-4DA4-8AD7-7827B65335CB}" type="pres">
      <dgm:prSet presAssocID="{44EE134D-9E48-45A6-A83E-E78978FB19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4859F7B-C481-44B9-AC03-65A8F50CCF74}" srcId="{CF0E2536-3BB4-419A-B20F-9DA68C4596CE}" destId="{6BA9FD40-66B7-4701-931D-62AEC58A69E6}" srcOrd="0" destOrd="0" parTransId="{64CC61A6-B22D-4EB2-B952-23FA286E24D9}" sibTransId="{031EBF3A-4AF4-4AD6-8E66-92203B23ECDC}"/>
    <dgm:cxn modelId="{F96A25C6-A28B-414A-835A-92B3C89E3CC3}" type="presOf" srcId="{6BA9FD40-66B7-4701-931D-62AEC58A69E6}" destId="{8B26401C-44D6-47DE-84FA-138A291064BE}" srcOrd="0" destOrd="0" presId="urn:microsoft.com/office/officeart/2018/2/layout/IconLabelList"/>
    <dgm:cxn modelId="{0E76E0CB-74D8-B146-AC11-A1BCB1DE83B7}" type="presOf" srcId="{44EE134D-9E48-45A6-A83E-E78978FB1946}" destId="{438BEF17-AC65-4DA4-8AD7-7827B65335CB}" srcOrd="0" destOrd="0" presId="urn:microsoft.com/office/officeart/2018/2/layout/IconLabelList"/>
    <dgm:cxn modelId="{C9F35ED4-9D31-B342-B48F-F5C42DA482B5}" type="presOf" srcId="{CF0E2536-3BB4-419A-B20F-9DA68C4596CE}" destId="{ACA6F946-FC54-4644-A134-D4CCC1D11C9A}" srcOrd="0" destOrd="0" presId="urn:microsoft.com/office/officeart/2018/2/layout/IconLabelList"/>
    <dgm:cxn modelId="{6CBB5CD6-F9D5-44DC-9933-C3AC8FF94B0A}" srcId="{CF0E2536-3BB4-419A-B20F-9DA68C4596CE}" destId="{44EE134D-9E48-45A6-A83E-E78978FB1946}" srcOrd="1" destOrd="0" parTransId="{23CF3B2A-83E5-4156-8646-F66A673BE798}" sibTransId="{141D7FE6-B47F-47A9-B1A7-F6AA785B123D}"/>
    <dgm:cxn modelId="{7C608B0D-99BD-3F40-AA98-F9488BC6B4AB}" type="presParOf" srcId="{ACA6F946-FC54-4644-A134-D4CCC1D11C9A}" destId="{9C11ADE0-383C-48DF-9E88-2EE8EE744D7A}" srcOrd="0" destOrd="0" presId="urn:microsoft.com/office/officeart/2018/2/layout/IconLabelList"/>
    <dgm:cxn modelId="{0F4BC77E-25C6-F44B-9AC0-6476AD4C7691}" type="presParOf" srcId="{9C11ADE0-383C-48DF-9E88-2EE8EE744D7A}" destId="{B7A67F28-3003-4852-B04D-B2F46178B07B}" srcOrd="0" destOrd="0" presId="urn:microsoft.com/office/officeart/2018/2/layout/IconLabelList"/>
    <dgm:cxn modelId="{55483004-FFE0-3A44-BC44-416CE3227620}" type="presParOf" srcId="{9C11ADE0-383C-48DF-9E88-2EE8EE744D7A}" destId="{B69E9329-F1B1-4C18-821E-E53A5B605F02}" srcOrd="1" destOrd="0" presId="urn:microsoft.com/office/officeart/2018/2/layout/IconLabelList"/>
    <dgm:cxn modelId="{6280EFA7-CE5C-F344-9274-B4E549D5262D}" type="presParOf" srcId="{9C11ADE0-383C-48DF-9E88-2EE8EE744D7A}" destId="{8B26401C-44D6-47DE-84FA-138A291064BE}" srcOrd="2" destOrd="0" presId="urn:microsoft.com/office/officeart/2018/2/layout/IconLabelList"/>
    <dgm:cxn modelId="{FF74035B-AE08-6C46-81C2-66C5F4E5C031}" type="presParOf" srcId="{ACA6F946-FC54-4644-A134-D4CCC1D11C9A}" destId="{4E2F2E6E-6194-4F5C-A281-6E21D94377C5}" srcOrd="1" destOrd="0" presId="urn:microsoft.com/office/officeart/2018/2/layout/IconLabelList"/>
    <dgm:cxn modelId="{780687D7-1ECE-2B43-A785-1D6D23AA3DE8}" type="presParOf" srcId="{ACA6F946-FC54-4644-A134-D4CCC1D11C9A}" destId="{90A08F56-A409-4445-95BB-DE2677EE50E8}" srcOrd="2" destOrd="0" presId="urn:microsoft.com/office/officeart/2018/2/layout/IconLabelList"/>
    <dgm:cxn modelId="{22720908-A7FE-2140-95B5-D0E29C16D45F}" type="presParOf" srcId="{90A08F56-A409-4445-95BB-DE2677EE50E8}" destId="{05497430-E2F1-4B9E-A878-314A43F7614A}" srcOrd="0" destOrd="0" presId="urn:microsoft.com/office/officeart/2018/2/layout/IconLabelList"/>
    <dgm:cxn modelId="{354B433C-2B21-E643-92F9-E93814E30577}" type="presParOf" srcId="{90A08F56-A409-4445-95BB-DE2677EE50E8}" destId="{C4ADDC86-988B-4721-AC9D-41DFCF9BB70E}" srcOrd="1" destOrd="0" presId="urn:microsoft.com/office/officeart/2018/2/layout/IconLabelList"/>
    <dgm:cxn modelId="{7D60DE7A-D67B-424D-976C-7577144C7B49}" type="presParOf" srcId="{90A08F56-A409-4445-95BB-DE2677EE50E8}" destId="{438BEF17-AC65-4DA4-8AD7-7827B65335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AB736-D16E-43F3-B6CB-E175BCB357F1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8F0B-43E7-4E89-ACBE-71E8F2DF12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000" kern="1200"/>
            <a:t>Solo los</a:t>
          </a:r>
          <a:r>
            <a:rPr kumimoji="1" lang="zh-CN" sz="2000" kern="1200"/>
            <a:t> </a:t>
          </a:r>
          <a:r>
            <a:rPr kumimoji="1" lang="es-ES" sz="2000" kern="1200"/>
            <a:t>enemigos y un jugador pueden sobrevivir hasta el final.</a:t>
          </a:r>
          <a:endParaRPr lang="en-US" sz="2000" kern="1200"/>
        </a:p>
      </dsp:txBody>
      <dsp:txXfrm>
        <a:off x="712199" y="2612207"/>
        <a:ext cx="4320000" cy="720000"/>
      </dsp:txXfrm>
    </dsp:sp>
    <dsp:sp modelId="{F92CEAD8-E2C8-4C59-83F0-111A2632D990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06FEB-9E6C-4D91-AF00-A1FD04FFEFE6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000" kern="1200"/>
            <a:t>Si la barra de sangre del jugador está vacía, el juego ha terminado.</a:t>
          </a:r>
          <a:endParaRPr lang="en-US" sz="2000" kern="1200"/>
        </a:p>
      </dsp:txBody>
      <dsp:txXfrm>
        <a:off x="5788200" y="261220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67F28-3003-4852-B04D-B2F46178B07B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6401C-44D6-47DE-84FA-138A291064BE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To be or not to be.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That’s a question.</a:t>
          </a:r>
          <a:endParaRPr lang="en-US" sz="1900" kern="1200" dirty="0"/>
        </a:p>
      </dsp:txBody>
      <dsp:txXfrm>
        <a:off x="712199" y="2612207"/>
        <a:ext cx="4320000" cy="720000"/>
      </dsp:txXfrm>
    </dsp:sp>
    <dsp:sp modelId="{05497430-E2F1-4B9E-A878-314A43F7614A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BEF17-AC65-4DA4-8AD7-7827B65335CB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Try to destroy all enemies.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You will win in the end.</a:t>
          </a:r>
          <a:endParaRPr lang="en-US" sz="1900" kern="1200" dirty="0"/>
        </a:p>
      </dsp:txBody>
      <dsp:txXfrm>
        <a:off x="5788200" y="261220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EAEC-B1D5-4946-8BA6-E0CDF3401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Kill virus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60FB8-2782-BD4B-822E-A92BA5D1C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kumimoji="1" lang="es-ES" altLang="zh-CN" dirty="0"/>
              <a:t>Wenbo Sun</a:t>
            </a:r>
          </a:p>
          <a:p>
            <a:pPr algn="r"/>
            <a:r>
              <a:rPr kumimoji="1" lang="es-ES" altLang="zh-CN" dirty="0" err="1"/>
              <a:t>Wenhui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Lin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6EDCE1-65D0-B049-9849-3F3E810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kumimoji="1" lang="es-ES" altLang="zh-CN" sz="3200"/>
              <a:t>Juego de fondo</a:t>
            </a:r>
            <a:endParaRPr kumimoji="1"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E6D8C-0726-D347-A8CE-062273DA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096265" cy="39620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s-ES" altLang="zh-CN" sz="1600" dirty="0"/>
          </a:p>
          <a:p>
            <a:r>
              <a:rPr kumimoji="1" lang="es-ES" altLang="zh-CN" sz="1800" dirty="0"/>
              <a:t>El juego es una versión horizontal del juego.</a:t>
            </a:r>
            <a:endParaRPr kumimoji="1" lang="zh-CN" altLang="en-US" sz="1800" dirty="0"/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8E089602-06DD-E648-BBF6-5ECEC203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718360"/>
            <a:ext cx="6533501" cy="35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31C8A-94B7-A948-96AC-05EEDFBB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kumimoji="1" lang="es-ES" altLang="zh-CN" dirty="0"/>
              <a:t>En el camino se encontrará con todo tipo de enemigos.</a:t>
            </a:r>
            <a:endParaRPr kumimoji="1"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DADE414C-37E6-C449-80F4-710C5F268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9" y="3429000"/>
            <a:ext cx="1873621" cy="1761524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9E21DB0A-45D2-1B4C-AC6A-9275EA0E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389" y="3429000"/>
            <a:ext cx="1873621" cy="1796622"/>
          </a:xfrm>
          <a:prstGeom prst="rect">
            <a:avLst/>
          </a:prstGeom>
        </p:spPr>
      </p:pic>
      <p:pic>
        <p:nvPicPr>
          <p:cNvPr id="9" name="图片 8" descr="图片包含 衬衫, 游戏机, 画&#10;&#10;描述已自动生成">
            <a:extLst>
              <a:ext uri="{FF2B5EF4-FFF2-40B4-BE49-F238E27FC236}">
                <a16:creationId xmlns:a16="http://schemas.microsoft.com/office/drawing/2014/main" id="{8C855FED-1DC4-A948-92F6-E1C6FCFD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1972962" cy="1845557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D4664FB1-FBE8-424A-AC07-600473188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248" y="3415588"/>
            <a:ext cx="1972962" cy="1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19C6A-0467-3044-BC99-A94E603D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s-E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sus </a:t>
            </a:r>
            <a:r>
              <a:rPr kumimoji="1" lang="es-ES" altLang="zh-CN" dirty="0"/>
              <a:t>jefes(Big </a:t>
            </a:r>
            <a:r>
              <a:rPr kumimoji="1" lang="es-ES" altLang="zh-CN" dirty="0" err="1"/>
              <a:t>boss</a:t>
            </a:r>
            <a:r>
              <a:rPr kumimoji="1" lang="es-ES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 descr="图片包含 游戏机, 钟表&#10;&#10;描述已自动生成">
            <a:extLst>
              <a:ext uri="{FF2B5EF4-FFF2-40B4-BE49-F238E27FC236}">
                <a16:creationId xmlns:a16="http://schemas.microsoft.com/office/drawing/2014/main" id="{B695379B-046B-9348-B386-0F5628942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1620" y="2897280"/>
            <a:ext cx="3272239" cy="2658694"/>
          </a:xfrm>
          <a:prstGeom prst="rect">
            <a:avLst/>
          </a:prstGeom>
        </p:spPr>
      </p:pic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D32DFF07-38E3-354C-AD43-F7D6AC12C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810" y1="26397" x2="5810" y2="26397"/>
                        <a14:backgroundMark x1="11268" y1="92678" x2="11268" y2="92678"/>
                        <a14:backgroundMark x1="7746" y1="90173" x2="18134" y2="961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7878" y="2721452"/>
            <a:ext cx="3602502" cy="32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4EDDE-2124-7F46-8E7F-27B11044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4365"/>
            <a:ext cx="10820400" cy="4024125"/>
          </a:xfrm>
        </p:spPr>
        <p:txBody>
          <a:bodyPr/>
          <a:lstStyle/>
          <a:p>
            <a:r>
              <a:rPr kumimoji="1" lang="es-ES" altLang="zh-CN" dirty="0"/>
              <a:t>Por supuesto, los jugadores recibirán algunas armas, pero esto debe ser ganado por la habilidad del jugador.</a:t>
            </a:r>
            <a:endParaRPr kumimoji="1" lang="zh-CN" altLang="en-US" dirty="0"/>
          </a:p>
        </p:txBody>
      </p:sp>
      <p:pic>
        <p:nvPicPr>
          <p:cNvPr id="6" name="图片 5" descr="图片包含 游戏机, 物体&#10;&#10;描述已自动生成">
            <a:extLst>
              <a:ext uri="{FF2B5EF4-FFF2-40B4-BE49-F238E27FC236}">
                <a16:creationId xmlns:a16="http://schemas.microsoft.com/office/drawing/2014/main" id="{9DEA62B2-D566-B542-9314-37328A5A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82" y="3313327"/>
            <a:ext cx="2705100" cy="2159000"/>
          </a:xfrm>
          <a:prstGeom prst="rect">
            <a:avLst/>
          </a:prstGeom>
        </p:spPr>
      </p:pic>
      <p:pic>
        <p:nvPicPr>
          <p:cNvPr id="8" name="图片 7" descr="图片包含 游戏机, 桌子&#10;&#10;描述已自动生成">
            <a:extLst>
              <a:ext uri="{FF2B5EF4-FFF2-40B4-BE49-F238E27FC236}">
                <a16:creationId xmlns:a16="http://schemas.microsoft.com/office/drawing/2014/main" id="{AA7FF1F5-7C8B-6049-B449-DA4E370C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3327"/>
            <a:ext cx="4533900" cy="2146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4CF7DF-8568-DD4C-88E8-83426100EA4B}"/>
              </a:ext>
            </a:extLst>
          </p:cNvPr>
          <p:cNvSpPr txBox="1"/>
          <p:nvPr/>
        </p:nvSpPr>
        <p:spPr>
          <a:xfrm>
            <a:off x="1260389" y="5857104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dirty="0"/>
              <a:t>Espada de aguja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E142E9-082E-2948-AC9D-968B83799074}"/>
              </a:ext>
            </a:extLst>
          </p:cNvPr>
          <p:cNvSpPr txBox="1"/>
          <p:nvPr/>
        </p:nvSpPr>
        <p:spPr>
          <a:xfrm>
            <a:off x="7389339" y="5857104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dirty="0"/>
              <a:t>Pistola cápsula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7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04DEF5E7-2D3F-49BC-91EE-7B7908593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755066"/>
              </p:ext>
            </p:extLst>
          </p:nvPr>
        </p:nvGraphicFramePr>
        <p:xfrm>
          <a:off x="685800" y="1897352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74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BC9E667-E5C7-4727-B466-EF8F85D70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41053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33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262E-E3A9-5D43-9B5A-4642B10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568460"/>
            <a:ext cx="8610600" cy="1293028"/>
          </a:xfrm>
        </p:spPr>
        <p:txBody>
          <a:bodyPr/>
          <a:lstStyle/>
          <a:p>
            <a:pPr algn="ctr"/>
            <a:r>
              <a:rPr kumimoji="1" lang="en-US" altLang="zh-CN" dirty="0" err="1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4764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Macintosh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水汽尾迹</vt:lpstr>
      <vt:lpstr>Kill virus</vt:lpstr>
      <vt:lpstr>Juego de fondo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 virus</dc:title>
  <dc:creator>Wenbo Sun</dc:creator>
  <cp:lastModifiedBy>Wenbo Sun</cp:lastModifiedBy>
  <cp:revision>2</cp:revision>
  <dcterms:created xsi:type="dcterms:W3CDTF">2020-02-26T02:37:39Z</dcterms:created>
  <dcterms:modified xsi:type="dcterms:W3CDTF">2020-02-26T02:39:11Z</dcterms:modified>
</cp:coreProperties>
</file>