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e8306cacf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e8306cacf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8306cac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e8306cac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e8306cacf_1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e8306cacf_1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e8306cacf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e8306cacf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e8306cacf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e8306cacf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e8306cacf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e8306cacf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45425" y="8093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II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86775" y="2180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Progress Report</a:t>
            </a:r>
            <a:endParaRPr sz="19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960500" y="3501275"/>
            <a:ext cx="34707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Shivashankar S 4MH15CS085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 Nithin Srivatsav 4MH16CS056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Ponnanna MB 4MH16CS071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Swathi N Shayana 4MH16CS106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Objectives</a:t>
            </a:r>
            <a:endParaRPr b="1" sz="28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 Crop to be planted.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 Fertilizer to be used.,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Give real time data of soil to farmer.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Peer support and </a:t>
            </a:r>
            <a:r>
              <a:rPr lang="en" sz="1700"/>
              <a:t>Questionnaire</a:t>
            </a:r>
            <a:r>
              <a:rPr lang="en" sz="1700"/>
              <a:t> for farmers.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81725" y="129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Methodology - 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Machine/Deep Learning</a:t>
            </a:r>
            <a:endParaRPr b="1" sz="3700"/>
          </a:p>
        </p:txBody>
      </p:sp>
      <p:sp>
        <p:nvSpPr>
          <p:cNvPr id="148" name="Google Shape;148;p15"/>
          <p:cNvSpPr/>
          <p:nvPr/>
        </p:nvSpPr>
        <p:spPr>
          <a:xfrm>
            <a:off x="3105313" y="1422075"/>
            <a:ext cx="2564700" cy="25575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5"/>
          <p:cNvGrpSpPr/>
          <p:nvPr/>
        </p:nvGrpSpPr>
        <p:grpSpPr>
          <a:xfrm>
            <a:off x="1515461" y="1149724"/>
            <a:ext cx="1931639" cy="845226"/>
            <a:chOff x="1680836" y="1315124"/>
            <a:chExt cx="1931639" cy="845226"/>
          </a:xfrm>
        </p:grpSpPr>
        <p:cxnSp>
          <p:nvCxnSpPr>
            <p:cNvPr id="150" name="Google Shape;150;p15"/>
            <p:cNvCxnSpPr/>
            <p:nvPr/>
          </p:nvCxnSpPr>
          <p:spPr>
            <a:xfrm flipH="1" rot="10800000">
              <a:off x="2861875" y="1890650"/>
              <a:ext cx="750600" cy="269700"/>
            </a:xfrm>
            <a:prstGeom prst="straightConnector1">
              <a:avLst/>
            </a:prstGeom>
            <a:noFill/>
            <a:ln cap="flat" cmpd="sng" w="19050">
              <a:solidFill>
                <a:srgbClr val="65F0AD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1" name="Google Shape;151;p15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LOREM 3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Vestibulum nec congue tempus lorem ipsum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5351944" y="1149724"/>
            <a:ext cx="1940006" cy="669600"/>
            <a:chOff x="5517319" y="1315124"/>
            <a:chExt cx="1940006" cy="669600"/>
          </a:xfrm>
        </p:grpSpPr>
        <p:cxnSp>
          <p:nvCxnSpPr>
            <p:cNvPr id="153" name="Google Shape;153;p15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4" name="Google Shape;154;p15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building and accuracy check.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3640789" y="3791465"/>
            <a:ext cx="1495200" cy="1143796"/>
            <a:chOff x="3808226" y="3535140"/>
            <a:chExt cx="1495200" cy="1143796"/>
          </a:xfrm>
        </p:grpSpPr>
        <p:cxnSp>
          <p:nvCxnSpPr>
            <p:cNvPr id="156" name="Google Shape;156;p15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57" name="Google Shape;157;p15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Change parameters and tune the model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5"/>
          <p:cNvSpPr txBox="1"/>
          <p:nvPr/>
        </p:nvSpPr>
        <p:spPr>
          <a:xfrm>
            <a:off x="3730650" y="2069271"/>
            <a:ext cx="1443600" cy="11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Vestibulum nec congue tempus</a:t>
            </a:r>
            <a:endParaRPr sz="1200"/>
          </a:p>
        </p:txBody>
      </p:sp>
      <p:sp>
        <p:nvSpPr>
          <p:cNvPr id="159" name="Google Shape;159;p15"/>
          <p:cNvSpPr/>
          <p:nvPr/>
        </p:nvSpPr>
        <p:spPr>
          <a:xfrm rot="1800047">
            <a:off x="3052406" y="1342759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 rot="-1800047">
            <a:off x="3054518" y="1342759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D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8100000">
            <a:off x="4217940" y="1302943"/>
            <a:ext cx="363170" cy="363170"/>
          </a:xfrm>
          <a:prstGeom prst="rtTriangle">
            <a:avLst/>
          </a:prstGeom>
          <a:solidFill>
            <a:srgbClr val="65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 rot="-9000757">
            <a:off x="3053516" y="1341133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rot="-1027861">
            <a:off x="5318436" y="3106157"/>
            <a:ext cx="312672" cy="312672"/>
          </a:xfrm>
          <a:prstGeom prst="rtTriangle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rot="6359841">
            <a:off x="3148363" y="3104087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1612186" y="1300374"/>
            <a:ext cx="14952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Data preprocessing and cleaning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1355350" y="451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Methodology - 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IoT</a:t>
            </a:r>
            <a:endParaRPr b="1"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271198" y="2009088"/>
            <a:ext cx="2599200" cy="1998900"/>
          </a:xfrm>
          <a:prstGeom prst="triangle">
            <a:avLst>
              <a:gd fmla="val 50000" name="adj"/>
            </a:avLst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3849359" y="3076368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200">
              <a:solidFill>
                <a:srgbClr val="701C7F"/>
              </a:solidFill>
            </a:endParaRPr>
          </a:p>
        </p:txBody>
      </p:sp>
      <p:grpSp>
        <p:nvGrpSpPr>
          <p:cNvPr id="173" name="Google Shape;173;p16"/>
          <p:cNvGrpSpPr/>
          <p:nvPr/>
        </p:nvGrpSpPr>
        <p:grpSpPr>
          <a:xfrm>
            <a:off x="3698064" y="3705500"/>
            <a:ext cx="2449869" cy="789043"/>
            <a:chOff x="3698064" y="3159725"/>
            <a:chExt cx="2449869" cy="789043"/>
          </a:xfrm>
        </p:grpSpPr>
        <p:sp>
          <p:nvSpPr>
            <p:cNvPr id="174" name="Google Shape;174;p16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6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PCB</a:t>
              </a:r>
              <a:endParaRPr sz="1200">
                <a:solidFill>
                  <a:srgbClr val="EFEFEF"/>
                </a:solidFill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2859458" y="1937135"/>
            <a:ext cx="1423267" cy="2333865"/>
            <a:chOff x="2859458" y="1391360"/>
            <a:chExt cx="1423267" cy="2333865"/>
          </a:xfrm>
        </p:grpSpPr>
        <p:sp>
          <p:nvSpPr>
            <p:cNvPr id="178" name="Google Shape;178;p16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 txBox="1"/>
            <p:nvPr/>
          </p:nvSpPr>
          <p:spPr>
            <a:xfrm rot="-3365016">
              <a:off x="2613043" y="201730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Choose </a:t>
              </a:r>
              <a:r>
                <a:rPr b="1" lang="en" sz="1200">
                  <a:solidFill>
                    <a:srgbClr val="EFEFEF"/>
                  </a:solidFill>
                  <a:latin typeface="Roboto"/>
                  <a:ea typeface="Roboto"/>
                  <a:cs typeface="Roboto"/>
                  <a:sym typeface="Roboto"/>
                </a:rPr>
                <a:t>componentes</a:t>
              </a:r>
              <a:endParaRPr sz="1200">
                <a:solidFill>
                  <a:srgbClr val="EFEFEF"/>
                </a:solidFill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81" name="Google Shape;181;p16"/>
          <p:cNvGrpSpPr/>
          <p:nvPr/>
        </p:nvGrpSpPr>
        <p:grpSpPr>
          <a:xfrm>
            <a:off x="4282733" y="1661175"/>
            <a:ext cx="1865184" cy="1861998"/>
            <a:chOff x="4288708" y="1198100"/>
            <a:chExt cx="1865184" cy="1861998"/>
          </a:xfrm>
        </p:grpSpPr>
        <p:sp>
          <p:nvSpPr>
            <p:cNvPr id="182" name="Google Shape;182;p16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4" name="Google Shape;184;p16"/>
            <p:cNvSpPr txBox="1"/>
            <p:nvPr/>
          </p:nvSpPr>
          <p:spPr>
            <a:xfrm rot="3420634">
              <a:off x="4738403" y="2132037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Integrate</a:t>
              </a:r>
              <a:endParaRPr b="1" sz="1200">
                <a:solidFill>
                  <a:srgbClr val="F3F3F3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Work Progress</a:t>
            </a:r>
            <a:endParaRPr b="1" sz="2700"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1297500" y="1774075"/>
            <a:ext cx="69312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Iot part done.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 irrigation in progress.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dashboard in progress.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EDA on data done and some models built.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Future Roadmap</a:t>
            </a:r>
            <a:endParaRPr b="1" sz="2700"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more models and test.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Complete auto irrigation system.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 dashboard completion.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APIs to fetch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Deploy to web.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Thank You</a:t>
            </a:r>
            <a:endParaRPr b="1"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