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vin Wong" initials="EW" lastIdx="1" clrIdx="0">
    <p:extLst>
      <p:ext uri="{19B8F6BF-5375-455C-9EA6-DF929625EA0E}">
        <p15:presenceInfo xmlns:p15="http://schemas.microsoft.com/office/powerpoint/2012/main" userId="Ervin W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4" d="100"/>
          <a:sy n="14" d="100"/>
        </p:scale>
        <p:origin x="1326" y="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D0A827-2F20-4526-8FDE-A455A9F07443}"/>
              </a:ext>
            </a:extLst>
          </p:cNvPr>
          <p:cNvGrpSpPr/>
          <p:nvPr userDrawn="1"/>
        </p:nvGrpSpPr>
        <p:grpSpPr>
          <a:xfrm>
            <a:off x="775248" y="1517540"/>
            <a:ext cx="4778477" cy="4061665"/>
            <a:chOff x="3146323" y="472440"/>
            <a:chExt cx="4778477" cy="40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95ACBE-3E41-470D-AA79-400213837DF3}"/>
                </a:ext>
              </a:extLst>
            </p:cNvPr>
            <p:cNvSpPr txBox="1"/>
            <p:nvPr/>
          </p:nvSpPr>
          <p:spPr>
            <a:xfrm>
              <a:off x="3146323" y="4072440"/>
              <a:ext cx="47784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Electrical and Computer Engineering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DA8DBC9-27FF-4D6A-8D90-5D5715DC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656" y="472440"/>
              <a:ext cx="4357009" cy="3600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891200" cy="4800600"/>
          </a:xfrm>
        </p:spPr>
        <p:txBody>
          <a:bodyPr>
            <a:normAutofit/>
          </a:bodyPr>
          <a:lstStyle/>
          <a:p>
            <a:r>
              <a:rPr lang="en-US" sz="9000" b="1" dirty="0"/>
              <a:t>Course Evolution Evaluation with Sentiment Analysis</a:t>
            </a:r>
            <a:br>
              <a:rPr lang="en-US" sz="9600" b="1" dirty="0"/>
            </a:br>
            <a:r>
              <a:rPr lang="en-US" sz="5500" dirty="0"/>
              <a:t>Mentor(s): Wendy Tang</a:t>
            </a:r>
            <a:br>
              <a:rPr lang="en-US" sz="5500" dirty="0"/>
            </a:br>
            <a:r>
              <a:rPr lang="en-US" sz="5500" dirty="0"/>
              <a:t>Team Members: Aaron Varghese, Richard Ma, Ervin Wong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31176" y="1519279"/>
            <a:ext cx="6348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aseline="0" dirty="0"/>
              <a:t> </a:t>
            </a:r>
          </a:p>
          <a:p>
            <a:pPr algn="ctr"/>
            <a:endParaRPr lang="en-US" sz="8000" dirty="0"/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26746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>
                <a:latin typeface="+mj-lt"/>
              </a:rPr>
              <a:t>Software Design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dirty="0">
                <a:latin typeface="+mj-lt"/>
              </a:rPr>
              <a:t>Our program is a terminal-based program that uses Plotly to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output user-interactive graphs.</a:t>
            </a:r>
            <a:r>
              <a:rPr lang="en-US" sz="4000" dirty="0">
                <a:latin typeface="+mj-lt"/>
              </a:rPr>
              <a:t> This is done to make it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dirty="0">
                <a:latin typeface="+mj-lt"/>
              </a:rPr>
              <a:t>easy for users to interact with the graphs without being tied 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dirty="0">
                <a:latin typeface="+mj-lt"/>
              </a:rPr>
              <a:t>to a clunky user interface.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5200" b="1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5200" b="1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5200" b="1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5200" b="1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5200" b="1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>
                <a:latin typeface="+mj-lt"/>
              </a:rPr>
              <a:t>Results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Since professors are usually interested in the types of words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that students use to describe their course, we decided to 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dirty="0">
                <a:latin typeface="+mj-lt"/>
              </a:rPr>
              <a:t>use the NLU API to output words that are seen as important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dirty="0">
                <a:latin typeface="+mj-lt"/>
              </a:rPr>
              <a:t>by the API, along with the number of times students use the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Keywords and their sentiment.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943316" y="5486399"/>
            <a:ext cx="13586499" cy="26022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5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R="0" lvl="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OL was founded to address the issues with:</a:t>
            </a:r>
          </a:p>
          <a:p>
            <a:pPr marL="685800" marR="0" lvl="0" indent="-68580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x"/>
              <a:tabLst/>
              <a:defRPr/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R="0" lvl="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Professors need to read through many students’ reviews of a course thoroughly to understand what students are saying, and it may be hard for them to understand what students are saying because language is constantly evolving.</a:t>
            </a:r>
          </a:p>
          <a:p>
            <a:pPr marL="914400" marR="0" lvl="0" indent="-91440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x"/>
              <a:tabLst/>
              <a:defRPr/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Conveniency of reviewing courses: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0" lvl="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for student evaluations is spread out through multiple links for each specific section and semester, making it harder for professors to browse and gather information on their course.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0" indent="-68580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x"/>
              <a:tabLst/>
              <a:defRPr/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Finding patterns and classifying text:</a:t>
            </a:r>
          </a:p>
          <a:p>
            <a:pPr marR="0" lvl="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It is hard for professors to understand if students give good or bad reviews for a course, or parts of a course (due to the large amount of course reviews that students give per semester and the amount of overwhelming information students give, or the lack of information thereof).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Solution Description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solve the problems addressed above, SOL decided to:</a:t>
            </a:r>
          </a:p>
          <a:p>
            <a:pPr marL="571500" marR="0" lvl="0" indent="-57150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Scrape course reviews from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Classie Evals webpage for specific classes based on department code and class number</a:t>
            </a:r>
          </a:p>
          <a:p>
            <a:pPr marL="571500" marR="0" lvl="0" indent="-57150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Analyze course reviews using IBM Watson’s NLU API</a:t>
            </a:r>
          </a:p>
          <a:p>
            <a:pPr marL="571500" marR="0" lvl="0" indent="-57150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 and output a generalized sentiment score for a course and semester specified by the user</a:t>
            </a:r>
          </a:p>
          <a:p>
            <a:pPr marL="571500" lvl="0" indent="-571500" algn="l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Provide concrete overall sentiment for the professor to have a solid statistical summary of different course evaluations</a:t>
            </a:r>
          </a:p>
          <a:p>
            <a:pPr marL="571500" lvl="0" indent="-571500" algn="l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Load scraped data into a custom IBM Watson entity type model to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identify entity keywords in each class</a:t>
            </a:r>
          </a:p>
          <a:p>
            <a:pPr marL="571500" marR="0" lvl="0" indent="-57150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Produce a user interactive graph which displays an over arching review of a course over time, based on the entities sorted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SOL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600700"/>
            <a:ext cx="13844016" cy="16497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sz="4400" dirty="0">
              <a:latin typeface="+mn-lt"/>
            </a:endParaRPr>
          </a:p>
          <a:p>
            <a:pPr lvl="0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Results Continued</a:t>
            </a:r>
          </a:p>
          <a:p>
            <a:pPr lvl="0"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following graph represents the average sentiment score</a:t>
            </a:r>
          </a:p>
          <a:p>
            <a:pPr lvl="0"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 a course over a period (2015-2019).</a:t>
            </a:r>
          </a:p>
          <a:p>
            <a:pPr lvl="0" algn="l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/>
            </a:pPr>
            <a:endParaRPr lang="en-US" sz="4400" dirty="0"/>
          </a:p>
          <a:p>
            <a:pPr lvl="0" algn="l">
              <a:defRPr/>
            </a:pPr>
            <a:endParaRPr lang="en-US" sz="4400" dirty="0"/>
          </a:p>
          <a:p>
            <a:pPr lvl="0" algn="l">
              <a:defRPr/>
            </a:pPr>
            <a:endParaRPr lang="en-US" sz="4400" dirty="0"/>
          </a:p>
          <a:p>
            <a:pPr lvl="0" algn="l">
              <a:defRPr/>
            </a:pPr>
            <a:endParaRPr lang="en-US" sz="4400" dirty="0"/>
          </a:p>
          <a:p>
            <a:pPr lvl="0" algn="l">
              <a:defRPr/>
            </a:pPr>
            <a:endParaRPr lang="en-US" sz="4400" dirty="0"/>
          </a:p>
          <a:p>
            <a:pPr lvl="0" algn="l">
              <a:defRPr/>
            </a:pPr>
            <a:endParaRPr lang="en-US" sz="4400" dirty="0"/>
          </a:p>
          <a:p>
            <a:pPr lvl="0" algn="l"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 were also able to show how a class evolves in different </a:t>
            </a:r>
          </a:p>
          <a:p>
            <a:pPr lvl="0" algn="l"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categories we defined over a passage of time. </a:t>
            </a:r>
          </a:p>
          <a:p>
            <a:pPr lvl="0" algn="l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4400" dirty="0">
              <a:latin typeface="+mn-lt"/>
            </a:endParaRPr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Acknowledgements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We would like to thank Professor Tang for her outstanding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guidance and advice throughout our project, and for the department for putting </a:t>
            </a:r>
            <a:r>
              <a:rPr kumimoji="0" lang="en-US" sz="4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up with </a:t>
            </a:r>
            <a:r>
              <a:rPr lang="en-US" sz="4000" dirty="0"/>
              <a:t>us for 4 years.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29422725" y="22326600"/>
            <a:ext cx="13844016" cy="487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spcBef>
                <a:spcPct val="20000"/>
              </a:spcBef>
              <a:defRPr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NLU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Natural Language Understanding</a:t>
            </a:r>
          </a:p>
          <a:p>
            <a:pPr marL="685800" indent="-685800">
              <a:spcBef>
                <a:spcPct val="20000"/>
              </a:spcBef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 Programming Interface</a:t>
            </a:r>
          </a:p>
          <a:p>
            <a:pPr marL="685800" indent="-685800">
              <a:spcBef>
                <a:spcPct val="20000"/>
              </a:spcBef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Classie-Evals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Stony Brook University’s student course review dat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abase</a:t>
            </a:r>
          </a:p>
          <a:p>
            <a:pPr marL="685800" indent="-685800">
              <a:spcBef>
                <a:spcPct val="20000"/>
              </a:spcBef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Python library like Matplotlib used for generating user-interactive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5A9AA-2EBA-4D40-976A-FF5D3783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0111" y="799026"/>
            <a:ext cx="6402383" cy="43444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F52F33-2867-4961-89D8-3AAA9DFD3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892" y="22475588"/>
            <a:ext cx="11995415" cy="84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71F007C-8C9E-4B71-9945-CDDCA31F6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4250" y="8792022"/>
            <a:ext cx="12186887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16C5D-0D25-46DA-BFBA-03A3AB6E9F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7" b="1861"/>
          <a:stretch/>
        </p:blipFill>
        <p:spPr>
          <a:xfrm>
            <a:off x="29741583" y="15946214"/>
            <a:ext cx="13206300" cy="6149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EADE7D-DC88-49DA-B9B1-E32394082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5861" y="9137178"/>
            <a:ext cx="12525847" cy="8460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rDesPosterTemplat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senior-design-poster-template</Template>
  <TotalTime>546</TotalTime>
  <Words>479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SrDesPosterTemplate-1</vt:lpstr>
      <vt:lpstr>Course Evolution Evaluation with Sentiment Analysis Mentor(s): Wendy Tang Team Members: Aaron Varghese, Richard Ma, Ervin Wong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Poster, Bold, 80-120 points Sponsor: Sponsoring Company Mentor(s): Name(s) of Mentor(s) Names of Team Members, Bold, 45-65 points</dc:title>
  <dc:creator>harbans dhadwal</dc:creator>
  <cp:lastModifiedBy>Aaron Varghese</cp:lastModifiedBy>
  <cp:revision>41</cp:revision>
  <dcterms:created xsi:type="dcterms:W3CDTF">2018-07-15T02:17:18Z</dcterms:created>
  <dcterms:modified xsi:type="dcterms:W3CDTF">2021-04-29T03:19:57Z</dcterms:modified>
</cp:coreProperties>
</file>