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7" r:id="rId2"/>
    <p:sldId id="257" r:id="rId3"/>
    <p:sldId id="258" r:id="rId4"/>
    <p:sldId id="266" r:id="rId5"/>
    <p:sldId id="263" r:id="rId6"/>
    <p:sldId id="268" r:id="rId7"/>
    <p:sldId id="261" r:id="rId8"/>
    <p:sldId id="260" r:id="rId9"/>
    <p:sldId id="265"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354"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Mondal" userId="64c6aa3c8c00d40f" providerId="LiveId" clId="{33812C11-ADFF-4745-AA6B-9AFC10E647E5}"/>
    <pc:docChg chg="undo custSel modSld">
      <pc:chgData name="Anurag Mondal" userId="64c6aa3c8c00d40f" providerId="LiveId" clId="{33812C11-ADFF-4745-AA6B-9AFC10E647E5}" dt="2022-06-27T13:26:07.734" v="83" actId="20577"/>
      <pc:docMkLst>
        <pc:docMk/>
      </pc:docMkLst>
      <pc:sldChg chg="modSp mod">
        <pc:chgData name="Anurag Mondal" userId="64c6aa3c8c00d40f" providerId="LiveId" clId="{33812C11-ADFF-4745-AA6B-9AFC10E647E5}" dt="2022-06-27T13:26:07.734" v="83" actId="20577"/>
        <pc:sldMkLst>
          <pc:docMk/>
          <pc:sldMk cId="51035632" sldId="258"/>
        </pc:sldMkLst>
        <pc:spChg chg="mod">
          <ac:chgData name="Anurag Mondal" userId="64c6aa3c8c00d40f" providerId="LiveId" clId="{33812C11-ADFF-4745-AA6B-9AFC10E647E5}" dt="2022-06-27T13:26:07.734" v="83" actId="20577"/>
          <ac:spMkLst>
            <pc:docMk/>
            <pc:sldMk cId="51035632" sldId="258"/>
            <ac:spMk id="5" creationId="{19F69D0B-BCA3-3666-49B3-0C209C7FB93A}"/>
          </ac:spMkLst>
        </pc:spChg>
      </pc:sldChg>
      <pc:sldChg chg="addSp delSp modSp mod">
        <pc:chgData name="Anurag Mondal" userId="64c6aa3c8c00d40f" providerId="LiveId" clId="{33812C11-ADFF-4745-AA6B-9AFC10E647E5}" dt="2022-06-27T13:24:28.207" v="81" actId="1076"/>
        <pc:sldMkLst>
          <pc:docMk/>
          <pc:sldMk cId="1089297188" sldId="263"/>
        </pc:sldMkLst>
        <pc:spChg chg="add del">
          <ac:chgData name="Anurag Mondal" userId="64c6aa3c8c00d40f" providerId="LiveId" clId="{33812C11-ADFF-4745-AA6B-9AFC10E647E5}" dt="2022-06-27T13:18:46.587" v="1" actId="11529"/>
          <ac:spMkLst>
            <pc:docMk/>
            <pc:sldMk cId="1089297188" sldId="263"/>
            <ac:spMk id="2" creationId="{F42C697A-ED5D-BCC9-C538-E2EA997F6CC0}"/>
          </ac:spMkLst>
        </pc:spChg>
        <pc:spChg chg="add del mod">
          <ac:chgData name="Anurag Mondal" userId="64c6aa3c8c00d40f" providerId="LiveId" clId="{33812C11-ADFF-4745-AA6B-9AFC10E647E5}" dt="2022-06-27T13:19:26.481" v="11" actId="11529"/>
          <ac:spMkLst>
            <pc:docMk/>
            <pc:sldMk cId="1089297188" sldId="263"/>
            <ac:spMk id="3" creationId="{27A59820-8BC8-8940-5884-7845BFB2DBE2}"/>
          </ac:spMkLst>
        </pc:spChg>
        <pc:spChg chg="add del">
          <ac:chgData name="Anurag Mondal" userId="64c6aa3c8c00d40f" providerId="LiveId" clId="{33812C11-ADFF-4745-AA6B-9AFC10E647E5}" dt="2022-06-27T13:20:26.918" v="13" actId="11529"/>
          <ac:spMkLst>
            <pc:docMk/>
            <pc:sldMk cId="1089297188" sldId="263"/>
            <ac:spMk id="4" creationId="{48D620D1-4BCF-7907-EE17-B955B04E0AD6}"/>
          </ac:spMkLst>
        </pc:spChg>
        <pc:spChg chg="add del">
          <ac:chgData name="Anurag Mondal" userId="64c6aa3c8c00d40f" providerId="LiveId" clId="{33812C11-ADFF-4745-AA6B-9AFC10E647E5}" dt="2022-06-27T13:20:37.830" v="17" actId="11529"/>
          <ac:spMkLst>
            <pc:docMk/>
            <pc:sldMk cId="1089297188" sldId="263"/>
            <ac:spMk id="5" creationId="{AA1BA6C3-FCC1-EEA2-7046-18360F6049E1}"/>
          </ac:spMkLst>
        </pc:spChg>
        <pc:spChg chg="add del">
          <ac:chgData name="Anurag Mondal" userId="64c6aa3c8c00d40f" providerId="LiveId" clId="{33812C11-ADFF-4745-AA6B-9AFC10E647E5}" dt="2022-06-27T13:20:46.142" v="19" actId="11529"/>
          <ac:spMkLst>
            <pc:docMk/>
            <pc:sldMk cId="1089297188" sldId="263"/>
            <ac:spMk id="6" creationId="{A253314D-D9A4-733B-1DB0-6077B2D931EE}"/>
          </ac:spMkLst>
        </pc:spChg>
        <pc:spChg chg="add del">
          <ac:chgData name="Anurag Mondal" userId="64c6aa3c8c00d40f" providerId="LiveId" clId="{33812C11-ADFF-4745-AA6B-9AFC10E647E5}" dt="2022-06-27T13:20:56.440" v="21" actId="11529"/>
          <ac:spMkLst>
            <pc:docMk/>
            <pc:sldMk cId="1089297188" sldId="263"/>
            <ac:spMk id="7" creationId="{30D20950-5958-A84A-D4D7-B0079F5A0F0D}"/>
          </ac:spMkLst>
        </pc:spChg>
        <pc:spChg chg="add mod">
          <ac:chgData name="Anurag Mondal" userId="64c6aa3c8c00d40f" providerId="LiveId" clId="{33812C11-ADFF-4745-AA6B-9AFC10E647E5}" dt="2022-06-27T13:22:22.501" v="36" actId="14100"/>
          <ac:spMkLst>
            <pc:docMk/>
            <pc:sldMk cId="1089297188" sldId="263"/>
            <ac:spMk id="8" creationId="{4838A2C3-C03C-F578-1424-244E0F7A1049}"/>
          </ac:spMkLst>
        </pc:spChg>
        <pc:spChg chg="add mod">
          <ac:chgData name="Anurag Mondal" userId="64c6aa3c8c00d40f" providerId="LiveId" clId="{33812C11-ADFF-4745-AA6B-9AFC10E647E5}" dt="2022-06-27T13:24:28.207" v="81" actId="1076"/>
          <ac:spMkLst>
            <pc:docMk/>
            <pc:sldMk cId="1089297188" sldId="263"/>
            <ac:spMk id="9" creationId="{7653E14F-FEBA-6501-43B8-2C43D6B5509F}"/>
          </ac:spMkLst>
        </pc:spChg>
        <pc:picChg chg="mod">
          <ac:chgData name="Anurag Mondal" userId="64c6aa3c8c00d40f" providerId="LiveId" clId="{33812C11-ADFF-4745-AA6B-9AFC10E647E5}" dt="2022-06-27T13:22:06.089" v="35" actId="1076"/>
          <ac:picMkLst>
            <pc:docMk/>
            <pc:sldMk cId="1089297188" sldId="263"/>
            <ac:picMk id="18" creationId="{8EA10CB9-ED91-49D3-AAC5-0494A7E036A7}"/>
          </ac:picMkLst>
        </pc:picChg>
        <pc:cxnChg chg="add mod">
          <ac:chgData name="Anurag Mondal" userId="64c6aa3c8c00d40f" providerId="LiveId" clId="{33812C11-ADFF-4745-AA6B-9AFC10E647E5}" dt="2022-06-27T13:24:23.105" v="80" actId="208"/>
          <ac:cxnSpMkLst>
            <pc:docMk/>
            <pc:sldMk cId="1089297188" sldId="263"/>
            <ac:cxnSpMk id="11" creationId="{F321335C-4D08-6720-7F37-2DF0080F419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7E2404-85FA-422B-9BDA-4D8CB92278E3}" type="datetimeFigureOut">
              <a:rPr lang="en-IN" smtClean="0"/>
              <a:t>11-09-2022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5B247294-F6E3-4D94-82F5-0E339137AFBA}" type="slidenum">
              <a:rPr lang="en-IN" smtClean="0"/>
              <a:t>‹#›</a:t>
            </a:fld>
            <a:endParaRPr lang="en-IN"/>
          </a:p>
        </p:txBody>
      </p:sp>
    </p:spTree>
    <p:extLst>
      <p:ext uri="{BB962C8B-B14F-4D97-AF65-F5344CB8AC3E}">
        <p14:creationId xmlns:p14="http://schemas.microsoft.com/office/powerpoint/2010/main" val="875467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247294-F6E3-4D94-82F5-0E339137AFBA}" type="slidenum">
              <a:rPr lang="en-IN" smtClean="0"/>
              <a:t>4</a:t>
            </a:fld>
            <a:endParaRPr lang="en-IN" dirty="0"/>
          </a:p>
        </p:txBody>
      </p:sp>
    </p:spTree>
    <p:extLst>
      <p:ext uri="{BB962C8B-B14F-4D97-AF65-F5344CB8AC3E}">
        <p14:creationId xmlns:p14="http://schemas.microsoft.com/office/powerpoint/2010/main" val="215314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247294-F6E3-4D94-82F5-0E339137AFBA}" type="slidenum">
              <a:rPr lang="en-IN" smtClean="0"/>
              <a:t>6</a:t>
            </a:fld>
            <a:endParaRPr lang="en-IN" dirty="0"/>
          </a:p>
        </p:txBody>
      </p:sp>
    </p:spTree>
    <p:extLst>
      <p:ext uri="{BB962C8B-B14F-4D97-AF65-F5344CB8AC3E}">
        <p14:creationId xmlns:p14="http://schemas.microsoft.com/office/powerpoint/2010/main" val="268687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2140760" y="1772988"/>
            <a:ext cx="14058900" cy="7867650"/>
          </a:xfrm>
          <a:custGeom>
            <a:avLst/>
            <a:gdLst/>
            <a:ahLst/>
            <a:cxnLst/>
            <a:rect l="l" t="t" r="r" b="b"/>
            <a:pathLst>
              <a:path w="14058900" h="7867650">
                <a:moveTo>
                  <a:pt x="14058872" y="7867649"/>
                </a:moveTo>
                <a:lnTo>
                  <a:pt x="0" y="7867649"/>
                </a:lnTo>
                <a:lnTo>
                  <a:pt x="0" y="0"/>
                </a:lnTo>
                <a:lnTo>
                  <a:pt x="14058872" y="0"/>
                </a:lnTo>
                <a:lnTo>
                  <a:pt x="14058872" y="7867649"/>
                </a:lnTo>
                <a:close/>
              </a:path>
            </a:pathLst>
          </a:custGeom>
          <a:solidFill>
            <a:srgbClr val="FFFFFF"/>
          </a:solidFill>
        </p:spPr>
        <p:txBody>
          <a:bodyPr wrap="square" lIns="0" tIns="0" rIns="0" bIns="0" rtlCol="0"/>
          <a:lstStyle/>
          <a:p>
            <a:endParaRPr/>
          </a:p>
        </p:txBody>
      </p:sp>
      <p:sp>
        <p:nvSpPr>
          <p:cNvPr id="18" name="bg object 18"/>
          <p:cNvSpPr/>
          <p:nvPr/>
        </p:nvSpPr>
        <p:spPr>
          <a:xfrm>
            <a:off x="1977256" y="438494"/>
            <a:ext cx="14335760" cy="604520"/>
          </a:xfrm>
          <a:custGeom>
            <a:avLst/>
            <a:gdLst/>
            <a:ahLst/>
            <a:cxnLst/>
            <a:rect l="l" t="t" r="r" b="b"/>
            <a:pathLst>
              <a:path w="14335760" h="604519">
                <a:moveTo>
                  <a:pt x="14335268" y="604521"/>
                </a:moveTo>
                <a:lnTo>
                  <a:pt x="0" y="604521"/>
                </a:lnTo>
                <a:lnTo>
                  <a:pt x="0" y="0"/>
                </a:lnTo>
                <a:lnTo>
                  <a:pt x="14335268" y="0"/>
                </a:lnTo>
                <a:lnTo>
                  <a:pt x="14335268" y="604521"/>
                </a:lnTo>
                <a:close/>
              </a:path>
            </a:pathLst>
          </a:custGeom>
          <a:solidFill>
            <a:srgbClr val="B00909"/>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1977256" y="1043015"/>
            <a:ext cx="14335296" cy="8805619"/>
          </a:xfrm>
          <a:prstGeom prst="rect">
            <a:avLst/>
          </a:prstGeom>
        </p:spPr>
      </p:pic>
      <p:sp>
        <p:nvSpPr>
          <p:cNvPr id="20" name="bg object 20"/>
          <p:cNvSpPr/>
          <p:nvPr/>
        </p:nvSpPr>
        <p:spPr>
          <a:xfrm>
            <a:off x="4118805" y="1185391"/>
            <a:ext cx="9265920" cy="451484"/>
          </a:xfrm>
          <a:custGeom>
            <a:avLst/>
            <a:gdLst/>
            <a:ahLst/>
            <a:cxnLst/>
            <a:rect l="l" t="t" r="r" b="b"/>
            <a:pathLst>
              <a:path w="9265919" h="451485">
                <a:moveTo>
                  <a:pt x="9040017" y="450870"/>
                </a:moveTo>
                <a:lnTo>
                  <a:pt x="225459" y="450870"/>
                </a:lnTo>
                <a:lnTo>
                  <a:pt x="180018" y="446291"/>
                </a:lnTo>
                <a:lnTo>
                  <a:pt x="137695" y="433156"/>
                </a:lnTo>
                <a:lnTo>
                  <a:pt x="99397" y="412373"/>
                </a:lnTo>
                <a:lnTo>
                  <a:pt x="66031" y="384847"/>
                </a:lnTo>
                <a:lnTo>
                  <a:pt x="38501" y="351483"/>
                </a:lnTo>
                <a:lnTo>
                  <a:pt x="17716" y="313190"/>
                </a:lnTo>
                <a:lnTo>
                  <a:pt x="4580" y="270872"/>
                </a:lnTo>
                <a:lnTo>
                  <a:pt x="0" y="225435"/>
                </a:lnTo>
                <a:lnTo>
                  <a:pt x="4580" y="179998"/>
                </a:lnTo>
                <a:lnTo>
                  <a:pt x="17716" y="137680"/>
                </a:lnTo>
                <a:lnTo>
                  <a:pt x="38501" y="99386"/>
                </a:lnTo>
                <a:lnTo>
                  <a:pt x="66031" y="66023"/>
                </a:lnTo>
                <a:lnTo>
                  <a:pt x="99397" y="38497"/>
                </a:lnTo>
                <a:lnTo>
                  <a:pt x="137695" y="17714"/>
                </a:lnTo>
                <a:lnTo>
                  <a:pt x="180018" y="4579"/>
                </a:lnTo>
                <a:lnTo>
                  <a:pt x="225459" y="0"/>
                </a:lnTo>
                <a:lnTo>
                  <a:pt x="9040017" y="0"/>
                </a:lnTo>
                <a:lnTo>
                  <a:pt x="9085451" y="4579"/>
                </a:lnTo>
                <a:lnTo>
                  <a:pt x="9127770" y="17714"/>
                </a:lnTo>
                <a:lnTo>
                  <a:pt x="9166067" y="38497"/>
                </a:lnTo>
                <a:lnTo>
                  <a:pt x="9199436" y="66023"/>
                </a:lnTo>
                <a:lnTo>
                  <a:pt x="9226968" y="99386"/>
                </a:lnTo>
                <a:lnTo>
                  <a:pt x="9247758" y="137680"/>
                </a:lnTo>
                <a:lnTo>
                  <a:pt x="9260896" y="179998"/>
                </a:lnTo>
                <a:lnTo>
                  <a:pt x="9265478" y="225435"/>
                </a:lnTo>
                <a:lnTo>
                  <a:pt x="9260898" y="270872"/>
                </a:lnTo>
                <a:lnTo>
                  <a:pt x="9247762" y="313190"/>
                </a:lnTo>
                <a:lnTo>
                  <a:pt x="9226976" y="351483"/>
                </a:lnTo>
                <a:lnTo>
                  <a:pt x="9199447" y="384847"/>
                </a:lnTo>
                <a:lnTo>
                  <a:pt x="9166080" y="412373"/>
                </a:lnTo>
                <a:lnTo>
                  <a:pt x="9127782" y="433156"/>
                </a:lnTo>
                <a:lnTo>
                  <a:pt x="9085459" y="446291"/>
                </a:lnTo>
                <a:lnTo>
                  <a:pt x="9040017" y="450870"/>
                </a:lnTo>
                <a:close/>
              </a:path>
            </a:pathLst>
          </a:custGeom>
          <a:solidFill>
            <a:srgbClr val="B00909"/>
          </a:solidFill>
        </p:spPr>
        <p:txBody>
          <a:bodyPr wrap="square" lIns="0" tIns="0" rIns="0" bIns="0" rtlCol="0"/>
          <a:lstStyle/>
          <a:p>
            <a:endParaRPr/>
          </a:p>
        </p:txBody>
      </p:sp>
      <p:sp>
        <p:nvSpPr>
          <p:cNvPr id="21" name="bg object 21"/>
          <p:cNvSpPr/>
          <p:nvPr/>
        </p:nvSpPr>
        <p:spPr>
          <a:xfrm>
            <a:off x="1962688" y="423927"/>
            <a:ext cx="14364969" cy="9436100"/>
          </a:xfrm>
          <a:custGeom>
            <a:avLst/>
            <a:gdLst/>
            <a:ahLst/>
            <a:cxnLst/>
            <a:rect l="l" t="t" r="r" b="b"/>
            <a:pathLst>
              <a:path w="14364969" h="9436100">
                <a:moveTo>
                  <a:pt x="14356391" y="9436099"/>
                </a:moveTo>
                <a:lnTo>
                  <a:pt x="8041" y="9436099"/>
                </a:lnTo>
                <a:lnTo>
                  <a:pt x="0" y="9423399"/>
                </a:lnTo>
                <a:lnTo>
                  <a:pt x="0" y="0"/>
                </a:lnTo>
                <a:lnTo>
                  <a:pt x="14364404" y="0"/>
                </a:lnTo>
                <a:lnTo>
                  <a:pt x="14364404" y="25399"/>
                </a:lnTo>
                <a:lnTo>
                  <a:pt x="29136" y="25399"/>
                </a:lnTo>
                <a:lnTo>
                  <a:pt x="29136" y="596899"/>
                </a:lnTo>
                <a:lnTo>
                  <a:pt x="14364404" y="596899"/>
                </a:lnTo>
                <a:lnTo>
                  <a:pt x="14364404" y="622299"/>
                </a:lnTo>
                <a:lnTo>
                  <a:pt x="29136" y="622299"/>
                </a:lnTo>
                <a:lnTo>
                  <a:pt x="29136" y="9397999"/>
                </a:lnTo>
                <a:lnTo>
                  <a:pt x="14364404" y="9397999"/>
                </a:lnTo>
                <a:lnTo>
                  <a:pt x="14364404" y="9423399"/>
                </a:lnTo>
                <a:lnTo>
                  <a:pt x="14356391" y="9436099"/>
                </a:lnTo>
                <a:close/>
              </a:path>
              <a:path w="14364969" h="9436100">
                <a:moveTo>
                  <a:pt x="14364404" y="596899"/>
                </a:moveTo>
                <a:lnTo>
                  <a:pt x="14335267" y="596899"/>
                </a:lnTo>
                <a:lnTo>
                  <a:pt x="14335267" y="25399"/>
                </a:lnTo>
                <a:lnTo>
                  <a:pt x="14364404" y="25399"/>
                </a:lnTo>
                <a:lnTo>
                  <a:pt x="14364404" y="596899"/>
                </a:lnTo>
                <a:close/>
              </a:path>
              <a:path w="14364969" h="9436100">
                <a:moveTo>
                  <a:pt x="13293018" y="457199"/>
                </a:moveTo>
                <a:lnTo>
                  <a:pt x="12996901" y="457199"/>
                </a:lnTo>
                <a:lnTo>
                  <a:pt x="12996901" y="165099"/>
                </a:lnTo>
                <a:lnTo>
                  <a:pt x="13293018" y="165099"/>
                </a:lnTo>
                <a:lnTo>
                  <a:pt x="13293018" y="266699"/>
                </a:lnTo>
                <a:lnTo>
                  <a:pt x="13026009" y="266699"/>
                </a:lnTo>
                <a:lnTo>
                  <a:pt x="13026009" y="431799"/>
                </a:lnTo>
                <a:lnTo>
                  <a:pt x="13293018" y="431799"/>
                </a:lnTo>
                <a:lnTo>
                  <a:pt x="13293018" y="457199"/>
                </a:lnTo>
                <a:close/>
              </a:path>
              <a:path w="14364969" h="9436100">
                <a:moveTo>
                  <a:pt x="13858882" y="469899"/>
                </a:moveTo>
                <a:lnTo>
                  <a:pt x="13843963" y="469899"/>
                </a:lnTo>
                <a:lnTo>
                  <a:pt x="13841108" y="457199"/>
                </a:lnTo>
                <a:lnTo>
                  <a:pt x="13835426" y="457199"/>
                </a:lnTo>
                <a:lnTo>
                  <a:pt x="13835426" y="444499"/>
                </a:lnTo>
                <a:lnTo>
                  <a:pt x="13956169" y="330199"/>
                </a:lnTo>
                <a:lnTo>
                  <a:pt x="13835426" y="203199"/>
                </a:lnTo>
                <a:lnTo>
                  <a:pt x="13846790" y="190499"/>
                </a:lnTo>
                <a:lnTo>
                  <a:pt x="13856026" y="190499"/>
                </a:lnTo>
                <a:lnTo>
                  <a:pt x="13976769" y="304799"/>
                </a:lnTo>
                <a:lnTo>
                  <a:pt x="14022996" y="304799"/>
                </a:lnTo>
                <a:lnTo>
                  <a:pt x="13997427" y="330199"/>
                </a:lnTo>
                <a:lnTo>
                  <a:pt x="14010843" y="342899"/>
                </a:lnTo>
                <a:lnTo>
                  <a:pt x="13976798" y="342899"/>
                </a:lnTo>
                <a:lnTo>
                  <a:pt x="13858882" y="469899"/>
                </a:lnTo>
                <a:close/>
              </a:path>
              <a:path w="14364969" h="9436100">
                <a:moveTo>
                  <a:pt x="14022996" y="304799"/>
                </a:moveTo>
                <a:lnTo>
                  <a:pt x="13976769" y="304799"/>
                </a:lnTo>
                <a:lnTo>
                  <a:pt x="14097512" y="190499"/>
                </a:lnTo>
                <a:lnTo>
                  <a:pt x="14106748" y="190499"/>
                </a:lnTo>
                <a:lnTo>
                  <a:pt x="14118111" y="203199"/>
                </a:lnTo>
                <a:lnTo>
                  <a:pt x="14112488" y="215899"/>
                </a:lnTo>
                <a:lnTo>
                  <a:pt x="14022996" y="304799"/>
                </a:lnTo>
                <a:close/>
              </a:path>
              <a:path w="14364969" h="9436100">
                <a:moveTo>
                  <a:pt x="13293018" y="431799"/>
                </a:moveTo>
                <a:lnTo>
                  <a:pt x="13263852" y="431799"/>
                </a:lnTo>
                <a:lnTo>
                  <a:pt x="13263852" y="266699"/>
                </a:lnTo>
                <a:lnTo>
                  <a:pt x="13293018" y="266699"/>
                </a:lnTo>
                <a:lnTo>
                  <a:pt x="13293018" y="431799"/>
                </a:lnTo>
                <a:close/>
              </a:path>
              <a:path w="14364969" h="9436100">
                <a:moveTo>
                  <a:pt x="14109633" y="469899"/>
                </a:moveTo>
                <a:lnTo>
                  <a:pt x="14094714" y="469899"/>
                </a:lnTo>
                <a:lnTo>
                  <a:pt x="14091859" y="457199"/>
                </a:lnTo>
                <a:lnTo>
                  <a:pt x="13976798" y="342899"/>
                </a:lnTo>
                <a:lnTo>
                  <a:pt x="14010843" y="342899"/>
                </a:lnTo>
                <a:lnTo>
                  <a:pt x="14118170" y="444499"/>
                </a:lnTo>
                <a:lnTo>
                  <a:pt x="14118170" y="457199"/>
                </a:lnTo>
                <a:lnTo>
                  <a:pt x="14109633" y="469899"/>
                </a:lnTo>
                <a:close/>
              </a:path>
              <a:path w="14364969" h="9436100">
                <a:moveTo>
                  <a:pt x="12431532" y="457199"/>
                </a:moveTo>
                <a:lnTo>
                  <a:pt x="12135445" y="457199"/>
                </a:lnTo>
                <a:lnTo>
                  <a:pt x="12135445" y="431799"/>
                </a:lnTo>
                <a:lnTo>
                  <a:pt x="12431532" y="431799"/>
                </a:lnTo>
                <a:lnTo>
                  <a:pt x="12431532" y="457199"/>
                </a:lnTo>
                <a:close/>
              </a:path>
              <a:path w="14364969" h="9436100">
                <a:moveTo>
                  <a:pt x="14364404" y="9397999"/>
                </a:moveTo>
                <a:lnTo>
                  <a:pt x="14335267" y="9397999"/>
                </a:lnTo>
                <a:lnTo>
                  <a:pt x="14335267" y="622299"/>
                </a:lnTo>
                <a:lnTo>
                  <a:pt x="14364404" y="622299"/>
                </a:lnTo>
                <a:lnTo>
                  <a:pt x="14364404" y="9397999"/>
                </a:lnTo>
                <a:close/>
              </a:path>
              <a:path w="14364969" h="9436100">
                <a:moveTo>
                  <a:pt x="11244453" y="1219199"/>
                </a:moveTo>
                <a:lnTo>
                  <a:pt x="2333259" y="1219199"/>
                </a:lnTo>
                <a:lnTo>
                  <a:pt x="2288230" y="1206499"/>
                </a:lnTo>
                <a:lnTo>
                  <a:pt x="2247461" y="1181099"/>
                </a:lnTo>
                <a:lnTo>
                  <a:pt x="2211925" y="1155699"/>
                </a:lnTo>
                <a:lnTo>
                  <a:pt x="2182593" y="1117599"/>
                </a:lnTo>
                <a:lnTo>
                  <a:pt x="2160439" y="1079499"/>
                </a:lnTo>
                <a:lnTo>
                  <a:pt x="2146433" y="1028699"/>
                </a:lnTo>
                <a:lnTo>
                  <a:pt x="2141549" y="977899"/>
                </a:lnTo>
                <a:lnTo>
                  <a:pt x="2146434" y="927099"/>
                </a:lnTo>
                <a:lnTo>
                  <a:pt x="2160443" y="888999"/>
                </a:lnTo>
                <a:lnTo>
                  <a:pt x="2182601" y="850899"/>
                </a:lnTo>
                <a:lnTo>
                  <a:pt x="2211936" y="812799"/>
                </a:lnTo>
                <a:lnTo>
                  <a:pt x="2247474" y="787399"/>
                </a:lnTo>
                <a:lnTo>
                  <a:pt x="2288242" y="761999"/>
                </a:lnTo>
                <a:lnTo>
                  <a:pt x="2333267" y="749299"/>
                </a:lnTo>
                <a:lnTo>
                  <a:pt x="2381577" y="736599"/>
                </a:lnTo>
                <a:lnTo>
                  <a:pt x="11196135" y="736599"/>
                </a:lnTo>
                <a:lnTo>
                  <a:pt x="11244453" y="749299"/>
                </a:lnTo>
                <a:lnTo>
                  <a:pt x="11289482" y="761999"/>
                </a:lnTo>
                <a:lnTo>
                  <a:pt x="11309867" y="774699"/>
                </a:lnTo>
                <a:lnTo>
                  <a:pt x="2333281" y="774699"/>
                </a:lnTo>
                <a:lnTo>
                  <a:pt x="2288914" y="787399"/>
                </a:lnTo>
                <a:lnTo>
                  <a:pt x="2249754" y="812799"/>
                </a:lnTo>
                <a:lnTo>
                  <a:pt x="2217075" y="850899"/>
                </a:lnTo>
                <a:lnTo>
                  <a:pt x="2192153" y="888999"/>
                </a:lnTo>
                <a:lnTo>
                  <a:pt x="2176265" y="927099"/>
                </a:lnTo>
                <a:lnTo>
                  <a:pt x="2170685" y="977899"/>
                </a:lnTo>
                <a:lnTo>
                  <a:pt x="2176265" y="1028699"/>
                </a:lnTo>
                <a:lnTo>
                  <a:pt x="2192153" y="1079499"/>
                </a:lnTo>
                <a:lnTo>
                  <a:pt x="2217075" y="1117599"/>
                </a:lnTo>
                <a:lnTo>
                  <a:pt x="2249754" y="1142999"/>
                </a:lnTo>
                <a:lnTo>
                  <a:pt x="2288914" y="1168399"/>
                </a:lnTo>
                <a:lnTo>
                  <a:pt x="2333281" y="1181099"/>
                </a:lnTo>
                <a:lnTo>
                  <a:pt x="2381577" y="1193799"/>
                </a:lnTo>
                <a:lnTo>
                  <a:pt x="11309867" y="1193799"/>
                </a:lnTo>
                <a:lnTo>
                  <a:pt x="11289482" y="1206499"/>
                </a:lnTo>
                <a:lnTo>
                  <a:pt x="11244453" y="1219199"/>
                </a:lnTo>
                <a:close/>
              </a:path>
              <a:path w="14364969" h="9436100">
                <a:moveTo>
                  <a:pt x="11309867" y="1193799"/>
                </a:moveTo>
                <a:lnTo>
                  <a:pt x="11196135" y="1193799"/>
                </a:lnTo>
                <a:lnTo>
                  <a:pt x="11244431" y="1181099"/>
                </a:lnTo>
                <a:lnTo>
                  <a:pt x="11288798" y="1168399"/>
                </a:lnTo>
                <a:lnTo>
                  <a:pt x="11327958" y="1142999"/>
                </a:lnTo>
                <a:lnTo>
                  <a:pt x="11360637" y="1117599"/>
                </a:lnTo>
                <a:lnTo>
                  <a:pt x="11385559" y="1079499"/>
                </a:lnTo>
                <a:lnTo>
                  <a:pt x="11401447" y="1028699"/>
                </a:lnTo>
                <a:lnTo>
                  <a:pt x="11407027" y="977899"/>
                </a:lnTo>
                <a:lnTo>
                  <a:pt x="11401447" y="927099"/>
                </a:lnTo>
                <a:lnTo>
                  <a:pt x="11385559" y="888999"/>
                </a:lnTo>
                <a:lnTo>
                  <a:pt x="11360637" y="850899"/>
                </a:lnTo>
                <a:lnTo>
                  <a:pt x="11327958" y="812799"/>
                </a:lnTo>
                <a:lnTo>
                  <a:pt x="11288798" y="787399"/>
                </a:lnTo>
                <a:lnTo>
                  <a:pt x="11244431" y="774699"/>
                </a:lnTo>
                <a:lnTo>
                  <a:pt x="11309867" y="774699"/>
                </a:lnTo>
                <a:lnTo>
                  <a:pt x="11365787" y="812799"/>
                </a:lnTo>
                <a:lnTo>
                  <a:pt x="11395119" y="850899"/>
                </a:lnTo>
                <a:lnTo>
                  <a:pt x="11417273" y="888999"/>
                </a:lnTo>
                <a:lnTo>
                  <a:pt x="11431279" y="927099"/>
                </a:lnTo>
                <a:lnTo>
                  <a:pt x="11436163" y="977899"/>
                </a:lnTo>
                <a:lnTo>
                  <a:pt x="11431279" y="1028699"/>
                </a:lnTo>
                <a:lnTo>
                  <a:pt x="11417273" y="1079499"/>
                </a:lnTo>
                <a:lnTo>
                  <a:pt x="11395119" y="1117599"/>
                </a:lnTo>
                <a:lnTo>
                  <a:pt x="11365787" y="1155699"/>
                </a:lnTo>
                <a:lnTo>
                  <a:pt x="11330251" y="1181099"/>
                </a:lnTo>
                <a:lnTo>
                  <a:pt x="11309867" y="1193799"/>
                </a:lnTo>
                <a:close/>
              </a:path>
              <a:path w="14364969" h="9436100">
                <a:moveTo>
                  <a:pt x="13744788" y="787399"/>
                </a:moveTo>
                <a:lnTo>
                  <a:pt x="13693402" y="787399"/>
                </a:lnTo>
                <a:lnTo>
                  <a:pt x="13700721" y="774699"/>
                </a:lnTo>
                <a:lnTo>
                  <a:pt x="13737485" y="774699"/>
                </a:lnTo>
                <a:lnTo>
                  <a:pt x="13744788" y="787399"/>
                </a:lnTo>
                <a:close/>
              </a:path>
              <a:path w="14364969" h="9436100">
                <a:moveTo>
                  <a:pt x="13674184" y="888999"/>
                </a:moveTo>
                <a:lnTo>
                  <a:pt x="13555103" y="888999"/>
                </a:lnTo>
                <a:lnTo>
                  <a:pt x="13645776" y="876299"/>
                </a:lnTo>
                <a:lnTo>
                  <a:pt x="13647378" y="876299"/>
                </a:lnTo>
                <a:lnTo>
                  <a:pt x="13687908" y="787399"/>
                </a:lnTo>
                <a:lnTo>
                  <a:pt x="13750261" y="787399"/>
                </a:lnTo>
                <a:lnTo>
                  <a:pt x="13755935" y="800099"/>
                </a:lnTo>
                <a:lnTo>
                  <a:pt x="13713898" y="800099"/>
                </a:lnTo>
                <a:lnTo>
                  <a:pt x="13674184" y="888999"/>
                </a:lnTo>
                <a:close/>
              </a:path>
              <a:path w="14364969" h="9436100">
                <a:moveTo>
                  <a:pt x="12112835" y="914399"/>
                </a:moveTo>
                <a:lnTo>
                  <a:pt x="11989819" y="914399"/>
                </a:lnTo>
                <a:lnTo>
                  <a:pt x="11991392" y="888999"/>
                </a:lnTo>
                <a:lnTo>
                  <a:pt x="12056978" y="888999"/>
                </a:lnTo>
                <a:lnTo>
                  <a:pt x="12037456" y="876299"/>
                </a:lnTo>
                <a:lnTo>
                  <a:pt x="12015943" y="863599"/>
                </a:lnTo>
                <a:lnTo>
                  <a:pt x="12072422" y="863599"/>
                </a:lnTo>
                <a:lnTo>
                  <a:pt x="12061001" y="825499"/>
                </a:lnTo>
                <a:lnTo>
                  <a:pt x="12058961" y="812799"/>
                </a:lnTo>
                <a:lnTo>
                  <a:pt x="12071402" y="812799"/>
                </a:lnTo>
                <a:lnTo>
                  <a:pt x="12079298" y="800099"/>
                </a:lnTo>
                <a:lnTo>
                  <a:pt x="12087136" y="812799"/>
                </a:lnTo>
                <a:lnTo>
                  <a:pt x="12112835" y="914399"/>
                </a:lnTo>
                <a:close/>
              </a:path>
              <a:path w="14364969" h="9436100">
                <a:moveTo>
                  <a:pt x="13883095" y="888999"/>
                </a:moveTo>
                <a:lnTo>
                  <a:pt x="13763752" y="888999"/>
                </a:lnTo>
                <a:lnTo>
                  <a:pt x="13724038" y="800099"/>
                </a:lnTo>
                <a:lnTo>
                  <a:pt x="13755935" y="800099"/>
                </a:lnTo>
                <a:lnTo>
                  <a:pt x="13789975" y="876299"/>
                </a:lnTo>
                <a:lnTo>
                  <a:pt x="13792422" y="876299"/>
                </a:lnTo>
                <a:lnTo>
                  <a:pt x="13883095" y="888999"/>
                </a:lnTo>
                <a:close/>
              </a:path>
              <a:path w="14364969" h="9436100">
                <a:moveTo>
                  <a:pt x="3979406" y="1142999"/>
                </a:moveTo>
                <a:lnTo>
                  <a:pt x="3961516" y="1142999"/>
                </a:lnTo>
                <a:lnTo>
                  <a:pt x="3865219" y="1054099"/>
                </a:lnTo>
                <a:lnTo>
                  <a:pt x="3765466" y="1054099"/>
                </a:lnTo>
                <a:lnTo>
                  <a:pt x="3744404" y="1041399"/>
                </a:lnTo>
                <a:lnTo>
                  <a:pt x="3725684" y="1028699"/>
                </a:lnTo>
                <a:lnTo>
                  <a:pt x="3698739" y="977899"/>
                </a:lnTo>
                <a:lnTo>
                  <a:pt x="3689758" y="939799"/>
                </a:lnTo>
                <a:lnTo>
                  <a:pt x="3698739" y="888999"/>
                </a:lnTo>
                <a:lnTo>
                  <a:pt x="3725684" y="850899"/>
                </a:lnTo>
                <a:lnTo>
                  <a:pt x="3766293" y="825499"/>
                </a:lnTo>
                <a:lnTo>
                  <a:pt x="3812522" y="812799"/>
                </a:lnTo>
                <a:lnTo>
                  <a:pt x="3858745" y="825499"/>
                </a:lnTo>
                <a:lnTo>
                  <a:pt x="3879042" y="838199"/>
                </a:lnTo>
                <a:lnTo>
                  <a:pt x="3812481" y="838199"/>
                </a:lnTo>
                <a:lnTo>
                  <a:pt x="3794586" y="850899"/>
                </a:lnTo>
                <a:lnTo>
                  <a:pt x="3777226" y="850899"/>
                </a:lnTo>
                <a:lnTo>
                  <a:pt x="3760937" y="863599"/>
                </a:lnTo>
                <a:lnTo>
                  <a:pt x="3746254" y="876299"/>
                </a:lnTo>
                <a:lnTo>
                  <a:pt x="3725701" y="901699"/>
                </a:lnTo>
                <a:lnTo>
                  <a:pt x="3718847" y="939799"/>
                </a:lnTo>
                <a:lnTo>
                  <a:pt x="3725689" y="977899"/>
                </a:lnTo>
                <a:lnTo>
                  <a:pt x="3746224" y="1003299"/>
                </a:lnTo>
                <a:lnTo>
                  <a:pt x="3772215" y="1015999"/>
                </a:lnTo>
                <a:lnTo>
                  <a:pt x="3802345" y="1028699"/>
                </a:lnTo>
                <a:lnTo>
                  <a:pt x="3890655" y="1028699"/>
                </a:lnTo>
                <a:lnTo>
                  <a:pt x="3969092" y="1104899"/>
                </a:lnTo>
                <a:lnTo>
                  <a:pt x="4022179" y="1104899"/>
                </a:lnTo>
                <a:lnTo>
                  <a:pt x="3979406" y="1142999"/>
                </a:lnTo>
                <a:close/>
              </a:path>
              <a:path w="14364969" h="9436100">
                <a:moveTo>
                  <a:pt x="13136437" y="850899"/>
                </a:moveTo>
                <a:lnTo>
                  <a:pt x="12813515" y="850899"/>
                </a:lnTo>
                <a:lnTo>
                  <a:pt x="12807017" y="838199"/>
                </a:lnTo>
                <a:lnTo>
                  <a:pt x="12807017" y="825499"/>
                </a:lnTo>
                <a:lnTo>
                  <a:pt x="12813544" y="812799"/>
                </a:lnTo>
                <a:lnTo>
                  <a:pt x="13136437" y="812799"/>
                </a:lnTo>
                <a:lnTo>
                  <a:pt x="13142964" y="825499"/>
                </a:lnTo>
                <a:lnTo>
                  <a:pt x="13142964" y="838199"/>
                </a:lnTo>
                <a:lnTo>
                  <a:pt x="13136437" y="850899"/>
                </a:lnTo>
                <a:close/>
              </a:path>
              <a:path w="14364969" h="9436100">
                <a:moveTo>
                  <a:pt x="12012193" y="1155699"/>
                </a:moveTo>
                <a:lnTo>
                  <a:pt x="11925256" y="1155699"/>
                </a:lnTo>
                <a:lnTo>
                  <a:pt x="11886167" y="1130299"/>
                </a:lnTo>
                <a:lnTo>
                  <a:pt x="11853029" y="1104899"/>
                </a:lnTo>
                <a:lnTo>
                  <a:pt x="11827413" y="1079499"/>
                </a:lnTo>
                <a:lnTo>
                  <a:pt x="11810891" y="1041399"/>
                </a:lnTo>
                <a:lnTo>
                  <a:pt x="11805034" y="990599"/>
                </a:lnTo>
                <a:lnTo>
                  <a:pt x="11810893" y="952499"/>
                </a:lnTo>
                <a:lnTo>
                  <a:pt x="11827421" y="914399"/>
                </a:lnTo>
                <a:lnTo>
                  <a:pt x="11853044" y="876299"/>
                </a:lnTo>
                <a:lnTo>
                  <a:pt x="11886190" y="850899"/>
                </a:lnTo>
                <a:lnTo>
                  <a:pt x="11925284" y="838199"/>
                </a:lnTo>
                <a:lnTo>
                  <a:pt x="11968753" y="825499"/>
                </a:lnTo>
                <a:lnTo>
                  <a:pt x="11996977" y="838199"/>
                </a:lnTo>
                <a:lnTo>
                  <a:pt x="12023964" y="838199"/>
                </a:lnTo>
                <a:lnTo>
                  <a:pt x="12049262" y="850899"/>
                </a:lnTo>
                <a:lnTo>
                  <a:pt x="12072422" y="863599"/>
                </a:lnTo>
                <a:lnTo>
                  <a:pt x="11926230" y="863599"/>
                </a:lnTo>
                <a:lnTo>
                  <a:pt x="11889291" y="888999"/>
                </a:lnTo>
                <a:lnTo>
                  <a:pt x="11860141" y="914399"/>
                </a:lnTo>
                <a:lnTo>
                  <a:pt x="11841013" y="952499"/>
                </a:lnTo>
                <a:lnTo>
                  <a:pt x="11834141" y="990599"/>
                </a:lnTo>
                <a:lnTo>
                  <a:pt x="11841013" y="1041399"/>
                </a:lnTo>
                <a:lnTo>
                  <a:pt x="11860141" y="1079499"/>
                </a:lnTo>
                <a:lnTo>
                  <a:pt x="11889291" y="1104899"/>
                </a:lnTo>
                <a:lnTo>
                  <a:pt x="11926230" y="1117599"/>
                </a:lnTo>
                <a:lnTo>
                  <a:pt x="11968723" y="1130299"/>
                </a:lnTo>
                <a:lnTo>
                  <a:pt x="12051287" y="1130299"/>
                </a:lnTo>
                <a:lnTo>
                  <a:pt x="12012193" y="1155699"/>
                </a:lnTo>
                <a:close/>
              </a:path>
              <a:path w="14364969" h="9436100">
                <a:moveTo>
                  <a:pt x="4022179" y="1104899"/>
                </a:moveTo>
                <a:lnTo>
                  <a:pt x="3969092" y="1104899"/>
                </a:lnTo>
                <a:lnTo>
                  <a:pt x="3985583" y="1092199"/>
                </a:lnTo>
                <a:lnTo>
                  <a:pt x="3907147" y="1015999"/>
                </a:lnTo>
                <a:lnTo>
                  <a:pt x="3868336" y="1015999"/>
                </a:lnTo>
                <a:lnTo>
                  <a:pt x="3873784" y="1003299"/>
                </a:lnTo>
                <a:lnTo>
                  <a:pt x="3883866" y="1003299"/>
                </a:lnTo>
                <a:lnTo>
                  <a:pt x="3888120" y="990599"/>
                </a:lnTo>
                <a:lnTo>
                  <a:pt x="3892053" y="990599"/>
                </a:lnTo>
                <a:lnTo>
                  <a:pt x="3903715" y="952499"/>
                </a:lnTo>
                <a:lnTo>
                  <a:pt x="3905409" y="927099"/>
                </a:lnTo>
                <a:lnTo>
                  <a:pt x="3897089" y="901699"/>
                </a:lnTo>
                <a:lnTo>
                  <a:pt x="3878709" y="876299"/>
                </a:lnTo>
                <a:lnTo>
                  <a:pt x="3864026" y="863599"/>
                </a:lnTo>
                <a:lnTo>
                  <a:pt x="3847737" y="850899"/>
                </a:lnTo>
                <a:lnTo>
                  <a:pt x="3830377" y="850899"/>
                </a:lnTo>
                <a:lnTo>
                  <a:pt x="3812481" y="838199"/>
                </a:lnTo>
                <a:lnTo>
                  <a:pt x="3879042" y="838199"/>
                </a:lnTo>
                <a:lnTo>
                  <a:pt x="3899338" y="850899"/>
                </a:lnTo>
                <a:lnTo>
                  <a:pt x="3921975" y="876299"/>
                </a:lnTo>
                <a:lnTo>
                  <a:pt x="3933388" y="914399"/>
                </a:lnTo>
                <a:lnTo>
                  <a:pt x="3933662" y="952499"/>
                </a:lnTo>
                <a:lnTo>
                  <a:pt x="3922881" y="990599"/>
                </a:lnTo>
                <a:lnTo>
                  <a:pt x="4022179" y="1092199"/>
                </a:lnTo>
                <a:lnTo>
                  <a:pt x="4022179" y="1104899"/>
                </a:lnTo>
                <a:close/>
              </a:path>
              <a:path w="14364969" h="9436100">
                <a:moveTo>
                  <a:pt x="709770" y="1003299"/>
                </a:moveTo>
                <a:lnTo>
                  <a:pt x="319425" y="1003299"/>
                </a:lnTo>
                <a:lnTo>
                  <a:pt x="319425" y="990599"/>
                </a:lnTo>
                <a:lnTo>
                  <a:pt x="321931" y="990599"/>
                </a:lnTo>
                <a:lnTo>
                  <a:pt x="510096" y="863599"/>
                </a:lnTo>
                <a:lnTo>
                  <a:pt x="519128" y="863599"/>
                </a:lnTo>
                <a:lnTo>
                  <a:pt x="527840" y="876299"/>
                </a:lnTo>
                <a:lnTo>
                  <a:pt x="525917" y="888999"/>
                </a:lnTo>
                <a:lnTo>
                  <a:pt x="519187" y="888999"/>
                </a:lnTo>
                <a:lnTo>
                  <a:pt x="383235" y="977899"/>
                </a:lnTo>
                <a:lnTo>
                  <a:pt x="703244" y="977899"/>
                </a:lnTo>
                <a:lnTo>
                  <a:pt x="709770" y="990599"/>
                </a:lnTo>
                <a:lnTo>
                  <a:pt x="709770" y="1003299"/>
                </a:lnTo>
                <a:close/>
              </a:path>
              <a:path w="14364969" h="9436100">
                <a:moveTo>
                  <a:pt x="1454476" y="1003299"/>
                </a:moveTo>
                <a:lnTo>
                  <a:pt x="1064131" y="1003299"/>
                </a:lnTo>
                <a:lnTo>
                  <a:pt x="1064131" y="990599"/>
                </a:lnTo>
                <a:lnTo>
                  <a:pt x="1070657" y="977899"/>
                </a:lnTo>
                <a:lnTo>
                  <a:pt x="1390666" y="977899"/>
                </a:lnTo>
                <a:lnTo>
                  <a:pt x="1247955" y="888999"/>
                </a:lnTo>
                <a:lnTo>
                  <a:pt x="1246031" y="876299"/>
                </a:lnTo>
                <a:lnTo>
                  <a:pt x="1254802" y="863599"/>
                </a:lnTo>
                <a:lnTo>
                  <a:pt x="1270565" y="863599"/>
                </a:lnTo>
                <a:lnTo>
                  <a:pt x="1451970" y="990599"/>
                </a:lnTo>
                <a:lnTo>
                  <a:pt x="1454476" y="990599"/>
                </a:lnTo>
                <a:lnTo>
                  <a:pt x="1454476" y="1003299"/>
                </a:lnTo>
                <a:close/>
              </a:path>
              <a:path w="14364969" h="9436100">
                <a:moveTo>
                  <a:pt x="13663470" y="901699"/>
                </a:moveTo>
                <a:lnTo>
                  <a:pt x="13537664" y="901699"/>
                </a:lnTo>
                <a:lnTo>
                  <a:pt x="13545728" y="888999"/>
                </a:lnTo>
                <a:lnTo>
                  <a:pt x="13669576" y="888999"/>
                </a:lnTo>
                <a:lnTo>
                  <a:pt x="13663470" y="901699"/>
                </a:lnTo>
                <a:close/>
              </a:path>
              <a:path w="14364969" h="9436100">
                <a:moveTo>
                  <a:pt x="13900534" y="901699"/>
                </a:moveTo>
                <a:lnTo>
                  <a:pt x="13774518" y="901699"/>
                </a:lnTo>
                <a:lnTo>
                  <a:pt x="13768405" y="888999"/>
                </a:lnTo>
                <a:lnTo>
                  <a:pt x="13892470" y="888999"/>
                </a:lnTo>
                <a:lnTo>
                  <a:pt x="13900534" y="901699"/>
                </a:lnTo>
                <a:close/>
              </a:path>
              <a:path w="14364969" h="9436100">
                <a:moveTo>
                  <a:pt x="13555045" y="927099"/>
                </a:moveTo>
                <a:lnTo>
                  <a:pt x="13525334" y="927099"/>
                </a:lnTo>
                <a:lnTo>
                  <a:pt x="13527044" y="914399"/>
                </a:lnTo>
                <a:lnTo>
                  <a:pt x="13531305" y="901699"/>
                </a:lnTo>
                <a:lnTo>
                  <a:pt x="13647991" y="901699"/>
                </a:lnTo>
                <a:lnTo>
                  <a:pt x="13556181" y="914399"/>
                </a:lnTo>
                <a:lnTo>
                  <a:pt x="13555045" y="927099"/>
                </a:lnTo>
                <a:close/>
              </a:path>
              <a:path w="14364969" h="9436100">
                <a:moveTo>
                  <a:pt x="13912857" y="927099"/>
                </a:moveTo>
                <a:lnTo>
                  <a:pt x="13882922" y="927099"/>
                </a:lnTo>
                <a:lnTo>
                  <a:pt x="13881786" y="914399"/>
                </a:lnTo>
                <a:lnTo>
                  <a:pt x="13789917" y="901699"/>
                </a:lnTo>
                <a:lnTo>
                  <a:pt x="13906893" y="901699"/>
                </a:lnTo>
                <a:lnTo>
                  <a:pt x="13911154" y="914399"/>
                </a:lnTo>
                <a:lnTo>
                  <a:pt x="13912857" y="927099"/>
                </a:lnTo>
                <a:close/>
              </a:path>
              <a:path w="14364969" h="9436100">
                <a:moveTo>
                  <a:pt x="12107036" y="927099"/>
                </a:moveTo>
                <a:lnTo>
                  <a:pt x="12097334" y="927099"/>
                </a:lnTo>
                <a:lnTo>
                  <a:pt x="11995734" y="914399"/>
                </a:lnTo>
                <a:lnTo>
                  <a:pt x="12112922" y="914399"/>
                </a:lnTo>
                <a:lnTo>
                  <a:pt x="12107036" y="927099"/>
                </a:lnTo>
                <a:close/>
              </a:path>
              <a:path w="14364969" h="9436100">
                <a:moveTo>
                  <a:pt x="13630694" y="1015999"/>
                </a:moveTo>
                <a:lnTo>
                  <a:pt x="13600003" y="1015999"/>
                </a:lnTo>
                <a:lnTo>
                  <a:pt x="13535872" y="952499"/>
                </a:lnTo>
                <a:lnTo>
                  <a:pt x="13529879" y="939799"/>
                </a:lnTo>
                <a:lnTo>
                  <a:pt x="13526322" y="927099"/>
                </a:lnTo>
                <a:lnTo>
                  <a:pt x="13556008" y="927099"/>
                </a:lnTo>
                <a:lnTo>
                  <a:pt x="13620283" y="990599"/>
                </a:lnTo>
                <a:lnTo>
                  <a:pt x="13625585" y="1003299"/>
                </a:lnTo>
                <a:lnTo>
                  <a:pt x="13629093" y="1003299"/>
                </a:lnTo>
                <a:lnTo>
                  <a:pt x="13630694" y="1015999"/>
                </a:lnTo>
                <a:close/>
              </a:path>
              <a:path w="14364969" h="9436100">
                <a:moveTo>
                  <a:pt x="13836740" y="1015999"/>
                </a:moveTo>
                <a:lnTo>
                  <a:pt x="13807195" y="1015999"/>
                </a:lnTo>
                <a:lnTo>
                  <a:pt x="13808820" y="1003299"/>
                </a:lnTo>
                <a:lnTo>
                  <a:pt x="13812335" y="1003299"/>
                </a:lnTo>
                <a:lnTo>
                  <a:pt x="13817626" y="990599"/>
                </a:lnTo>
                <a:lnTo>
                  <a:pt x="13881902" y="927099"/>
                </a:lnTo>
                <a:lnTo>
                  <a:pt x="13911883" y="927099"/>
                </a:lnTo>
                <a:lnTo>
                  <a:pt x="13908352" y="939799"/>
                </a:lnTo>
                <a:lnTo>
                  <a:pt x="13902384" y="952499"/>
                </a:lnTo>
                <a:lnTo>
                  <a:pt x="13836740" y="1015999"/>
                </a:lnTo>
                <a:close/>
              </a:path>
              <a:path w="14364969" h="9436100">
                <a:moveTo>
                  <a:pt x="13142964" y="990599"/>
                </a:moveTo>
                <a:lnTo>
                  <a:pt x="12807017" y="990599"/>
                </a:lnTo>
                <a:lnTo>
                  <a:pt x="12807017" y="965199"/>
                </a:lnTo>
                <a:lnTo>
                  <a:pt x="13142964" y="965199"/>
                </a:lnTo>
                <a:lnTo>
                  <a:pt x="13142964" y="990599"/>
                </a:lnTo>
                <a:close/>
              </a:path>
              <a:path w="14364969" h="9436100">
                <a:moveTo>
                  <a:pt x="12051287" y="1130299"/>
                </a:moveTo>
                <a:lnTo>
                  <a:pt x="11968723" y="1130299"/>
                </a:lnTo>
                <a:lnTo>
                  <a:pt x="12011217" y="1117599"/>
                </a:lnTo>
                <a:lnTo>
                  <a:pt x="12048155" y="1104899"/>
                </a:lnTo>
                <a:lnTo>
                  <a:pt x="12077305" y="1079499"/>
                </a:lnTo>
                <a:lnTo>
                  <a:pt x="12096433" y="1041399"/>
                </a:lnTo>
                <a:lnTo>
                  <a:pt x="12103305" y="990599"/>
                </a:lnTo>
                <a:lnTo>
                  <a:pt x="12109832" y="977899"/>
                </a:lnTo>
                <a:lnTo>
                  <a:pt x="12125915" y="977899"/>
                </a:lnTo>
                <a:lnTo>
                  <a:pt x="12132442" y="990599"/>
                </a:lnTo>
                <a:lnTo>
                  <a:pt x="12126583" y="1041399"/>
                </a:lnTo>
                <a:lnTo>
                  <a:pt x="12110055" y="1079499"/>
                </a:lnTo>
                <a:lnTo>
                  <a:pt x="12084432" y="1104899"/>
                </a:lnTo>
                <a:lnTo>
                  <a:pt x="12051287" y="1130299"/>
                </a:lnTo>
                <a:close/>
              </a:path>
              <a:path w="14364969" h="9436100">
                <a:moveTo>
                  <a:pt x="520673" y="1117599"/>
                </a:moveTo>
                <a:lnTo>
                  <a:pt x="503336" y="1117599"/>
                </a:lnTo>
                <a:lnTo>
                  <a:pt x="326069" y="1003299"/>
                </a:lnTo>
                <a:lnTo>
                  <a:pt x="383235" y="1003299"/>
                </a:lnTo>
                <a:lnTo>
                  <a:pt x="525947" y="1104899"/>
                </a:lnTo>
                <a:lnTo>
                  <a:pt x="527870" y="1104899"/>
                </a:lnTo>
                <a:lnTo>
                  <a:pt x="520673" y="1117599"/>
                </a:lnTo>
                <a:close/>
              </a:path>
              <a:path w="14364969" h="9436100">
                <a:moveTo>
                  <a:pt x="1270565" y="1117599"/>
                </a:moveTo>
                <a:lnTo>
                  <a:pt x="1250431" y="1117599"/>
                </a:lnTo>
                <a:lnTo>
                  <a:pt x="1246061" y="1104899"/>
                </a:lnTo>
                <a:lnTo>
                  <a:pt x="1247984" y="1104899"/>
                </a:lnTo>
                <a:lnTo>
                  <a:pt x="1254714" y="1092199"/>
                </a:lnTo>
                <a:lnTo>
                  <a:pt x="1390666" y="1003299"/>
                </a:lnTo>
                <a:lnTo>
                  <a:pt x="1451970" y="1003299"/>
                </a:lnTo>
                <a:lnTo>
                  <a:pt x="1270565" y="1117599"/>
                </a:lnTo>
                <a:close/>
              </a:path>
              <a:path w="14364969" h="9436100">
                <a:moveTo>
                  <a:pt x="3896599" y="1028699"/>
                </a:moveTo>
                <a:lnTo>
                  <a:pt x="3833485" y="1028699"/>
                </a:lnTo>
                <a:lnTo>
                  <a:pt x="3862508" y="1015999"/>
                </a:lnTo>
                <a:lnTo>
                  <a:pt x="3902019" y="1015999"/>
                </a:lnTo>
                <a:lnTo>
                  <a:pt x="3896599" y="1028699"/>
                </a:lnTo>
                <a:close/>
              </a:path>
              <a:path w="14364969" h="9436100">
                <a:moveTo>
                  <a:pt x="13631792" y="1142999"/>
                </a:moveTo>
                <a:lnTo>
                  <a:pt x="13600294" y="1142999"/>
                </a:lnTo>
                <a:lnTo>
                  <a:pt x="13593256" y="1130299"/>
                </a:lnTo>
                <a:lnTo>
                  <a:pt x="13588479" y="1130299"/>
                </a:lnTo>
                <a:lnTo>
                  <a:pt x="13586150" y="1117599"/>
                </a:lnTo>
                <a:lnTo>
                  <a:pt x="13586454" y="1104899"/>
                </a:lnTo>
                <a:lnTo>
                  <a:pt x="13601954" y="1015999"/>
                </a:lnTo>
                <a:lnTo>
                  <a:pt x="13630277" y="1015999"/>
                </a:lnTo>
                <a:lnTo>
                  <a:pt x="13615126" y="1104899"/>
                </a:lnTo>
                <a:lnTo>
                  <a:pt x="13614572" y="1117599"/>
                </a:lnTo>
                <a:lnTo>
                  <a:pt x="13688220" y="1117599"/>
                </a:lnTo>
                <a:lnTo>
                  <a:pt x="13631792" y="1142999"/>
                </a:lnTo>
                <a:close/>
              </a:path>
              <a:path w="14364969" h="9436100">
                <a:moveTo>
                  <a:pt x="13851923" y="1117599"/>
                </a:moveTo>
                <a:lnTo>
                  <a:pt x="13823279" y="1117599"/>
                </a:lnTo>
                <a:lnTo>
                  <a:pt x="13807574" y="1015999"/>
                </a:lnTo>
                <a:lnTo>
                  <a:pt x="13836128" y="1015999"/>
                </a:lnTo>
                <a:lnTo>
                  <a:pt x="13851628" y="1104899"/>
                </a:lnTo>
                <a:lnTo>
                  <a:pt x="13851923" y="1117599"/>
                </a:lnTo>
                <a:close/>
              </a:path>
              <a:path w="14364969" h="9436100">
                <a:moveTo>
                  <a:pt x="3812482" y="1066799"/>
                </a:moveTo>
                <a:lnTo>
                  <a:pt x="3788336" y="1054099"/>
                </a:lnTo>
                <a:lnTo>
                  <a:pt x="3826282" y="1054099"/>
                </a:lnTo>
                <a:lnTo>
                  <a:pt x="3812482" y="1066799"/>
                </a:lnTo>
                <a:close/>
              </a:path>
              <a:path w="14364969" h="9436100">
                <a:moveTo>
                  <a:pt x="13688220" y="1117599"/>
                </a:moveTo>
                <a:lnTo>
                  <a:pt x="13620545" y="1117599"/>
                </a:lnTo>
                <a:lnTo>
                  <a:pt x="13702769" y="1079499"/>
                </a:lnTo>
                <a:lnTo>
                  <a:pt x="13710675" y="1066799"/>
                </a:lnTo>
                <a:lnTo>
                  <a:pt x="13727218" y="1066799"/>
                </a:lnTo>
                <a:lnTo>
                  <a:pt x="13735140" y="1079499"/>
                </a:lnTo>
                <a:lnTo>
                  <a:pt x="13788091" y="1104899"/>
                </a:lnTo>
                <a:lnTo>
                  <a:pt x="13716434" y="1104899"/>
                </a:lnTo>
                <a:lnTo>
                  <a:pt x="13688220" y="1117599"/>
                </a:lnTo>
                <a:close/>
              </a:path>
              <a:path w="14364969" h="9436100">
                <a:moveTo>
                  <a:pt x="13136437" y="1142999"/>
                </a:moveTo>
                <a:lnTo>
                  <a:pt x="12813515" y="1142999"/>
                </a:lnTo>
                <a:lnTo>
                  <a:pt x="12807017" y="1130299"/>
                </a:lnTo>
                <a:lnTo>
                  <a:pt x="12807017" y="1117599"/>
                </a:lnTo>
                <a:lnTo>
                  <a:pt x="12813544" y="1104899"/>
                </a:lnTo>
                <a:lnTo>
                  <a:pt x="13136437" y="1104899"/>
                </a:lnTo>
                <a:lnTo>
                  <a:pt x="13142964" y="1117599"/>
                </a:lnTo>
                <a:lnTo>
                  <a:pt x="13142964" y="1130299"/>
                </a:lnTo>
                <a:lnTo>
                  <a:pt x="13136437" y="1142999"/>
                </a:lnTo>
                <a:close/>
              </a:path>
              <a:path w="14364969" h="9436100">
                <a:moveTo>
                  <a:pt x="13837730" y="1142999"/>
                </a:moveTo>
                <a:lnTo>
                  <a:pt x="13801134" y="1142999"/>
                </a:lnTo>
                <a:lnTo>
                  <a:pt x="13721678" y="1104899"/>
                </a:lnTo>
                <a:lnTo>
                  <a:pt x="13788091" y="1104899"/>
                </a:lnTo>
                <a:lnTo>
                  <a:pt x="13814567" y="1117599"/>
                </a:lnTo>
                <a:lnTo>
                  <a:pt x="13851923" y="1117599"/>
                </a:lnTo>
                <a:lnTo>
                  <a:pt x="13849574" y="1130299"/>
                </a:lnTo>
                <a:lnTo>
                  <a:pt x="13844777" y="1130299"/>
                </a:lnTo>
                <a:lnTo>
                  <a:pt x="13837730" y="1142999"/>
                </a:lnTo>
                <a:close/>
              </a:path>
              <a:path w="14364969" h="9436100">
                <a:moveTo>
                  <a:pt x="14183057" y="9232899"/>
                </a:moveTo>
                <a:lnTo>
                  <a:pt x="181346" y="9232899"/>
                </a:lnTo>
                <a:lnTo>
                  <a:pt x="174820" y="9220199"/>
                </a:lnTo>
                <a:lnTo>
                  <a:pt x="174820" y="1346199"/>
                </a:lnTo>
                <a:lnTo>
                  <a:pt x="181346" y="1333499"/>
                </a:lnTo>
                <a:lnTo>
                  <a:pt x="14183057" y="1333499"/>
                </a:lnTo>
                <a:lnTo>
                  <a:pt x="14189584" y="1346199"/>
                </a:lnTo>
                <a:lnTo>
                  <a:pt x="14189584" y="1358899"/>
                </a:lnTo>
                <a:lnTo>
                  <a:pt x="203957" y="1358899"/>
                </a:lnTo>
                <a:lnTo>
                  <a:pt x="203957" y="9194799"/>
                </a:lnTo>
                <a:lnTo>
                  <a:pt x="14189584" y="9194799"/>
                </a:lnTo>
                <a:lnTo>
                  <a:pt x="14189584" y="9220199"/>
                </a:lnTo>
                <a:lnTo>
                  <a:pt x="14183057" y="9232899"/>
                </a:lnTo>
                <a:close/>
              </a:path>
              <a:path w="14364969" h="9436100">
                <a:moveTo>
                  <a:pt x="14189584" y="9194799"/>
                </a:moveTo>
                <a:lnTo>
                  <a:pt x="14160447" y="9194799"/>
                </a:lnTo>
                <a:lnTo>
                  <a:pt x="14160447" y="1358899"/>
                </a:lnTo>
                <a:lnTo>
                  <a:pt x="14189584" y="1358899"/>
                </a:lnTo>
                <a:lnTo>
                  <a:pt x="14189584" y="9194799"/>
                </a:lnTo>
                <a:close/>
              </a:path>
            </a:pathLst>
          </a:custGeom>
          <a:solidFill>
            <a:srgbClr val="6F090C"/>
          </a:solidFill>
        </p:spPr>
        <p:txBody>
          <a:bodyPr wrap="square" lIns="0" tIns="0" rIns="0" bIns="0" rtlCol="0"/>
          <a:lstStyle/>
          <a:p>
            <a:endParaRPr/>
          </a:p>
        </p:txBody>
      </p:sp>
      <p:sp>
        <p:nvSpPr>
          <p:cNvPr id="2" name="Holder 2"/>
          <p:cNvSpPr>
            <a:spLocks noGrp="1"/>
          </p:cNvSpPr>
          <p:nvPr>
            <p:ph type="title"/>
          </p:nvPr>
        </p:nvSpPr>
        <p:spPr>
          <a:xfrm>
            <a:off x="3201901" y="3551275"/>
            <a:ext cx="11884196" cy="2812415"/>
          </a:xfrm>
          <a:prstGeom prst="rect">
            <a:avLst/>
          </a:prstGeom>
        </p:spPr>
        <p:txBody>
          <a:bodyPr wrap="square" lIns="0" tIns="0" rIns="0" bIns="0">
            <a:spAutoFit/>
          </a:bodyPr>
          <a:lstStyle>
            <a:lvl1pPr>
              <a:defRPr sz="9600" b="1" i="0">
                <a:solidFill>
                  <a:srgbClr val="E4645D"/>
                </a:solidFill>
                <a:latin typeface="Verdana"/>
                <a:cs typeface="Verdana"/>
              </a:defRPr>
            </a:lvl1pPr>
          </a:lstStyle>
          <a:p>
            <a:endParaRPr/>
          </a:p>
        </p:txBody>
      </p:sp>
      <p:sp>
        <p:nvSpPr>
          <p:cNvPr id="3" name="Holder 3"/>
          <p:cNvSpPr>
            <a:spLocks noGrp="1"/>
          </p:cNvSpPr>
          <p:nvPr>
            <p:ph type="body" idx="1"/>
          </p:nvPr>
        </p:nvSpPr>
        <p:spPr>
          <a:xfrm>
            <a:off x="3201901" y="3551275"/>
            <a:ext cx="11884196" cy="28124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arnage.7ragnarok7.tech/"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171700"/>
            <a:ext cx="12723899" cy="5580310"/>
          </a:xfrm>
          <a:prstGeom prst="rect">
            <a:avLst/>
          </a:prstGeom>
        </p:spPr>
        <p:txBody>
          <a:bodyPr vert="horz" wrap="square" lIns="0" tIns="163195" rIns="0" bIns="0" rtlCol="0">
            <a:spAutoFit/>
          </a:bodyPr>
          <a:lstStyle/>
          <a:p>
            <a:pPr marL="12700" marR="5080" algn="l">
              <a:lnSpc>
                <a:spcPct val="150000"/>
              </a:lnSpc>
              <a:spcBef>
                <a:spcPts val="1285"/>
              </a:spcBef>
            </a:pPr>
            <a:r>
              <a:rPr sz="4000" dirty="0"/>
              <a:t>Team Name: </a:t>
            </a:r>
            <a:r>
              <a:rPr lang="en-IN" sz="4000" dirty="0" err="1"/>
              <a:t>TechXploit</a:t>
            </a:r>
            <a:r>
              <a:rPr sz="4000" dirty="0"/>
              <a:t> </a:t>
            </a:r>
            <a:br>
              <a:rPr lang="en-IN" sz="4000" dirty="0"/>
            </a:br>
            <a:r>
              <a:rPr lang="en-IN" sz="4000" dirty="0"/>
              <a:t>M</a:t>
            </a:r>
            <a:r>
              <a:rPr sz="4000" dirty="0"/>
              <a:t>ember Details</a:t>
            </a:r>
            <a:r>
              <a:rPr lang="en-IN" sz="4000" dirty="0"/>
              <a:t> </a:t>
            </a:r>
            <a:r>
              <a:rPr sz="4000" dirty="0"/>
              <a:t>:</a:t>
            </a:r>
            <a:r>
              <a:rPr lang="en-IN" sz="4000" dirty="0"/>
              <a:t>-</a:t>
            </a:r>
            <a:br>
              <a:rPr lang="en-IN" sz="4000" dirty="0"/>
            </a:br>
            <a:r>
              <a:rPr lang="en-IN" sz="4000" dirty="0"/>
              <a:t>Anurag Mondal (LEAD)</a:t>
            </a:r>
            <a:br>
              <a:rPr lang="en-IN" sz="4000" dirty="0"/>
            </a:br>
            <a:r>
              <a:rPr lang="en-IN" sz="4000" dirty="0" err="1"/>
              <a:t>Souvik</a:t>
            </a:r>
            <a:r>
              <a:rPr lang="en-IN" sz="4000" dirty="0"/>
              <a:t> </a:t>
            </a:r>
            <a:r>
              <a:rPr lang="en-IN" sz="4000" dirty="0" err="1"/>
              <a:t>Pramanik</a:t>
            </a:r>
            <a:br>
              <a:rPr lang="en-IN" sz="4000" dirty="0"/>
            </a:br>
            <a:r>
              <a:rPr lang="en-IN" sz="4000" dirty="0"/>
              <a:t>Alisha Parvin</a:t>
            </a:r>
            <a:br>
              <a:rPr lang="en-IN" sz="4000" dirty="0"/>
            </a:br>
            <a:r>
              <a:rPr lang="en-IN" sz="4000" dirty="0" err="1"/>
              <a:t>Avinandan</a:t>
            </a:r>
            <a:r>
              <a:rPr lang="en-IN" sz="4000" dirty="0"/>
              <a:t> Panda</a:t>
            </a:r>
            <a:endParaRPr sz="4000" dirty="0"/>
          </a:p>
        </p:txBody>
      </p:sp>
      <p:sp>
        <p:nvSpPr>
          <p:cNvPr id="3" name="object 3"/>
          <p:cNvSpPr txBox="1"/>
          <p:nvPr/>
        </p:nvSpPr>
        <p:spPr>
          <a:xfrm>
            <a:off x="5407342" y="8115300"/>
            <a:ext cx="7473315" cy="1256113"/>
          </a:xfrm>
          <a:prstGeom prst="rect">
            <a:avLst/>
          </a:prstGeom>
          <a:solidFill>
            <a:srgbClr val="F5BAB6"/>
          </a:solidFill>
        </p:spPr>
        <p:txBody>
          <a:bodyPr vert="horz" wrap="square" lIns="0" tIns="100965" rIns="0" bIns="0" rtlCol="0">
            <a:spAutoFit/>
          </a:bodyPr>
          <a:lstStyle/>
          <a:p>
            <a:pPr marL="192405">
              <a:lnSpc>
                <a:spcPct val="100000"/>
              </a:lnSpc>
              <a:spcBef>
                <a:spcPts val="795"/>
              </a:spcBef>
            </a:pPr>
            <a:r>
              <a:rPr sz="3750" spc="229" dirty="0">
                <a:solidFill>
                  <a:srgbClr val="E4645D"/>
                </a:solidFill>
                <a:latin typeface="Tahoma"/>
                <a:cs typeface="Tahoma"/>
              </a:rPr>
              <a:t>O</a:t>
            </a:r>
            <a:r>
              <a:rPr sz="3750" spc="105" dirty="0">
                <a:solidFill>
                  <a:srgbClr val="E4645D"/>
                </a:solidFill>
                <a:latin typeface="Tahoma"/>
                <a:cs typeface="Tahoma"/>
              </a:rPr>
              <a:t>u</a:t>
            </a:r>
            <a:r>
              <a:rPr sz="3750" spc="210" dirty="0">
                <a:solidFill>
                  <a:srgbClr val="E4645D"/>
                </a:solidFill>
                <a:latin typeface="Tahoma"/>
                <a:cs typeface="Tahoma"/>
              </a:rPr>
              <a:t>r</a:t>
            </a:r>
            <a:r>
              <a:rPr sz="3750" spc="-125" dirty="0">
                <a:solidFill>
                  <a:srgbClr val="E4645D"/>
                </a:solidFill>
                <a:latin typeface="Tahoma"/>
                <a:cs typeface="Tahoma"/>
              </a:rPr>
              <a:t> </a:t>
            </a:r>
            <a:r>
              <a:rPr sz="3750" spc="145" dirty="0">
                <a:solidFill>
                  <a:srgbClr val="E4645D"/>
                </a:solidFill>
                <a:latin typeface="Tahoma"/>
                <a:cs typeface="Tahoma"/>
              </a:rPr>
              <a:t>T</a:t>
            </a:r>
            <a:r>
              <a:rPr sz="3750" spc="100" dirty="0">
                <a:solidFill>
                  <a:srgbClr val="E4645D"/>
                </a:solidFill>
                <a:latin typeface="Tahoma"/>
                <a:cs typeface="Tahoma"/>
              </a:rPr>
              <a:t>h</a:t>
            </a:r>
            <a:r>
              <a:rPr sz="3750" spc="180" dirty="0">
                <a:solidFill>
                  <a:srgbClr val="E4645D"/>
                </a:solidFill>
                <a:latin typeface="Tahoma"/>
                <a:cs typeface="Tahoma"/>
              </a:rPr>
              <a:t>e</a:t>
            </a:r>
            <a:r>
              <a:rPr sz="3750" spc="325" dirty="0">
                <a:solidFill>
                  <a:srgbClr val="E4645D"/>
                </a:solidFill>
                <a:latin typeface="Tahoma"/>
                <a:cs typeface="Tahoma"/>
              </a:rPr>
              <a:t>m</a:t>
            </a:r>
            <a:r>
              <a:rPr sz="3750" spc="180" dirty="0">
                <a:solidFill>
                  <a:srgbClr val="E4645D"/>
                </a:solidFill>
                <a:latin typeface="Tahoma"/>
                <a:cs typeface="Tahoma"/>
              </a:rPr>
              <a:t>e</a:t>
            </a:r>
            <a:r>
              <a:rPr sz="3750" spc="-125" dirty="0">
                <a:solidFill>
                  <a:srgbClr val="E4645D"/>
                </a:solidFill>
                <a:latin typeface="Tahoma"/>
                <a:cs typeface="Tahoma"/>
              </a:rPr>
              <a:t> </a:t>
            </a:r>
            <a:r>
              <a:rPr sz="3750" spc="-430" dirty="0">
                <a:solidFill>
                  <a:srgbClr val="E4645D"/>
                </a:solidFill>
                <a:latin typeface="Tahoma"/>
                <a:cs typeface="Tahoma"/>
              </a:rPr>
              <a:t>:</a:t>
            </a:r>
            <a:r>
              <a:rPr sz="3750" spc="-125" dirty="0">
                <a:solidFill>
                  <a:srgbClr val="E4645D"/>
                </a:solidFill>
                <a:latin typeface="Tahoma"/>
                <a:cs typeface="Tahoma"/>
              </a:rPr>
              <a:t> </a:t>
            </a:r>
            <a:r>
              <a:rPr lang="en-IN" sz="3750" spc="110" dirty="0">
                <a:solidFill>
                  <a:srgbClr val="E4645D"/>
                </a:solidFill>
                <a:latin typeface="Tahoma"/>
                <a:cs typeface="Tahoma"/>
              </a:rPr>
              <a:t>Open Innovation (Network Security)</a:t>
            </a:r>
            <a:endParaRPr sz="3750" dirty="0">
              <a:latin typeface="Tahoma"/>
              <a:cs typeface="Tahoma"/>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cs typeface="Verdana"/>
              </a:rPr>
              <a:t>HACKODISHA</a:t>
            </a:r>
            <a:endParaRPr sz="10000" dirty="0">
              <a:latin typeface="Segoe UI Black" panose="020B0A02040204020203" pitchFamily="34" charset="0"/>
              <a:ea typeface="Segoe UI Black" panose="020B0A02040204020203" pitchFamily="34" charset="0"/>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95500"/>
            <a:ext cx="10437899" cy="1363625"/>
          </a:xfrm>
          <a:prstGeom prst="rect">
            <a:avLst/>
          </a:prstGeom>
        </p:spPr>
        <p:txBody>
          <a:bodyPr vert="horz" wrap="square" lIns="0" tIns="163195" rIns="0" bIns="0" rtlCol="0">
            <a:spAutoFit/>
          </a:bodyPr>
          <a:lstStyle/>
          <a:p>
            <a:pPr marL="12700" marR="5080">
              <a:lnSpc>
                <a:spcPts val="10430"/>
              </a:lnSpc>
              <a:spcBef>
                <a:spcPts val="1285"/>
              </a:spcBef>
            </a:pPr>
            <a:r>
              <a:rPr lang="en-IN" sz="6600" i="0" u="none" strike="noStrike" dirty="0">
                <a:solidFill>
                  <a:srgbClr val="E5645E"/>
                </a:solidFill>
                <a:effectLst/>
              </a:rPr>
              <a:t>Problem Statement :</a:t>
            </a:r>
            <a:endParaRPr sz="6600" spc="-1265" dirty="0"/>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rPr>
              <a:t>HACKODISHA</a:t>
            </a:r>
          </a:p>
        </p:txBody>
      </p:sp>
      <p:sp>
        <p:nvSpPr>
          <p:cNvPr id="5" name="TextBox 4">
            <a:extLst>
              <a:ext uri="{FF2B5EF4-FFF2-40B4-BE49-F238E27FC236}">
                <a16:creationId xmlns:a16="http://schemas.microsoft.com/office/drawing/2014/main" id="{215D79A6-158F-0231-D5BF-747B7547C4A9}"/>
              </a:ext>
            </a:extLst>
          </p:cNvPr>
          <p:cNvSpPr txBox="1"/>
          <p:nvPr/>
        </p:nvSpPr>
        <p:spPr>
          <a:xfrm>
            <a:off x="2743200" y="3771900"/>
            <a:ext cx="13182600" cy="3785652"/>
          </a:xfrm>
          <a:prstGeom prst="rect">
            <a:avLst/>
          </a:prstGeom>
          <a:noFill/>
        </p:spPr>
        <p:txBody>
          <a:bodyPr wrap="square" rtlCol="0">
            <a:spAutoFit/>
          </a:bodyPr>
          <a:lstStyle/>
          <a:p>
            <a:r>
              <a:rPr lang="en-US" sz="2400" i="1" dirty="0">
                <a:solidFill>
                  <a:srgbClr val="000000"/>
                </a:solidFill>
                <a:effectLst/>
                <a:latin typeface="Calibri" panose="020F0502020204030204" pitchFamily="34" charset="0"/>
                <a:ea typeface="Calibri" panose="020F0502020204030204" pitchFamily="34" charset="0"/>
              </a:rPr>
              <a:t>In computer networking, a port is a communication endpoint. At the software level, within an operating system, a port is a logical construct that identifies a specific process or a type of network service. The most common transport protocols that use port numbers are the Transmission Control Protocol (TCP) and the User Datagram Protocol (UDP). Port scanning refers to the surveillance of computer ports, done by us when we are trying to communicate with a certain computer. To be able to check whether a service is currently running on a port or how many services are running or to scan number of hosts alive in a network, where we need to ping every single IP of the network and wait for the response, seems hectic. For this particular reason, a network automation tool will come very handy for the user and as a solution to this and a lot more, we bring </a:t>
            </a:r>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effectLst/>
                <a:latin typeface="Calibri" panose="020F0502020204030204" pitchFamily="34" charset="0"/>
                <a:ea typeface="Calibri" panose="020F0502020204030204" pitchFamily="34" charset="0"/>
              </a:rPr>
              <a:t> </a:t>
            </a:r>
            <a:r>
              <a:rPr lang="en-US" sz="2400" i="1" dirty="0">
                <a:solidFill>
                  <a:srgbClr val="000000"/>
                </a:solidFill>
                <a:effectLst/>
                <a:latin typeface="Calibri" panose="020F0502020204030204" pitchFamily="34" charset="0"/>
                <a:ea typeface="Calibri" panose="020F0502020204030204" pitchFamily="34" charset="0"/>
              </a:rPr>
              <a:t>a Powerful, Clever and Flexible Network Automation &amp; Port Scanning tool.</a:t>
            </a:r>
            <a:endParaRPr lang="en-IN" sz="2400" dirty="0"/>
          </a:p>
        </p:txBody>
      </p:sp>
    </p:spTree>
    <p:extLst>
      <p:ext uri="{BB962C8B-B14F-4D97-AF65-F5344CB8AC3E}">
        <p14:creationId xmlns:p14="http://schemas.microsoft.com/office/powerpoint/2010/main" val="221703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19300"/>
            <a:ext cx="10437899" cy="2196114"/>
          </a:xfrm>
          <a:prstGeom prst="rect">
            <a:avLst/>
          </a:prstGeom>
        </p:spPr>
        <p:txBody>
          <a:bodyPr vert="horz" wrap="square" lIns="0" tIns="163195" rIns="0" bIns="0" rtlCol="0">
            <a:spAutoFit/>
          </a:bodyPr>
          <a:lstStyle/>
          <a:p>
            <a:r>
              <a:rPr lang="en-IN" sz="6600" i="0" u="none" strike="noStrike" dirty="0">
                <a:solidFill>
                  <a:srgbClr val="E5645E"/>
                </a:solidFill>
                <a:effectLst/>
                <a:latin typeface="Verdana" panose="020B0604030504040204" pitchFamily="34" charset="0"/>
                <a:ea typeface="Verdana" panose="020B0604030504040204" pitchFamily="34" charset="0"/>
              </a:rPr>
              <a:t>Approach Details/</a:t>
            </a:r>
            <a:br>
              <a:rPr lang="en-IN" sz="6600" dirty="0">
                <a:solidFill>
                  <a:srgbClr val="E5645E"/>
                </a:solidFill>
                <a:effectLst/>
                <a:latin typeface="Verdana" panose="020B0604030504040204" pitchFamily="34" charset="0"/>
                <a:ea typeface="Verdana" panose="020B0604030504040204" pitchFamily="34" charset="0"/>
              </a:rPr>
            </a:br>
            <a:r>
              <a:rPr lang="en-IN" sz="6600" i="0" u="none" strike="noStrike" dirty="0">
                <a:solidFill>
                  <a:srgbClr val="E5645E"/>
                </a:solidFill>
                <a:effectLst/>
                <a:latin typeface="Verdana" panose="020B0604030504040204" pitchFamily="34" charset="0"/>
                <a:ea typeface="Verdana" panose="020B0604030504040204" pitchFamily="34" charset="0"/>
              </a:rPr>
              <a:t>Proposed Solution :</a:t>
            </a:r>
            <a:endParaRPr lang="en-IN" sz="66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cs typeface="Verdana"/>
              </a:rPr>
              <a:t>HACKODISHA</a:t>
            </a:r>
            <a:endParaRPr lang="en-IN" sz="10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19F69D0B-BCA3-3666-49B3-0C209C7FB93A}"/>
              </a:ext>
            </a:extLst>
          </p:cNvPr>
          <p:cNvSpPr txBox="1"/>
          <p:nvPr/>
        </p:nvSpPr>
        <p:spPr>
          <a:xfrm>
            <a:off x="2552700" y="4610100"/>
            <a:ext cx="13182600" cy="4524315"/>
          </a:xfrm>
          <a:prstGeom prst="rect">
            <a:avLst/>
          </a:prstGeom>
          <a:noFill/>
        </p:spPr>
        <p:txBody>
          <a:bodyPr wrap="square" rtlCol="0">
            <a:spAutoFit/>
          </a:bodyPr>
          <a:lstStyle/>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is a Cross-Platform Network automation tool which will be packed with lots of features to make the life of Network Admins easier. It can also be used by Security</a:t>
            </a:r>
            <a:r>
              <a:rPr lang="en-US" sz="2400" i="1" dirty="0">
                <a:solidFill>
                  <a:srgbClr val="000000"/>
                </a:solidFill>
                <a:latin typeface="Calibri" panose="020F0502020204030204" pitchFamily="34" charset="0"/>
                <a:ea typeface="Calibri" panose="020F0502020204030204" pitchFamily="34" charset="0"/>
              </a:rPr>
              <a:t> Professionals / Ethical Hackers / Police personnel to find loopholes in systems all across the wide Internet as well as in their Intranet. It can also be used by police personnel to monitor malicious domains/targets automatically and keep a log of them to analyze their behavior over time.</a:t>
            </a:r>
          </a:p>
          <a:p>
            <a:endParaRPr lang="en-US" sz="2400" i="1" dirty="0">
              <a:solidFill>
                <a:srgbClr val="000000"/>
              </a:solidFill>
              <a:latin typeface="Calibri" panose="020F0502020204030204" pitchFamily="34" charset="0"/>
            </a:endParaRPr>
          </a:p>
          <a:p>
            <a:r>
              <a:rPr lang="en-US" sz="2400" i="1" dirty="0">
                <a:solidFill>
                  <a:srgbClr val="000000"/>
                </a:solidFill>
                <a:latin typeface="Calibri" panose="020F0502020204030204" pitchFamily="34" charset="0"/>
              </a:rPr>
              <a:t>There are other port-scanning tools out there in the market but each has their fair share of pros and cons.</a:t>
            </a:r>
          </a:p>
          <a:p>
            <a:endParaRPr lang="en-US" sz="2400" i="1" dirty="0">
              <a:solidFill>
                <a:srgbClr val="000000"/>
              </a:solidFill>
              <a:latin typeface="Calibri" panose="020F0502020204030204" pitchFamily="34" charset="0"/>
            </a:endParaRPr>
          </a:p>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will be built with ease to use and convenience in mind. It will be easy to learn and catchup even for beginners in cybersecurity. It will contain clean code and act as a foundation ste</a:t>
            </a:r>
            <a:r>
              <a:rPr lang="en-US" sz="2400" i="1" dirty="0">
                <a:solidFill>
                  <a:srgbClr val="000000"/>
                </a:solidFill>
                <a:latin typeface="Calibri" panose="020F0502020204030204" pitchFamily="34" charset="0"/>
                <a:ea typeface="Calibri" panose="020F0502020204030204" pitchFamily="34" charset="0"/>
              </a:rPr>
              <a:t>p for others to learn about socket programming, networking and ethical hacking. It will be especially made for the newcomers in cybersecurity. It will also be visually very attractive and will have geeky hacker aesthetics to it.</a:t>
            </a:r>
            <a:endParaRPr lang="en-IN" sz="2400" dirty="0"/>
          </a:p>
        </p:txBody>
      </p:sp>
    </p:spTree>
    <p:extLst>
      <p:ext uri="{BB962C8B-B14F-4D97-AF65-F5344CB8AC3E}">
        <p14:creationId xmlns:p14="http://schemas.microsoft.com/office/powerpoint/2010/main" val="5103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800" y="1866900"/>
            <a:ext cx="11226800" cy="1180451"/>
          </a:xfrm>
          <a:prstGeom prst="rect">
            <a:avLst/>
          </a:prstGeom>
        </p:spPr>
        <p:txBody>
          <a:bodyPr vert="horz" wrap="square" lIns="0" tIns="163195" rIns="0" bIns="0" rtlCol="0">
            <a:spAutoFit/>
          </a:bodyPr>
          <a:lstStyle/>
          <a:p>
            <a:r>
              <a:rPr lang="en-IN" sz="6600" i="0" u="none" strike="noStrike" dirty="0">
                <a:solidFill>
                  <a:srgbClr val="E5645E"/>
                </a:solidFill>
                <a:effectLst/>
                <a:latin typeface="Verdana" panose="020B0604030504040204" pitchFamily="34" charset="0"/>
                <a:ea typeface="Verdana" panose="020B0604030504040204" pitchFamily="34" charset="0"/>
              </a:rPr>
              <a:t>Technology Highlights</a:t>
            </a:r>
            <a:r>
              <a:rPr lang="en-IN" sz="6600" dirty="0">
                <a:solidFill>
                  <a:srgbClr val="E5645E"/>
                </a:solidFill>
                <a:latin typeface="Verdana" panose="020B0604030504040204" pitchFamily="34" charset="0"/>
                <a:ea typeface="Verdana" panose="020B0604030504040204" pitchFamily="34" charset="0"/>
              </a:rPr>
              <a:t> :</a:t>
            </a:r>
            <a:endParaRPr lang="en-IN" sz="66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rPr>
              <a:t>HACKODISHA</a:t>
            </a:r>
          </a:p>
        </p:txBody>
      </p:sp>
      <p:sp>
        <p:nvSpPr>
          <p:cNvPr id="5" name="TextBox 4">
            <a:extLst>
              <a:ext uri="{FF2B5EF4-FFF2-40B4-BE49-F238E27FC236}">
                <a16:creationId xmlns:a16="http://schemas.microsoft.com/office/drawing/2014/main" id="{19F69D0B-BCA3-3666-49B3-0C209C7FB93A}"/>
              </a:ext>
            </a:extLst>
          </p:cNvPr>
          <p:cNvSpPr txBox="1"/>
          <p:nvPr/>
        </p:nvSpPr>
        <p:spPr>
          <a:xfrm>
            <a:off x="2717800" y="3238500"/>
            <a:ext cx="13182600" cy="7478970"/>
          </a:xfrm>
          <a:prstGeom prst="rect">
            <a:avLst/>
          </a:prstGeom>
          <a:noFill/>
        </p:spPr>
        <p:txBody>
          <a:bodyPr wrap="square" rtlCol="0">
            <a:spAutoFit/>
          </a:bodyPr>
          <a:lstStyle/>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is a one of it’s kind modular and flexible </a:t>
            </a:r>
            <a:r>
              <a:rPr lang="en-US" sz="2400" i="1" dirty="0">
                <a:solidFill>
                  <a:srgbClr val="000000"/>
                </a:solidFill>
                <a:latin typeface="Calibri" panose="020F0502020204030204" pitchFamily="34" charset="0"/>
                <a:ea typeface="Calibri" panose="020F0502020204030204" pitchFamily="34" charset="0"/>
              </a:rPr>
              <a:t>Network Automation Engine/Framework packed with lots of useful features. It has lots of use cases and the possibilities of ways of automating a workflow using carnage are limitless.</a:t>
            </a:r>
          </a:p>
          <a:p>
            <a:endParaRPr lang="en-US" sz="2400" i="1" dirty="0">
              <a:solidFill>
                <a:srgbClr val="000000"/>
              </a:solidFill>
              <a:latin typeface="Calibri" panose="020F0502020204030204" pitchFamily="34" charset="0"/>
              <a:ea typeface="Calibri" panose="020F0502020204030204" pitchFamily="34" charset="0"/>
            </a:endParaRPr>
          </a:p>
          <a:p>
            <a:r>
              <a:rPr lang="en-US" sz="2400" i="1" u="sng" dirty="0">
                <a:solidFill>
                  <a:srgbClr val="000000"/>
                </a:solidFill>
                <a:latin typeface="Calibri" panose="020F0502020204030204" pitchFamily="34" charset="0"/>
                <a:ea typeface="Calibri" panose="020F0502020204030204" pitchFamily="34" charset="0"/>
              </a:rPr>
              <a:t>Here are some of the major highlights of carnage :-</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Cross-Platform (Seamless support for Windows, Android, Linux)</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Can be used for information/intelligence gathering on malicious websites/servers both on Dark-Web as well as Surface-Web</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Also acts as a Network Automation as a Service (</a:t>
            </a:r>
            <a:r>
              <a:rPr lang="en-US" sz="2400" i="1" dirty="0" err="1">
                <a:solidFill>
                  <a:srgbClr val="000000"/>
                </a:solidFill>
                <a:latin typeface="Calibri" panose="020F0502020204030204" pitchFamily="34" charset="0"/>
                <a:ea typeface="Calibri" panose="020F0502020204030204" pitchFamily="34" charset="0"/>
              </a:rPr>
              <a:t>NAaaS</a:t>
            </a:r>
            <a:r>
              <a:rPr lang="en-US" sz="2400" i="1" dirty="0">
                <a:solidFill>
                  <a:srgbClr val="000000"/>
                </a:solidFill>
                <a:latin typeface="Calibri" panose="020F0502020204030204" pitchFamily="34" charset="0"/>
                <a:ea typeface="Calibri" panose="020F0502020204030204" pitchFamily="34" charset="0"/>
              </a:rPr>
              <a:t>) tool through web-</a:t>
            </a:r>
            <a:r>
              <a:rPr lang="en-US" sz="2400" i="1" dirty="0" err="1">
                <a:solidFill>
                  <a:srgbClr val="000000"/>
                </a:solidFill>
                <a:latin typeface="Calibri" panose="020F0502020204030204" pitchFamily="34" charset="0"/>
                <a:ea typeface="Calibri" panose="020F0502020204030204" pitchFamily="34" charset="0"/>
              </a:rPr>
              <a:t>api</a:t>
            </a:r>
            <a:r>
              <a:rPr lang="en-US" sz="2400" i="1" dirty="0">
                <a:solidFill>
                  <a:srgbClr val="000000"/>
                </a:solidFill>
                <a:latin typeface="Calibri" panose="020F0502020204030204" pitchFamily="34" charset="0"/>
                <a:ea typeface="Calibri" panose="020F0502020204030204" pitchFamily="34" charset="0"/>
              </a:rPr>
              <a:t> calls which can be used on demand from anywhere in the world without need of any platform.</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Is clever &amp; flexible. Multiple scanning options can be combined based on requirements.</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Has a very intuitive and user-friendly Command-Line Interface.</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It has the ability to run autonomously and generate reports of scans which can be used for logging and monitoring of a target, which can be further used for behavioral analysis of a target over time.</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Easy to install, deploy and use as a service in private servers.</a:t>
            </a:r>
          </a:p>
          <a:p>
            <a:pPr marL="457200" indent="-45720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It outputs the data/scan results in a useful format which can fed into other tools for further processing/visualizing.</a:t>
            </a:r>
          </a:p>
          <a:p>
            <a:pPr marL="457200" indent="-457200">
              <a:buFont typeface="Arial" panose="020B0604020202020204" pitchFamily="34" charset="0"/>
              <a:buChar char="•"/>
            </a:pPr>
            <a:endParaRPr lang="en-US" sz="2400" i="1" dirty="0">
              <a:solidFill>
                <a:srgbClr val="000000"/>
              </a:solidFill>
              <a:latin typeface="Calibri" panose="020F0502020204030204" pitchFamily="34" charset="0"/>
              <a:ea typeface="Calibri" panose="020F0502020204030204" pitchFamily="34" charset="0"/>
            </a:endParaRPr>
          </a:p>
          <a:p>
            <a:pPr marL="457200" indent="-457200">
              <a:buFont typeface="Arial" panose="020B0604020202020204" pitchFamily="34" charset="0"/>
              <a:buChar char="•"/>
            </a:pPr>
            <a:endParaRPr lang="en-US" sz="2400" i="1" dirty="0">
              <a:solidFill>
                <a:srgbClr val="000000"/>
              </a:solidFill>
              <a:latin typeface="Calibri" panose="020F0502020204030204" pitchFamily="34" charset="0"/>
              <a:ea typeface="Calibri" panose="020F0502020204030204" pitchFamily="34" charset="0"/>
            </a:endParaRPr>
          </a:p>
          <a:p>
            <a:endParaRPr lang="en-US" sz="2400" i="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8479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A8A86617-8CB6-C1A7-7C59-B11B4B869FC2}"/>
              </a:ext>
            </a:extLst>
          </p:cNvPr>
          <p:cNvSpPr txBox="1">
            <a:spLocks noGrp="1"/>
          </p:cNvSpPr>
          <p:nvPr>
            <p:ph type="title"/>
          </p:nvPr>
        </p:nvSpPr>
        <p:spPr>
          <a:xfrm>
            <a:off x="2286000" y="1790700"/>
            <a:ext cx="11884025" cy="780342"/>
          </a:xfrm>
          <a:prstGeom prst="rect">
            <a:avLst/>
          </a:prstGeom>
        </p:spPr>
        <p:txBody>
          <a:bodyPr vert="horz" wrap="square" lIns="0" tIns="163195" rIns="0" bIns="0" rtlCol="0">
            <a:spAutoFit/>
          </a:bodyPr>
          <a:lstStyle/>
          <a:p>
            <a:r>
              <a:rPr lang="en-IN" sz="4000" i="0" u="none" strike="noStrike" dirty="0">
                <a:solidFill>
                  <a:srgbClr val="E5645E"/>
                </a:solidFill>
                <a:effectLst/>
              </a:rPr>
              <a:t>Depiction of working of Carnage:</a:t>
            </a:r>
            <a:endParaRPr lang="en-IN" sz="4000" dirty="0">
              <a:solidFill>
                <a:srgbClr val="E5645E"/>
              </a:solidFill>
              <a:effectLst/>
              <a:latin typeface="Verdana" panose="020B0604030504040204" pitchFamily="34" charset="0"/>
              <a:ea typeface="Verdana" panose="020B0604030504040204" pitchFamily="34" charset="0"/>
            </a:endParaRPr>
          </a:p>
        </p:txBody>
      </p:sp>
      <p:pic>
        <p:nvPicPr>
          <p:cNvPr id="18" name="Picture 17">
            <a:extLst>
              <a:ext uri="{FF2B5EF4-FFF2-40B4-BE49-F238E27FC236}">
                <a16:creationId xmlns:a16="http://schemas.microsoft.com/office/drawing/2014/main" id="{8EA10CB9-ED91-49D3-AAC5-0494A7E036A7}"/>
              </a:ext>
            </a:extLst>
          </p:cNvPr>
          <p:cNvPicPr>
            <a:picLocks noChangeAspect="1"/>
          </p:cNvPicPr>
          <p:nvPr/>
        </p:nvPicPr>
        <p:blipFill rotWithShape="1">
          <a:blip r:embed="rId2"/>
          <a:srcRect l="3244" t="16111" r="2804" b="2524"/>
          <a:stretch/>
        </p:blipFill>
        <p:spPr>
          <a:xfrm>
            <a:off x="2286000" y="2628900"/>
            <a:ext cx="12801600" cy="4953000"/>
          </a:xfrm>
          <a:prstGeom prst="rect">
            <a:avLst/>
          </a:prstGeom>
          <a:noFill/>
          <a:ln>
            <a:solidFill>
              <a:srgbClr val="FF0000"/>
            </a:solidFill>
          </a:ln>
        </p:spPr>
      </p:pic>
      <p:sp>
        <p:nvSpPr>
          <p:cNvPr id="20" name="TextBox 19">
            <a:extLst>
              <a:ext uri="{FF2B5EF4-FFF2-40B4-BE49-F238E27FC236}">
                <a16:creationId xmlns:a16="http://schemas.microsoft.com/office/drawing/2014/main" id="{CE371417-4F28-A70F-5615-AABF18EFC0F0}"/>
              </a:ext>
            </a:extLst>
          </p:cNvPr>
          <p:cNvSpPr txBox="1"/>
          <p:nvPr/>
        </p:nvSpPr>
        <p:spPr>
          <a:xfrm>
            <a:off x="2743200" y="7886700"/>
            <a:ext cx="12192000" cy="1477328"/>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The figure above shows a virtua</a:t>
            </a:r>
            <a:r>
              <a:rPr lang="en-US" i="1" dirty="0">
                <a:solidFill>
                  <a:srgbClr val="000000"/>
                </a:solidFill>
                <a:latin typeface="Calibri" panose="020F0502020204030204" pitchFamily="34" charset="0"/>
                <a:ea typeface="Calibri" panose="020F0502020204030204" pitchFamily="34" charset="0"/>
              </a:rPr>
              <a:t>l network containing 3 different networks with 2 PCs in each. Each pc is running some kind of a server (FTP server, HTTP server or SSH server). Now lets say </a:t>
            </a:r>
            <a:r>
              <a:rPr lang="en-US" b="1" i="1" dirty="0">
                <a:solidFill>
                  <a:srgbClr val="000000"/>
                </a:solidFill>
                <a:latin typeface="Calibri" panose="020F0502020204030204" pitchFamily="34" charset="0"/>
                <a:ea typeface="Calibri" panose="020F0502020204030204" pitchFamily="34" charset="0"/>
              </a:rPr>
              <a:t>Carnage </a:t>
            </a:r>
            <a:r>
              <a:rPr lang="en-US" i="1" dirty="0">
                <a:solidFill>
                  <a:srgbClr val="000000"/>
                </a:solidFill>
                <a:latin typeface="Calibri" panose="020F0502020204030204" pitchFamily="34" charset="0"/>
                <a:ea typeface="Calibri" panose="020F0502020204030204" pitchFamily="34" charset="0"/>
              </a:rPr>
              <a:t>is installed in any one of these PC’s, PC2 for example. </a:t>
            </a:r>
            <a:r>
              <a:rPr lang="en-US" b="1" i="1" dirty="0">
                <a:solidFill>
                  <a:srgbClr val="000000"/>
                </a:solidFill>
                <a:latin typeface="Calibri" panose="020F0502020204030204" pitchFamily="34" charset="0"/>
                <a:ea typeface="Calibri" panose="020F0502020204030204" pitchFamily="34" charset="0"/>
              </a:rPr>
              <a:t>Carnage </a:t>
            </a:r>
            <a:r>
              <a:rPr lang="en-US" i="1" dirty="0">
                <a:solidFill>
                  <a:srgbClr val="000000"/>
                </a:solidFill>
                <a:latin typeface="Calibri" panose="020F0502020204030204" pitchFamily="34" charset="0"/>
                <a:ea typeface="Calibri" panose="020F0502020204030204" pitchFamily="34" charset="0"/>
              </a:rPr>
              <a:t>will have the ability to find the network services running in the host pc (PC2), in any other pc in its local network (PC3), any pc in any other network (PC0, PC1, PC4, PC5) and any Internet-Facing server in the </a:t>
            </a:r>
            <a:r>
              <a:rPr lang="en-US" b="1" i="1" dirty="0">
                <a:solidFill>
                  <a:srgbClr val="000000"/>
                </a:solidFill>
                <a:latin typeface="Calibri" panose="020F0502020204030204" pitchFamily="34" charset="0"/>
                <a:ea typeface="Calibri" panose="020F0502020204030204" pitchFamily="34" charset="0"/>
              </a:rPr>
              <a:t>World</a:t>
            </a:r>
            <a:r>
              <a:rPr lang="en-US" i="1" dirty="0">
                <a:solidFill>
                  <a:srgbClr val="000000"/>
                </a:solidFill>
                <a:latin typeface="Calibri" panose="020F0502020204030204" pitchFamily="34" charset="0"/>
                <a:ea typeface="Calibri" panose="020F0502020204030204" pitchFamily="34" charset="0"/>
              </a:rPr>
              <a:t>. It will also have the ability to detect and count the number of devices (Including itself) present in it’s own network as well as other networks.</a:t>
            </a:r>
            <a:endParaRPr lang="en-IN" sz="1800" dirty="0"/>
          </a:p>
        </p:txBody>
      </p:sp>
      <p:sp>
        <p:nvSpPr>
          <p:cNvPr id="21" name="object 4">
            <a:extLst>
              <a:ext uri="{FF2B5EF4-FFF2-40B4-BE49-F238E27FC236}">
                <a16:creationId xmlns:a16="http://schemas.microsoft.com/office/drawing/2014/main" id="{84E9B2EC-EA3C-9EA7-C0E4-6CF49D5E7951}"/>
              </a:ext>
            </a:extLst>
          </p:cNvPr>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rPr>
              <a:t>HACKODISHA</a:t>
            </a:r>
          </a:p>
        </p:txBody>
      </p:sp>
      <p:sp>
        <p:nvSpPr>
          <p:cNvPr id="8" name="Hexagon 7">
            <a:extLst>
              <a:ext uri="{FF2B5EF4-FFF2-40B4-BE49-F238E27FC236}">
                <a16:creationId xmlns:a16="http://schemas.microsoft.com/office/drawing/2014/main" id="{4838A2C3-C03C-F578-1424-244E0F7A1049}"/>
              </a:ext>
            </a:extLst>
          </p:cNvPr>
          <p:cNvSpPr/>
          <p:nvPr/>
        </p:nvSpPr>
        <p:spPr>
          <a:xfrm>
            <a:off x="7467600" y="6591300"/>
            <a:ext cx="914400" cy="685800"/>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653E14F-FEBA-6501-43B8-2C43D6B5509F}"/>
              </a:ext>
            </a:extLst>
          </p:cNvPr>
          <p:cNvSpPr txBox="1"/>
          <p:nvPr/>
        </p:nvSpPr>
        <p:spPr>
          <a:xfrm>
            <a:off x="8564880" y="6362700"/>
            <a:ext cx="731520" cy="430887"/>
          </a:xfrm>
          <a:prstGeom prst="rect">
            <a:avLst/>
          </a:prstGeom>
          <a:noFill/>
        </p:spPr>
        <p:txBody>
          <a:bodyPr wrap="square" rtlCol="0">
            <a:spAutoFit/>
          </a:bodyPr>
          <a:lstStyle/>
          <a:p>
            <a:r>
              <a:rPr lang="en-IN" sz="1100" dirty="0">
                <a:solidFill>
                  <a:srgbClr val="FF0000"/>
                </a:solidFill>
              </a:rPr>
              <a:t>Carnage Installed</a:t>
            </a:r>
          </a:p>
        </p:txBody>
      </p:sp>
      <p:cxnSp>
        <p:nvCxnSpPr>
          <p:cNvPr id="11" name="Straight Arrow Connector 10">
            <a:extLst>
              <a:ext uri="{FF2B5EF4-FFF2-40B4-BE49-F238E27FC236}">
                <a16:creationId xmlns:a16="http://schemas.microsoft.com/office/drawing/2014/main" id="{F321335C-4D08-6720-7F37-2DF0080F4197}"/>
              </a:ext>
            </a:extLst>
          </p:cNvPr>
          <p:cNvCxnSpPr/>
          <p:nvPr/>
        </p:nvCxnSpPr>
        <p:spPr>
          <a:xfrm flipH="1">
            <a:off x="8382000" y="6667500"/>
            <a:ext cx="228600" cy="15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29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7404" y="1789024"/>
            <a:ext cx="10437899" cy="780342"/>
          </a:xfrm>
          <a:prstGeom prst="rect">
            <a:avLst/>
          </a:prstGeom>
        </p:spPr>
        <p:txBody>
          <a:bodyPr vert="horz" wrap="square" lIns="0" tIns="163195" rIns="0" bIns="0" rtlCol="0">
            <a:spAutoFit/>
          </a:bodyPr>
          <a:lstStyle/>
          <a:p>
            <a:r>
              <a:rPr lang="en-IN" sz="4000" i="0" u="none" strike="noStrike" dirty="0">
                <a:solidFill>
                  <a:srgbClr val="E5645E"/>
                </a:solidFill>
                <a:effectLst/>
                <a:latin typeface="Verdana" panose="020B0604030504040204" pitchFamily="34" charset="0"/>
                <a:ea typeface="Verdana" panose="020B0604030504040204" pitchFamily="34" charset="0"/>
              </a:rPr>
              <a:t>Examples :</a:t>
            </a:r>
            <a:endParaRPr lang="en-IN" sz="4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rPr>
              <a:t>HACKODISHA</a:t>
            </a:r>
          </a:p>
        </p:txBody>
      </p:sp>
      <p:pic>
        <p:nvPicPr>
          <p:cNvPr id="1026" name="Picture 2">
            <a:extLst>
              <a:ext uri="{FF2B5EF4-FFF2-40B4-BE49-F238E27FC236}">
                <a16:creationId xmlns:a16="http://schemas.microsoft.com/office/drawing/2014/main" id="{E5D0392A-13B4-44B7-507F-6DD09C212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025" y="2596172"/>
            <a:ext cx="6062975"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F8C200-FE51-CB5E-6F43-310C1B5F250B}"/>
              </a:ext>
            </a:extLst>
          </p:cNvPr>
          <p:cNvSpPr txBox="1"/>
          <p:nvPr/>
        </p:nvSpPr>
        <p:spPr>
          <a:xfrm>
            <a:off x="2514600" y="5714698"/>
            <a:ext cx="4169324" cy="369332"/>
          </a:xfrm>
          <a:prstGeom prst="rect">
            <a:avLst/>
          </a:prstGeom>
          <a:noFill/>
        </p:spPr>
        <p:txBody>
          <a:bodyPr wrap="square" rtlCol="0">
            <a:spAutoFit/>
          </a:bodyPr>
          <a:lstStyle/>
          <a:p>
            <a:pPr algn="ctr"/>
            <a:r>
              <a:rPr lang="en-IN" dirty="0"/>
              <a:t>Basic Carnage CLI Usage</a:t>
            </a:r>
          </a:p>
        </p:txBody>
      </p:sp>
      <p:pic>
        <p:nvPicPr>
          <p:cNvPr id="7" name="Picture 6">
            <a:extLst>
              <a:ext uri="{FF2B5EF4-FFF2-40B4-BE49-F238E27FC236}">
                <a16:creationId xmlns:a16="http://schemas.microsoft.com/office/drawing/2014/main" id="{1E354CD8-8D4D-145C-9CFC-3E205E58D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7880" y="2606710"/>
            <a:ext cx="6705600" cy="3143656"/>
          </a:xfrm>
          <a:prstGeom prst="rect">
            <a:avLst/>
          </a:prstGeom>
        </p:spPr>
      </p:pic>
      <p:sp>
        <p:nvSpPr>
          <p:cNvPr id="9" name="TextBox 8">
            <a:extLst>
              <a:ext uri="{FF2B5EF4-FFF2-40B4-BE49-F238E27FC236}">
                <a16:creationId xmlns:a16="http://schemas.microsoft.com/office/drawing/2014/main" id="{31340773-6AA6-5D88-92A8-F53BE9D9A50B}"/>
              </a:ext>
            </a:extLst>
          </p:cNvPr>
          <p:cNvSpPr txBox="1"/>
          <p:nvPr/>
        </p:nvSpPr>
        <p:spPr>
          <a:xfrm>
            <a:off x="8382000" y="5769011"/>
            <a:ext cx="7620000" cy="369332"/>
          </a:xfrm>
          <a:prstGeom prst="rect">
            <a:avLst/>
          </a:prstGeom>
          <a:noFill/>
        </p:spPr>
        <p:txBody>
          <a:bodyPr wrap="square" rtlCol="0">
            <a:spAutoFit/>
          </a:bodyPr>
          <a:lstStyle/>
          <a:p>
            <a:pPr algn="ctr"/>
            <a:r>
              <a:rPr lang="en-IN" dirty="0"/>
              <a:t>Carnage running as Network Automation as a Service platform</a:t>
            </a:r>
          </a:p>
        </p:txBody>
      </p:sp>
      <p:pic>
        <p:nvPicPr>
          <p:cNvPr id="11" name="Picture 10">
            <a:extLst>
              <a:ext uri="{FF2B5EF4-FFF2-40B4-BE49-F238E27FC236}">
                <a16:creationId xmlns:a16="http://schemas.microsoft.com/office/drawing/2014/main" id="{ACDEA1FA-1F59-3C42-5CC4-045FC0685E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7880" y="6156988"/>
            <a:ext cx="6705600" cy="3086100"/>
          </a:xfrm>
          <a:prstGeom prst="rect">
            <a:avLst/>
          </a:prstGeom>
        </p:spPr>
      </p:pic>
      <p:sp>
        <p:nvSpPr>
          <p:cNvPr id="13" name="TextBox 12">
            <a:extLst>
              <a:ext uri="{FF2B5EF4-FFF2-40B4-BE49-F238E27FC236}">
                <a16:creationId xmlns:a16="http://schemas.microsoft.com/office/drawing/2014/main" id="{0F2B8373-0AAC-C12C-4E24-8A5CA1588A68}"/>
              </a:ext>
            </a:extLst>
          </p:cNvPr>
          <p:cNvSpPr txBox="1"/>
          <p:nvPr/>
        </p:nvSpPr>
        <p:spPr>
          <a:xfrm>
            <a:off x="7239600" y="9243088"/>
            <a:ext cx="9552560" cy="369332"/>
          </a:xfrm>
          <a:prstGeom prst="rect">
            <a:avLst/>
          </a:prstGeom>
          <a:noFill/>
        </p:spPr>
        <p:txBody>
          <a:bodyPr wrap="square">
            <a:spAutoFit/>
          </a:bodyPr>
          <a:lstStyle/>
          <a:p>
            <a:pPr algn="ctr"/>
            <a:r>
              <a:rPr lang="en-IN" dirty="0"/>
              <a:t>Using carnage to get details of Dark-Net CC markets/onion sites</a:t>
            </a:r>
          </a:p>
        </p:txBody>
      </p:sp>
      <p:pic>
        <p:nvPicPr>
          <p:cNvPr id="15" name="Picture 14">
            <a:extLst>
              <a:ext uri="{FF2B5EF4-FFF2-40B4-BE49-F238E27FC236}">
                <a16:creationId xmlns:a16="http://schemas.microsoft.com/office/drawing/2014/main" id="{2F71A4FF-0713-1E35-DD72-97FC686838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025" y="6160230"/>
            <a:ext cx="6343650" cy="3064213"/>
          </a:xfrm>
          <a:prstGeom prst="rect">
            <a:avLst/>
          </a:prstGeom>
        </p:spPr>
      </p:pic>
      <p:sp>
        <p:nvSpPr>
          <p:cNvPr id="17" name="TextBox 16">
            <a:extLst>
              <a:ext uri="{FF2B5EF4-FFF2-40B4-BE49-F238E27FC236}">
                <a16:creationId xmlns:a16="http://schemas.microsoft.com/office/drawing/2014/main" id="{D7437DA6-C724-917F-EEA2-841B4E4A917A}"/>
              </a:ext>
            </a:extLst>
          </p:cNvPr>
          <p:cNvSpPr txBox="1"/>
          <p:nvPr/>
        </p:nvSpPr>
        <p:spPr>
          <a:xfrm>
            <a:off x="714570" y="9205744"/>
            <a:ext cx="9552560" cy="369332"/>
          </a:xfrm>
          <a:prstGeom prst="rect">
            <a:avLst/>
          </a:prstGeom>
          <a:noFill/>
        </p:spPr>
        <p:txBody>
          <a:bodyPr wrap="square">
            <a:spAutoFit/>
          </a:bodyPr>
          <a:lstStyle/>
          <a:p>
            <a:pPr algn="ctr"/>
            <a:r>
              <a:rPr lang="en-IN" dirty="0"/>
              <a:t>Hacking the database of a server after the information gathering phase</a:t>
            </a:r>
          </a:p>
        </p:txBody>
      </p:sp>
    </p:spTree>
    <p:extLst>
      <p:ext uri="{BB962C8B-B14F-4D97-AF65-F5344CB8AC3E}">
        <p14:creationId xmlns:p14="http://schemas.microsoft.com/office/powerpoint/2010/main" val="120955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7960" y="1866900"/>
            <a:ext cx="10437899" cy="995785"/>
          </a:xfrm>
          <a:prstGeom prst="rect">
            <a:avLst/>
          </a:prstGeom>
        </p:spPr>
        <p:txBody>
          <a:bodyPr vert="horz" wrap="square" lIns="0" tIns="163195" rIns="0" bIns="0" rtlCol="0">
            <a:spAutoFit/>
          </a:bodyPr>
          <a:lstStyle/>
          <a:p>
            <a:r>
              <a:rPr lang="en-IN" sz="5400" i="0" u="none" strike="noStrike" dirty="0">
                <a:solidFill>
                  <a:srgbClr val="E5645E"/>
                </a:solidFill>
                <a:effectLst/>
              </a:rPr>
              <a:t>Scalability of our solution</a:t>
            </a:r>
            <a:endParaRPr lang="en-IN" sz="54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rPr>
              <a:t>HACKODISHA</a:t>
            </a:r>
          </a:p>
        </p:txBody>
      </p:sp>
      <p:sp>
        <p:nvSpPr>
          <p:cNvPr id="5" name="TextBox 4">
            <a:extLst>
              <a:ext uri="{FF2B5EF4-FFF2-40B4-BE49-F238E27FC236}">
                <a16:creationId xmlns:a16="http://schemas.microsoft.com/office/drawing/2014/main" id="{A0BA5DA7-AF0F-76EA-A76A-AB9CC29767FF}"/>
              </a:ext>
            </a:extLst>
          </p:cNvPr>
          <p:cNvSpPr txBox="1"/>
          <p:nvPr/>
        </p:nvSpPr>
        <p:spPr>
          <a:xfrm>
            <a:off x="2727960" y="2862685"/>
            <a:ext cx="9542928" cy="6370975"/>
          </a:xfrm>
          <a:prstGeom prst="rect">
            <a:avLst/>
          </a:prstGeom>
          <a:noFill/>
        </p:spPr>
        <p:txBody>
          <a:bodyPr wrap="square">
            <a:spAutoFit/>
          </a:bodyPr>
          <a:lstStyle/>
          <a:p>
            <a:pPr marL="342900" indent="-342900">
              <a:buFont typeface="Arial" panose="020B0604020202020204" pitchFamily="34" charset="0"/>
              <a:buChar char="•"/>
            </a:pPr>
            <a:r>
              <a:rPr lang="en-IN" sz="2400" b="1" dirty="0"/>
              <a:t>Carnage </a:t>
            </a:r>
            <a:r>
              <a:rPr lang="en-IN" sz="2400" dirty="0"/>
              <a:t>will be easy to download and install and get started in a minute.</a:t>
            </a:r>
          </a:p>
          <a:p>
            <a:pPr marL="342900" indent="-342900">
              <a:buFont typeface="Arial" panose="020B0604020202020204" pitchFamily="34" charset="0"/>
              <a:buChar char="•"/>
            </a:pPr>
            <a:r>
              <a:rPr lang="en-IN" sz="2400" dirty="0"/>
              <a:t>All the features will be well-documented</a:t>
            </a:r>
          </a:p>
          <a:p>
            <a:pPr marL="342900" indent="-342900">
              <a:buFont typeface="Arial" panose="020B0604020202020204" pitchFamily="34" charset="0"/>
              <a:buChar char="•"/>
            </a:pPr>
            <a:r>
              <a:rPr lang="en-IN" sz="2400" b="1" dirty="0"/>
              <a:t>Carnage</a:t>
            </a:r>
            <a:r>
              <a:rPr lang="en-IN" sz="2400" dirty="0"/>
              <a:t> is like a Swiss-army knife will many useful tools and use cases at our disposal in need.</a:t>
            </a:r>
            <a:endParaRPr lang="en-IN" sz="2400" b="1" dirty="0"/>
          </a:p>
          <a:p>
            <a:pPr marL="342900" indent="-342900">
              <a:buFont typeface="Arial" panose="020B0604020202020204" pitchFamily="34" charset="0"/>
              <a:buChar char="•"/>
            </a:pPr>
            <a:r>
              <a:rPr lang="en-IN" sz="2400" dirty="0"/>
              <a:t>Being open-source in nature, it comes with absolute transparency and anybody can go through the code to find out how it’s built. (We would love for people to do that </a:t>
            </a:r>
            <a:r>
              <a:rPr lang="en-IN" sz="2400" dirty="0">
                <a:sym typeface="Wingdings" panose="05000000000000000000" pitchFamily="2" charset="2"/>
              </a:rPr>
              <a:t></a:t>
            </a:r>
            <a:r>
              <a:rPr lang="en-IN" sz="2400" dirty="0"/>
              <a:t>)</a:t>
            </a:r>
          </a:p>
          <a:p>
            <a:pPr marL="342900" indent="-342900">
              <a:buFont typeface="Arial" panose="020B0604020202020204" pitchFamily="34" charset="0"/>
              <a:buChar char="•"/>
            </a:pPr>
            <a:r>
              <a:rPr lang="en-IN" sz="2400" dirty="0"/>
              <a:t>Being modular in nature, it can be also published as a python package/library and imported in your personal projects</a:t>
            </a:r>
          </a:p>
          <a:p>
            <a:pPr marL="342900" indent="-342900">
              <a:buFont typeface="Arial" panose="020B0604020202020204" pitchFamily="34" charset="0"/>
              <a:buChar char="•"/>
            </a:pPr>
            <a:r>
              <a:rPr lang="en-IN" sz="2400" dirty="0"/>
              <a:t>It can also be hosted in the cloud. By using server-less functions as </a:t>
            </a:r>
            <a:r>
              <a:rPr lang="en-IN" sz="2400" dirty="0" err="1"/>
              <a:t>api’s</a:t>
            </a:r>
            <a:r>
              <a:rPr lang="en-IN" sz="2400" dirty="0"/>
              <a:t> and adding a web frontend to the tool, it can be made accessible globally to everyone without installing it locally.</a:t>
            </a:r>
          </a:p>
          <a:p>
            <a:pPr marL="342900" indent="-342900">
              <a:buFont typeface="Arial" panose="020B0604020202020204" pitchFamily="34" charset="0"/>
              <a:buChar char="•"/>
            </a:pPr>
            <a:r>
              <a:rPr lang="en-IN" sz="2400" dirty="0"/>
              <a:t>With integration of </a:t>
            </a:r>
            <a:r>
              <a:rPr lang="en-IN" sz="2400" dirty="0" err="1"/>
              <a:t>twilio</a:t>
            </a:r>
            <a:r>
              <a:rPr lang="en-IN" sz="2400" dirty="0"/>
              <a:t> </a:t>
            </a:r>
            <a:r>
              <a:rPr lang="en-IN" sz="2400" dirty="0" err="1"/>
              <a:t>api</a:t>
            </a:r>
            <a:r>
              <a:rPr lang="en-IN" sz="2400" dirty="0"/>
              <a:t>, it can also me made available as a bot for chat applications like </a:t>
            </a:r>
            <a:r>
              <a:rPr lang="en-IN" sz="2400" dirty="0" err="1"/>
              <a:t>whatsapp</a:t>
            </a:r>
            <a:r>
              <a:rPr lang="en-IN" sz="2400" dirty="0"/>
              <a:t> and telegram.</a:t>
            </a:r>
          </a:p>
          <a:p>
            <a:pPr marL="342900" indent="-342900">
              <a:buFont typeface="Arial" panose="020B0604020202020204" pitchFamily="34" charset="0"/>
              <a:buChar char="•"/>
            </a:pPr>
            <a:r>
              <a:rPr lang="en-IN" sz="2400" dirty="0"/>
              <a:t>Being dependency-independent, it can be used as a portable tool to map and pivot around a private network upon getting a foothold on the public-facing server / edge-device.</a:t>
            </a:r>
          </a:p>
        </p:txBody>
      </p:sp>
    </p:spTree>
    <p:extLst>
      <p:ext uri="{BB962C8B-B14F-4D97-AF65-F5344CB8AC3E}">
        <p14:creationId xmlns:p14="http://schemas.microsoft.com/office/powerpoint/2010/main" val="15185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682" y="1790700"/>
            <a:ext cx="10437899" cy="1088118"/>
          </a:xfrm>
          <a:prstGeom prst="rect">
            <a:avLst/>
          </a:prstGeom>
        </p:spPr>
        <p:txBody>
          <a:bodyPr vert="horz" wrap="square" lIns="0" tIns="163195" rIns="0" bIns="0" rtlCol="0">
            <a:spAutoFit/>
          </a:bodyPr>
          <a:lstStyle/>
          <a:p>
            <a:r>
              <a:rPr lang="en-IN" sz="6000" i="0" u="none" strike="noStrike" dirty="0">
                <a:solidFill>
                  <a:srgbClr val="E5645E"/>
                </a:solidFill>
                <a:effectLst/>
              </a:rPr>
              <a:t>Tech Stack :</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FFFF"/>
                </a:solidFill>
                <a:latin typeface="Segoe UI Black" panose="020B0A02040204020203" pitchFamily="34" charset="0"/>
                <a:ea typeface="Segoe UI Black" panose="020B0A02040204020203" pitchFamily="34" charset="0"/>
                <a:cs typeface="Verdana"/>
              </a:rPr>
              <a:t>HACKODISHA</a:t>
            </a:r>
            <a:endParaRPr lang="en-IN" sz="10000" dirty="0">
              <a:latin typeface="Segoe UI Black" panose="020B0A02040204020203" pitchFamily="34" charset="0"/>
              <a:ea typeface="Segoe UI Black" panose="020B0A02040204020203" pitchFamily="34" charset="0"/>
              <a:cs typeface="Verdana"/>
            </a:endParaRPr>
          </a:p>
        </p:txBody>
      </p:sp>
      <p:sp>
        <p:nvSpPr>
          <p:cNvPr id="5" name="object 2">
            <a:extLst>
              <a:ext uri="{FF2B5EF4-FFF2-40B4-BE49-F238E27FC236}">
                <a16:creationId xmlns:a16="http://schemas.microsoft.com/office/drawing/2014/main" id="{9DB042FF-EFAA-47C0-A714-F5ED7DC14568}"/>
              </a:ext>
            </a:extLst>
          </p:cNvPr>
          <p:cNvSpPr txBox="1">
            <a:spLocks/>
          </p:cNvSpPr>
          <p:nvPr/>
        </p:nvSpPr>
        <p:spPr>
          <a:xfrm>
            <a:off x="2743200" y="4254736"/>
            <a:ext cx="10437899"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r>
              <a:rPr lang="en-US" sz="6000" i="0" u="none" strike="noStrike" dirty="0">
                <a:solidFill>
                  <a:srgbClr val="E5645E"/>
                </a:solidFill>
                <a:effectLst/>
              </a:rPr>
              <a:t>Future Scope :</a:t>
            </a:r>
            <a:endParaRPr lang="en-IN" sz="6000" kern="0" dirty="0">
              <a:solidFill>
                <a:srgbClr val="E5645E"/>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E0A9B4E8-CC5D-9B5C-0318-13E69FACF53A}"/>
              </a:ext>
            </a:extLst>
          </p:cNvPr>
          <p:cNvSpPr txBox="1"/>
          <p:nvPr/>
        </p:nvSpPr>
        <p:spPr>
          <a:xfrm>
            <a:off x="2743200" y="2869310"/>
            <a:ext cx="9542928" cy="369332"/>
          </a:xfrm>
          <a:prstGeom prst="rect">
            <a:avLst/>
          </a:prstGeom>
          <a:noFill/>
        </p:spPr>
        <p:txBody>
          <a:bodyPr wrap="square">
            <a:spAutoFit/>
          </a:bodyPr>
          <a:lstStyle/>
          <a:p>
            <a:pPr marL="285750" indent="-285750">
              <a:buFont typeface="Arial" panose="020B0604020202020204" pitchFamily="34" charset="0"/>
              <a:buChar char="•"/>
            </a:pPr>
            <a:r>
              <a:rPr lang="en-US" b="1" i="1" dirty="0">
                <a:solidFill>
                  <a:srgbClr val="000000"/>
                </a:solidFill>
                <a:latin typeface="Calibri" panose="020F0502020204030204" pitchFamily="34" charset="0"/>
              </a:rPr>
              <a:t>Python and some core python libraries.</a:t>
            </a:r>
            <a:endParaRPr lang="en-IN" b="1" dirty="0"/>
          </a:p>
        </p:txBody>
      </p:sp>
      <p:sp>
        <p:nvSpPr>
          <p:cNvPr id="8" name="TextBox 7">
            <a:extLst>
              <a:ext uri="{FF2B5EF4-FFF2-40B4-BE49-F238E27FC236}">
                <a16:creationId xmlns:a16="http://schemas.microsoft.com/office/drawing/2014/main" id="{CE676133-4C8A-34C2-428F-EC6A5FB84A24}"/>
              </a:ext>
            </a:extLst>
          </p:cNvPr>
          <p:cNvSpPr txBox="1"/>
          <p:nvPr/>
        </p:nvSpPr>
        <p:spPr>
          <a:xfrm>
            <a:off x="2971800" y="3238642"/>
            <a:ext cx="11353800" cy="1200329"/>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Yup, right. There’s nothing more in the Technology Stack.</a:t>
            </a:r>
          </a:p>
          <a:p>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be built entirely just using </a:t>
            </a:r>
            <a:r>
              <a:rPr lang="en-US" b="1" i="1" dirty="0">
                <a:solidFill>
                  <a:srgbClr val="000000"/>
                </a:solidFill>
                <a:latin typeface="Calibri" panose="020F0502020204030204" pitchFamily="34" charset="0"/>
              </a:rPr>
              <a:t>Python.</a:t>
            </a:r>
            <a:endParaRPr lang="en-US" i="1"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It will be an Independent bare-metal tool and would not depend upon any other third-party tools or frameworks.</a:t>
            </a:r>
          </a:p>
          <a:p>
            <a:r>
              <a:rPr lang="en-US" i="1" dirty="0">
                <a:solidFill>
                  <a:srgbClr val="000000"/>
                </a:solidFill>
                <a:latin typeface="Calibri" panose="020F0502020204030204" pitchFamily="34" charset="0"/>
              </a:rPr>
              <a:t>All the features that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contain will be hard-coded and written from scratch only using Python.</a:t>
            </a:r>
            <a:endParaRPr lang="en-IN" dirty="0"/>
          </a:p>
        </p:txBody>
      </p:sp>
      <p:sp>
        <p:nvSpPr>
          <p:cNvPr id="10" name="TextBox 9">
            <a:extLst>
              <a:ext uri="{FF2B5EF4-FFF2-40B4-BE49-F238E27FC236}">
                <a16:creationId xmlns:a16="http://schemas.microsoft.com/office/drawing/2014/main" id="{4A684612-6175-F914-3FB7-AE609FC5419F}"/>
              </a:ext>
            </a:extLst>
          </p:cNvPr>
          <p:cNvSpPr txBox="1"/>
          <p:nvPr/>
        </p:nvSpPr>
        <p:spPr>
          <a:xfrm>
            <a:off x="2738718" y="5295900"/>
            <a:ext cx="9542928" cy="430656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are building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for the Cybersecurity community.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be a Free and Open-Source software with a GPL License and will always remain to be so. We do not plan to make any revenue out of it. However, our project will be open to donations. We believe in Open-Source software is the Future and support the cause.</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have plans to make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available for chat applications like WhatsApp and Telegram as well in near future which will allow a user to use all the features of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in a mobile phone right from a chat application.</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will also be adding a small honeypot feature in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which will be very useful for monitoring a server for incoming traffic which can be further used as an IDS system.</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will use multithreading to drastically improve the performance of the tool.</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also plan to add a web-based front-end for the application for users who are not comfortable with using the terminal.</a:t>
            </a:r>
          </a:p>
        </p:txBody>
      </p:sp>
    </p:spTree>
    <p:extLst>
      <p:ext uri="{BB962C8B-B14F-4D97-AF65-F5344CB8AC3E}">
        <p14:creationId xmlns:p14="http://schemas.microsoft.com/office/powerpoint/2010/main" val="56530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495300"/>
            <a:ext cx="12877800" cy="3858107"/>
          </a:xfrm>
          <a:prstGeom prst="rect">
            <a:avLst/>
          </a:prstGeom>
        </p:spPr>
        <p:txBody>
          <a:bodyPr vert="horz" wrap="square" lIns="0" tIns="163195" rIns="0" bIns="0" rtlCol="0">
            <a:spAutoFit/>
          </a:bodyPr>
          <a:lstStyle/>
          <a:p>
            <a:pPr algn="ctr"/>
            <a:r>
              <a:rPr lang="en-IN" sz="6000" i="0" u="none" strike="noStrike" dirty="0">
                <a:solidFill>
                  <a:srgbClr val="FF0000"/>
                </a:solidFill>
                <a:effectLst/>
              </a:rPr>
              <a:t>Thank You for your Time</a:t>
            </a:r>
            <a:br>
              <a:rPr lang="en-IN" sz="6000" i="0" u="none" strike="noStrike" dirty="0">
                <a:solidFill>
                  <a:srgbClr val="FF0000"/>
                </a:solidFill>
                <a:effectLst/>
              </a:rPr>
            </a:br>
            <a:br>
              <a:rPr lang="en-IN" sz="6000" i="0" u="none" strike="noStrike" dirty="0">
                <a:solidFill>
                  <a:srgbClr val="FF0000"/>
                </a:solidFill>
                <a:effectLst/>
              </a:rPr>
            </a:br>
            <a:r>
              <a:rPr lang="en-IN" sz="6000" i="0" u="none" strike="noStrike" dirty="0">
                <a:solidFill>
                  <a:srgbClr val="FF0000"/>
                </a:solidFill>
                <a:effectLst/>
              </a:rPr>
              <a:t>Please visit: </a:t>
            </a:r>
            <a:r>
              <a:rPr lang="en-IN" sz="6000" i="1" strike="noStrike" dirty="0">
                <a:solidFill>
                  <a:srgbClr val="FF0000"/>
                </a:solidFill>
                <a:effectLst/>
                <a:hlinkClick r:id="rId2">
                  <a:extLst>
                    <a:ext uri="{A12FA001-AC4F-418D-AE19-62706E023703}">
                      <ahyp:hlinkClr xmlns:ahyp="http://schemas.microsoft.com/office/drawing/2018/hyperlinkcolor" val="tx"/>
                    </a:ext>
                  </a:extLst>
                </a:hlinkClick>
              </a:rPr>
              <a:t>carnage.7ragnarok7.tech</a:t>
            </a:r>
            <a:endParaRPr lang="en-IN" sz="6000" i="1" dirty="0">
              <a:solidFill>
                <a:srgbClr val="FF0000"/>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31106" cy="10097523"/>
          </a:xfrm>
          <a:prstGeom prst="rect">
            <a:avLst/>
          </a:prstGeom>
        </p:spPr>
        <p:txBody>
          <a:bodyPr vert="vert270" wrap="square" lIns="0" tIns="0" rIns="0" bIns="0" rtlCol="0">
            <a:spAutoFit/>
          </a:bodyPr>
          <a:lstStyle/>
          <a:p>
            <a:pPr marL="12700" algn="ctr">
              <a:lnSpc>
                <a:spcPts val="9610"/>
              </a:lnSpc>
            </a:pPr>
            <a:r>
              <a:rPr lang="en-IN" sz="10000" dirty="0">
                <a:solidFill>
                  <a:srgbClr val="FF0000"/>
                </a:solidFill>
                <a:latin typeface="Segoe UI Black" panose="020B0A02040204020203" pitchFamily="34" charset="0"/>
                <a:ea typeface="Segoe UI Black" panose="020B0A02040204020203" pitchFamily="34" charset="0"/>
              </a:rPr>
              <a:t>HACKODISHA</a:t>
            </a:r>
          </a:p>
        </p:txBody>
      </p:sp>
      <p:pic>
        <p:nvPicPr>
          <p:cNvPr id="6" name="Picture 5">
            <a:extLst>
              <a:ext uri="{FF2B5EF4-FFF2-40B4-BE49-F238E27FC236}">
                <a16:creationId xmlns:a16="http://schemas.microsoft.com/office/drawing/2014/main" id="{93A54488-48B5-C4AF-9B00-89DA8A94A6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400000"/>
                    </a14:imgEffect>
                    <a14:imgEffect>
                      <a14:brightnessContrast contrast="40000"/>
                    </a14:imgEffect>
                  </a14:imgLayer>
                </a14:imgProps>
              </a:ext>
            </a:extLst>
          </a:blip>
          <a:stretch>
            <a:fillRect/>
          </a:stretch>
        </p:blipFill>
        <p:spPr>
          <a:xfrm>
            <a:off x="2705733" y="6769237"/>
            <a:ext cx="10665107" cy="2147964"/>
          </a:xfrm>
          <a:prstGeom prst="rect">
            <a:avLst/>
          </a:prstGeom>
          <a:effectLst>
            <a:softEdge rad="317500"/>
          </a:effectLst>
        </p:spPr>
      </p:pic>
      <p:sp>
        <p:nvSpPr>
          <p:cNvPr id="9" name="object 2">
            <a:extLst>
              <a:ext uri="{FF2B5EF4-FFF2-40B4-BE49-F238E27FC236}">
                <a16:creationId xmlns:a16="http://schemas.microsoft.com/office/drawing/2014/main" id="{4951648D-F86E-714A-AB14-BC959F962E0E}"/>
              </a:ext>
            </a:extLst>
          </p:cNvPr>
          <p:cNvSpPr txBox="1">
            <a:spLocks/>
          </p:cNvSpPr>
          <p:nvPr/>
        </p:nvSpPr>
        <p:spPr>
          <a:xfrm>
            <a:off x="1599386" y="5350423"/>
            <a:ext cx="12877800"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rPr>
              <a:t>LET THERE BE</a:t>
            </a:r>
          </a:p>
        </p:txBody>
      </p:sp>
      <p:sp>
        <p:nvSpPr>
          <p:cNvPr id="10" name="object 2">
            <a:extLst>
              <a:ext uri="{FF2B5EF4-FFF2-40B4-BE49-F238E27FC236}">
                <a16:creationId xmlns:a16="http://schemas.microsoft.com/office/drawing/2014/main" id="{3B9E894F-9B93-A38E-A37E-6641ECDFD8BB}"/>
              </a:ext>
            </a:extLst>
          </p:cNvPr>
          <p:cNvSpPr txBox="1">
            <a:spLocks/>
          </p:cNvSpPr>
          <p:nvPr/>
        </p:nvSpPr>
        <p:spPr>
          <a:xfrm>
            <a:off x="1599387" y="8917201"/>
            <a:ext cx="12877800"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0" cap="none" spc="0" normalizeH="0" baseline="0" noProof="0" dirty="0">
                <a:ln>
                  <a:noFill/>
                </a:ln>
                <a:solidFill>
                  <a:srgbClr val="FF0000"/>
                </a:solidFill>
                <a:effectLst/>
                <a:uLnTx/>
                <a:uFillTx/>
                <a:latin typeface="Verdana"/>
                <a:ea typeface="+mj-ea"/>
              </a:rPr>
              <a:t>!!!!!!!</a:t>
            </a:r>
            <a:endParaRPr kumimoji="0" lang="en-IN" sz="6000" b="1" i="0" u="none" strike="noStrike" kern="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290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1272</Words>
  <Application>Microsoft Office PowerPoint</Application>
  <PresentationFormat>Custom</PresentationFormat>
  <Paragraphs>66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 Black</vt:lpstr>
      <vt:lpstr>Tahoma</vt:lpstr>
      <vt:lpstr>Verdana</vt:lpstr>
      <vt:lpstr>Office Theme</vt:lpstr>
      <vt:lpstr>Team Name: TechXploit  Member Details :- Anurag Mondal (LEAD) Souvik Pramanik Alisha Parvin Avinandan Panda</vt:lpstr>
      <vt:lpstr>Problem Statement :</vt:lpstr>
      <vt:lpstr>Approach Details/ Proposed Solution :</vt:lpstr>
      <vt:lpstr>Technology Highlights :</vt:lpstr>
      <vt:lpstr>Depiction of working of Carnage:</vt:lpstr>
      <vt:lpstr>Examples :</vt:lpstr>
      <vt:lpstr>Scalability of our solution</vt:lpstr>
      <vt:lpstr>Tech Stack :</vt:lpstr>
      <vt:lpstr>Thank You for your Time  Please visit: carnage.7ragnarok7.tech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dc:title>
  <dc:creator>Anurag Mondal</dc:creator>
  <cp:keywords>DAE-vf41B-M,BADcUywi5Ds</cp:keywords>
  <cp:lastModifiedBy>Anurag Mondal</cp:lastModifiedBy>
  <cp:revision>14</cp:revision>
  <dcterms:created xsi:type="dcterms:W3CDTF">2022-04-23T21:31:25Z</dcterms:created>
  <dcterms:modified xsi:type="dcterms:W3CDTF">2022-09-11T17:02:29Z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2022-06-23T10:00:00Z</vt:filetime>
  </property>
  <property fmtid="{D5CDD505-2E9C-101B-9397-08002B2CF9AE}" pid="3" name="Creator">
    <vt:lpwstr>Canva</vt:lpwstr>
  </property>
  <property fmtid="{D5CDD505-2E9C-101B-9397-08002B2CF9AE}" pid="4" name="LastSaved">
    <vt:filetime>2022-06-27T10:00:00Z</vt:filetime>
  </property>
</Properties>
</file>