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10" r:id="rId3"/>
    <p:sldId id="572" r:id="rId4"/>
    <p:sldId id="573" r:id="rId5"/>
    <p:sldId id="712" r:id="rId6"/>
    <p:sldId id="718" r:id="rId7"/>
    <p:sldId id="726" r:id="rId8"/>
    <p:sldId id="727" r:id="rId9"/>
    <p:sldId id="728" r:id="rId10"/>
    <p:sldId id="713" r:id="rId11"/>
    <p:sldId id="714" r:id="rId12"/>
    <p:sldId id="709" r:id="rId13"/>
    <p:sldId id="715" r:id="rId14"/>
    <p:sldId id="716" r:id="rId15"/>
    <p:sldId id="720" r:id="rId16"/>
    <p:sldId id="719" r:id="rId17"/>
    <p:sldId id="721" r:id="rId18"/>
    <p:sldId id="723" r:id="rId19"/>
    <p:sldId id="722" r:id="rId20"/>
    <p:sldId id="724" r:id="rId21"/>
    <p:sldId id="72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16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]{};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C6FE0-6678-342C-1B26-1D87E228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" y="2010818"/>
            <a:ext cx="4802875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E09CE5-3AC6-8EA8-B253-16E7C0AE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05" y="2010818"/>
            <a:ext cx="4985148" cy="4850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D23EB0-AA7F-5BBB-D131-ADD8B85DA309}"/>
              </a:ext>
            </a:extLst>
          </p:cNvPr>
          <p:cNvSpPr/>
          <p:nvPr/>
        </p:nvSpPr>
        <p:spPr>
          <a:xfrm>
            <a:off x="1027761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8306724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E09-2056-D08B-6FDE-500BEE0A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BE3F5-2807-C3CE-ABFF-276E28D8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982"/>
            <a:ext cx="11053879" cy="734887"/>
          </a:xfrm>
        </p:spPr>
        <p:txBody>
          <a:bodyPr/>
          <a:lstStyle/>
          <a:p>
            <a:r>
              <a:rPr kumimoji="1" lang="en-US" altLang="zh-CN" dirty="0"/>
              <a:t>How to handle different combinations?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36BF7-7898-7290-E5FD-81CD00A378DE}"/>
              </a:ext>
            </a:extLst>
          </p:cNvPr>
          <p:cNvSpPr txBox="1"/>
          <p:nvPr/>
        </p:nvSpPr>
        <p:spPr>
          <a:xfrm>
            <a:off x="1094089" y="1420948"/>
            <a:ext cx="5271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//?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5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1135-C83C-2033-0739-F3C2AF4C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1CC0C-1336-E2E7-5ACC-0D71FF7CC1EA}"/>
              </a:ext>
            </a:extLst>
          </p:cNvPr>
          <p:cNvSpPr txBox="1"/>
          <p:nvPr/>
        </p:nvSpPr>
        <p:spPr>
          <a:xfrm>
            <a:off x="0" y="733246"/>
            <a:ext cx="8511591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CV_EXPORTS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/**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@brief</a:t>
            </a: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Returns the depth of a matrix element.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The method returns the identifier of the matrix element depth (the type of each individual channel).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For example, for a 16-bit signed element array, the method returns CV_16S . A complete list of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matrix types contains the following values: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CV_8U - 8-bit unsigned integers ( 0..255 )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CV_8S - 8-bit signed integers ( -128..127 )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CV_16U - 16-bit unsigned integers ( 0..65535 )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CV_16S - 16-bit signed integers ( -32768..32767 )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CV_32S - 32-bit signed integers ( -2147483648..2147483647 )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CV_32F - 32-bit floating-point numbers ( -FLT_MAX..FLT_MAX,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CV_64F - 64-bit floating-point numbers ( -DBL_MAX..DBL_MAX,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/*! includes several bit-fields: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the magic signature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continuity flag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depth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number of channels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82B402-2103-BA56-E642-8B91BD0EF3B7}"/>
              </a:ext>
            </a:extLst>
          </p:cNvPr>
          <p:cNvSpPr txBox="1"/>
          <p:nvPr/>
        </p:nvSpPr>
        <p:spPr>
          <a:xfrm>
            <a:off x="3149050" y="5222400"/>
            <a:ext cx="4078941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inline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CV_MAT_DEPTH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(flags);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2E23E-EF2E-C6BD-7B1B-D0972E775E88}"/>
              </a:ext>
            </a:extLst>
          </p:cNvPr>
          <p:cNvSpPr txBox="1"/>
          <p:nvPr/>
        </p:nvSpPr>
        <p:spPr>
          <a:xfrm>
            <a:off x="5871883" y="0"/>
            <a:ext cx="632011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CV_CN_MAX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512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CV_CN_SHIFT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CV_DEPTH_MAX (1 &lt;&lt; CV_CN_SHIFT)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CV_64F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 (CV_DEPTH_MAX - 1)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((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83B50-06F9-EB88-94AB-C7D877DD207C}"/>
              </a:ext>
            </a:extLst>
          </p:cNvPr>
          <p:cNvSpPr txBox="1"/>
          <p:nvPr/>
        </p:nvSpPr>
        <p:spPr>
          <a:xfrm>
            <a:off x="661343" y="1654691"/>
            <a:ext cx="11084859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thresh,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55DB2-79ED-57AD-BD3C-7E916CBB5F28}"/>
              </a:ext>
            </a:extLst>
          </p:cNvPr>
          <p:cNvSpPr txBox="1"/>
          <p:nvPr/>
        </p:nvSpPr>
        <p:spPr>
          <a:xfrm>
            <a:off x="251207" y="1195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modules/imgproc/src/thresh.cpp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A1CCE6-0AAA-02E4-A31A-8AC9AAA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0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32290</TotalTime>
  <Words>1688</Words>
  <Application>Microsoft Macintosh PowerPoint</Application>
  <PresentationFormat>宽屏</PresentationFormat>
  <Paragraphs>238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Class Template</vt:lpstr>
      <vt:lpstr>Matrix type in OpenCV</vt:lpstr>
      <vt:lpstr>Matrix type in OpenCV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1647</cp:revision>
  <dcterms:created xsi:type="dcterms:W3CDTF">2020-09-05T08:11:12Z</dcterms:created>
  <dcterms:modified xsi:type="dcterms:W3CDTF">2024-05-21T08:56:40Z</dcterms:modified>
  <cp:category/>
</cp:coreProperties>
</file>