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2" r:id="rId7"/>
    <p:sldId id="263" r:id="rId8"/>
    <p:sldId id="277" r:id="rId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1pPr>
    <a:lvl2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2pPr>
    <a:lvl3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3pPr>
    <a:lvl4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4pPr>
    <a:lvl5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5pPr>
    <a:lvl6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6pPr>
    <a:lvl7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7pPr>
    <a:lvl8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8pPr>
    <a:lvl9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
          <a:latin typeface="Avenir Next Demi Bold"/>
          <a:ea typeface="Avenir Next Demi Bold"/>
          <a:cs typeface="Avenir Next Demi Bold"/>
        </a:font>
        <a:srgbClr val="5E524C"/>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D9DEE7"/>
          </a:solidFill>
        </a:fill>
      </a:tcStyle>
    </a:wholeTbl>
    <a:band2H>
      <a:tcTxStyle/>
      <a:tcStyle>
        <a:tcBdr/>
        <a:fill>
          <a:solidFill>
            <a:srgbClr val="EDEFF4"/>
          </a:solidFill>
        </a:fill>
      </a:tcStyle>
    </a:band2H>
    <a:firstCol>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1"/>
          </a:solidFill>
        </a:fill>
      </a:tcStyle>
    </a:firstCol>
    <a:la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381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1"/>
          </a:solidFill>
        </a:fill>
      </a:tcStyle>
    </a:lastRow>
    <a:fir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381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1"/>
          </a:solidFill>
        </a:fill>
      </a:tcStyle>
    </a:firstRow>
  </a:tblStyle>
  <a:tblStyle styleId="{C7B018BB-80A7-4F77-B60F-C8B233D01FF8}" styleName="">
    <a:tblBg/>
    <a:wholeTbl>
      <a:tcTxStyle b="on" i="off">
        <a:font>
          <a:latin typeface="Avenir Next Demi Bold"/>
          <a:ea typeface="Avenir Next Demi Bold"/>
          <a:cs typeface="Avenir Next Demi Bold"/>
        </a:font>
        <a:srgbClr val="5E524C"/>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D9DDD0"/>
          </a:solidFill>
        </a:fill>
      </a:tcStyle>
    </a:wholeTbl>
    <a:band2H>
      <a:tcTxStyle/>
      <a:tcStyle>
        <a:tcBdr/>
        <a:fill>
          <a:solidFill>
            <a:srgbClr val="EDEFE9"/>
          </a:solidFill>
        </a:fill>
      </a:tcStyle>
    </a:band2H>
    <a:firstCol>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3"/>
          </a:solidFill>
        </a:fill>
      </a:tcStyle>
    </a:firstCol>
    <a:la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381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3"/>
          </a:solidFill>
        </a:fill>
      </a:tcStyle>
    </a:lastRow>
    <a:fir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381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3"/>
          </a:solidFill>
        </a:fill>
      </a:tcStyle>
    </a:firstRow>
  </a:tblStyle>
  <a:tblStyle styleId="{EEE7283C-3CF3-47DC-8721-378D4A62B228}" styleName="">
    <a:tblBg/>
    <a:wholeTbl>
      <a:tcTxStyle b="on" i="off">
        <a:font>
          <a:latin typeface="Avenir Next Demi Bold"/>
          <a:ea typeface="Avenir Next Demi Bold"/>
          <a:cs typeface="Avenir Next Demi Bold"/>
        </a:font>
        <a:srgbClr val="5E524C"/>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E6D3D0"/>
          </a:solidFill>
        </a:fill>
      </a:tcStyle>
    </a:wholeTbl>
    <a:band2H>
      <a:tcTxStyle/>
      <a:tcStyle>
        <a:tcBdr/>
        <a:fill>
          <a:solidFill>
            <a:srgbClr val="F3EAE9"/>
          </a:solidFill>
        </a:fill>
      </a:tcStyle>
    </a:band2H>
    <a:firstCol>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6"/>
          </a:solidFill>
        </a:fill>
      </a:tcStyle>
    </a:firstCol>
    <a:la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381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6"/>
          </a:solidFill>
        </a:fill>
      </a:tcStyle>
    </a:lastRow>
    <a:fir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381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6"/>
          </a:solidFill>
        </a:fill>
      </a:tcStyle>
    </a:firstRow>
  </a:tblStyle>
  <a:tblStyle styleId="{CF821DB8-F4EB-4A41-A1BA-3FCAFE7338EE}" styleName="">
    <a:tblBg/>
    <a:wholeTbl>
      <a:tcTxStyle b="on" i="off">
        <a:font>
          <a:latin typeface="Avenir Next Demi Bold"/>
          <a:ea typeface="Avenir Next Demi Bold"/>
          <a:cs typeface="Avenir Next Demi Bold"/>
        </a:font>
        <a:srgbClr val="5E52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8"/>
          </a:solidFill>
        </a:fill>
      </a:tcStyle>
    </a:wholeTbl>
    <a:band2H>
      <a:tcTxStyle/>
      <a:tcStyle>
        <a:tcBdr/>
        <a:fill>
          <a:solidFill>
            <a:srgbClr val="12455E"/>
          </a:solidFill>
        </a:fill>
      </a:tcStyle>
    </a:band2H>
    <a:firstCol>
      <a:tcTxStyle b="on" i="off">
        <a:font>
          <a:latin typeface="Avenir Next"/>
          <a:ea typeface="Avenir Next"/>
          <a:cs typeface="Avenir Next"/>
        </a:font>
        <a:srgbClr val="1245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Next"/>
          <a:ea typeface="Avenir Next"/>
          <a:cs typeface="Avenir Next"/>
        </a:font>
        <a:srgbClr val="5E524C"/>
      </a:tcTxStyle>
      <a:tcStyle>
        <a:tcBdr>
          <a:left>
            <a:ln w="12700" cap="flat">
              <a:noFill/>
              <a:miter lim="400000"/>
            </a:ln>
          </a:left>
          <a:right>
            <a:ln w="12700" cap="flat">
              <a:noFill/>
              <a:miter lim="400000"/>
            </a:ln>
          </a:right>
          <a:top>
            <a:ln w="50800" cap="flat">
              <a:solidFill>
                <a:srgbClr val="5E524C"/>
              </a:solidFill>
              <a:prstDash val="solid"/>
              <a:round/>
            </a:ln>
          </a:top>
          <a:bottom>
            <a:ln w="25400" cap="flat">
              <a:solidFill>
                <a:srgbClr val="5E524C"/>
              </a:solidFill>
              <a:prstDash val="solid"/>
              <a:round/>
            </a:ln>
          </a:bottom>
          <a:insideH>
            <a:ln w="12700" cap="flat">
              <a:noFill/>
              <a:miter lim="400000"/>
            </a:ln>
          </a:insideH>
          <a:insideV>
            <a:ln w="12700" cap="flat">
              <a:noFill/>
              <a:miter lim="400000"/>
            </a:ln>
          </a:insideV>
        </a:tcBdr>
        <a:fill>
          <a:solidFill>
            <a:srgbClr val="12455E"/>
          </a:solidFill>
        </a:fill>
      </a:tcStyle>
    </a:lastRow>
    <a:firstRow>
      <a:tcTxStyle b="on" i="off">
        <a:font>
          <a:latin typeface="Avenir Next"/>
          <a:ea typeface="Avenir Next"/>
          <a:cs typeface="Avenir Next"/>
        </a:font>
        <a:srgbClr val="12455E"/>
      </a:tcTxStyle>
      <a:tcStyle>
        <a:tcBdr>
          <a:left>
            <a:ln w="12700" cap="flat">
              <a:noFill/>
              <a:miter lim="400000"/>
            </a:ln>
          </a:left>
          <a:right>
            <a:ln w="12700" cap="flat">
              <a:noFill/>
              <a:miter lim="400000"/>
            </a:ln>
          </a:right>
          <a:top>
            <a:ln w="25400" cap="flat">
              <a:solidFill>
                <a:srgbClr val="5E524C"/>
              </a:solidFill>
              <a:prstDash val="solid"/>
              <a:round/>
            </a:ln>
          </a:top>
          <a:bottom>
            <a:ln w="25400" cap="flat">
              <a:solidFill>
                <a:srgbClr val="5E52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Avenir Next Demi Bold"/>
          <a:ea typeface="Avenir Next Demi Bold"/>
          <a:cs typeface="Avenir Next Demi Bold"/>
        </a:font>
        <a:srgbClr val="5E524C"/>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D1CFCE"/>
          </a:solidFill>
        </a:fill>
      </a:tcStyle>
    </a:wholeTbl>
    <a:band2H>
      <a:tcTxStyle/>
      <a:tcStyle>
        <a:tcBdr/>
        <a:fill>
          <a:solidFill>
            <a:srgbClr val="E9E9E8"/>
          </a:solidFill>
        </a:fill>
      </a:tcStyle>
    </a:band2H>
    <a:firstCol>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5E524C"/>
          </a:solidFill>
        </a:fill>
      </a:tcStyle>
    </a:firstCol>
    <a:la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381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5E524C"/>
          </a:solidFill>
        </a:fill>
      </a:tcStyle>
    </a:lastRow>
    <a:fir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381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5E524C"/>
          </a:solidFill>
        </a:fill>
      </a:tcStyle>
    </a:firstRow>
  </a:tblStyle>
  <a:tblStyle styleId="{2708684C-4D16-4618-839F-0558EEFCDFE6}" styleName="">
    <a:tblBg/>
    <a:wholeTbl>
      <a:tcTxStyle b="on" i="off">
        <a:font>
          <a:latin typeface="Avenir Next Demi Bold"/>
          <a:ea typeface="Avenir Next Demi Bold"/>
          <a:cs typeface="Avenir Next Demi Bold"/>
        </a:font>
        <a:srgbClr val="5E524C"/>
      </a:tcTxStyle>
      <a:tcStyle>
        <a:tcBdr>
          <a:left>
            <a:ln w="12700" cap="flat">
              <a:solidFill>
                <a:srgbClr val="5E524C"/>
              </a:solidFill>
              <a:prstDash val="solid"/>
              <a:round/>
            </a:ln>
          </a:left>
          <a:right>
            <a:ln w="12700" cap="flat">
              <a:solidFill>
                <a:srgbClr val="5E524C"/>
              </a:solidFill>
              <a:prstDash val="solid"/>
              <a:round/>
            </a:ln>
          </a:right>
          <a:top>
            <a:ln w="12700" cap="flat">
              <a:solidFill>
                <a:srgbClr val="5E524C"/>
              </a:solidFill>
              <a:prstDash val="solid"/>
              <a:round/>
            </a:ln>
          </a:top>
          <a:bottom>
            <a:ln w="12700" cap="flat">
              <a:solidFill>
                <a:srgbClr val="5E524C"/>
              </a:solidFill>
              <a:prstDash val="solid"/>
              <a:round/>
            </a:ln>
          </a:bottom>
          <a:insideH>
            <a:ln w="12700" cap="flat">
              <a:solidFill>
                <a:srgbClr val="5E524C"/>
              </a:solidFill>
              <a:prstDash val="solid"/>
              <a:round/>
            </a:ln>
          </a:insideH>
          <a:insideV>
            <a:ln w="12700" cap="flat">
              <a:solidFill>
                <a:srgbClr val="5E524C"/>
              </a:solidFill>
              <a:prstDash val="solid"/>
              <a:round/>
            </a:ln>
          </a:insideV>
        </a:tcBdr>
        <a:fill>
          <a:solidFill>
            <a:srgbClr val="5E524C">
              <a:alpha val="20000"/>
            </a:srgbClr>
          </a:solidFill>
        </a:fill>
      </a:tcStyle>
    </a:wholeTbl>
    <a:band2H>
      <a:tcTxStyle/>
      <a:tcStyle>
        <a:tcBdr/>
        <a:fill>
          <a:solidFill>
            <a:srgbClr val="FFFFFF"/>
          </a:solidFill>
        </a:fill>
      </a:tcStyle>
    </a:band2H>
    <a:firstCol>
      <a:tcTxStyle b="on" i="off">
        <a:font>
          <a:latin typeface="Avenir Next"/>
          <a:ea typeface="Avenir Next"/>
          <a:cs typeface="Avenir Next"/>
        </a:font>
        <a:srgbClr val="5E524C"/>
      </a:tcTxStyle>
      <a:tcStyle>
        <a:tcBdr>
          <a:left>
            <a:ln w="12700" cap="flat">
              <a:solidFill>
                <a:srgbClr val="5E524C"/>
              </a:solidFill>
              <a:prstDash val="solid"/>
              <a:round/>
            </a:ln>
          </a:left>
          <a:right>
            <a:ln w="12700" cap="flat">
              <a:solidFill>
                <a:srgbClr val="5E524C"/>
              </a:solidFill>
              <a:prstDash val="solid"/>
              <a:round/>
            </a:ln>
          </a:right>
          <a:top>
            <a:ln w="12700" cap="flat">
              <a:solidFill>
                <a:srgbClr val="5E524C"/>
              </a:solidFill>
              <a:prstDash val="solid"/>
              <a:round/>
            </a:ln>
          </a:top>
          <a:bottom>
            <a:ln w="12700" cap="flat">
              <a:solidFill>
                <a:srgbClr val="5E524C"/>
              </a:solidFill>
              <a:prstDash val="solid"/>
              <a:round/>
            </a:ln>
          </a:bottom>
          <a:insideH>
            <a:ln w="12700" cap="flat">
              <a:solidFill>
                <a:srgbClr val="5E524C"/>
              </a:solidFill>
              <a:prstDash val="solid"/>
              <a:round/>
            </a:ln>
          </a:insideH>
          <a:insideV>
            <a:ln w="12700" cap="flat">
              <a:solidFill>
                <a:srgbClr val="5E524C"/>
              </a:solidFill>
              <a:prstDash val="solid"/>
              <a:round/>
            </a:ln>
          </a:insideV>
        </a:tcBdr>
        <a:fill>
          <a:solidFill>
            <a:srgbClr val="5E524C">
              <a:alpha val="20000"/>
            </a:srgbClr>
          </a:solidFill>
        </a:fill>
      </a:tcStyle>
    </a:firstCol>
    <a:lastRow>
      <a:tcTxStyle b="on" i="off">
        <a:font>
          <a:latin typeface="Avenir Next"/>
          <a:ea typeface="Avenir Next"/>
          <a:cs typeface="Avenir Next"/>
        </a:font>
        <a:srgbClr val="5E524C"/>
      </a:tcTxStyle>
      <a:tcStyle>
        <a:tcBdr>
          <a:left>
            <a:ln w="12700" cap="flat">
              <a:solidFill>
                <a:srgbClr val="5E524C"/>
              </a:solidFill>
              <a:prstDash val="solid"/>
              <a:round/>
            </a:ln>
          </a:left>
          <a:right>
            <a:ln w="12700" cap="flat">
              <a:solidFill>
                <a:srgbClr val="5E524C"/>
              </a:solidFill>
              <a:prstDash val="solid"/>
              <a:round/>
            </a:ln>
          </a:right>
          <a:top>
            <a:ln w="50800" cap="flat">
              <a:solidFill>
                <a:srgbClr val="5E524C"/>
              </a:solidFill>
              <a:prstDash val="solid"/>
              <a:round/>
            </a:ln>
          </a:top>
          <a:bottom>
            <a:ln w="12700" cap="flat">
              <a:solidFill>
                <a:srgbClr val="5E524C"/>
              </a:solidFill>
              <a:prstDash val="solid"/>
              <a:round/>
            </a:ln>
          </a:bottom>
          <a:insideH>
            <a:ln w="12700" cap="flat">
              <a:solidFill>
                <a:srgbClr val="5E524C"/>
              </a:solidFill>
              <a:prstDash val="solid"/>
              <a:round/>
            </a:ln>
          </a:insideH>
          <a:insideV>
            <a:ln w="12700" cap="flat">
              <a:solidFill>
                <a:srgbClr val="5E524C"/>
              </a:solidFill>
              <a:prstDash val="solid"/>
              <a:round/>
            </a:ln>
          </a:insideV>
        </a:tcBdr>
        <a:fill>
          <a:noFill/>
        </a:fill>
      </a:tcStyle>
    </a:lastRow>
    <a:firstRow>
      <a:tcTxStyle b="on" i="off">
        <a:font>
          <a:latin typeface="Avenir Next"/>
          <a:ea typeface="Avenir Next"/>
          <a:cs typeface="Avenir Next"/>
        </a:font>
        <a:srgbClr val="5E524C"/>
      </a:tcTxStyle>
      <a:tcStyle>
        <a:tcBdr>
          <a:left>
            <a:ln w="12700" cap="flat">
              <a:solidFill>
                <a:srgbClr val="5E524C"/>
              </a:solidFill>
              <a:prstDash val="solid"/>
              <a:round/>
            </a:ln>
          </a:left>
          <a:right>
            <a:ln w="12700" cap="flat">
              <a:solidFill>
                <a:srgbClr val="5E524C"/>
              </a:solidFill>
              <a:prstDash val="solid"/>
              <a:round/>
            </a:ln>
          </a:right>
          <a:top>
            <a:ln w="12700" cap="flat">
              <a:solidFill>
                <a:srgbClr val="5E524C"/>
              </a:solidFill>
              <a:prstDash val="solid"/>
              <a:round/>
            </a:ln>
          </a:top>
          <a:bottom>
            <a:ln w="25400" cap="flat">
              <a:solidFill>
                <a:srgbClr val="5E524C"/>
              </a:solidFill>
              <a:prstDash val="solid"/>
              <a:round/>
            </a:ln>
          </a:bottom>
          <a:insideH>
            <a:ln w="12700" cap="flat">
              <a:solidFill>
                <a:srgbClr val="5E524C"/>
              </a:solidFill>
              <a:prstDash val="solid"/>
              <a:round/>
            </a:ln>
          </a:insideH>
          <a:insideV>
            <a:ln w="12700" cap="flat">
              <a:solidFill>
                <a:srgbClr val="5E524C"/>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1" autoAdjust="0"/>
    <p:restoredTop sz="94660"/>
  </p:normalViewPr>
  <p:slideViewPr>
    <p:cSldViewPr snapToGrid="0">
      <p:cViewPr varScale="1">
        <p:scale>
          <a:sx n="48" d="100"/>
          <a:sy n="48" d="100"/>
        </p:scale>
        <p:origin x="144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xfrm>
            <a:off x="1143000" y="685800"/>
            <a:ext cx="4572000" cy="3429000"/>
          </a:xfrm>
          <a:prstGeom prst="rect">
            <a:avLst/>
          </a:prstGeom>
        </p:spPr>
        <p:txBody>
          <a:bodyPr/>
          <a:lstStyle/>
          <a:p>
            <a:endParaRPr/>
          </a:p>
        </p:txBody>
      </p:sp>
      <p:sp>
        <p:nvSpPr>
          <p:cNvPr id="120" name="Shape 12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0966251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pic>
        <p:nvPicPr>
          <p:cNvPr id="12" name="chalk_line_10x7.png"/>
          <p:cNvPicPr>
            <a:picLocks noChangeAspect="1"/>
          </p:cNvPicPr>
          <p:nvPr/>
        </p:nvPicPr>
        <p:blipFill>
          <a:blip r:embed="rId2">
            <a:alphaModFix amt="45000"/>
          </a:blip>
          <a:stretch>
            <a:fillRect/>
          </a:stretch>
        </p:blipFill>
        <p:spPr>
          <a:xfrm>
            <a:off x="393700" y="355600"/>
            <a:ext cx="12217400" cy="8775700"/>
          </a:xfrm>
          <a:prstGeom prst="rect">
            <a:avLst/>
          </a:prstGeom>
          <a:ln w="12700">
            <a:miter lim="400000"/>
          </a:ln>
        </p:spPr>
      </p:pic>
      <p:sp>
        <p:nvSpPr>
          <p:cNvPr id="13" name="Shape 13"/>
          <p:cNvSpPr>
            <a:spLocks noGrp="1"/>
          </p:cNvSpPr>
          <p:nvPr>
            <p:ph type="title"/>
          </p:nvPr>
        </p:nvSpPr>
        <p:spPr>
          <a:xfrm>
            <a:off x="901700" y="3060700"/>
            <a:ext cx="11201400" cy="1714500"/>
          </a:xfrm>
          <a:prstGeom prst="rect">
            <a:avLst/>
          </a:prstGeom>
        </p:spPr>
        <p:txBody>
          <a:bodyPr anchor="b"/>
          <a:lstStyle/>
          <a:p>
            <a:r>
              <a:t>Title Text</a:t>
            </a:r>
          </a:p>
        </p:txBody>
      </p:sp>
      <p:sp>
        <p:nvSpPr>
          <p:cNvPr id="14" name="Shape 14"/>
          <p:cNvSpPr>
            <a:spLocks noGrp="1"/>
          </p:cNvSpPr>
          <p:nvPr>
            <p:ph type="body" sz="quarter" idx="1"/>
          </p:nvPr>
        </p:nvSpPr>
        <p:spPr>
          <a:xfrm>
            <a:off x="901700" y="4775200"/>
            <a:ext cx="11201400" cy="1536700"/>
          </a:xfrm>
          <a:prstGeom prst="rect">
            <a:avLst/>
          </a:prstGeom>
        </p:spPr>
        <p:txBody>
          <a:bodyPr anchor="t"/>
          <a:lstStyle>
            <a:lvl1pPr marL="0" indent="0">
              <a:lnSpc>
                <a:spcPct val="80000"/>
              </a:lnSpc>
              <a:spcBef>
                <a:spcPts val="0"/>
              </a:spcBef>
              <a:buSzTx/>
              <a:buNone/>
              <a:defRPr cap="all" spc="288">
                <a:solidFill>
                  <a:srgbClr val="3E3B39"/>
                </a:solidFill>
                <a:latin typeface="Avenir Next"/>
                <a:ea typeface="Avenir Next"/>
                <a:cs typeface="Avenir Next"/>
                <a:sym typeface="Avenir Next"/>
              </a:defRPr>
            </a:lvl1pPr>
            <a:lvl2pPr marL="0" indent="0">
              <a:lnSpc>
                <a:spcPct val="80000"/>
              </a:lnSpc>
              <a:spcBef>
                <a:spcPts val="0"/>
              </a:spcBef>
              <a:buSzTx/>
              <a:buNone/>
              <a:defRPr cap="all" spc="288">
                <a:solidFill>
                  <a:srgbClr val="3E3B39"/>
                </a:solidFill>
                <a:latin typeface="Avenir Next"/>
                <a:ea typeface="Avenir Next"/>
                <a:cs typeface="Avenir Next"/>
                <a:sym typeface="Avenir Next"/>
              </a:defRPr>
            </a:lvl2pPr>
            <a:lvl3pPr marL="0" indent="0">
              <a:lnSpc>
                <a:spcPct val="80000"/>
              </a:lnSpc>
              <a:spcBef>
                <a:spcPts val="0"/>
              </a:spcBef>
              <a:buSzTx/>
              <a:buNone/>
              <a:defRPr cap="all" spc="288">
                <a:solidFill>
                  <a:srgbClr val="3E3B39"/>
                </a:solidFill>
                <a:latin typeface="Avenir Next"/>
                <a:ea typeface="Avenir Next"/>
                <a:cs typeface="Avenir Next"/>
                <a:sym typeface="Avenir Next"/>
              </a:defRPr>
            </a:lvl3pPr>
            <a:lvl4pPr marL="0" indent="0">
              <a:lnSpc>
                <a:spcPct val="80000"/>
              </a:lnSpc>
              <a:spcBef>
                <a:spcPts val="0"/>
              </a:spcBef>
              <a:buSzTx/>
              <a:buNone/>
              <a:defRPr cap="all" spc="288">
                <a:solidFill>
                  <a:srgbClr val="3E3B39"/>
                </a:solidFill>
                <a:latin typeface="Avenir Next"/>
                <a:ea typeface="Avenir Next"/>
                <a:cs typeface="Avenir Next"/>
                <a:sym typeface="Avenir Next"/>
              </a:defRPr>
            </a:lvl4pPr>
            <a:lvl5pPr marL="0" indent="0">
              <a:lnSpc>
                <a:spcPct val="80000"/>
              </a:lnSpc>
              <a:spcBef>
                <a:spcPts val="0"/>
              </a:spcBef>
              <a:buSzTx/>
              <a:buNone/>
              <a:defRPr cap="all" spc="288">
                <a:solidFill>
                  <a:srgbClr val="3E3B39"/>
                </a:solidFill>
                <a:latin typeface="Avenir Next"/>
                <a:ea typeface="Avenir Next"/>
                <a:cs typeface="Avenir Next"/>
                <a:sym typeface="Avenir Next"/>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xfrm>
            <a:off x="6303924" y="9258300"/>
            <a:ext cx="409652" cy="4191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05" name="Shape 105"/>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6" name="Shape 10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3" name="Shape 1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pic>
        <p:nvPicPr>
          <p:cNvPr id="22" name="chalk_line_box_10x7.png"/>
          <p:cNvPicPr>
            <a:picLocks noChangeAspect="1"/>
          </p:cNvPicPr>
          <p:nvPr/>
        </p:nvPicPr>
        <p:blipFill>
          <a:blip r:embed="rId2">
            <a:alphaModFix amt="45000"/>
          </a:blip>
          <a:stretch>
            <a:fillRect/>
          </a:stretch>
        </p:blipFill>
        <p:spPr>
          <a:xfrm>
            <a:off x="317500" y="6794500"/>
            <a:ext cx="12344400" cy="2336800"/>
          </a:xfrm>
          <a:prstGeom prst="rect">
            <a:avLst/>
          </a:prstGeom>
          <a:ln w="12700">
            <a:miter lim="400000"/>
          </a:ln>
        </p:spPr>
      </p:pic>
      <p:sp>
        <p:nvSpPr>
          <p:cNvPr id="23" name="Shape 23"/>
          <p:cNvSpPr>
            <a:spLocks noGrp="1"/>
          </p:cNvSpPr>
          <p:nvPr>
            <p:ph type="pic" idx="13"/>
          </p:nvPr>
        </p:nvSpPr>
        <p:spPr>
          <a:xfrm>
            <a:off x="393700" y="381000"/>
            <a:ext cx="12217400" cy="6146800"/>
          </a:xfrm>
          <a:prstGeom prst="rect">
            <a:avLst/>
          </a:prstGeom>
        </p:spPr>
        <p:txBody>
          <a:bodyPr lIns="91439" tIns="45719" rIns="91439" bIns="45719" anchor="t">
            <a:noAutofit/>
          </a:bodyPr>
          <a:lstStyle/>
          <a:p>
            <a:endParaRPr/>
          </a:p>
        </p:txBody>
      </p:sp>
      <p:sp>
        <p:nvSpPr>
          <p:cNvPr id="24" name="Shape 24"/>
          <p:cNvSpPr>
            <a:spLocks noGrp="1"/>
          </p:cNvSpPr>
          <p:nvPr>
            <p:ph type="title"/>
          </p:nvPr>
        </p:nvSpPr>
        <p:spPr>
          <a:xfrm>
            <a:off x="901700" y="6934200"/>
            <a:ext cx="11201400" cy="952500"/>
          </a:xfrm>
          <a:prstGeom prst="rect">
            <a:avLst/>
          </a:prstGeom>
        </p:spPr>
        <p:txBody>
          <a:bodyPr anchor="b"/>
          <a:lstStyle/>
          <a:p>
            <a:r>
              <a:t>Title Text</a:t>
            </a:r>
          </a:p>
        </p:txBody>
      </p:sp>
      <p:sp>
        <p:nvSpPr>
          <p:cNvPr id="25" name="Shape 25"/>
          <p:cNvSpPr>
            <a:spLocks noGrp="1"/>
          </p:cNvSpPr>
          <p:nvPr>
            <p:ph type="body" sz="quarter" idx="1"/>
          </p:nvPr>
        </p:nvSpPr>
        <p:spPr>
          <a:xfrm>
            <a:off x="901700" y="7823200"/>
            <a:ext cx="11201400" cy="1206500"/>
          </a:xfrm>
          <a:prstGeom prst="rect">
            <a:avLst/>
          </a:prstGeom>
        </p:spPr>
        <p:txBody>
          <a:bodyPr anchor="t"/>
          <a:lstStyle>
            <a:lvl1pPr marL="0" indent="0">
              <a:lnSpc>
                <a:spcPct val="80000"/>
              </a:lnSpc>
              <a:spcBef>
                <a:spcPts val="0"/>
              </a:spcBef>
              <a:buSzTx/>
              <a:buNone/>
              <a:defRPr cap="all" spc="288">
                <a:solidFill>
                  <a:srgbClr val="3E3B39"/>
                </a:solidFill>
                <a:latin typeface="Avenir Next"/>
                <a:ea typeface="Avenir Next"/>
                <a:cs typeface="Avenir Next"/>
                <a:sym typeface="Avenir Next"/>
              </a:defRPr>
            </a:lvl1pPr>
            <a:lvl2pPr marL="0" indent="0">
              <a:lnSpc>
                <a:spcPct val="80000"/>
              </a:lnSpc>
              <a:spcBef>
                <a:spcPts val="0"/>
              </a:spcBef>
              <a:buSzTx/>
              <a:buNone/>
              <a:defRPr cap="all" spc="288">
                <a:solidFill>
                  <a:srgbClr val="3E3B39"/>
                </a:solidFill>
                <a:latin typeface="Avenir Next"/>
                <a:ea typeface="Avenir Next"/>
                <a:cs typeface="Avenir Next"/>
                <a:sym typeface="Avenir Next"/>
              </a:defRPr>
            </a:lvl2pPr>
            <a:lvl3pPr marL="0" indent="0">
              <a:lnSpc>
                <a:spcPct val="80000"/>
              </a:lnSpc>
              <a:spcBef>
                <a:spcPts val="0"/>
              </a:spcBef>
              <a:buSzTx/>
              <a:buNone/>
              <a:defRPr cap="all" spc="288">
                <a:solidFill>
                  <a:srgbClr val="3E3B39"/>
                </a:solidFill>
                <a:latin typeface="Avenir Next"/>
                <a:ea typeface="Avenir Next"/>
                <a:cs typeface="Avenir Next"/>
                <a:sym typeface="Avenir Next"/>
              </a:defRPr>
            </a:lvl3pPr>
            <a:lvl4pPr marL="0" indent="0">
              <a:lnSpc>
                <a:spcPct val="80000"/>
              </a:lnSpc>
              <a:spcBef>
                <a:spcPts val="0"/>
              </a:spcBef>
              <a:buSzTx/>
              <a:buNone/>
              <a:defRPr cap="all" spc="288">
                <a:solidFill>
                  <a:srgbClr val="3E3B39"/>
                </a:solidFill>
                <a:latin typeface="Avenir Next"/>
                <a:ea typeface="Avenir Next"/>
                <a:cs typeface="Avenir Next"/>
                <a:sym typeface="Avenir Next"/>
              </a:defRPr>
            </a:lvl4pPr>
            <a:lvl5pPr marL="0" indent="0">
              <a:lnSpc>
                <a:spcPct val="80000"/>
              </a:lnSpc>
              <a:spcBef>
                <a:spcPts val="0"/>
              </a:spcBef>
              <a:buSzTx/>
              <a:buNone/>
              <a:defRPr cap="all" spc="288">
                <a:solidFill>
                  <a:srgbClr val="3E3B39"/>
                </a:solidFill>
                <a:latin typeface="Avenir Next"/>
                <a:ea typeface="Avenir Next"/>
                <a:cs typeface="Avenir Next"/>
                <a:sym typeface="Avenir Next"/>
              </a:defRPr>
            </a:lvl5pPr>
          </a:lstStyle>
          <a:p>
            <a:r>
              <a:t>Body Level One</a:t>
            </a:r>
          </a:p>
          <a:p>
            <a:pPr lvl="1"/>
            <a:r>
              <a:t>Body Level Two</a:t>
            </a:r>
          </a:p>
          <a:p>
            <a:pPr lvl="2"/>
            <a:r>
              <a:t>Body Level Three</a:t>
            </a:r>
          </a:p>
          <a:p>
            <a:pPr lvl="3"/>
            <a:r>
              <a:t>Body Level Four</a:t>
            </a:r>
          </a:p>
          <a:p>
            <a:pPr lvl="4"/>
            <a:r>
              <a:t>Body Level Five</a:t>
            </a:r>
          </a:p>
        </p:txBody>
      </p:sp>
      <p:sp>
        <p:nvSpPr>
          <p:cNvPr id="26" name="Shape 26"/>
          <p:cNvSpPr>
            <a:spLocks noGrp="1"/>
          </p:cNvSpPr>
          <p:nvPr>
            <p:ph type="sldNum" sz="quarter" idx="2"/>
          </p:nvPr>
        </p:nvSpPr>
        <p:spPr>
          <a:xfrm>
            <a:off x="6303924" y="9258300"/>
            <a:ext cx="409652" cy="4191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41" name="Shape 41"/>
          <p:cNvSpPr>
            <a:spLocks noGrp="1"/>
          </p:cNvSpPr>
          <p:nvPr>
            <p:ph type="pic" sz="half" idx="13"/>
          </p:nvPr>
        </p:nvSpPr>
        <p:spPr>
          <a:xfrm>
            <a:off x="6451600" y="1066800"/>
            <a:ext cx="5626100" cy="7632700"/>
          </a:xfrm>
          <a:prstGeom prst="rect">
            <a:avLst/>
          </a:prstGeom>
        </p:spPr>
        <p:txBody>
          <a:bodyPr lIns="91439" tIns="45719" rIns="91439" bIns="45719" anchor="t">
            <a:noAutofit/>
          </a:bodyPr>
          <a:lstStyle/>
          <a:p>
            <a:endParaRPr/>
          </a:p>
        </p:txBody>
      </p:sp>
      <p:sp>
        <p:nvSpPr>
          <p:cNvPr id="42" name="Shape 42"/>
          <p:cNvSpPr>
            <a:spLocks noGrp="1"/>
          </p:cNvSpPr>
          <p:nvPr>
            <p:ph type="title"/>
          </p:nvPr>
        </p:nvSpPr>
        <p:spPr>
          <a:xfrm>
            <a:off x="901700" y="927100"/>
            <a:ext cx="5080000" cy="4102100"/>
          </a:xfrm>
          <a:prstGeom prst="rect">
            <a:avLst/>
          </a:prstGeom>
        </p:spPr>
        <p:txBody>
          <a:bodyPr anchor="b"/>
          <a:lstStyle/>
          <a:p>
            <a:r>
              <a:t>Title Text</a:t>
            </a:r>
          </a:p>
        </p:txBody>
      </p:sp>
      <p:sp>
        <p:nvSpPr>
          <p:cNvPr id="43" name="Shape 43"/>
          <p:cNvSpPr>
            <a:spLocks noGrp="1"/>
          </p:cNvSpPr>
          <p:nvPr>
            <p:ph type="body" sz="quarter" idx="1"/>
          </p:nvPr>
        </p:nvSpPr>
        <p:spPr>
          <a:xfrm>
            <a:off x="901700" y="5029200"/>
            <a:ext cx="5080000" cy="3683000"/>
          </a:xfrm>
          <a:prstGeom prst="rect">
            <a:avLst/>
          </a:prstGeom>
        </p:spPr>
        <p:txBody>
          <a:bodyPr anchor="t"/>
          <a:lstStyle>
            <a:lvl1pPr marL="0" indent="0">
              <a:lnSpc>
                <a:spcPct val="80000"/>
              </a:lnSpc>
              <a:spcBef>
                <a:spcPts val="0"/>
              </a:spcBef>
              <a:buSzTx/>
              <a:buNone/>
              <a:defRPr cap="all" spc="288">
                <a:solidFill>
                  <a:srgbClr val="3E3B39"/>
                </a:solidFill>
                <a:latin typeface="Avenir Next"/>
                <a:ea typeface="Avenir Next"/>
                <a:cs typeface="Avenir Next"/>
                <a:sym typeface="Avenir Next"/>
              </a:defRPr>
            </a:lvl1pPr>
            <a:lvl2pPr marL="0" indent="0">
              <a:lnSpc>
                <a:spcPct val="80000"/>
              </a:lnSpc>
              <a:spcBef>
                <a:spcPts val="0"/>
              </a:spcBef>
              <a:buSzTx/>
              <a:buNone/>
              <a:defRPr cap="all" spc="288">
                <a:solidFill>
                  <a:srgbClr val="3E3B39"/>
                </a:solidFill>
                <a:latin typeface="Avenir Next"/>
                <a:ea typeface="Avenir Next"/>
                <a:cs typeface="Avenir Next"/>
                <a:sym typeface="Avenir Next"/>
              </a:defRPr>
            </a:lvl2pPr>
            <a:lvl3pPr marL="0" indent="0">
              <a:lnSpc>
                <a:spcPct val="80000"/>
              </a:lnSpc>
              <a:spcBef>
                <a:spcPts val="0"/>
              </a:spcBef>
              <a:buSzTx/>
              <a:buNone/>
              <a:defRPr cap="all" spc="288">
                <a:solidFill>
                  <a:srgbClr val="3E3B39"/>
                </a:solidFill>
                <a:latin typeface="Avenir Next"/>
                <a:ea typeface="Avenir Next"/>
                <a:cs typeface="Avenir Next"/>
                <a:sym typeface="Avenir Next"/>
              </a:defRPr>
            </a:lvl3pPr>
            <a:lvl4pPr marL="0" indent="0">
              <a:lnSpc>
                <a:spcPct val="80000"/>
              </a:lnSpc>
              <a:spcBef>
                <a:spcPts val="0"/>
              </a:spcBef>
              <a:buSzTx/>
              <a:buNone/>
              <a:defRPr cap="all" spc="288">
                <a:solidFill>
                  <a:srgbClr val="3E3B39"/>
                </a:solidFill>
                <a:latin typeface="Avenir Next"/>
                <a:ea typeface="Avenir Next"/>
                <a:cs typeface="Avenir Next"/>
                <a:sym typeface="Avenir Next"/>
              </a:defRPr>
            </a:lvl4pPr>
            <a:lvl5pPr marL="0" indent="0">
              <a:lnSpc>
                <a:spcPct val="80000"/>
              </a:lnSpc>
              <a:spcBef>
                <a:spcPts val="0"/>
              </a:spcBef>
              <a:buSzTx/>
              <a:buNone/>
              <a:defRPr cap="all" spc="288">
                <a:solidFill>
                  <a:srgbClr val="3E3B39"/>
                </a:solidFill>
                <a:latin typeface="Avenir Next"/>
                <a:ea typeface="Avenir Next"/>
                <a:cs typeface="Avenir Next"/>
                <a:sym typeface="Avenir Next"/>
              </a:defRPr>
            </a:lvl5p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sldNum" sz="quarter" idx="2"/>
          </p:nvPr>
        </p:nvSpPr>
        <p:spPr>
          <a:xfrm>
            <a:off x="6303924" y="9258300"/>
            <a:ext cx="409652" cy="4191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1" name="Shape 51"/>
          <p:cNvSpPr>
            <a:spLocks noGrp="1"/>
          </p:cNvSpPr>
          <p:nvPr>
            <p:ph type="title"/>
          </p:nvPr>
        </p:nvSpPr>
        <p:spPr>
          <a:prstGeom prst="rect">
            <a:avLst/>
          </a:prstGeom>
        </p:spPr>
        <p:txBody>
          <a:bodyPr/>
          <a:lstStyle/>
          <a:p>
            <a:r>
              <a:t>Title Text</a:t>
            </a:r>
          </a:p>
        </p:txBody>
      </p:sp>
      <p:sp>
        <p:nvSpPr>
          <p:cNvPr id="52" name="Shape 5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r>
              <a:t>Title Text</a:t>
            </a:r>
          </a:p>
        </p:txBody>
      </p:sp>
      <p:sp>
        <p:nvSpPr>
          <p:cNvPr id="60" name="Shape 6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1" name="Shape 6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8" name="Shape 68"/>
          <p:cNvSpPr>
            <a:spLocks noGrp="1"/>
          </p:cNvSpPr>
          <p:nvPr>
            <p:ph type="pic" sz="half" idx="13"/>
          </p:nvPr>
        </p:nvSpPr>
        <p:spPr>
          <a:xfrm>
            <a:off x="6769100" y="2603500"/>
            <a:ext cx="5308600" cy="5969000"/>
          </a:xfrm>
          <a:prstGeom prst="rect">
            <a:avLst/>
          </a:prstGeom>
        </p:spPr>
        <p:txBody>
          <a:bodyPr lIns="91439" tIns="45719" rIns="91439" bIns="45719" anchor="t">
            <a:noAutofit/>
          </a:bodyPr>
          <a:lstStyle/>
          <a:p>
            <a:endParaRPr/>
          </a:p>
        </p:txBody>
      </p:sp>
      <p:sp>
        <p:nvSpPr>
          <p:cNvPr id="69" name="Shape 69"/>
          <p:cNvSpPr>
            <a:spLocks noGrp="1"/>
          </p:cNvSpPr>
          <p:nvPr>
            <p:ph type="title"/>
          </p:nvPr>
        </p:nvSpPr>
        <p:spPr>
          <a:prstGeom prst="rect">
            <a:avLst/>
          </a:prstGeom>
        </p:spPr>
        <p:txBody>
          <a:bodyPr/>
          <a:lstStyle/>
          <a:p>
            <a:r>
              <a:t>Title Text</a:t>
            </a:r>
          </a:p>
        </p:txBody>
      </p:sp>
      <p:sp>
        <p:nvSpPr>
          <p:cNvPr id="70" name="Shape 70"/>
          <p:cNvSpPr>
            <a:spLocks noGrp="1"/>
          </p:cNvSpPr>
          <p:nvPr>
            <p:ph type="body" sz="half" idx="1"/>
          </p:nvPr>
        </p:nvSpPr>
        <p:spPr>
          <a:xfrm>
            <a:off x="901700" y="2603500"/>
            <a:ext cx="5334000" cy="5969000"/>
          </a:xfrm>
          <a:prstGeom prst="rect">
            <a:avLst/>
          </a:prstGeom>
        </p:spPr>
        <p:txBody>
          <a:bodyPr/>
          <a:lstStyle>
            <a:lvl1pPr marL="393700" indent="-393700">
              <a:lnSpc>
                <a:spcPct val="90000"/>
              </a:lnSpc>
              <a:spcBef>
                <a:spcPts val="2800"/>
              </a:spcBef>
              <a:defRPr sz="3200"/>
            </a:lvl1pPr>
            <a:lvl2pPr marL="787400" indent="-393700">
              <a:lnSpc>
                <a:spcPct val="90000"/>
              </a:lnSpc>
              <a:spcBef>
                <a:spcPts val="2800"/>
              </a:spcBef>
              <a:defRPr sz="3200"/>
            </a:lvl2pPr>
            <a:lvl3pPr marL="1181100" indent="-393700">
              <a:lnSpc>
                <a:spcPct val="90000"/>
              </a:lnSpc>
              <a:spcBef>
                <a:spcPts val="2800"/>
              </a:spcBef>
              <a:defRPr sz="3200"/>
            </a:lvl3pPr>
            <a:lvl4pPr marL="1574800" indent="-393700">
              <a:lnSpc>
                <a:spcPct val="90000"/>
              </a:lnSpc>
              <a:spcBef>
                <a:spcPts val="2800"/>
              </a:spcBef>
              <a:defRPr sz="3200"/>
            </a:lvl4pPr>
            <a:lvl5pPr marL="1968500" indent="-393700">
              <a:lnSpc>
                <a:spcPct val="90000"/>
              </a:lnSpc>
              <a:spcBef>
                <a:spcPts val="2800"/>
              </a:spcBef>
              <a:defRPr sz="3200"/>
            </a:lvl5pPr>
          </a:lstStyle>
          <a:p>
            <a:r>
              <a:t>Body Level One</a:t>
            </a:r>
          </a:p>
          <a:p>
            <a:pPr lvl="1"/>
            <a:r>
              <a:t>Body Level Two</a:t>
            </a:r>
          </a:p>
          <a:p>
            <a:pPr lvl="2"/>
            <a:r>
              <a:t>Body Level Three</a:t>
            </a:r>
          </a:p>
          <a:p>
            <a:pPr lvl="3"/>
            <a:r>
              <a:t>Body Level Four</a:t>
            </a:r>
          </a:p>
          <a:p>
            <a:pPr lvl="4"/>
            <a:r>
              <a:t>Body Level Five</a:t>
            </a:r>
          </a:p>
        </p:txBody>
      </p:sp>
      <p:sp>
        <p:nvSpPr>
          <p:cNvPr id="71" name="Shape 7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8" name="Shape 78"/>
          <p:cNvSpPr>
            <a:spLocks noGrp="1"/>
          </p:cNvSpPr>
          <p:nvPr>
            <p:ph type="body" idx="1"/>
          </p:nvPr>
        </p:nvSpPr>
        <p:spPr>
          <a:xfrm>
            <a:off x="901700" y="1727200"/>
            <a:ext cx="11201400" cy="62865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9" name="Shape 7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6" name="Shape 86"/>
          <p:cNvSpPr>
            <a:spLocks noGrp="1"/>
          </p:cNvSpPr>
          <p:nvPr>
            <p:ph type="pic" sz="quarter" idx="13"/>
          </p:nvPr>
        </p:nvSpPr>
        <p:spPr>
          <a:xfrm>
            <a:off x="6654800" y="482600"/>
            <a:ext cx="5981700" cy="3911600"/>
          </a:xfrm>
          <a:prstGeom prst="rect">
            <a:avLst/>
          </a:prstGeom>
        </p:spPr>
        <p:txBody>
          <a:bodyPr lIns="91439" tIns="45719" rIns="91439" bIns="45719" anchor="t">
            <a:noAutofit/>
          </a:bodyPr>
          <a:lstStyle/>
          <a:p>
            <a:endParaRPr/>
          </a:p>
        </p:txBody>
      </p:sp>
      <p:sp>
        <p:nvSpPr>
          <p:cNvPr id="87" name="Shape 87"/>
          <p:cNvSpPr>
            <a:spLocks noGrp="1"/>
          </p:cNvSpPr>
          <p:nvPr>
            <p:ph type="pic" sz="half" idx="14"/>
          </p:nvPr>
        </p:nvSpPr>
        <p:spPr>
          <a:xfrm>
            <a:off x="6654800" y="4673600"/>
            <a:ext cx="5981700" cy="4597400"/>
          </a:xfrm>
          <a:prstGeom prst="rect">
            <a:avLst/>
          </a:prstGeom>
        </p:spPr>
        <p:txBody>
          <a:bodyPr lIns="91439" tIns="45719" rIns="91439" bIns="45719" anchor="t">
            <a:noAutofit/>
          </a:bodyPr>
          <a:lstStyle/>
          <a:p>
            <a:endParaRPr/>
          </a:p>
        </p:txBody>
      </p:sp>
      <p:sp>
        <p:nvSpPr>
          <p:cNvPr id="88" name="Shape 88"/>
          <p:cNvSpPr>
            <a:spLocks noGrp="1"/>
          </p:cNvSpPr>
          <p:nvPr>
            <p:ph type="pic" idx="15"/>
          </p:nvPr>
        </p:nvSpPr>
        <p:spPr>
          <a:xfrm>
            <a:off x="406400" y="482600"/>
            <a:ext cx="5981700" cy="8788400"/>
          </a:xfrm>
          <a:prstGeom prst="rect">
            <a:avLst/>
          </a:prstGeom>
        </p:spPr>
        <p:txBody>
          <a:bodyPr lIns="91439" tIns="45719" rIns="91439" bIns="45719" anchor="t">
            <a:noAutofit/>
          </a:bodyPr>
          <a:lstStyle/>
          <a:p>
            <a:endParaRPr/>
          </a:p>
        </p:txBody>
      </p:sp>
      <p:sp>
        <p:nvSpPr>
          <p:cNvPr id="89" name="Shape 8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6" name="Shape 96"/>
          <p:cNvSpPr>
            <a:spLocks noGrp="1"/>
          </p:cNvSpPr>
          <p:nvPr>
            <p:ph type="body" sz="quarter" idx="1"/>
          </p:nvPr>
        </p:nvSpPr>
        <p:spPr>
          <a:xfrm>
            <a:off x="1270000" y="6362700"/>
            <a:ext cx="10464800" cy="660400"/>
          </a:xfrm>
          <a:prstGeom prst="rect">
            <a:avLst/>
          </a:prstGeom>
        </p:spPr>
        <p:txBody>
          <a:bodyPr/>
          <a:lstStyle>
            <a:lvl1pPr marL="0" indent="0" algn="ctr">
              <a:lnSpc>
                <a:spcPct val="90000"/>
              </a:lnSpc>
              <a:spcBef>
                <a:spcPts val="1200"/>
              </a:spcBef>
              <a:buSzTx/>
              <a:buNone/>
              <a:defRPr sz="3200" i="1"/>
            </a:lvl1pPr>
          </a:lstStyle>
          <a:p>
            <a:r>
              <a:t>–Johnny Appleseed</a:t>
            </a:r>
          </a:p>
        </p:txBody>
      </p:sp>
      <p:sp>
        <p:nvSpPr>
          <p:cNvPr id="97" name="Shape 97"/>
          <p:cNvSpPr>
            <a:spLocks noGrp="1"/>
          </p:cNvSpPr>
          <p:nvPr>
            <p:ph type="body" sz="quarter" idx="13"/>
          </p:nvPr>
        </p:nvSpPr>
        <p:spPr>
          <a:xfrm>
            <a:off x="1270000" y="4248150"/>
            <a:ext cx="10464800" cy="723900"/>
          </a:xfrm>
          <a:prstGeom prst="rect">
            <a:avLst/>
          </a:prstGeom>
        </p:spPr>
        <p:txBody>
          <a:bodyPr/>
          <a:lstStyle/>
          <a:p>
            <a:pPr marL="0" indent="0" algn="ctr">
              <a:lnSpc>
                <a:spcPct val="90000"/>
              </a:lnSpc>
              <a:buSzTx/>
              <a:buNone/>
              <a:defRPr>
                <a:latin typeface="Avenir Next Demi Bold"/>
                <a:ea typeface="Avenir Next Demi Bold"/>
                <a:cs typeface="Avenir Next Demi Bold"/>
                <a:sym typeface="Avenir Next Demi Bold"/>
              </a:defRPr>
            </a:pPr>
            <a:endParaRPr/>
          </a:p>
        </p:txBody>
      </p:sp>
      <p:sp>
        <p:nvSpPr>
          <p:cNvPr id="98" name="Shape 9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pic>
        <p:nvPicPr>
          <p:cNvPr id="2" name="chalk_line_10x7.png"/>
          <p:cNvPicPr>
            <a:picLocks noChangeAspect="1"/>
          </p:cNvPicPr>
          <p:nvPr/>
        </p:nvPicPr>
        <p:blipFill>
          <a:blip r:embed="rId14"/>
          <a:stretch>
            <a:fillRect/>
          </a:stretch>
        </p:blipFill>
        <p:spPr>
          <a:xfrm>
            <a:off x="393700" y="355600"/>
            <a:ext cx="12217400" cy="8775700"/>
          </a:xfrm>
          <a:prstGeom prst="rect">
            <a:avLst/>
          </a:prstGeom>
          <a:ln w="12700">
            <a:miter lim="400000"/>
          </a:ln>
        </p:spPr>
      </p:pic>
      <p:sp>
        <p:nvSpPr>
          <p:cNvPr id="3" name="Shape 3"/>
          <p:cNvSpPr>
            <a:spLocks noGrp="1"/>
          </p:cNvSpPr>
          <p:nvPr>
            <p:ph type="title"/>
          </p:nvPr>
        </p:nvSpPr>
        <p:spPr>
          <a:xfrm>
            <a:off x="901700" y="635000"/>
            <a:ext cx="11201400" cy="1714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Title Text</a:t>
            </a:r>
          </a:p>
        </p:txBody>
      </p:sp>
      <p:sp>
        <p:nvSpPr>
          <p:cNvPr id="4" name="Shape 4"/>
          <p:cNvSpPr>
            <a:spLocks noGrp="1"/>
          </p:cNvSpPr>
          <p:nvPr>
            <p:ph type="body" idx="1"/>
          </p:nvPr>
        </p:nvSpPr>
        <p:spPr>
          <a:xfrm>
            <a:off x="901700" y="2603500"/>
            <a:ext cx="11201400" cy="596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6299199" y="9258300"/>
            <a:ext cx="409652" cy="419100"/>
          </a:xfrm>
          <a:prstGeom prst="rect">
            <a:avLst/>
          </a:prstGeom>
          <a:ln w="12700">
            <a:miter lim="400000"/>
          </a:ln>
        </p:spPr>
        <p:txBody>
          <a:bodyPr wrap="none" lIns="50800" tIns="50800" rIns="50800" bIns="50800">
            <a:spAutoFit/>
          </a:bodyPr>
          <a:lstStyle>
            <a:lvl1pPr>
              <a:defRPr sz="1800" b="1" i="0" cap="all"/>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1pPr>
      <a:lvl2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2pPr>
      <a:lvl3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3pPr>
      <a:lvl4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4pPr>
      <a:lvl5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5pPr>
      <a:lvl6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6pPr>
      <a:lvl7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7pPr>
      <a:lvl8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8pPr>
      <a:lvl9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9pPr>
    </p:titleStyle>
    <p:bodyStyle>
      <a:lvl1pPr marL="444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9pPr>
    </p:bodyStyle>
    <p:otherStyle>
      <a:lvl1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1pPr>
      <a:lvl2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2pPr>
      <a:lvl3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3pPr>
      <a:lvl4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4pPr>
      <a:lvl5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5pPr>
      <a:lvl6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6pPr>
      <a:lvl7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7pPr>
      <a:lvl8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8pPr>
      <a:lvl9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0800000" flipV="1">
            <a:off x="0" y="118759"/>
            <a:ext cx="7822236" cy="4154984"/>
          </a:xfrm>
          <a:prstGeom prst="rect">
            <a:avLst/>
          </a:prstGeom>
          <a:noFill/>
        </p:spPr>
        <p:txBody>
          <a:bodyPr wrap="square" lIns="91440" tIns="45720" rIns="91440" bIns="45720" anchor="ctr">
            <a:spAutoFit/>
          </a:bodyPr>
          <a:lstStyle/>
          <a:p>
            <a:r>
              <a:rPr lang="en-US" sz="8800" i="0" spc="50" dirty="0">
                <a:ln w="9525" cmpd="sng">
                  <a:solidFill>
                    <a:schemeClr val="bg1">
                      <a:lumMod val="50000"/>
                    </a:schemeClr>
                  </a:solidFill>
                  <a:prstDash val="solid"/>
                </a:ln>
                <a:solidFill>
                  <a:schemeClr val="bg2">
                    <a:lumMod val="50000"/>
                  </a:schemeClr>
                </a:solidFill>
                <a:effectLst>
                  <a:glow rad="38100">
                    <a:schemeClr val="accent1">
                      <a:alpha val="40000"/>
                    </a:schemeClr>
                  </a:glow>
                </a:effectLst>
                <a:latin typeface="Times New Roman" panose="02020603050405020304" pitchFamily="18" charset="0"/>
                <a:cs typeface="Times New Roman" panose="02020603050405020304" pitchFamily="18" charset="0"/>
              </a:rPr>
              <a:t>Cab </a:t>
            </a:r>
            <a:r>
              <a:rPr lang="en-US" sz="8800" i="0" spc="50">
                <a:ln w="9525" cmpd="sng">
                  <a:solidFill>
                    <a:schemeClr val="bg1">
                      <a:lumMod val="50000"/>
                    </a:schemeClr>
                  </a:solidFill>
                  <a:prstDash val="solid"/>
                </a:ln>
                <a:solidFill>
                  <a:schemeClr val="bg2">
                    <a:lumMod val="50000"/>
                  </a:schemeClr>
                </a:solidFill>
                <a:effectLst>
                  <a:glow rad="38100">
                    <a:schemeClr val="accent1">
                      <a:alpha val="40000"/>
                    </a:schemeClr>
                  </a:glow>
                </a:effectLst>
                <a:latin typeface="Times New Roman" panose="02020603050405020304" pitchFamily="18" charset="0"/>
                <a:cs typeface="Times New Roman" panose="02020603050405020304" pitchFamily="18" charset="0"/>
              </a:rPr>
              <a:t>Booking System</a:t>
            </a:r>
            <a:r>
              <a:rPr lang="zh-CN" altLang="en-US" sz="8800" i="0" spc="50">
                <a:ln w="9525" cmpd="sng">
                  <a:solidFill>
                    <a:schemeClr val="bg1">
                      <a:lumMod val="50000"/>
                    </a:schemeClr>
                  </a:solidFill>
                  <a:prstDash val="solid"/>
                </a:ln>
                <a:solidFill>
                  <a:schemeClr val="bg2">
                    <a:lumMod val="50000"/>
                  </a:schemeClr>
                </a:solidFill>
                <a:effectLst>
                  <a:glow rad="38100">
                    <a:schemeClr val="accent1">
                      <a:alpha val="40000"/>
                    </a:schemeClr>
                  </a:glow>
                </a:effectLst>
                <a:latin typeface="Times New Roman" panose="02020603050405020304" pitchFamily="18" charset="0"/>
                <a:cs typeface="Times New Roman" panose="02020603050405020304" pitchFamily="18" charset="0"/>
              </a:rPr>
              <a:t> </a:t>
            </a:r>
            <a:r>
              <a:rPr lang="en-US" altLang="zh-CN" sz="8800" i="0" spc="50">
                <a:ln w="9525" cmpd="sng">
                  <a:solidFill>
                    <a:schemeClr val="bg1">
                      <a:lumMod val="50000"/>
                    </a:schemeClr>
                  </a:solidFill>
                  <a:prstDash val="solid"/>
                </a:ln>
                <a:solidFill>
                  <a:schemeClr val="bg2">
                    <a:lumMod val="50000"/>
                  </a:schemeClr>
                </a:solidFill>
                <a:effectLst>
                  <a:glow rad="38100">
                    <a:schemeClr val="accent1">
                      <a:alpha val="40000"/>
                    </a:schemeClr>
                  </a:glow>
                </a:effectLst>
                <a:latin typeface="Times New Roman" panose="02020603050405020304" pitchFamily="18" charset="0"/>
                <a:cs typeface="Times New Roman" panose="02020603050405020304" pitchFamily="18" charset="0"/>
              </a:rPr>
              <a:t>Within</a:t>
            </a:r>
          </a:p>
          <a:p>
            <a:endParaRPr lang="en-US" sz="8800" b="1" i="0" spc="50" dirty="0">
              <a:ln w="9525" cmpd="sng">
                <a:solidFill>
                  <a:schemeClr val="bg1">
                    <a:lumMod val="50000"/>
                  </a:schemeClr>
                </a:solidFill>
                <a:prstDash val="solid"/>
              </a:ln>
              <a:solidFill>
                <a:schemeClr val="bg2">
                  <a:lumMod val="50000"/>
                </a:scheme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592666" y="6824137"/>
            <a:ext cx="5934270"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chemeClr val="bg1">
                    <a:lumMod val="50000"/>
                  </a:schemeClr>
                </a:solidFill>
                <a:effectLst>
                  <a:outerShdw blurRad="25400" dist="25400" dir="5520000" rotWithShape="0">
                    <a:srgbClr val="FFFFFF">
                      <a:alpha val="71999"/>
                    </a:srgbClr>
                  </a:outerShdw>
                </a:effectLst>
                <a:uFillTx/>
                <a:latin typeface="Times New Roman" panose="02020603050405020304" pitchFamily="18" charset="0"/>
                <a:cs typeface="Times New Roman" panose="02020603050405020304" pitchFamily="18" charset="0"/>
                <a:sym typeface="Avenir Next"/>
              </a:rPr>
              <a:t>By-</a:t>
            </a:r>
          </a:p>
          <a:p>
            <a:pPr marL="0" marR="0" indent="0" algn="l" defTabSz="584200" rtl="0" fontAlgn="auto" latinLnBrk="0" hangingPunct="0">
              <a:lnSpc>
                <a:spcPct val="100000"/>
              </a:lnSpc>
              <a:spcBef>
                <a:spcPts val="0"/>
              </a:spcBef>
              <a:spcAft>
                <a:spcPts val="0"/>
              </a:spcAft>
              <a:buClrTx/>
              <a:buSzTx/>
              <a:buFontTx/>
              <a:buNone/>
              <a:tabLst/>
            </a:pPr>
            <a:r>
              <a:rPr lang="en-US" altLang="zh-CN" b="1" i="0" dirty="0">
                <a:solidFill>
                  <a:schemeClr val="bg1">
                    <a:lumMod val="50000"/>
                  </a:schemeClr>
                </a:solidFill>
                <a:latin typeface="Times New Roman" panose="02020603050405020304" pitchFamily="18" charset="0"/>
                <a:cs typeface="Times New Roman" panose="02020603050405020304" pitchFamily="18" charset="0"/>
              </a:rPr>
              <a:t>Rafat</a:t>
            </a:r>
            <a:r>
              <a:rPr lang="zh-CN" altLang="en-US" b="1" i="0" dirty="0">
                <a:solidFill>
                  <a:schemeClr val="bg1">
                    <a:lumMod val="50000"/>
                  </a:schemeClr>
                </a:solidFill>
                <a:latin typeface="Times New Roman" panose="02020603050405020304" pitchFamily="18" charset="0"/>
                <a:cs typeface="Times New Roman" panose="02020603050405020304" pitchFamily="18" charset="0"/>
              </a:rPr>
              <a:t> </a:t>
            </a:r>
            <a:r>
              <a:rPr lang="en-US" altLang="zh-CN" b="1" i="0" dirty="0">
                <a:solidFill>
                  <a:schemeClr val="bg1">
                    <a:lumMod val="50000"/>
                  </a:schemeClr>
                </a:solidFill>
                <a:latin typeface="Times New Roman" panose="02020603050405020304" pitchFamily="18" charset="0"/>
                <a:cs typeface="Times New Roman" panose="02020603050405020304" pitchFamily="18" charset="0"/>
              </a:rPr>
              <a:t>Ul</a:t>
            </a:r>
            <a:r>
              <a:rPr lang="zh-CN" altLang="en-US" b="1" i="0" dirty="0">
                <a:solidFill>
                  <a:schemeClr val="bg1">
                    <a:lumMod val="50000"/>
                  </a:schemeClr>
                </a:solidFill>
                <a:latin typeface="Times New Roman" panose="02020603050405020304" pitchFamily="18" charset="0"/>
                <a:cs typeface="Times New Roman" panose="02020603050405020304" pitchFamily="18" charset="0"/>
              </a:rPr>
              <a:t> </a:t>
            </a:r>
            <a:r>
              <a:rPr lang="en-US" altLang="zh-CN" b="1" i="0" dirty="0">
                <a:solidFill>
                  <a:schemeClr val="bg1">
                    <a:lumMod val="50000"/>
                  </a:schemeClr>
                </a:solidFill>
                <a:latin typeface="Times New Roman" panose="02020603050405020304" pitchFamily="18" charset="0"/>
                <a:cs typeface="Times New Roman" panose="02020603050405020304" pitchFamily="18" charset="0"/>
              </a:rPr>
              <a:t>Aman</a:t>
            </a:r>
            <a:r>
              <a:rPr lang="zh-CN" altLang="en-US" b="1" i="0" dirty="0">
                <a:solidFill>
                  <a:schemeClr val="bg1">
                    <a:lumMod val="50000"/>
                  </a:schemeClr>
                </a:solidFill>
                <a:latin typeface="Times New Roman" panose="02020603050405020304" pitchFamily="18" charset="0"/>
                <a:cs typeface="Times New Roman" panose="02020603050405020304" pitchFamily="18" charset="0"/>
              </a:rPr>
              <a:t> </a:t>
            </a:r>
            <a:r>
              <a:rPr lang="en-US" altLang="zh-CN" b="1" i="0" dirty="0">
                <a:solidFill>
                  <a:schemeClr val="bg1">
                    <a:lumMod val="50000"/>
                  </a:schemeClr>
                </a:solidFill>
                <a:latin typeface="Times New Roman" panose="02020603050405020304" pitchFamily="18" charset="0"/>
                <a:cs typeface="Times New Roman" panose="02020603050405020304" pitchFamily="18" charset="0"/>
              </a:rPr>
              <a:t>Sajid</a:t>
            </a:r>
            <a:r>
              <a:rPr lang="zh-CN" altLang="en-US" b="1" i="0" dirty="0">
                <a:solidFill>
                  <a:schemeClr val="bg1">
                    <a:lumMod val="50000"/>
                  </a:schemeClr>
                </a:solidFill>
                <a:latin typeface="Times New Roman" panose="02020603050405020304" pitchFamily="18" charset="0"/>
                <a:cs typeface="Times New Roman" panose="02020603050405020304" pitchFamily="18" charset="0"/>
              </a:rPr>
              <a:t> </a:t>
            </a:r>
            <a:r>
              <a:rPr lang="en-US" b="1" i="0" dirty="0">
                <a:solidFill>
                  <a:schemeClr val="bg1">
                    <a:lumMod val="50000"/>
                  </a:schemeClr>
                </a:solidFill>
                <a:latin typeface="Times New Roman" panose="02020603050405020304" pitchFamily="18" charset="0"/>
                <a:cs typeface="Times New Roman" panose="02020603050405020304" pitchFamily="18" charset="0"/>
              </a:rPr>
              <a:t>(1</a:t>
            </a:r>
            <a:r>
              <a:rPr lang="en-US" altLang="zh-CN" b="1" i="0" dirty="0">
                <a:solidFill>
                  <a:schemeClr val="bg1">
                    <a:lumMod val="50000"/>
                  </a:schemeClr>
                </a:solidFill>
                <a:latin typeface="Times New Roman" panose="02020603050405020304" pitchFamily="18" charset="0"/>
                <a:cs typeface="Times New Roman" panose="02020603050405020304" pitchFamily="18" charset="0"/>
              </a:rPr>
              <a:t>1800542</a:t>
            </a:r>
            <a:r>
              <a:rPr lang="en-US" b="1" i="0" dirty="0">
                <a:solidFill>
                  <a:schemeClr val="bg1">
                    <a:lumMod val="50000"/>
                  </a:schemeClr>
                </a:solidFill>
                <a:latin typeface="Times New Roman" panose="02020603050405020304" pitchFamily="18" charset="0"/>
                <a:cs typeface="Times New Roman" panose="02020603050405020304" pitchFamily="18" charset="0"/>
              </a:rPr>
              <a:t>)</a:t>
            </a:r>
          </a:p>
          <a:p>
            <a:pPr algn="l"/>
            <a:r>
              <a:rPr lang="en-US" altLang="zh-CN" b="1" i="0" dirty="0">
                <a:solidFill>
                  <a:schemeClr val="bg1">
                    <a:lumMod val="50000"/>
                  </a:schemeClr>
                </a:solidFill>
                <a:latin typeface="Times New Roman" panose="02020603050405020304" pitchFamily="18" charset="0"/>
                <a:cs typeface="Times New Roman" panose="02020603050405020304" pitchFamily="18" charset="0"/>
              </a:rPr>
              <a:t>Sneha</a:t>
            </a:r>
            <a:r>
              <a:rPr lang="zh-CN" altLang="en-US" b="1" i="0" dirty="0">
                <a:solidFill>
                  <a:schemeClr val="bg1">
                    <a:lumMod val="50000"/>
                  </a:schemeClr>
                </a:solidFill>
                <a:latin typeface="Times New Roman" panose="02020603050405020304" pitchFamily="18" charset="0"/>
                <a:cs typeface="Times New Roman" panose="02020603050405020304" pitchFamily="18" charset="0"/>
              </a:rPr>
              <a:t> </a:t>
            </a:r>
            <a:r>
              <a:rPr lang="en-US" altLang="zh-CN" b="1" i="0" dirty="0" err="1">
                <a:solidFill>
                  <a:schemeClr val="bg1">
                    <a:lumMod val="50000"/>
                  </a:schemeClr>
                </a:solidFill>
                <a:latin typeface="Times New Roman" panose="02020603050405020304" pitchFamily="18" charset="0"/>
                <a:cs typeface="Times New Roman" panose="02020603050405020304" pitchFamily="18" charset="0"/>
              </a:rPr>
              <a:t>Chaurasiya</a:t>
            </a:r>
            <a:r>
              <a:rPr lang="zh-CN" altLang="en-US" b="1" i="0" dirty="0">
                <a:solidFill>
                  <a:schemeClr val="bg1">
                    <a:lumMod val="50000"/>
                  </a:schemeClr>
                </a:solidFill>
                <a:latin typeface="Times New Roman" panose="02020603050405020304" pitchFamily="18" charset="0"/>
                <a:cs typeface="Times New Roman" panose="02020603050405020304" pitchFamily="18" charset="0"/>
              </a:rPr>
              <a:t> </a:t>
            </a:r>
            <a:r>
              <a:rPr kumimoji="0" lang="en-US" sz="3200" b="1" i="0" u="none" strike="noStrike" cap="none" spc="0" normalizeH="0" baseline="0">
                <a:ln>
                  <a:noFill/>
                </a:ln>
                <a:solidFill>
                  <a:schemeClr val="bg1">
                    <a:lumMod val="50000"/>
                  </a:schemeClr>
                </a:solidFill>
                <a:effectLst>
                  <a:outerShdw blurRad="25400" dist="25400" dir="5520000" rotWithShape="0">
                    <a:srgbClr val="FFFFFF">
                      <a:alpha val="71999"/>
                    </a:srgbClr>
                  </a:outerShdw>
                </a:effectLst>
                <a:uFillTx/>
                <a:latin typeface="Times New Roman" panose="02020603050405020304" pitchFamily="18" charset="0"/>
                <a:cs typeface="Times New Roman" panose="02020603050405020304" pitchFamily="18" charset="0"/>
                <a:sym typeface="Avenir Next"/>
              </a:rPr>
              <a:t> </a:t>
            </a:r>
            <a:r>
              <a:rPr lang="en-US" b="1" i="0">
                <a:solidFill>
                  <a:schemeClr val="bg1">
                    <a:lumMod val="50000"/>
                  </a:schemeClr>
                </a:solidFill>
                <a:latin typeface="Times New Roman" panose="02020603050405020304" pitchFamily="18" charset="0"/>
                <a:cs typeface="Times New Roman" panose="02020603050405020304" pitchFamily="18" charset="0"/>
              </a:rPr>
              <a:t>(1</a:t>
            </a:r>
            <a:r>
              <a:rPr lang="en-US" altLang="zh-CN" b="1" i="0">
                <a:solidFill>
                  <a:schemeClr val="bg1">
                    <a:lumMod val="50000"/>
                  </a:schemeClr>
                </a:solidFill>
                <a:latin typeface="Times New Roman" panose="02020603050405020304" pitchFamily="18" charset="0"/>
                <a:cs typeface="Times New Roman" panose="02020603050405020304" pitchFamily="18" charset="0"/>
              </a:rPr>
              <a:t>1800527</a:t>
            </a:r>
            <a:r>
              <a:rPr lang="en-US" b="1" i="0">
                <a:solidFill>
                  <a:schemeClr val="bg1">
                    <a:lumMod val="50000"/>
                  </a:schemeClr>
                </a:solidFill>
                <a:latin typeface="Times New Roman" panose="02020603050405020304" pitchFamily="18" charset="0"/>
                <a:cs typeface="Times New Roman" panose="02020603050405020304" pitchFamily="18" charset="0"/>
              </a:rPr>
              <a:t>)</a:t>
            </a:r>
            <a:endParaRPr lang="en-US" b="1" i="0" dirty="0">
              <a:solidFill>
                <a:schemeClr val="bg1">
                  <a:lumMod val="50000"/>
                </a:schemeClr>
              </a:solidFill>
              <a:latin typeface="Times New Roman" panose="02020603050405020304" pitchFamily="18" charset="0"/>
              <a:cs typeface="Times New Roman" panose="02020603050405020304" pitchFamily="18" charset="0"/>
            </a:endParaRPr>
          </a:p>
          <a:p>
            <a:pPr algn="l"/>
            <a:r>
              <a:rPr lang="en-US" altLang="zh-CN" b="1" i="0" dirty="0">
                <a:solidFill>
                  <a:schemeClr val="bg1">
                    <a:lumMod val="50000"/>
                  </a:schemeClr>
                </a:solidFill>
                <a:latin typeface="Times New Roman" panose="02020603050405020304" pitchFamily="18" charset="0"/>
                <a:cs typeface="Times New Roman" panose="02020603050405020304" pitchFamily="18" charset="0"/>
              </a:rPr>
              <a:t>Shahriar</a:t>
            </a:r>
            <a:r>
              <a:rPr lang="zh-CN" altLang="en-US" b="1" i="0" dirty="0">
                <a:solidFill>
                  <a:schemeClr val="bg1">
                    <a:lumMod val="50000"/>
                  </a:schemeClr>
                </a:solidFill>
                <a:latin typeface="Times New Roman" panose="02020603050405020304" pitchFamily="18" charset="0"/>
                <a:cs typeface="Times New Roman" panose="02020603050405020304" pitchFamily="18" charset="0"/>
              </a:rPr>
              <a:t> </a:t>
            </a:r>
            <a:r>
              <a:rPr lang="en-US" altLang="zh-CN" b="1" i="0" dirty="0" err="1">
                <a:solidFill>
                  <a:schemeClr val="bg1">
                    <a:lumMod val="50000"/>
                  </a:schemeClr>
                </a:solidFill>
                <a:latin typeface="Times New Roman" panose="02020603050405020304" pitchFamily="18" charset="0"/>
                <a:cs typeface="Times New Roman" panose="02020603050405020304" pitchFamily="18" charset="0"/>
              </a:rPr>
              <a:t>Saikat</a:t>
            </a:r>
            <a:r>
              <a:rPr lang="en-US" b="1" i="0" dirty="0">
                <a:solidFill>
                  <a:schemeClr val="bg1">
                    <a:lumMod val="50000"/>
                  </a:schemeClr>
                </a:solidFill>
                <a:latin typeface="Times New Roman" panose="02020603050405020304" pitchFamily="18" charset="0"/>
                <a:cs typeface="Times New Roman" panose="02020603050405020304" pitchFamily="18" charset="0"/>
              </a:rPr>
              <a:t>(1</a:t>
            </a:r>
            <a:r>
              <a:rPr lang="en-US" altLang="zh-CN" b="1" i="0" dirty="0">
                <a:solidFill>
                  <a:schemeClr val="bg1">
                    <a:lumMod val="50000"/>
                  </a:schemeClr>
                </a:solidFill>
                <a:latin typeface="Times New Roman" panose="02020603050405020304" pitchFamily="18" charset="0"/>
                <a:cs typeface="Times New Roman" panose="02020603050405020304" pitchFamily="18" charset="0"/>
              </a:rPr>
              <a:t>1800011</a:t>
            </a:r>
            <a:r>
              <a:rPr lang="en-US" b="1" i="0" dirty="0">
                <a:solidFill>
                  <a:schemeClr val="bg1">
                    <a:lumMod val="50000"/>
                  </a:schemeClr>
                </a:solidFill>
                <a:latin typeface="Times New Roman" panose="02020603050405020304" pitchFamily="18" charset="0"/>
                <a:cs typeface="Times New Roman" panose="02020603050405020304" pitchFamily="18" charset="0"/>
              </a:rPr>
              <a:t>)</a:t>
            </a:r>
          </a:p>
          <a:p>
            <a:pPr algn="l"/>
            <a:endParaRPr lang="en-US" b="1" i="0" dirty="0">
              <a:solidFill>
                <a:schemeClr val="bg1">
                  <a:lumMod val="50000"/>
                </a:schemeClr>
              </a:solidFill>
              <a:latin typeface="Times New Roman" panose="02020603050405020304" pitchFamily="18" charset="0"/>
              <a:cs typeface="Times New Roman" panose="02020603050405020304" pitchFamily="18" charset="0"/>
            </a:endParaRPr>
          </a:p>
          <a:p>
            <a:pPr marL="0" marR="0" indent="0" algn="l" defTabSz="5842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chemeClr val="bg1">
                  <a:lumMod val="50000"/>
                </a:schemeClr>
              </a:solidFill>
              <a:effectLst>
                <a:outerShdw blurRad="25400" dist="25400" dir="5520000" rotWithShape="0">
                  <a:srgbClr val="FFFFFF">
                    <a:alpha val="71999"/>
                  </a:srgbClr>
                </a:outerShdw>
              </a:effectLst>
              <a:uFillTx/>
              <a:latin typeface="Times New Roman" panose="02020603050405020304" pitchFamily="18" charset="0"/>
              <a:cs typeface="Times New Roman" panose="02020603050405020304" pitchFamily="18" charset="0"/>
              <a:sym typeface="Avenir Next"/>
            </a:endParaRPr>
          </a:p>
        </p:txBody>
      </p:sp>
      <p:pic>
        <p:nvPicPr>
          <p:cNvPr id="2" name="Picture 3">
            <a:extLst>
              <a:ext uri="{FF2B5EF4-FFF2-40B4-BE49-F238E27FC236}">
                <a16:creationId xmlns:a16="http://schemas.microsoft.com/office/drawing/2014/main" id="{3A62F317-502A-A946-9DC8-B4DB5E058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7648" y="2988570"/>
            <a:ext cx="6818786" cy="383556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TextBox 5">
            <a:extLst>
              <a:ext uri="{FF2B5EF4-FFF2-40B4-BE49-F238E27FC236}">
                <a16:creationId xmlns:a16="http://schemas.microsoft.com/office/drawing/2014/main" id="{14EE2534-416B-844C-AB9B-DC50D3C3741B}"/>
              </a:ext>
            </a:extLst>
          </p:cNvPr>
          <p:cNvSpPr txBox="1"/>
          <p:nvPr/>
        </p:nvSpPr>
        <p:spPr>
          <a:xfrm rot="21433141">
            <a:off x="1112758" y="3347046"/>
            <a:ext cx="5072529"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3200" b="1" i="1"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rPr>
              <a:t>LPU</a:t>
            </a:r>
            <a:r>
              <a:rPr kumimoji="0" lang="zh-CN" altLang="en-US" sz="3200" b="1" i="1"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rPr>
              <a:t> </a:t>
            </a:r>
            <a:r>
              <a:rPr kumimoji="0" lang="en-US" altLang="zh-CN" sz="3200" b="1" i="1"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rPr>
              <a:t>Using</a:t>
            </a:r>
            <a:r>
              <a:rPr kumimoji="0" lang="zh-CN" altLang="en-US" sz="3200" b="1" i="1"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rPr>
              <a:t> </a:t>
            </a:r>
            <a:r>
              <a:rPr kumimoji="0" lang="en-US" altLang="zh-CN" sz="3200" b="1" i="1"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rPr>
              <a:t>Python</a:t>
            </a:r>
            <a:r>
              <a:rPr kumimoji="0" lang="zh-CN" altLang="en-US" sz="3200" b="1" i="1"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rPr>
              <a:t> </a:t>
            </a:r>
            <a:r>
              <a:rPr kumimoji="0" lang="en-US" altLang="zh-CN" sz="3200" b="1" i="1"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rPr>
              <a:t>GUI</a:t>
            </a:r>
            <a:endParaRPr kumimoji="0" lang="en-US" sz="3200" b="1" i="1"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body" sz="half" idx="1"/>
          </p:nvPr>
        </p:nvSpPr>
        <p:spPr>
          <a:xfrm>
            <a:off x="901700" y="2603500"/>
            <a:ext cx="5867400" cy="5969000"/>
          </a:xfrm>
          <a:prstGeom prst="rect">
            <a:avLst/>
          </a:prstGeom>
        </p:spPr>
        <p:txBody>
          <a:bodyPr>
            <a:normAutofit/>
          </a:bodyPr>
          <a:lstStyle/>
          <a:p>
            <a:pPr defTabSz="384047">
              <a:lnSpc>
                <a:spcPts val="3800"/>
              </a:lnSpc>
              <a:spcBef>
                <a:spcPts val="0"/>
              </a:spcBef>
              <a:buSzPct val="35000"/>
              <a:defRPr sz="2016">
                <a:solidFill>
                  <a:srgbClr val="333333"/>
                </a:solidFill>
                <a:effectLst/>
                <a:uFill>
                  <a:solidFill>
                    <a:srgbClr val="333333"/>
                  </a:solidFill>
                </a:uFill>
                <a:latin typeface="Times New Roman"/>
                <a:ea typeface="Times New Roman"/>
                <a:cs typeface="Times New Roman"/>
                <a:sym typeface="Times New Roman"/>
              </a:defRPr>
            </a:pPr>
            <a:r>
              <a:rPr lang="en-US" sz="2800" dirty="0">
                <a:solidFill>
                  <a:schemeClr val="tx1">
                    <a:lumMod val="50000"/>
                  </a:schemeClr>
                </a:solidFill>
                <a:latin typeface="Times New Roman" panose="02020603050405020304" pitchFamily="18" charset="0"/>
                <a:ea typeface="Arial"/>
                <a:cs typeface="Times New Roman" panose="02020603050405020304" pitchFamily="18" charset="0"/>
                <a:sym typeface="Arial"/>
              </a:rPr>
              <a:t>Cab Booking System is an e-commerce venture that has the potentiality to generate huge revenue.</a:t>
            </a:r>
          </a:p>
          <a:p>
            <a:pPr defTabSz="384047">
              <a:lnSpc>
                <a:spcPts val="3800"/>
              </a:lnSpc>
              <a:spcBef>
                <a:spcPts val="0"/>
              </a:spcBef>
              <a:buSzPct val="35000"/>
              <a:defRPr sz="2016">
                <a:solidFill>
                  <a:srgbClr val="333333"/>
                </a:solidFill>
                <a:effectLst/>
                <a:uFill>
                  <a:solidFill>
                    <a:srgbClr val="333333"/>
                  </a:solidFill>
                </a:uFill>
                <a:latin typeface="Times New Roman"/>
                <a:ea typeface="Times New Roman"/>
                <a:cs typeface="Times New Roman"/>
                <a:sym typeface="Times New Roman"/>
              </a:defRPr>
            </a:pPr>
            <a:endParaRPr lang="en-US" sz="2800" dirty="0">
              <a:solidFill>
                <a:schemeClr val="tx1">
                  <a:lumMod val="50000"/>
                </a:schemeClr>
              </a:solidFill>
              <a:latin typeface="Times New Roman" panose="02020603050405020304" pitchFamily="18" charset="0"/>
              <a:ea typeface="Arial"/>
              <a:cs typeface="Times New Roman" panose="02020603050405020304" pitchFamily="18" charset="0"/>
              <a:sym typeface="Arial"/>
            </a:endParaRPr>
          </a:p>
          <a:p>
            <a:pPr defTabSz="384047">
              <a:lnSpc>
                <a:spcPts val="3800"/>
              </a:lnSpc>
              <a:spcBef>
                <a:spcPts val="0"/>
              </a:spcBef>
              <a:buSzPct val="35000"/>
              <a:defRPr sz="2016">
                <a:solidFill>
                  <a:srgbClr val="333333"/>
                </a:solidFill>
                <a:effectLst/>
                <a:uFill>
                  <a:solidFill>
                    <a:srgbClr val="333333"/>
                  </a:solidFill>
                </a:uFill>
                <a:latin typeface="Times New Roman"/>
                <a:ea typeface="Times New Roman"/>
                <a:cs typeface="Times New Roman"/>
                <a:sym typeface="Times New Roman"/>
              </a:defRPr>
            </a:pPr>
            <a:r>
              <a:rPr lang="en-US" sz="2800" dirty="0">
                <a:solidFill>
                  <a:schemeClr val="tx1">
                    <a:lumMod val="50000"/>
                  </a:schemeClr>
                </a:solidFill>
                <a:latin typeface="Times New Roman" panose="02020603050405020304" pitchFamily="18" charset="0"/>
                <a:ea typeface="Arial"/>
                <a:cs typeface="Times New Roman" panose="02020603050405020304" pitchFamily="18" charset="0"/>
                <a:sym typeface="Arial"/>
              </a:rPr>
              <a:t>Aim of the project is to develop a system that will increase efficiency and reduce the time and hassle of customers trying to book cabs to their destinations</a:t>
            </a:r>
            <a:r>
              <a:rPr lang="en-US" sz="2400" dirty="0">
                <a:solidFill>
                  <a:schemeClr val="tx1">
                    <a:lumMod val="50000"/>
                  </a:schemeClr>
                </a:solidFill>
                <a:latin typeface="Times New Roman" panose="02020603050405020304" pitchFamily="18" charset="0"/>
                <a:ea typeface="Arial"/>
                <a:cs typeface="Times New Roman" panose="02020603050405020304" pitchFamily="18" charset="0"/>
                <a:sym typeface="Arial"/>
              </a:rPr>
              <a:t>.</a:t>
            </a:r>
          </a:p>
        </p:txBody>
      </p:sp>
      <p:sp>
        <p:nvSpPr>
          <p:cNvPr id="4" name="Rectangle 3"/>
          <p:cNvSpPr/>
          <p:nvPr/>
        </p:nvSpPr>
        <p:spPr>
          <a:xfrm>
            <a:off x="3616838" y="589593"/>
            <a:ext cx="5771132" cy="1323439"/>
          </a:xfrm>
          <a:prstGeom prst="rect">
            <a:avLst/>
          </a:prstGeom>
          <a:noFill/>
        </p:spPr>
        <p:txBody>
          <a:bodyPr wrap="none" lIns="91440" tIns="45720" rIns="91440" bIns="45720">
            <a:spAutoFit/>
          </a:bodyPr>
          <a:lstStyle/>
          <a:p>
            <a:r>
              <a:rPr lang="en-US" sz="8000" b="1" i="0" cap="none" spc="0" dirty="0">
                <a:ln w="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pic>
        <p:nvPicPr>
          <p:cNvPr id="6" name="Picture Placeholder 5"/>
          <p:cNvPicPr>
            <a:picLocks noGrp="1" noChangeAspect="1"/>
          </p:cNvPicPr>
          <p:nvPr>
            <p:ph type="pic" sz="half" idx="13"/>
          </p:nvPr>
        </p:nvPicPr>
        <p:blipFill>
          <a:blip r:embed="rId2">
            <a:extLst>
              <a:ext uri="{28A0092B-C50C-407E-A947-70E740481C1C}">
                <a14:useLocalDpi xmlns:a14="http://schemas.microsoft.com/office/drawing/2010/main" val="0"/>
              </a:ext>
            </a:extLst>
          </a:blip>
          <a:srcRect l="22902" r="22902"/>
          <a:stretch>
            <a:fillRect/>
          </a:stretch>
        </p:blipFill>
        <p:spPr>
          <a:xfrm>
            <a:off x="7049018" y="2603500"/>
            <a:ext cx="5308600" cy="5969000"/>
          </a:xfrm>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body" idx="1"/>
          </p:nvPr>
        </p:nvSpPr>
        <p:spPr>
          <a:prstGeom prst="rect">
            <a:avLst/>
          </a:prstGeom>
        </p:spPr>
        <p:txBody>
          <a:bodyPr>
            <a:normAutofit/>
          </a:bodyPr>
          <a:lstStyle/>
          <a:p>
            <a:pPr marL="417830" indent="-417830" defTabSz="549148">
              <a:spcBef>
                <a:spcPts val="3000"/>
              </a:spcBef>
              <a:defRPr sz="3300">
                <a:effectLst>
                  <a:outerShdw blurRad="25400" dist="23876" dir="5520000" rotWithShape="0">
                    <a:srgbClr val="FFFFFF">
                      <a:alpha val="71999"/>
                    </a:srgbClr>
                  </a:outerShdw>
                </a:effectLst>
              </a:defRPr>
            </a:pPr>
            <a:r>
              <a:rPr dirty="0">
                <a:solidFill>
                  <a:schemeClr val="bg1">
                    <a:lumMod val="50000"/>
                  </a:schemeClr>
                </a:solidFill>
                <a:effectLst/>
                <a:latin typeface="Times New Roman" panose="02020603050405020304" pitchFamily="18" charset="0"/>
                <a:cs typeface="Times New Roman" panose="02020603050405020304" pitchFamily="18" charset="0"/>
              </a:rPr>
              <a:t>Giving different choices for </a:t>
            </a:r>
            <a:r>
              <a:rPr>
                <a:solidFill>
                  <a:schemeClr val="bg1">
                    <a:lumMod val="50000"/>
                  </a:schemeClr>
                </a:solidFill>
                <a:effectLst/>
                <a:latin typeface="Times New Roman" panose="02020603050405020304" pitchFamily="18" charset="0"/>
                <a:cs typeface="Times New Roman" panose="02020603050405020304" pitchFamily="18" charset="0"/>
              </a:rPr>
              <a:t>method of</a:t>
            </a:r>
            <a:r>
              <a:rPr lang="zh-CN" altLang="en-US">
                <a:solidFill>
                  <a:schemeClr val="bg1">
                    <a:lumMod val="50000"/>
                  </a:schemeClr>
                </a:solidFill>
                <a:effectLst/>
                <a:latin typeface="Times New Roman" panose="02020603050405020304" pitchFamily="18" charset="0"/>
                <a:cs typeface="Times New Roman" panose="02020603050405020304" pitchFamily="18" charset="0"/>
              </a:rPr>
              <a:t> </a:t>
            </a:r>
            <a:r>
              <a:rPr lang="en-US" altLang="zh-CN">
                <a:solidFill>
                  <a:schemeClr val="bg1">
                    <a:lumMod val="50000"/>
                  </a:schemeClr>
                </a:solidFill>
                <a:effectLst/>
                <a:latin typeface="Times New Roman" panose="02020603050405020304" pitchFamily="18" charset="0"/>
                <a:cs typeface="Times New Roman" panose="02020603050405020304" pitchFamily="18" charset="0"/>
              </a:rPr>
              <a:t>taking</a:t>
            </a:r>
            <a:r>
              <a:rPr lang="zh-CN" altLang="en-US">
                <a:solidFill>
                  <a:schemeClr val="bg1">
                    <a:lumMod val="50000"/>
                  </a:schemeClr>
                </a:solidFill>
                <a:effectLst/>
                <a:latin typeface="Times New Roman" panose="02020603050405020304" pitchFamily="18" charset="0"/>
                <a:cs typeface="Times New Roman" panose="02020603050405020304" pitchFamily="18" charset="0"/>
              </a:rPr>
              <a:t> </a:t>
            </a:r>
            <a:r>
              <a:rPr lang="en-US" altLang="zh-CN">
                <a:solidFill>
                  <a:schemeClr val="bg1">
                    <a:lumMod val="50000"/>
                  </a:schemeClr>
                </a:solidFill>
                <a:effectLst/>
                <a:latin typeface="Times New Roman" panose="02020603050405020304" pitchFamily="18" charset="0"/>
                <a:cs typeface="Times New Roman" panose="02020603050405020304" pitchFamily="18" charset="0"/>
              </a:rPr>
              <a:t>a</a:t>
            </a:r>
            <a:r>
              <a:rPr lang="zh-CN" altLang="en-US">
                <a:solidFill>
                  <a:schemeClr val="bg1">
                    <a:lumMod val="50000"/>
                  </a:schemeClr>
                </a:solidFill>
                <a:effectLst/>
                <a:latin typeface="Times New Roman" panose="02020603050405020304" pitchFamily="18" charset="0"/>
                <a:cs typeface="Times New Roman" panose="02020603050405020304" pitchFamily="18" charset="0"/>
              </a:rPr>
              <a:t> </a:t>
            </a:r>
            <a:r>
              <a:rPr lang="en-US" altLang="zh-CN">
                <a:solidFill>
                  <a:schemeClr val="bg1">
                    <a:lumMod val="50000"/>
                  </a:schemeClr>
                </a:solidFill>
                <a:effectLst/>
                <a:latin typeface="Times New Roman" panose="02020603050405020304" pitchFamily="18" charset="0"/>
                <a:cs typeface="Times New Roman" panose="02020603050405020304" pitchFamily="18" charset="0"/>
              </a:rPr>
              <a:t>ride</a:t>
            </a:r>
            <a:r>
              <a:rPr lang="zh-CN" altLang="en-US">
                <a:solidFill>
                  <a:schemeClr val="bg1">
                    <a:lumMod val="50000"/>
                  </a:schemeClr>
                </a:solidFill>
                <a:effectLst/>
                <a:latin typeface="Times New Roman" panose="02020603050405020304" pitchFamily="18" charset="0"/>
                <a:cs typeface="Times New Roman" panose="02020603050405020304" pitchFamily="18" charset="0"/>
              </a:rPr>
              <a:t> </a:t>
            </a:r>
            <a:r>
              <a:rPr lang="en-US" altLang="zh-CN">
                <a:solidFill>
                  <a:schemeClr val="bg1">
                    <a:lumMod val="50000"/>
                  </a:schemeClr>
                </a:solidFill>
                <a:effectLst/>
                <a:latin typeface="Times New Roman" panose="02020603050405020304" pitchFamily="18" charset="0"/>
                <a:cs typeface="Times New Roman" panose="02020603050405020304" pitchFamily="18" charset="0"/>
              </a:rPr>
              <a:t>in</a:t>
            </a:r>
            <a:r>
              <a:rPr lang="zh-CN" altLang="en-US">
                <a:solidFill>
                  <a:schemeClr val="bg1">
                    <a:lumMod val="50000"/>
                  </a:schemeClr>
                </a:solidFill>
                <a:effectLst/>
                <a:latin typeface="Times New Roman" panose="02020603050405020304" pitchFamily="18" charset="0"/>
                <a:cs typeface="Times New Roman" panose="02020603050405020304" pitchFamily="18" charset="0"/>
              </a:rPr>
              <a:t> </a:t>
            </a:r>
            <a:r>
              <a:rPr lang="en-US" altLang="zh-CN">
                <a:solidFill>
                  <a:schemeClr val="bg1">
                    <a:lumMod val="50000"/>
                  </a:schemeClr>
                </a:solidFill>
                <a:effectLst/>
                <a:latin typeface="Times New Roman" panose="02020603050405020304" pitchFamily="18" charset="0"/>
                <a:cs typeface="Times New Roman" panose="02020603050405020304" pitchFamily="18" charset="0"/>
              </a:rPr>
              <a:t>LPU</a:t>
            </a:r>
            <a:r>
              <a:rPr lang="zh-CN" altLang="en-US">
                <a:solidFill>
                  <a:schemeClr val="bg1">
                    <a:lumMod val="50000"/>
                  </a:schemeClr>
                </a:solidFill>
                <a:effectLst/>
                <a:latin typeface="Times New Roman" panose="02020603050405020304" pitchFamily="18" charset="0"/>
                <a:cs typeface="Times New Roman" panose="02020603050405020304" pitchFamily="18" charset="0"/>
              </a:rPr>
              <a:t> </a:t>
            </a:r>
            <a:r>
              <a:rPr>
                <a:solidFill>
                  <a:schemeClr val="bg1">
                    <a:lumMod val="50000"/>
                  </a:schemeClr>
                </a:solidFill>
                <a:effectLst/>
                <a:latin typeface="Times New Roman" panose="02020603050405020304" pitchFamily="18" charset="0"/>
                <a:cs typeface="Times New Roman" panose="02020603050405020304" pitchFamily="18" charset="0"/>
              </a:rPr>
              <a:t>and </a:t>
            </a:r>
            <a:r>
              <a:rPr dirty="0">
                <a:solidFill>
                  <a:schemeClr val="bg1">
                    <a:lumMod val="50000"/>
                  </a:schemeClr>
                </a:solidFill>
                <a:effectLst/>
                <a:latin typeface="Times New Roman" panose="02020603050405020304" pitchFamily="18" charset="0"/>
                <a:cs typeface="Times New Roman" panose="02020603050405020304" pitchFamily="18" charset="0"/>
              </a:rPr>
              <a:t>allowing a hassle free,</a:t>
            </a:r>
            <a:r>
              <a:rPr lang="en-US" dirty="0">
                <a:solidFill>
                  <a:schemeClr val="bg1">
                    <a:lumMod val="50000"/>
                  </a:schemeClr>
                </a:solidFill>
                <a:effectLst/>
                <a:latin typeface="Times New Roman" panose="02020603050405020304" pitchFamily="18" charset="0"/>
                <a:cs typeface="Times New Roman" panose="02020603050405020304" pitchFamily="18" charset="0"/>
              </a:rPr>
              <a:t> </a:t>
            </a:r>
            <a:r>
              <a:rPr dirty="0">
                <a:solidFill>
                  <a:schemeClr val="bg1">
                    <a:lumMod val="50000"/>
                  </a:schemeClr>
                </a:solidFill>
                <a:effectLst/>
                <a:latin typeface="Times New Roman" panose="02020603050405020304" pitchFamily="18" charset="0"/>
                <a:cs typeface="Times New Roman" panose="02020603050405020304" pitchFamily="18" charset="0"/>
              </a:rPr>
              <a:t>computer generated payment.</a:t>
            </a:r>
          </a:p>
          <a:p>
            <a:pPr marL="417830" indent="-417830" defTabSz="549148">
              <a:spcBef>
                <a:spcPts val="3000"/>
              </a:spcBef>
              <a:defRPr sz="3300">
                <a:effectLst>
                  <a:outerShdw blurRad="25400" dist="23876" dir="5520000" rotWithShape="0">
                    <a:srgbClr val="FFFFFF">
                      <a:alpha val="71999"/>
                    </a:srgbClr>
                  </a:outerShdw>
                </a:effectLst>
              </a:defRPr>
            </a:pPr>
            <a:r>
              <a:rPr lang="en-US" altLang="zh-CN">
                <a:solidFill>
                  <a:schemeClr val="bg1">
                    <a:lumMod val="50000"/>
                  </a:schemeClr>
                </a:solidFill>
                <a:effectLst/>
                <a:latin typeface="Times New Roman" panose="02020603050405020304" pitchFamily="18" charset="0"/>
                <a:cs typeface="Times New Roman" panose="02020603050405020304" pitchFamily="18" charset="0"/>
              </a:rPr>
              <a:t>Easy</a:t>
            </a:r>
            <a:r>
              <a:rPr lang="zh-CN" altLang="en-US">
                <a:solidFill>
                  <a:schemeClr val="bg1">
                    <a:lumMod val="50000"/>
                  </a:schemeClr>
                </a:solidFill>
                <a:effectLst/>
                <a:latin typeface="Times New Roman" panose="02020603050405020304" pitchFamily="18" charset="0"/>
                <a:cs typeface="Times New Roman" panose="02020603050405020304" pitchFamily="18" charset="0"/>
              </a:rPr>
              <a:t> </a:t>
            </a:r>
            <a:r>
              <a:rPr lang="en-US" altLang="zh-CN">
                <a:solidFill>
                  <a:schemeClr val="bg1">
                    <a:lumMod val="50000"/>
                  </a:schemeClr>
                </a:solidFill>
                <a:effectLst/>
                <a:latin typeface="Times New Roman" panose="02020603050405020304" pitchFamily="18" charset="0"/>
                <a:cs typeface="Times New Roman" panose="02020603050405020304" pitchFamily="18" charset="0"/>
              </a:rPr>
              <a:t>To</a:t>
            </a:r>
            <a:r>
              <a:rPr lang="zh-CN" altLang="en-US">
                <a:solidFill>
                  <a:schemeClr val="bg1">
                    <a:lumMod val="50000"/>
                  </a:schemeClr>
                </a:solidFill>
                <a:effectLst/>
                <a:latin typeface="Times New Roman" panose="02020603050405020304" pitchFamily="18" charset="0"/>
                <a:cs typeface="Times New Roman" panose="02020603050405020304" pitchFamily="18" charset="0"/>
              </a:rPr>
              <a:t> </a:t>
            </a:r>
            <a:r>
              <a:rPr lang="en-US" altLang="zh-CN">
                <a:solidFill>
                  <a:schemeClr val="bg1">
                    <a:lumMod val="50000"/>
                  </a:schemeClr>
                </a:solidFill>
                <a:effectLst/>
                <a:latin typeface="Times New Roman" panose="02020603050405020304" pitchFamily="18" charset="0"/>
                <a:cs typeface="Times New Roman" panose="02020603050405020304" pitchFamily="18" charset="0"/>
              </a:rPr>
              <a:t>Go</a:t>
            </a:r>
            <a:r>
              <a:rPr lang="zh-CN" altLang="en-US">
                <a:solidFill>
                  <a:schemeClr val="bg1">
                    <a:lumMod val="50000"/>
                  </a:schemeClr>
                </a:solidFill>
                <a:effectLst/>
                <a:latin typeface="Times New Roman" panose="02020603050405020304" pitchFamily="18" charset="0"/>
                <a:cs typeface="Times New Roman" panose="02020603050405020304" pitchFamily="18" charset="0"/>
              </a:rPr>
              <a:t> </a:t>
            </a:r>
            <a:r>
              <a:rPr lang="en-US" altLang="zh-CN">
                <a:solidFill>
                  <a:schemeClr val="bg1">
                    <a:lumMod val="50000"/>
                  </a:schemeClr>
                </a:solidFill>
                <a:effectLst/>
                <a:latin typeface="Times New Roman" panose="02020603050405020304" pitchFamily="18" charset="0"/>
                <a:cs typeface="Times New Roman" panose="02020603050405020304" pitchFamily="18" charset="0"/>
              </a:rPr>
              <a:t>Any</a:t>
            </a:r>
            <a:r>
              <a:rPr lang="zh-CN" altLang="en-US">
                <a:solidFill>
                  <a:schemeClr val="bg1">
                    <a:lumMod val="50000"/>
                  </a:schemeClr>
                </a:solidFill>
                <a:effectLst/>
                <a:latin typeface="Times New Roman" panose="02020603050405020304" pitchFamily="18" charset="0"/>
                <a:cs typeface="Times New Roman" panose="02020603050405020304" pitchFamily="18" charset="0"/>
              </a:rPr>
              <a:t> </a:t>
            </a:r>
            <a:r>
              <a:rPr lang="en-US" altLang="zh-CN">
                <a:solidFill>
                  <a:schemeClr val="bg1">
                    <a:lumMod val="50000"/>
                  </a:schemeClr>
                </a:solidFill>
                <a:effectLst/>
                <a:latin typeface="Times New Roman" panose="02020603050405020304" pitchFamily="18" charset="0"/>
                <a:cs typeface="Times New Roman" panose="02020603050405020304" pitchFamily="18" charset="0"/>
              </a:rPr>
              <a:t>place</a:t>
            </a:r>
            <a:r>
              <a:rPr lang="zh-CN" altLang="en-US">
                <a:solidFill>
                  <a:schemeClr val="bg1">
                    <a:lumMod val="50000"/>
                  </a:schemeClr>
                </a:solidFill>
                <a:effectLst/>
                <a:latin typeface="Times New Roman" panose="02020603050405020304" pitchFamily="18" charset="0"/>
                <a:cs typeface="Times New Roman" panose="02020603050405020304" pitchFamily="18" charset="0"/>
              </a:rPr>
              <a:t> </a:t>
            </a:r>
            <a:r>
              <a:rPr lang="en-US" altLang="zh-CN">
                <a:solidFill>
                  <a:schemeClr val="bg1">
                    <a:lumMod val="50000"/>
                  </a:schemeClr>
                </a:solidFill>
                <a:effectLst/>
                <a:latin typeface="Times New Roman" panose="02020603050405020304" pitchFamily="18" charset="0"/>
                <a:cs typeface="Times New Roman" panose="02020603050405020304" pitchFamily="18" charset="0"/>
              </a:rPr>
              <a:t>in</a:t>
            </a:r>
            <a:r>
              <a:rPr lang="zh-CN" altLang="en-US">
                <a:solidFill>
                  <a:schemeClr val="bg1">
                    <a:lumMod val="50000"/>
                  </a:schemeClr>
                </a:solidFill>
                <a:effectLst/>
                <a:latin typeface="Times New Roman" panose="02020603050405020304" pitchFamily="18" charset="0"/>
                <a:cs typeface="Times New Roman" panose="02020603050405020304" pitchFamily="18" charset="0"/>
              </a:rPr>
              <a:t> </a:t>
            </a:r>
            <a:r>
              <a:rPr lang="en-US" altLang="zh-CN">
                <a:solidFill>
                  <a:schemeClr val="bg1">
                    <a:lumMod val="50000"/>
                  </a:schemeClr>
                </a:solidFill>
                <a:effectLst/>
                <a:latin typeface="Times New Roman" panose="02020603050405020304" pitchFamily="18" charset="0"/>
                <a:cs typeface="Times New Roman" panose="02020603050405020304" pitchFamily="18" charset="0"/>
              </a:rPr>
              <a:t>LPU</a:t>
            </a:r>
            <a:r>
              <a:rPr lang="zh-CN" altLang="en-US">
                <a:solidFill>
                  <a:schemeClr val="bg1">
                    <a:lumMod val="50000"/>
                  </a:schemeClr>
                </a:solidFill>
                <a:effectLst/>
                <a:latin typeface="Times New Roman" panose="02020603050405020304" pitchFamily="18" charset="0"/>
                <a:cs typeface="Times New Roman" panose="02020603050405020304" pitchFamily="18" charset="0"/>
              </a:rPr>
              <a:t> </a:t>
            </a:r>
            <a:r>
              <a:rPr lang="en-US" altLang="zh-CN">
                <a:solidFill>
                  <a:schemeClr val="bg1">
                    <a:lumMod val="50000"/>
                  </a:schemeClr>
                </a:solidFill>
                <a:effectLst/>
                <a:latin typeface="Times New Roman" panose="02020603050405020304" pitchFamily="18" charset="0"/>
                <a:cs typeface="Times New Roman" panose="02020603050405020304" pitchFamily="18" charset="0"/>
              </a:rPr>
              <a:t>at</a:t>
            </a:r>
            <a:r>
              <a:rPr lang="zh-CN" altLang="en-US">
                <a:solidFill>
                  <a:schemeClr val="bg1">
                    <a:lumMod val="50000"/>
                  </a:schemeClr>
                </a:solidFill>
                <a:effectLst/>
                <a:latin typeface="Times New Roman" panose="02020603050405020304" pitchFamily="18" charset="0"/>
                <a:cs typeface="Times New Roman" panose="02020603050405020304" pitchFamily="18" charset="0"/>
              </a:rPr>
              <a:t> </a:t>
            </a:r>
            <a:r>
              <a:rPr lang="en-US" altLang="zh-CN">
                <a:solidFill>
                  <a:schemeClr val="bg1">
                    <a:lumMod val="50000"/>
                  </a:schemeClr>
                </a:solidFill>
                <a:effectLst/>
                <a:latin typeface="Times New Roman" panose="02020603050405020304" pitchFamily="18" charset="0"/>
                <a:cs typeface="Times New Roman" panose="02020603050405020304" pitchFamily="18" charset="0"/>
              </a:rPr>
              <a:t>For</a:t>
            </a:r>
            <a:r>
              <a:rPr lang="zh-CN" altLang="en-US">
                <a:solidFill>
                  <a:schemeClr val="bg1">
                    <a:lumMod val="50000"/>
                  </a:schemeClr>
                </a:solidFill>
                <a:effectLst/>
                <a:latin typeface="Times New Roman" panose="02020603050405020304" pitchFamily="18" charset="0"/>
                <a:cs typeface="Times New Roman" panose="02020603050405020304" pitchFamily="18" charset="0"/>
              </a:rPr>
              <a:t> </a:t>
            </a:r>
            <a:r>
              <a:rPr lang="en-US" altLang="zh-CN">
                <a:solidFill>
                  <a:schemeClr val="bg1">
                    <a:lumMod val="50000"/>
                  </a:schemeClr>
                </a:solidFill>
                <a:effectLst/>
                <a:latin typeface="Times New Roman" panose="02020603050405020304" pitchFamily="18" charset="0"/>
                <a:cs typeface="Times New Roman" panose="02020603050405020304" pitchFamily="18" charset="0"/>
              </a:rPr>
              <a:t>limited</a:t>
            </a:r>
            <a:r>
              <a:rPr lang="zh-CN" altLang="en-US">
                <a:solidFill>
                  <a:schemeClr val="bg1">
                    <a:lumMod val="50000"/>
                  </a:schemeClr>
                </a:solidFill>
                <a:effectLst/>
                <a:latin typeface="Times New Roman" panose="02020603050405020304" pitchFamily="18" charset="0"/>
                <a:cs typeface="Times New Roman" panose="02020603050405020304" pitchFamily="18" charset="0"/>
              </a:rPr>
              <a:t> </a:t>
            </a:r>
            <a:r>
              <a:rPr lang="en-US" altLang="zh-CN">
                <a:solidFill>
                  <a:schemeClr val="bg1">
                    <a:lumMod val="50000"/>
                  </a:schemeClr>
                </a:solidFill>
                <a:effectLst/>
                <a:latin typeface="Times New Roman" panose="02020603050405020304" pitchFamily="18" charset="0"/>
                <a:cs typeface="Times New Roman" panose="02020603050405020304" pitchFamily="18" charset="0"/>
              </a:rPr>
              <a:t>rides.</a:t>
            </a:r>
            <a:endParaRPr dirty="0">
              <a:solidFill>
                <a:schemeClr val="bg1">
                  <a:lumMod val="50000"/>
                </a:schemeClr>
              </a:solidFill>
              <a:effectLst/>
              <a:latin typeface="Times New Roman" panose="02020603050405020304" pitchFamily="18" charset="0"/>
              <a:cs typeface="Times New Roman" panose="02020603050405020304" pitchFamily="18" charset="0"/>
            </a:endParaRPr>
          </a:p>
          <a:p>
            <a:pPr marL="417830" indent="-417830" defTabSz="549148">
              <a:spcBef>
                <a:spcPts val="3000"/>
              </a:spcBef>
              <a:defRPr sz="3300">
                <a:effectLst>
                  <a:outerShdw blurRad="25400" dist="23876" dir="5520000" rotWithShape="0">
                    <a:srgbClr val="FFFFFF">
                      <a:alpha val="71999"/>
                    </a:srgbClr>
                  </a:outerShdw>
                </a:effectLst>
              </a:defRPr>
            </a:pPr>
            <a:r>
              <a:rPr dirty="0">
                <a:solidFill>
                  <a:schemeClr val="bg1">
                    <a:lumMod val="50000"/>
                  </a:schemeClr>
                </a:solidFill>
                <a:effectLst/>
                <a:latin typeface="Times New Roman" panose="02020603050405020304" pitchFamily="18" charset="0"/>
                <a:cs typeface="Times New Roman" panose="02020603050405020304" pitchFamily="18" charset="0"/>
              </a:rPr>
              <a:t>The system lets the driver know the location so that pickups can be easily arranged.</a:t>
            </a:r>
          </a:p>
          <a:p>
            <a:pPr marL="417830" indent="-417830" defTabSz="549148">
              <a:spcBef>
                <a:spcPts val="3000"/>
              </a:spcBef>
              <a:defRPr sz="3300">
                <a:effectLst>
                  <a:outerShdw blurRad="25400" dist="23876" dir="5520000" rotWithShape="0">
                    <a:srgbClr val="FFFFFF">
                      <a:alpha val="71999"/>
                    </a:srgbClr>
                  </a:outerShdw>
                </a:effectLst>
              </a:defRPr>
            </a:pPr>
            <a:r>
              <a:rPr dirty="0">
                <a:solidFill>
                  <a:schemeClr val="bg1">
                    <a:lumMod val="50000"/>
                  </a:schemeClr>
                </a:solidFill>
                <a:effectLst/>
                <a:latin typeface="Times New Roman" panose="02020603050405020304" pitchFamily="18" charset="0"/>
                <a:cs typeface="Times New Roman" panose="02020603050405020304" pitchFamily="18" charset="0"/>
              </a:rPr>
              <a:t>System brings simplicity to both drivers and customers as customers can choose to </a:t>
            </a:r>
            <a:r>
              <a:rPr>
                <a:solidFill>
                  <a:schemeClr val="bg1">
                    <a:lumMod val="50000"/>
                  </a:schemeClr>
                </a:solidFill>
                <a:effectLst/>
                <a:latin typeface="Times New Roman" panose="02020603050405020304" pitchFamily="18" charset="0"/>
                <a:cs typeface="Times New Roman" panose="02020603050405020304" pitchFamily="18" charset="0"/>
              </a:rPr>
              <a:t>book.</a:t>
            </a:r>
            <a:endParaRPr lang="en-US">
              <a:solidFill>
                <a:schemeClr val="bg1">
                  <a:lumMod val="50000"/>
                </a:schemeClr>
              </a:solidFill>
              <a:effectLst/>
              <a:latin typeface="Times New Roman" panose="02020603050405020304" pitchFamily="18" charset="0"/>
              <a:cs typeface="Times New Roman" panose="02020603050405020304" pitchFamily="18" charset="0"/>
            </a:endParaRPr>
          </a:p>
          <a:p>
            <a:pPr marL="0" indent="0" defTabSz="549148">
              <a:spcBef>
                <a:spcPts val="3000"/>
              </a:spcBef>
              <a:buNone/>
              <a:defRPr sz="3300">
                <a:effectLst>
                  <a:outerShdw blurRad="25400" dist="23876" dir="5520000" rotWithShape="0">
                    <a:srgbClr val="FFFFFF">
                      <a:alpha val="71999"/>
                    </a:srgbClr>
                  </a:outerShdw>
                </a:effectLst>
              </a:defRPr>
            </a:pPr>
            <a:endParaRPr dirty="0">
              <a:solidFill>
                <a:schemeClr val="bg1">
                  <a:lumMod val="50000"/>
                </a:schemeClr>
              </a:solidFill>
              <a:effectLst/>
              <a:latin typeface="Times New Roman" panose="02020603050405020304" pitchFamily="18" charset="0"/>
              <a:cs typeface="Times New Roman" panose="02020603050405020304" pitchFamily="18" charset="0"/>
            </a:endParaRPr>
          </a:p>
        </p:txBody>
      </p:sp>
      <p:sp>
        <p:nvSpPr>
          <p:cNvPr id="2" name="Rectangle 1"/>
          <p:cNvSpPr/>
          <p:nvPr/>
        </p:nvSpPr>
        <p:spPr>
          <a:xfrm>
            <a:off x="4302120" y="738876"/>
            <a:ext cx="4400564" cy="1323439"/>
          </a:xfrm>
          <a:prstGeom prst="rect">
            <a:avLst/>
          </a:prstGeom>
          <a:noFill/>
        </p:spPr>
        <p:txBody>
          <a:bodyPr wrap="none" lIns="91440" tIns="45720" rIns="91440" bIns="45720">
            <a:spAutoFit/>
          </a:bodyPr>
          <a:lstStyle/>
          <a:p>
            <a:r>
              <a:rPr lang="en-US" sz="8000" b="1" i="0" dirty="0">
                <a:ln w="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US" sz="8000" b="1" i="0" dirty="0">
              <a:ln w="9525">
                <a:solidFill>
                  <a:schemeClr val="bg1"/>
                </a:solidFill>
                <a:prstDash val="solid"/>
              </a:ln>
              <a:solidFill>
                <a:schemeClr val="bg1">
                  <a:lumMod val="50000"/>
                </a:schemeClr>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image7.png"/>
          <p:cNvPicPr>
            <a:picLocks noGrp="1" noChangeAspect="1"/>
          </p:cNvPicPr>
          <p:nvPr>
            <p:ph type="pic" idx="13"/>
          </p:nvPr>
        </p:nvPicPr>
        <p:blipFill>
          <a:blip r:embed="rId2"/>
          <a:stretch>
            <a:fillRect/>
          </a:stretch>
        </p:blipFill>
        <p:spPr>
          <a:xfrm>
            <a:off x="8873502" y="2660879"/>
            <a:ext cx="2241288" cy="3039965"/>
          </a:xfrm>
          <a:prstGeom prst="rect">
            <a:avLst/>
          </a:prstGeom>
        </p:spPr>
      </p:pic>
      <p:sp>
        <p:nvSpPr>
          <p:cNvPr id="135" name="Shape 135"/>
          <p:cNvSpPr>
            <a:spLocks noGrp="1"/>
          </p:cNvSpPr>
          <p:nvPr>
            <p:ph type="body" sz="quarter" idx="1"/>
          </p:nvPr>
        </p:nvSpPr>
        <p:spPr>
          <a:xfrm>
            <a:off x="706611" y="3247050"/>
            <a:ext cx="5507312" cy="5879012"/>
          </a:xfrm>
          <a:prstGeom prst="rect">
            <a:avLst/>
          </a:prstGeom>
        </p:spPr>
        <p:txBody>
          <a:bodyPr>
            <a:normAutofit/>
          </a:bodyPr>
          <a:lstStyle/>
          <a:p>
            <a:pPr marL="375354" indent="-375354" defTabSz="554990">
              <a:lnSpc>
                <a:spcPct val="90000"/>
              </a:lnSpc>
              <a:spcBef>
                <a:spcPts val="2600"/>
              </a:spcBef>
              <a:buSzPct val="75000"/>
              <a:buChar char="•"/>
              <a:defRPr sz="3000" cap="none" spc="0">
                <a:solidFill>
                  <a:srgbClr val="5E524C"/>
                </a:solidFill>
                <a:effectLst>
                  <a:outerShdw blurRad="25400" dist="24130" dir="5520000" rotWithShape="0">
                    <a:srgbClr val="FFFFFF">
                      <a:alpha val="71999"/>
                    </a:srgbClr>
                  </a:outerShdw>
                </a:effectLst>
                <a:latin typeface="Avenir Next Medium"/>
                <a:ea typeface="Avenir Next Medium"/>
                <a:cs typeface="Avenir Next Medium"/>
                <a:sym typeface="Avenir Next Medium"/>
              </a:defRPr>
            </a:pPr>
            <a:r>
              <a:rPr lang="en-US" altLang="zh-CN" sz="3200">
                <a:solidFill>
                  <a:schemeClr val="bg1">
                    <a:lumMod val="50000"/>
                  </a:schemeClr>
                </a:solidFill>
                <a:effectLst/>
              </a:rPr>
              <a:t>Only</a:t>
            </a:r>
            <a:r>
              <a:rPr lang="zh-CN" altLang="en-US" sz="3200">
                <a:solidFill>
                  <a:schemeClr val="bg1">
                    <a:lumMod val="50000"/>
                  </a:schemeClr>
                </a:solidFill>
                <a:effectLst/>
              </a:rPr>
              <a:t> </a:t>
            </a:r>
            <a:r>
              <a:rPr lang="en-US" altLang="zh-CN" sz="3200">
                <a:solidFill>
                  <a:schemeClr val="bg1">
                    <a:lumMod val="50000"/>
                  </a:schemeClr>
                </a:solidFill>
                <a:effectLst/>
              </a:rPr>
              <a:t>Python</a:t>
            </a:r>
            <a:r>
              <a:rPr lang="zh-CN" altLang="en-US" sz="3200">
                <a:solidFill>
                  <a:schemeClr val="bg1">
                    <a:lumMod val="50000"/>
                  </a:schemeClr>
                </a:solidFill>
                <a:effectLst/>
              </a:rPr>
              <a:t> </a:t>
            </a:r>
            <a:r>
              <a:rPr lang="en-US" altLang="zh-CN" sz="3200">
                <a:solidFill>
                  <a:schemeClr val="bg1">
                    <a:lumMod val="50000"/>
                  </a:schemeClr>
                </a:solidFill>
                <a:effectLst/>
              </a:rPr>
              <a:t>is</a:t>
            </a:r>
            <a:r>
              <a:rPr lang="zh-CN" altLang="en-US" sz="3200">
                <a:solidFill>
                  <a:schemeClr val="bg1">
                    <a:lumMod val="50000"/>
                  </a:schemeClr>
                </a:solidFill>
                <a:effectLst/>
              </a:rPr>
              <a:t> </a:t>
            </a:r>
            <a:r>
              <a:rPr lang="en-US" altLang="zh-CN" sz="3200">
                <a:solidFill>
                  <a:schemeClr val="bg1">
                    <a:lumMod val="50000"/>
                  </a:schemeClr>
                </a:solidFill>
                <a:effectLst/>
              </a:rPr>
              <a:t>used</a:t>
            </a:r>
            <a:r>
              <a:rPr lang="zh-CN" altLang="en-US" sz="3200">
                <a:solidFill>
                  <a:schemeClr val="bg1">
                    <a:lumMod val="50000"/>
                  </a:schemeClr>
                </a:solidFill>
                <a:effectLst/>
              </a:rPr>
              <a:t> </a:t>
            </a:r>
            <a:r>
              <a:rPr lang="en-US" altLang="zh-CN" sz="3200">
                <a:solidFill>
                  <a:schemeClr val="bg1">
                    <a:lumMod val="50000"/>
                  </a:schemeClr>
                </a:solidFill>
                <a:effectLst/>
              </a:rPr>
              <a:t>in</a:t>
            </a:r>
            <a:r>
              <a:rPr lang="zh-CN" altLang="en-US" sz="3200">
                <a:solidFill>
                  <a:schemeClr val="bg1">
                    <a:lumMod val="50000"/>
                  </a:schemeClr>
                </a:solidFill>
                <a:effectLst/>
              </a:rPr>
              <a:t> </a:t>
            </a:r>
            <a:r>
              <a:rPr lang="en-US" altLang="zh-CN" sz="3200">
                <a:solidFill>
                  <a:schemeClr val="bg1">
                    <a:lumMod val="50000"/>
                  </a:schemeClr>
                </a:solidFill>
                <a:effectLst/>
              </a:rPr>
              <a:t>that</a:t>
            </a:r>
            <a:r>
              <a:rPr lang="zh-CN" altLang="en-US" sz="3200">
                <a:solidFill>
                  <a:schemeClr val="bg1">
                    <a:lumMod val="50000"/>
                  </a:schemeClr>
                </a:solidFill>
                <a:effectLst/>
              </a:rPr>
              <a:t> </a:t>
            </a:r>
            <a:r>
              <a:rPr lang="en-US" altLang="zh-CN" sz="3200">
                <a:solidFill>
                  <a:schemeClr val="bg1">
                    <a:lumMod val="50000"/>
                  </a:schemeClr>
                </a:solidFill>
                <a:effectLst/>
              </a:rPr>
              <a:t>Project</a:t>
            </a:r>
            <a:endParaRPr lang="en-US" sz="3200" dirty="0">
              <a:solidFill>
                <a:schemeClr val="bg1">
                  <a:lumMod val="50000"/>
                </a:schemeClr>
              </a:solidFill>
              <a:effectLst/>
            </a:endParaRPr>
          </a:p>
          <a:p>
            <a:pPr marL="375354" indent="-375354" defTabSz="554990">
              <a:lnSpc>
                <a:spcPct val="90000"/>
              </a:lnSpc>
              <a:spcBef>
                <a:spcPts val="2600"/>
              </a:spcBef>
              <a:buSzPct val="75000"/>
              <a:buChar char="•"/>
              <a:defRPr sz="3000" cap="none" spc="0">
                <a:solidFill>
                  <a:srgbClr val="5E524C"/>
                </a:solidFill>
                <a:effectLst>
                  <a:outerShdw blurRad="25400" dist="24130" dir="5520000" rotWithShape="0">
                    <a:srgbClr val="FFFFFF">
                      <a:alpha val="71999"/>
                    </a:srgbClr>
                  </a:outerShdw>
                </a:effectLst>
                <a:latin typeface="Avenir Next Medium"/>
                <a:ea typeface="Avenir Next Medium"/>
                <a:cs typeface="Avenir Next Medium"/>
                <a:sym typeface="Avenir Next Medium"/>
              </a:defRPr>
            </a:pPr>
            <a:r>
              <a:rPr lang="en-US" altLang="zh-CN" sz="3200">
                <a:solidFill>
                  <a:schemeClr val="bg1">
                    <a:lumMod val="50000"/>
                  </a:schemeClr>
                </a:solidFill>
                <a:effectLst/>
              </a:rPr>
              <a:t>Python</a:t>
            </a:r>
            <a:r>
              <a:rPr lang="zh-CN" altLang="en-US" sz="3200">
                <a:solidFill>
                  <a:schemeClr val="bg1">
                    <a:lumMod val="50000"/>
                  </a:schemeClr>
                </a:solidFill>
                <a:effectLst/>
              </a:rPr>
              <a:t> </a:t>
            </a:r>
            <a:r>
              <a:rPr lang="en-US" altLang="zh-CN" sz="3200">
                <a:solidFill>
                  <a:schemeClr val="bg1">
                    <a:lumMod val="50000"/>
                  </a:schemeClr>
                </a:solidFill>
                <a:effectLst/>
              </a:rPr>
              <a:t>GUI</a:t>
            </a:r>
            <a:r>
              <a:rPr lang="zh-CN" altLang="en-US" sz="3200">
                <a:solidFill>
                  <a:schemeClr val="bg1">
                    <a:lumMod val="50000"/>
                  </a:schemeClr>
                </a:solidFill>
                <a:effectLst/>
              </a:rPr>
              <a:t> </a:t>
            </a:r>
            <a:r>
              <a:rPr lang="en-US" altLang="zh-CN" sz="3200">
                <a:solidFill>
                  <a:schemeClr val="bg1">
                    <a:lumMod val="50000"/>
                  </a:schemeClr>
                </a:solidFill>
                <a:effectLst/>
              </a:rPr>
              <a:t>Tkinter</a:t>
            </a:r>
            <a:r>
              <a:rPr lang="zh-CN" altLang="en-US" sz="3200">
                <a:solidFill>
                  <a:schemeClr val="bg1">
                    <a:lumMod val="50000"/>
                  </a:schemeClr>
                </a:solidFill>
                <a:effectLst/>
              </a:rPr>
              <a:t> </a:t>
            </a:r>
            <a:r>
              <a:rPr lang="en-US" altLang="zh-CN" sz="3200">
                <a:solidFill>
                  <a:schemeClr val="bg1">
                    <a:lumMod val="50000"/>
                  </a:schemeClr>
                </a:solidFill>
                <a:effectLst/>
              </a:rPr>
              <a:t>Used</a:t>
            </a:r>
            <a:r>
              <a:rPr lang="zh-CN" altLang="en-US" sz="3200">
                <a:solidFill>
                  <a:schemeClr val="bg1">
                    <a:lumMod val="50000"/>
                  </a:schemeClr>
                </a:solidFill>
                <a:effectLst/>
              </a:rPr>
              <a:t> </a:t>
            </a:r>
            <a:r>
              <a:rPr lang="en-US" altLang="zh-CN" sz="3200">
                <a:solidFill>
                  <a:schemeClr val="bg1">
                    <a:lumMod val="50000"/>
                  </a:schemeClr>
                </a:solidFill>
                <a:effectLst/>
              </a:rPr>
              <a:t>.</a:t>
            </a:r>
            <a:endParaRPr sz="3200" dirty="0">
              <a:solidFill>
                <a:schemeClr val="bg1">
                  <a:lumMod val="50000"/>
                </a:schemeClr>
              </a:solidFill>
              <a:effectLst/>
            </a:endParaRPr>
          </a:p>
          <a:p>
            <a:pPr marL="375354" indent="-375354" defTabSz="554990">
              <a:lnSpc>
                <a:spcPct val="90000"/>
              </a:lnSpc>
              <a:spcBef>
                <a:spcPts val="2600"/>
              </a:spcBef>
              <a:buSzPct val="75000"/>
              <a:buChar char="•"/>
              <a:defRPr sz="3000" cap="none" spc="0">
                <a:solidFill>
                  <a:srgbClr val="5E524C"/>
                </a:solidFill>
                <a:effectLst>
                  <a:outerShdw blurRad="25400" dist="24130" dir="5520000" rotWithShape="0">
                    <a:srgbClr val="FFFFFF">
                      <a:alpha val="71999"/>
                    </a:srgbClr>
                  </a:outerShdw>
                </a:effectLst>
                <a:latin typeface="Avenir Next Medium"/>
                <a:ea typeface="Avenir Next Medium"/>
                <a:cs typeface="Avenir Next Medium"/>
                <a:sym typeface="Avenir Next Medium"/>
              </a:defRPr>
            </a:pPr>
            <a:r>
              <a:rPr sz="3200">
                <a:solidFill>
                  <a:schemeClr val="bg1">
                    <a:lumMod val="50000"/>
                  </a:schemeClr>
                </a:solidFill>
                <a:effectLst/>
              </a:rPr>
              <a:t>P</a:t>
            </a:r>
            <a:r>
              <a:rPr lang="en-US" altLang="zh-CN" sz="3200">
                <a:solidFill>
                  <a:schemeClr val="bg1">
                    <a:lumMod val="50000"/>
                  </a:schemeClr>
                </a:solidFill>
                <a:effectLst/>
              </a:rPr>
              <a:t>ersonal</a:t>
            </a:r>
            <a:r>
              <a:rPr lang="zh-CN" altLang="en-US" sz="3200">
                <a:solidFill>
                  <a:schemeClr val="bg1">
                    <a:lumMod val="50000"/>
                  </a:schemeClr>
                </a:solidFill>
                <a:effectLst/>
              </a:rPr>
              <a:t> </a:t>
            </a:r>
            <a:r>
              <a:rPr lang="en-US" altLang="zh-CN" sz="3200">
                <a:solidFill>
                  <a:schemeClr val="bg1">
                    <a:lumMod val="50000"/>
                  </a:schemeClr>
                </a:solidFill>
                <a:effectLst/>
              </a:rPr>
              <a:t>Database</a:t>
            </a:r>
            <a:r>
              <a:rPr lang="zh-CN" altLang="en-US" sz="3200">
                <a:solidFill>
                  <a:schemeClr val="bg1">
                    <a:lumMod val="50000"/>
                  </a:schemeClr>
                </a:solidFill>
                <a:effectLst/>
              </a:rPr>
              <a:t> </a:t>
            </a:r>
            <a:r>
              <a:rPr lang="en-US" altLang="zh-CN" sz="3200">
                <a:solidFill>
                  <a:schemeClr val="bg1">
                    <a:lumMod val="50000"/>
                  </a:schemeClr>
                </a:solidFill>
                <a:effectLst/>
              </a:rPr>
              <a:t>can</a:t>
            </a:r>
            <a:r>
              <a:rPr lang="zh-CN" altLang="en-US" sz="3200">
                <a:solidFill>
                  <a:schemeClr val="bg1">
                    <a:lumMod val="50000"/>
                  </a:schemeClr>
                </a:solidFill>
                <a:effectLst/>
              </a:rPr>
              <a:t> </a:t>
            </a:r>
            <a:r>
              <a:rPr lang="en-US" altLang="zh-CN" sz="3200">
                <a:solidFill>
                  <a:schemeClr val="bg1">
                    <a:lumMod val="50000"/>
                  </a:schemeClr>
                </a:solidFill>
                <a:effectLst/>
              </a:rPr>
              <a:t>be</a:t>
            </a:r>
            <a:r>
              <a:rPr lang="zh-CN" altLang="en-US" sz="3200">
                <a:solidFill>
                  <a:schemeClr val="bg1">
                    <a:lumMod val="50000"/>
                  </a:schemeClr>
                </a:solidFill>
                <a:effectLst/>
              </a:rPr>
              <a:t> </a:t>
            </a:r>
            <a:r>
              <a:rPr lang="en-US" altLang="zh-CN" sz="3200">
                <a:solidFill>
                  <a:schemeClr val="bg1">
                    <a:lumMod val="50000"/>
                  </a:schemeClr>
                </a:solidFill>
                <a:effectLst/>
              </a:rPr>
              <a:t>used.</a:t>
            </a:r>
            <a:endParaRPr sz="3200" dirty="0">
              <a:solidFill>
                <a:schemeClr val="bg1">
                  <a:lumMod val="50000"/>
                </a:schemeClr>
              </a:solidFill>
              <a:effectLst/>
            </a:endParaRPr>
          </a:p>
          <a:p>
            <a:pPr marL="375354" indent="-375354" defTabSz="554990">
              <a:lnSpc>
                <a:spcPct val="90000"/>
              </a:lnSpc>
              <a:spcBef>
                <a:spcPts val="2600"/>
              </a:spcBef>
              <a:buSzPct val="75000"/>
              <a:buChar char="•"/>
              <a:defRPr sz="3000" cap="none" spc="0">
                <a:solidFill>
                  <a:srgbClr val="5E524C"/>
                </a:solidFill>
                <a:effectLst>
                  <a:outerShdw blurRad="25400" dist="24130" dir="5520000" rotWithShape="0">
                    <a:srgbClr val="FFFFFF">
                      <a:alpha val="71999"/>
                    </a:srgbClr>
                  </a:outerShdw>
                </a:effectLst>
                <a:latin typeface="Avenir Next Medium"/>
                <a:ea typeface="Avenir Next Medium"/>
                <a:cs typeface="Avenir Next Medium"/>
                <a:sym typeface="Avenir Next Medium"/>
              </a:defRPr>
            </a:pPr>
            <a:r>
              <a:rPr lang="en-US" altLang="zh-CN" sz="3200">
                <a:solidFill>
                  <a:schemeClr val="bg1">
                    <a:lumMod val="50000"/>
                  </a:schemeClr>
                </a:solidFill>
                <a:effectLst/>
              </a:rPr>
              <a:t>High</a:t>
            </a:r>
            <a:r>
              <a:rPr lang="zh-CN" altLang="en-US" sz="3200">
                <a:solidFill>
                  <a:schemeClr val="bg1">
                    <a:lumMod val="50000"/>
                  </a:schemeClr>
                </a:solidFill>
                <a:effectLst/>
              </a:rPr>
              <a:t> </a:t>
            </a:r>
            <a:r>
              <a:rPr lang="en-US" altLang="zh-CN" sz="3200">
                <a:solidFill>
                  <a:schemeClr val="bg1">
                    <a:lumMod val="50000"/>
                  </a:schemeClr>
                </a:solidFill>
                <a:effectLst/>
              </a:rPr>
              <a:t>Level</a:t>
            </a:r>
            <a:r>
              <a:rPr lang="zh-CN" altLang="en-US" sz="3200">
                <a:solidFill>
                  <a:schemeClr val="bg1">
                    <a:lumMod val="50000"/>
                  </a:schemeClr>
                </a:solidFill>
                <a:effectLst/>
              </a:rPr>
              <a:t> </a:t>
            </a:r>
            <a:r>
              <a:rPr lang="en-US" altLang="zh-CN" sz="3200">
                <a:solidFill>
                  <a:schemeClr val="bg1">
                    <a:lumMod val="50000"/>
                  </a:schemeClr>
                </a:solidFill>
                <a:effectLst/>
              </a:rPr>
              <a:t>Programming</a:t>
            </a:r>
            <a:r>
              <a:rPr lang="zh-CN" altLang="en-US" sz="3200">
                <a:solidFill>
                  <a:schemeClr val="bg1">
                    <a:lumMod val="50000"/>
                  </a:schemeClr>
                </a:solidFill>
                <a:effectLst/>
              </a:rPr>
              <a:t> </a:t>
            </a:r>
            <a:r>
              <a:rPr lang="en-US" altLang="zh-CN" sz="3200">
                <a:solidFill>
                  <a:schemeClr val="bg1">
                    <a:lumMod val="50000"/>
                  </a:schemeClr>
                </a:solidFill>
                <a:effectLst/>
              </a:rPr>
              <a:t>Laguage</a:t>
            </a:r>
            <a:r>
              <a:rPr lang="zh-CN" altLang="en-US" sz="3200">
                <a:solidFill>
                  <a:schemeClr val="bg1">
                    <a:lumMod val="50000"/>
                  </a:schemeClr>
                </a:solidFill>
                <a:effectLst/>
              </a:rPr>
              <a:t> </a:t>
            </a:r>
            <a:r>
              <a:rPr lang="en-US" altLang="zh-CN" sz="3200">
                <a:solidFill>
                  <a:schemeClr val="bg1">
                    <a:lumMod val="50000"/>
                  </a:schemeClr>
                </a:solidFill>
                <a:effectLst/>
              </a:rPr>
              <a:t>Required</a:t>
            </a:r>
            <a:r>
              <a:rPr lang="zh-CN" altLang="en-US" sz="3200">
                <a:solidFill>
                  <a:schemeClr val="bg1">
                    <a:lumMod val="50000"/>
                  </a:schemeClr>
                </a:solidFill>
                <a:effectLst/>
              </a:rPr>
              <a:t> </a:t>
            </a:r>
            <a:r>
              <a:rPr lang="en-US" altLang="zh-CN" sz="3200">
                <a:solidFill>
                  <a:schemeClr val="bg1">
                    <a:lumMod val="50000"/>
                  </a:schemeClr>
                </a:solidFill>
                <a:effectLst/>
              </a:rPr>
              <a:t>on</a:t>
            </a:r>
            <a:r>
              <a:rPr lang="zh-CN" altLang="en-US" sz="3200">
                <a:solidFill>
                  <a:schemeClr val="bg1">
                    <a:lumMod val="50000"/>
                  </a:schemeClr>
                </a:solidFill>
                <a:effectLst/>
              </a:rPr>
              <a:t> </a:t>
            </a:r>
            <a:r>
              <a:rPr lang="en-US" altLang="zh-CN" sz="3200">
                <a:solidFill>
                  <a:schemeClr val="bg1">
                    <a:lumMod val="50000"/>
                  </a:schemeClr>
                </a:solidFill>
                <a:effectLst/>
              </a:rPr>
              <a:t>that</a:t>
            </a:r>
            <a:endParaRPr sz="3200" dirty="0">
              <a:solidFill>
                <a:schemeClr val="bg1">
                  <a:lumMod val="50000"/>
                </a:schemeClr>
              </a:solidFill>
              <a:effectLst/>
            </a:endParaRPr>
          </a:p>
        </p:txBody>
      </p:sp>
      <p:sp>
        <p:nvSpPr>
          <p:cNvPr id="3" name="Rectangle 2"/>
          <p:cNvSpPr/>
          <p:nvPr/>
        </p:nvSpPr>
        <p:spPr>
          <a:xfrm>
            <a:off x="3559932" y="738876"/>
            <a:ext cx="5884944" cy="1323439"/>
          </a:xfrm>
          <a:prstGeom prst="rect">
            <a:avLst/>
          </a:prstGeom>
          <a:noFill/>
        </p:spPr>
        <p:txBody>
          <a:bodyPr wrap="none" lIns="91440" tIns="45720" rIns="91440" bIns="45720">
            <a:spAutoFit/>
          </a:bodyPr>
          <a:lstStyle/>
          <a:p>
            <a:pPr algn="ctr"/>
            <a:r>
              <a:rPr lang="en-US" sz="8000" b="1" i="0" dirty="0">
                <a:ln w="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Technologies</a:t>
            </a:r>
            <a:endParaRPr lang="en-US" sz="8000" b="1" i="0" cap="none" spc="0" dirty="0">
              <a:ln w="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3">
            <a:extLst>
              <a:ext uri="{FF2B5EF4-FFF2-40B4-BE49-F238E27FC236}">
                <a16:creationId xmlns:a16="http://schemas.microsoft.com/office/drawing/2014/main" id="{C188147B-C933-4145-B85E-8C234ED2B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896" y="5700844"/>
            <a:ext cx="2578100" cy="2901222"/>
          </a:xfrm>
          <a:prstGeom prst="rect">
            <a:avLst/>
          </a:prstGeom>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7A0410-E390-4BB1-9CAD-A885F83D82FB}"/>
              </a:ext>
            </a:extLst>
          </p:cNvPr>
          <p:cNvSpPr txBox="1"/>
          <p:nvPr/>
        </p:nvSpPr>
        <p:spPr>
          <a:xfrm>
            <a:off x="357175" y="178344"/>
            <a:ext cx="128240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GB" sz="3200" b="0" i="1" u="none" strike="noStrike" cap="none" spc="0" normalizeH="0" baseline="0" dirty="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rPr>
              <a:t>Output</a:t>
            </a:r>
            <a:endParaRPr kumimoji="0" lang="en-US" sz="3200" b="0" i="1" u="none" strike="noStrike" cap="none" spc="0" normalizeH="0" baseline="0" dirty="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endParaRPr>
          </a:p>
        </p:txBody>
      </p:sp>
      <p:pic>
        <p:nvPicPr>
          <p:cNvPr id="4" name="Picture 3">
            <a:extLst>
              <a:ext uri="{FF2B5EF4-FFF2-40B4-BE49-F238E27FC236}">
                <a16:creationId xmlns:a16="http://schemas.microsoft.com/office/drawing/2014/main" id="{4CE6F8EF-BE02-4FA3-9DE5-C9D06C311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3378"/>
            <a:ext cx="13004800" cy="8801877"/>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06A194-1843-47F1-A678-50EDE1C742D7}"/>
              </a:ext>
            </a:extLst>
          </p:cNvPr>
          <p:cNvSpPr txBox="1"/>
          <p:nvPr/>
        </p:nvSpPr>
        <p:spPr>
          <a:xfrm>
            <a:off x="693078" y="495585"/>
            <a:ext cx="128240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GB" sz="3200" b="0" i="1" u="none" strike="noStrike" cap="none" spc="0" normalizeH="0" baseline="0" dirty="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rPr>
              <a:t>Output</a:t>
            </a:r>
            <a:endParaRPr kumimoji="0" lang="en-US" sz="3200" b="0" i="1" u="none" strike="noStrike" cap="none" spc="0" normalizeH="0" baseline="0" dirty="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endParaRPr>
          </a:p>
        </p:txBody>
      </p:sp>
      <p:pic>
        <p:nvPicPr>
          <p:cNvPr id="4" name="Picture 3">
            <a:extLst>
              <a:ext uri="{FF2B5EF4-FFF2-40B4-BE49-F238E27FC236}">
                <a16:creationId xmlns:a16="http://schemas.microsoft.com/office/drawing/2014/main" id="{282C48A7-8556-4D3A-BCDD-BFFD169E4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0984"/>
            <a:ext cx="13004800" cy="8352223"/>
          </a:xfrm>
          <a:prstGeom prst="rect">
            <a:avLst/>
          </a:prstGeom>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07FD8E-54F0-4436-8C8B-1375722F5DB2}"/>
              </a:ext>
            </a:extLst>
          </p:cNvPr>
          <p:cNvSpPr txBox="1"/>
          <p:nvPr/>
        </p:nvSpPr>
        <p:spPr>
          <a:xfrm>
            <a:off x="543788" y="514246"/>
            <a:ext cx="128240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GB" sz="3200" b="0" i="1" u="none" strike="noStrike" cap="none" spc="0" normalizeH="0" baseline="0" dirty="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rPr>
              <a:t>Output</a:t>
            </a:r>
            <a:endParaRPr kumimoji="0" lang="en-US" sz="3200" b="0" i="1" u="none" strike="noStrike" cap="none" spc="0" normalizeH="0" baseline="0" dirty="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endParaRPr>
          </a:p>
        </p:txBody>
      </p:sp>
      <p:pic>
        <p:nvPicPr>
          <p:cNvPr id="4" name="Picture 3">
            <a:extLst>
              <a:ext uri="{FF2B5EF4-FFF2-40B4-BE49-F238E27FC236}">
                <a16:creationId xmlns:a16="http://schemas.microsoft.com/office/drawing/2014/main" id="{FB9F4238-608A-4E7E-B0FA-F2A07889D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0984"/>
            <a:ext cx="13004800" cy="8532615"/>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body" idx="1"/>
          </p:nvPr>
        </p:nvSpPr>
        <p:spPr>
          <a:xfrm>
            <a:off x="901700" y="2276669"/>
            <a:ext cx="11201400" cy="6494107"/>
          </a:xfrm>
          <a:prstGeom prst="rect">
            <a:avLst/>
          </a:prstGeom>
        </p:spPr>
        <p:txBody>
          <a:bodyPr>
            <a:noAutofit/>
          </a:bodyPr>
          <a:lstStyle/>
          <a:p>
            <a:pPr marL="145202" indent="-145202" defTabSz="448055">
              <a:spcBef>
                <a:spcPts val="400"/>
              </a:spcBef>
              <a:defRPr sz="2700" b="1">
                <a:solidFill>
                  <a:srgbClr val="000000"/>
                </a:solidFill>
                <a:effectLst/>
                <a:uFill>
                  <a:solidFill>
                    <a:srgbClr val="000000"/>
                  </a:solidFill>
                </a:uFill>
                <a:latin typeface="Times New Roman"/>
                <a:ea typeface="Times New Roman"/>
                <a:cs typeface="Times New Roman"/>
                <a:sym typeface="Times New Roman"/>
              </a:defRPr>
            </a:pPr>
            <a:r>
              <a:rPr sz="2800" dirty="0">
                <a:latin typeface="Times New Roman" panose="02020603050405020304" pitchFamily="18" charset="0"/>
                <a:cs typeface="Times New Roman" panose="02020603050405020304" pitchFamily="18" charset="0"/>
              </a:rPr>
              <a:t>Mobile</a:t>
            </a:r>
            <a:r>
              <a:rPr sz="2800" dirty="0">
                <a:latin typeface="Times New Roman" panose="02020603050405020304" pitchFamily="18" charset="0"/>
                <a:ea typeface="Calibri"/>
                <a:cs typeface="Times New Roman" panose="02020603050405020304" pitchFamily="18" charset="0"/>
                <a:sym typeface="Calibri"/>
              </a:rPr>
              <a:t> web-friendly</a:t>
            </a:r>
            <a:r>
              <a:rPr sz="2800" b="0" dirty="0">
                <a:latin typeface="Times New Roman" panose="02020603050405020304" pitchFamily="18" charset="0"/>
                <a:cs typeface="Times New Roman" panose="02020603050405020304" pitchFamily="18" charset="0"/>
              </a:rPr>
              <a:t>. Our websites are optimized for display on smartphones and tablets so that your customers can book on the go from their portable devices.</a:t>
            </a:r>
          </a:p>
          <a:p>
            <a:pPr marL="145202" indent="-145202" defTabSz="448055">
              <a:spcBef>
                <a:spcPts val="400"/>
              </a:spcBef>
              <a:defRPr sz="2700" b="1">
                <a:solidFill>
                  <a:srgbClr val="000000"/>
                </a:solidFill>
                <a:effectLst/>
                <a:uFill>
                  <a:solidFill>
                    <a:srgbClr val="000000"/>
                  </a:solidFill>
                </a:uFill>
                <a:latin typeface="Calibri"/>
                <a:ea typeface="Calibri"/>
                <a:cs typeface="Calibri"/>
                <a:sym typeface="Calibri"/>
              </a:defRPr>
            </a:pPr>
            <a:r>
              <a:rPr sz="2800" dirty="0">
                <a:latin typeface="Times New Roman" panose="02020603050405020304" pitchFamily="18" charset="0"/>
                <a:cs typeface="Times New Roman" panose="02020603050405020304" pitchFamily="18" charset="0"/>
              </a:rPr>
              <a:t>Secure Credit Card Processing </a:t>
            </a:r>
            <a:r>
              <a:rPr lang="en-US" sz="2800" dirty="0">
                <a:latin typeface="Times New Roman" panose="02020603050405020304" pitchFamily="18" charset="0"/>
                <a:cs typeface="Times New Roman" panose="02020603050405020304" pitchFamily="18" charset="0"/>
              </a:rPr>
              <a:t>and</a:t>
            </a:r>
            <a:r>
              <a:rPr sz="2800" dirty="0">
                <a:latin typeface="Times New Roman" panose="02020603050405020304" pitchFamily="18" charset="0"/>
                <a:cs typeface="Times New Roman" panose="02020603050405020304" pitchFamily="18" charset="0"/>
              </a:rPr>
              <a:t> Storing</a:t>
            </a:r>
            <a:r>
              <a:rPr sz="2800" b="0" dirty="0">
                <a:latin typeface="Times New Roman" panose="02020603050405020304" pitchFamily="18" charset="0"/>
                <a:ea typeface="Times New Roman"/>
                <a:cs typeface="Times New Roman" panose="02020603050405020304" pitchFamily="18" charset="0"/>
                <a:sym typeface="Times New Roman"/>
              </a:rPr>
              <a:t>. With industry-standard encryption, your customers can rest assured that their payments will always remain secure with our SSL connection. We also offer the convenience of saving your customers' payment information in our secure vault to speed up repeat bookings.</a:t>
            </a:r>
            <a:endParaRPr sz="2800" dirty="0">
              <a:latin typeface="Times New Roman" panose="02020603050405020304" pitchFamily="18" charset="0"/>
              <a:ea typeface="Times New Roman"/>
              <a:cs typeface="Times New Roman" panose="02020603050405020304" pitchFamily="18" charset="0"/>
              <a:sym typeface="Times New Roman"/>
            </a:endParaRPr>
          </a:p>
          <a:p>
            <a:pPr marL="145202" indent="-145202" defTabSz="448055">
              <a:spcBef>
                <a:spcPts val="400"/>
              </a:spcBef>
              <a:defRPr sz="2700" b="1">
                <a:solidFill>
                  <a:srgbClr val="000000"/>
                </a:solidFill>
                <a:effectLst/>
                <a:uFill>
                  <a:solidFill>
                    <a:srgbClr val="000000"/>
                  </a:solidFill>
                </a:uFill>
                <a:latin typeface="Calibri"/>
                <a:ea typeface="Calibri"/>
                <a:cs typeface="Calibri"/>
                <a:sym typeface="Calibri"/>
              </a:defRPr>
            </a:pPr>
            <a:r>
              <a:rPr sz="2800" dirty="0">
                <a:latin typeface="Times New Roman" panose="02020603050405020304" pitchFamily="18" charset="0"/>
                <a:cs typeface="Times New Roman" panose="02020603050405020304" pitchFamily="18" charset="0"/>
              </a:rPr>
              <a:t>Booking Zones</a:t>
            </a:r>
            <a:r>
              <a:rPr sz="2800" b="0" dirty="0">
                <a:latin typeface="Times New Roman" panose="02020603050405020304" pitchFamily="18" charset="0"/>
                <a:ea typeface="Times New Roman"/>
                <a:cs typeface="Times New Roman" panose="02020603050405020304" pitchFamily="18" charset="0"/>
                <a:sym typeface="Times New Roman"/>
              </a:rPr>
              <a:t>. You can select cabs from a range of cabs according to the fare/km  in that area. You can also apply free or discount coupons on the bookings if available.</a:t>
            </a:r>
            <a:endParaRPr sz="2800" dirty="0">
              <a:latin typeface="Times New Roman" panose="02020603050405020304" pitchFamily="18" charset="0"/>
              <a:ea typeface="Times New Roman"/>
              <a:cs typeface="Times New Roman" panose="02020603050405020304" pitchFamily="18" charset="0"/>
              <a:sym typeface="Times New Roman"/>
            </a:endParaRPr>
          </a:p>
          <a:p>
            <a:pPr marL="145202" indent="-145202" defTabSz="448055">
              <a:spcBef>
                <a:spcPts val="400"/>
              </a:spcBef>
              <a:defRPr sz="2700" b="1">
                <a:solidFill>
                  <a:srgbClr val="000000"/>
                </a:solidFill>
                <a:effectLst/>
                <a:uFill>
                  <a:solidFill>
                    <a:srgbClr val="000000"/>
                  </a:solidFill>
                </a:uFill>
                <a:latin typeface="Calibri"/>
                <a:ea typeface="Calibri"/>
                <a:cs typeface="Calibri"/>
                <a:sym typeface="Calibri"/>
              </a:defRPr>
            </a:pPr>
            <a:r>
              <a:rPr sz="2800" dirty="0">
                <a:latin typeface="Times New Roman" panose="02020603050405020304" pitchFamily="18" charset="0"/>
                <a:cs typeface="Times New Roman" panose="02020603050405020304" pitchFamily="18" charset="0"/>
              </a:rPr>
              <a:t>SMS</a:t>
            </a:r>
            <a:r>
              <a:rPr sz="2800" b="0" dirty="0">
                <a:latin typeface="Times New Roman" panose="02020603050405020304" pitchFamily="18" charset="0"/>
                <a:ea typeface="Times New Roman"/>
                <a:cs typeface="Times New Roman" panose="02020603050405020304" pitchFamily="18" charset="0"/>
                <a:sym typeface="Times New Roman"/>
              </a:rPr>
              <a:t> (text message) ,</a:t>
            </a:r>
            <a:r>
              <a:rPr sz="2800" dirty="0">
                <a:latin typeface="Times New Roman" panose="02020603050405020304" pitchFamily="18" charset="0"/>
                <a:ea typeface="Times New Roman"/>
                <a:cs typeface="Times New Roman" panose="02020603050405020304" pitchFamily="18" charset="0"/>
                <a:sym typeface="Times New Roman"/>
              </a:rPr>
              <a:t>Call</a:t>
            </a:r>
            <a:r>
              <a:rPr sz="2800" b="0" dirty="0">
                <a:latin typeface="Times New Roman" panose="02020603050405020304" pitchFamily="18" charset="0"/>
                <a:ea typeface="Times New Roman"/>
                <a:cs typeface="Times New Roman" panose="02020603050405020304" pitchFamily="18" charset="0"/>
                <a:sym typeface="Times New Roman"/>
              </a:rPr>
              <a:t> and </a:t>
            </a:r>
            <a:r>
              <a:rPr sz="2800" dirty="0">
                <a:latin typeface="Times New Roman" panose="02020603050405020304" pitchFamily="18" charset="0"/>
                <a:ea typeface="Times New Roman"/>
                <a:cs typeface="Times New Roman" panose="02020603050405020304" pitchFamily="18" charset="0"/>
                <a:sym typeface="Times New Roman"/>
              </a:rPr>
              <a:t>E</a:t>
            </a:r>
            <a:r>
              <a:rPr sz="2800" dirty="0">
                <a:latin typeface="Times New Roman" panose="02020603050405020304" pitchFamily="18" charset="0"/>
                <a:cs typeface="Times New Roman" panose="02020603050405020304" pitchFamily="18" charset="0"/>
              </a:rPr>
              <a:t>mail notifications</a:t>
            </a:r>
            <a:r>
              <a:rPr sz="2800" b="0" dirty="0">
                <a:latin typeface="Times New Roman" panose="02020603050405020304" pitchFamily="18" charset="0"/>
                <a:ea typeface="Times New Roman"/>
                <a:cs typeface="Times New Roman" panose="02020603050405020304" pitchFamily="18" charset="0"/>
                <a:sym typeface="Times New Roman"/>
              </a:rPr>
              <a:t>. The customer can be kept updated about the cab’s arrival time via the notification system. After the ride the customer receives a receipt of the ride via SMS or email.</a:t>
            </a:r>
          </a:p>
        </p:txBody>
      </p:sp>
      <p:sp>
        <p:nvSpPr>
          <p:cNvPr id="5" name="Rectangle 4"/>
          <p:cNvSpPr/>
          <p:nvPr/>
        </p:nvSpPr>
        <p:spPr>
          <a:xfrm>
            <a:off x="3489402" y="738876"/>
            <a:ext cx="6026010" cy="1323439"/>
          </a:xfrm>
          <a:prstGeom prst="rect">
            <a:avLst/>
          </a:prstGeom>
          <a:noFill/>
        </p:spPr>
        <p:txBody>
          <a:bodyPr wrap="none" lIns="91440" tIns="45720" rIns="91440" bIns="45720">
            <a:spAutoFit/>
          </a:bodyPr>
          <a:lstStyle/>
          <a:p>
            <a:pPr algn="ctr"/>
            <a:r>
              <a:rPr lang="en-US" sz="8000" b="1" i="0" dirty="0">
                <a:ln w="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Future Scope</a:t>
            </a:r>
            <a:endParaRPr lang="en-US" sz="8000" b="1" i="0" cap="none" spc="0" dirty="0">
              <a:ln w="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theme/theme1.xml><?xml version="1.0" encoding="utf-8"?>
<a:theme xmlns:a="http://schemas.openxmlformats.org/drawingml/2006/main" name="New_Template5">
  <a:themeElements>
    <a:clrScheme name="New_Template5">
      <a:dk1>
        <a:srgbClr val="5E524C"/>
      </a:dk1>
      <a:lt1>
        <a:srgbClr val="12455E"/>
      </a:lt1>
      <a:dk2>
        <a:srgbClr val="A7A7A7"/>
      </a:dk2>
      <a:lt2>
        <a:srgbClr val="535353"/>
      </a:lt2>
      <a:accent1>
        <a:srgbClr val="899DBD"/>
      </a:accent1>
      <a:accent2>
        <a:srgbClr val="74A198"/>
      </a:accent2>
      <a:accent3>
        <a:srgbClr val="8A9759"/>
      </a:accent3>
      <a:accent4>
        <a:srgbClr val="CBA466"/>
      </a:accent4>
      <a:accent5>
        <a:srgbClr val="BB7B3F"/>
      </a:accent5>
      <a:accent6>
        <a:srgbClr val="BA6C5B"/>
      </a:accent6>
      <a:hlink>
        <a:srgbClr val="0000FF"/>
      </a:hlink>
      <a:folHlink>
        <a:srgbClr val="FF00FF"/>
      </a:folHlink>
    </a:clrScheme>
    <a:fontScheme name="New_Template5">
      <a:majorFont>
        <a:latin typeface="Helvetica Neue"/>
        <a:ea typeface="Helvetica Neue"/>
        <a:cs typeface="Helvetica Neue"/>
      </a:majorFont>
      <a:minorFont>
        <a:latin typeface="Helvetica"/>
        <a:ea typeface="Helvetica"/>
        <a:cs typeface="Helvetica"/>
      </a:minorFont>
    </a:fontScheme>
    <a:fmtScheme name="New_Template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760000" rotWithShape="0">
              <a:srgbClr val="FFFFFF">
                <a:alpha val="30000"/>
              </a:srgbClr>
            </a:outerShdw>
          </a:effectLst>
        </a:effectStyle>
        <a:effectStyle>
          <a:effectLst>
            <a:outerShdw blurRad="38100" dist="25400" dir="5760000" rotWithShape="0">
              <a:srgbClr val="FFFFFF">
                <a:alpha val="30000"/>
              </a:srgbClr>
            </a:outerShdw>
          </a:effectLst>
        </a:effectStyle>
        <a:effectStyle>
          <a:effectLst>
            <a:outerShdw blurRad="38100" dist="25400" dir="5760000" rotWithShape="0">
              <a:srgbClr val="FFFFFF">
                <a:alpha val="3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455E"/>
        </a:solidFill>
        <a:ln w="25400" cap="flat">
          <a:solidFill>
            <a:schemeClr val="accent1"/>
          </a:solidFill>
          <a:prstDash val="solid"/>
          <a:round/>
        </a:ln>
        <a:effectLst>
          <a:outerShdw blurRad="38100" dist="25400" dir="5760000" rotWithShape="0">
            <a:srgbClr val="FFFFFF">
              <a:alpha val="3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760000" rotWithShape="0">
            <a:srgbClr val="FFFFFF">
              <a:alpha val="3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5">
  <a:themeElements>
    <a:clrScheme name="New_Template5">
      <a:dk1>
        <a:srgbClr val="000000"/>
      </a:dk1>
      <a:lt1>
        <a:srgbClr val="FFFFFF"/>
      </a:lt1>
      <a:dk2>
        <a:srgbClr val="A7A7A7"/>
      </a:dk2>
      <a:lt2>
        <a:srgbClr val="535353"/>
      </a:lt2>
      <a:accent1>
        <a:srgbClr val="899DBD"/>
      </a:accent1>
      <a:accent2>
        <a:srgbClr val="74A198"/>
      </a:accent2>
      <a:accent3>
        <a:srgbClr val="8A9759"/>
      </a:accent3>
      <a:accent4>
        <a:srgbClr val="CBA466"/>
      </a:accent4>
      <a:accent5>
        <a:srgbClr val="BB7B3F"/>
      </a:accent5>
      <a:accent6>
        <a:srgbClr val="BA6C5B"/>
      </a:accent6>
      <a:hlink>
        <a:srgbClr val="0000FF"/>
      </a:hlink>
      <a:folHlink>
        <a:srgbClr val="FF00FF"/>
      </a:folHlink>
    </a:clrScheme>
    <a:fontScheme name="New_Template5">
      <a:majorFont>
        <a:latin typeface="Helvetica Neue"/>
        <a:ea typeface="Helvetica Neue"/>
        <a:cs typeface="Helvetica Neue"/>
      </a:majorFont>
      <a:minorFont>
        <a:latin typeface="Helvetica"/>
        <a:ea typeface="Helvetica"/>
        <a:cs typeface="Helvetica"/>
      </a:minorFont>
    </a:fontScheme>
    <a:fmtScheme name="New_Template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760000" rotWithShape="0">
              <a:srgbClr val="FFFFFF">
                <a:alpha val="30000"/>
              </a:srgbClr>
            </a:outerShdw>
          </a:effectLst>
        </a:effectStyle>
        <a:effectStyle>
          <a:effectLst>
            <a:outerShdw blurRad="38100" dist="25400" dir="5760000" rotWithShape="0">
              <a:srgbClr val="FFFFFF">
                <a:alpha val="30000"/>
              </a:srgbClr>
            </a:outerShdw>
          </a:effectLst>
        </a:effectStyle>
        <a:effectStyle>
          <a:effectLst>
            <a:outerShdw blurRad="38100" dist="25400" dir="5760000" rotWithShape="0">
              <a:srgbClr val="FFFFFF">
                <a:alpha val="3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455E"/>
        </a:solidFill>
        <a:ln w="25400" cap="flat">
          <a:solidFill>
            <a:schemeClr val="accent1"/>
          </a:solidFill>
          <a:prstDash val="solid"/>
          <a:round/>
        </a:ln>
        <a:effectLst>
          <a:outerShdw blurRad="38100" dist="25400" dir="5760000" rotWithShape="0">
            <a:srgbClr val="FFFFFF">
              <a:alpha val="3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760000" rotWithShape="0">
            <a:srgbClr val="FFFFFF">
              <a:alpha val="3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TotalTime>
  <Words>325</Words>
  <Application>Microsoft Office PowerPoint</Application>
  <PresentationFormat>Custom</PresentationFormat>
  <Paragraphs>28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Avenir Next</vt:lpstr>
      <vt:lpstr>Avenir Next Demi Bold</vt:lpstr>
      <vt:lpstr>Avenir Next Medium</vt:lpstr>
      <vt:lpstr>Helvetica Neue</vt:lpstr>
      <vt:lpstr>Times New Roman</vt:lpstr>
      <vt:lpstr>New_Template5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Rafat Shazid</cp:lastModifiedBy>
  <cp:revision>8</cp:revision>
  <dcterms:modified xsi:type="dcterms:W3CDTF">2019-11-15T08:23:28Z</dcterms:modified>
</cp:coreProperties>
</file>