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73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61" r:id="rId17"/>
    <p:sldId id="262" r:id="rId18"/>
    <p:sldId id="26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DCFA-9088-1C5B-C262-1851066F3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DD2F5A-C5DD-B486-E441-E137A66D2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F29912-D890-C400-62B7-EA34570C5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66C5-6FD6-4E5A-B541-20FCFC90A705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BF1CE-3515-A0EE-481D-D3CBB108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5CF47-39E9-E690-4A32-7A790508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E450-D9FD-4FBD-A4BB-2C0BD02C6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34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C498B-DB17-9377-6F92-1D3EA8DEF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499358-C926-F601-4E7C-46DA7125B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F5950A-369C-2061-C4A7-32A3A1C82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66C5-6FD6-4E5A-B541-20FCFC90A705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69C57B-A06D-ED6F-8EE7-D569F6A7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B6606F-6DCC-8376-9147-EBD4F6DC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E450-D9FD-4FBD-A4BB-2C0BD02C6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79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CBE33A-FB83-EF4B-C36E-26F724A85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08AE1B-31E9-453D-7C81-496E5E270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586C9B-F697-96DA-129D-22965E6F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66C5-6FD6-4E5A-B541-20FCFC90A705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F66EB3-FB74-FD7E-87FB-DFD871CD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345B47-90B6-A483-41C4-D320A283E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E450-D9FD-4FBD-A4BB-2C0BD02C6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37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E4AF4-0287-DB34-77E0-02959C607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8BECB-8127-D028-7A00-32D330E94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91E4D1-C6B5-B996-EE7B-6790B19F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66C5-6FD6-4E5A-B541-20FCFC90A705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EF0BF-481A-DF2B-F9EE-91DA822E8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3D1EF7-BE20-C24F-9456-3B803C83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E450-D9FD-4FBD-A4BB-2C0BD02C6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81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AD733-7F00-D0A0-E826-05531E38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C6AA6F-7BAB-697F-35DD-B38CD246F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A15CA7-D7FF-987A-C95A-7803B3D02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66C5-6FD6-4E5A-B541-20FCFC90A705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37F63-9409-8904-7687-CCD6F0343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BBC41F-0A22-2981-D15D-91851A1B7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E450-D9FD-4FBD-A4BB-2C0BD02C6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13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AE940-CCFA-8062-6BAA-1EC74525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7A0606-A487-9EE5-E37E-B6E948619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4F8B77-E476-5D7B-0E5D-4D5F55A26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017687-E960-F0A1-D729-1FAE088F1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66C5-6FD6-4E5A-B541-20FCFC90A705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E8DB96-F305-E284-F461-5AA14B89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725D93-A5F7-89B1-3E92-197C59B7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E450-D9FD-4FBD-A4BB-2C0BD02C6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932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E65DA-0812-1F25-B5E2-53ED99C36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4B21C5-2631-C011-F8F5-F59C15090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A7D377-6E35-2152-35D4-677F2D70B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1D0AD8-0278-1F10-667E-56B75BB61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EBD0A1-23E1-8584-354F-7786F9354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87A967-4E28-F030-42D8-8106A3A2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66C5-6FD6-4E5A-B541-20FCFC90A705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3CB48F-6D70-FBDA-7838-1400FA3A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6D4594-9F11-4268-CB5A-2108558C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E450-D9FD-4FBD-A4BB-2C0BD02C6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69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AB911-FA8A-AE80-A3CF-B6B01B61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FD27BA-DC7C-21CB-6EE2-8CFB936A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66C5-6FD6-4E5A-B541-20FCFC90A705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850CA8-F87F-B6D8-8E0E-098409B8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23E159-76A5-A3D8-7E21-2CAA038A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E450-D9FD-4FBD-A4BB-2C0BD02C6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2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0B40A2-6E5D-424F-F574-7972CF7B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66C5-6FD6-4E5A-B541-20FCFC90A705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341A1B-5C6A-9E24-981F-0CDDDCD5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2A31B8-3CA9-157C-A0DB-A0A7DC0E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E450-D9FD-4FBD-A4BB-2C0BD02C6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61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A116B-66B5-B066-7A39-BBCE4C69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523F94-A825-85A9-6D27-A0A751F0A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E6B45F-00ED-C5AD-98A1-7390F7612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B61AF-64B6-071F-363C-16278A886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66C5-6FD6-4E5A-B541-20FCFC90A705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91476-995C-231E-BC78-12D9B86A7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0915F6-9E1D-BFE3-0937-BF0A17AF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E450-D9FD-4FBD-A4BB-2C0BD02C6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82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ED109-3F06-FF93-652D-35BD5B15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1A2FFB-5693-1934-FAD7-612AEACD4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C23E4A-0DF2-B445-7F29-7A674BF1C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ACA878-4362-FEA8-59C4-6287340EF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66C5-6FD6-4E5A-B541-20FCFC90A705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9AC74D-673F-633C-44D7-E665730E4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0ACA65-9093-8D60-2D7F-14DF9866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E450-D9FD-4FBD-A4BB-2C0BD02C6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57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CD83EB-DDAE-743A-1374-6C843671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90BAA-DF83-D0AE-1E15-094D3B6BE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071C41-4A3A-09A0-A790-8885505D8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066C5-6FD6-4E5A-B541-20FCFC90A705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F9E05-AAA5-00CE-FB5F-1BF85BB80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2F653-BA31-BD58-90F6-FFF5DC696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6E450-D9FD-4FBD-A4BB-2C0BD02C6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31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1E692-52B5-0973-B066-9FB9606F60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vulnerable_lambda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C503FF-7DF7-8427-5F02-EC5FB51472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디포팀플최강팀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BestDigitialForensicTeamProjectTeam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8727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953B1-C748-6F5A-67D8-656ECDA59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Exploit - Get list of lambda function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98863D-6020-A538-3989-9351D804D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611" y="1551050"/>
            <a:ext cx="7572777" cy="507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7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953B1-C748-6F5A-67D8-656ECDA59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Exploit - Get target lambda function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DC9425-6432-2789-2038-B12D25AAC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0251"/>
            <a:ext cx="7495504" cy="53566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DF16FA-085E-BA7F-BDA9-D4D758BA3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239" y="2316803"/>
            <a:ext cx="1854558" cy="34435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185DE94-F8FA-5136-45BA-CCB51930EE5D}"/>
              </a:ext>
            </a:extLst>
          </p:cNvPr>
          <p:cNvSpPr/>
          <p:nvPr/>
        </p:nvSpPr>
        <p:spPr>
          <a:xfrm>
            <a:off x="8543109" y="3803468"/>
            <a:ext cx="635725" cy="47026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621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953B1-C748-6F5A-67D8-656ECDA59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Exploit – Find vulnerability of lambda function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119044-D5FF-6CE8-5A56-AC8A1EB47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4935"/>
            <a:ext cx="5050847" cy="30355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2420CD1-3505-6BB5-FC35-CD05E49A6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847" y="1310266"/>
            <a:ext cx="7141153" cy="536485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40EE7B9-9B17-5BBA-BECC-2A1791E02FB7}"/>
              </a:ext>
            </a:extLst>
          </p:cNvPr>
          <p:cNvSpPr/>
          <p:nvPr/>
        </p:nvSpPr>
        <p:spPr>
          <a:xfrm>
            <a:off x="838200" y="4781007"/>
            <a:ext cx="3115491" cy="1306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2EB1AB-6BEF-9ACA-8D9D-40A19F1DCFF7}"/>
              </a:ext>
            </a:extLst>
          </p:cNvPr>
          <p:cNvSpPr/>
          <p:nvPr/>
        </p:nvSpPr>
        <p:spPr>
          <a:xfrm>
            <a:off x="6032862" y="2899954"/>
            <a:ext cx="5723709" cy="1175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E31C4F-22A4-3984-12AF-8D23C77BE141}"/>
              </a:ext>
            </a:extLst>
          </p:cNvPr>
          <p:cNvSpPr/>
          <p:nvPr/>
        </p:nvSpPr>
        <p:spPr>
          <a:xfrm>
            <a:off x="6252754" y="3429000"/>
            <a:ext cx="3848940" cy="5336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CA8F40-7596-C370-CF56-A0AB2C5EEADA}"/>
              </a:ext>
            </a:extLst>
          </p:cNvPr>
          <p:cNvSpPr/>
          <p:nvPr/>
        </p:nvSpPr>
        <p:spPr>
          <a:xfrm>
            <a:off x="435429" y="3835940"/>
            <a:ext cx="4258492" cy="11976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790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953B1-C748-6F5A-67D8-656ECDA59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Exploit – Try exploit!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9EDE6D-7F05-009F-EE31-2E1D712D31EB}"/>
              </a:ext>
            </a:extLst>
          </p:cNvPr>
          <p:cNvSpPr txBox="1"/>
          <p:nvPr/>
        </p:nvSpPr>
        <p:spPr>
          <a:xfrm>
            <a:off x="-45726" y="1456911"/>
            <a:ext cx="122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맑은"/>
              </a:rPr>
              <a:t>'{"</a:t>
            </a:r>
            <a:r>
              <a:rPr lang="en-US" altLang="ko-KR" sz="1800" b="1" i="0" u="none" strike="noStrike" baseline="0" dirty="0" err="1">
                <a:solidFill>
                  <a:srgbClr val="000000"/>
                </a:solidFill>
                <a:latin typeface="맑은"/>
              </a:rPr>
              <a:t>policy_names</a:t>
            </a:r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맑은"/>
              </a:rPr>
              <a:t>": ["</a:t>
            </a:r>
            <a:r>
              <a:rPr lang="en-US" altLang="ko-KR" sz="1800" b="1" i="0" u="none" strike="noStrike" baseline="0" dirty="0" err="1">
                <a:solidFill>
                  <a:srgbClr val="000000"/>
                </a:solidFill>
                <a:latin typeface="맑은"/>
              </a:rPr>
              <a:t>AdministratorAccess</a:t>
            </a:r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맑은"/>
              </a:rPr>
              <a:t>'"'"' --"], "</a:t>
            </a:r>
            <a:r>
              <a:rPr lang="en-US" altLang="ko-KR" sz="1800" b="1" i="0" u="none" strike="noStrike" baseline="0" dirty="0" err="1">
                <a:solidFill>
                  <a:srgbClr val="000000"/>
                </a:solidFill>
                <a:latin typeface="맑은"/>
              </a:rPr>
              <a:t>user_name</a:t>
            </a:r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맑은"/>
              </a:rPr>
              <a:t>": "cg-bilbo-vulnerable_lambda_cgidg94iyt3py1"}' 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3F11FEB-685E-9837-25CB-2C3984FE58B2}"/>
              </a:ext>
            </a:extLst>
          </p:cNvPr>
          <p:cNvSpPr/>
          <p:nvPr/>
        </p:nvSpPr>
        <p:spPr>
          <a:xfrm rot="5400000">
            <a:off x="5778135" y="2211126"/>
            <a:ext cx="635725" cy="47026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F82725-64E8-7E87-7FEC-0F0C2560744E}"/>
              </a:ext>
            </a:extLst>
          </p:cNvPr>
          <p:cNvSpPr txBox="1"/>
          <p:nvPr/>
        </p:nvSpPr>
        <p:spPr>
          <a:xfrm>
            <a:off x="705388" y="3016739"/>
            <a:ext cx="1078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i="0" u="none" strike="noStrike" baseline="0" dirty="0">
                <a:solidFill>
                  <a:srgbClr val="0070C0"/>
                </a:solidFill>
                <a:latin typeface="맑은"/>
              </a:rPr>
              <a:t>SELECT</a:t>
            </a:r>
            <a:r>
              <a:rPr lang="en-US" altLang="ko-KR" sz="1800" i="0" u="none" strike="noStrike" baseline="0" dirty="0">
                <a:solidFill>
                  <a:srgbClr val="000000"/>
                </a:solidFill>
                <a:latin typeface="맑은"/>
              </a:rPr>
              <a:t> </a:t>
            </a:r>
            <a:r>
              <a:rPr lang="en-US" altLang="ko-KR" sz="1800" i="0" u="none" strike="noStrike" baseline="0" dirty="0" err="1">
                <a:solidFill>
                  <a:srgbClr val="000000"/>
                </a:solidFill>
                <a:latin typeface="맑은"/>
              </a:rPr>
              <a:t>policy_name</a:t>
            </a:r>
            <a:r>
              <a:rPr lang="en-US" altLang="ko-KR" sz="1800" i="0" u="none" strike="noStrike" baseline="0" dirty="0">
                <a:solidFill>
                  <a:srgbClr val="000000"/>
                </a:solidFill>
                <a:latin typeface="맑은"/>
              </a:rPr>
              <a:t> </a:t>
            </a:r>
            <a:r>
              <a:rPr lang="en-US" altLang="ko-KR" sz="1800" i="0" u="none" strike="noStrike" baseline="0" dirty="0">
                <a:solidFill>
                  <a:srgbClr val="0070C0"/>
                </a:solidFill>
                <a:latin typeface="맑은"/>
              </a:rPr>
              <a:t>FROM</a:t>
            </a:r>
            <a:r>
              <a:rPr lang="en-US" altLang="ko-KR" sz="1800" i="0" u="none" strike="noStrike" baseline="0" dirty="0">
                <a:solidFill>
                  <a:srgbClr val="000000"/>
                </a:solidFill>
                <a:latin typeface="맑은"/>
              </a:rPr>
              <a:t> policies </a:t>
            </a:r>
            <a:r>
              <a:rPr lang="en-US" altLang="ko-KR" sz="1800" i="0" u="none" strike="noStrike" baseline="0" dirty="0">
                <a:solidFill>
                  <a:srgbClr val="0070C0"/>
                </a:solidFill>
                <a:latin typeface="맑은"/>
              </a:rPr>
              <a:t>WHERE</a:t>
            </a:r>
            <a:r>
              <a:rPr lang="en-US" altLang="ko-KR" sz="1800" i="0" u="none" strike="noStrike" baseline="0" dirty="0">
                <a:solidFill>
                  <a:srgbClr val="000000"/>
                </a:solidFill>
                <a:latin typeface="맑은"/>
              </a:rPr>
              <a:t> </a:t>
            </a:r>
            <a:r>
              <a:rPr lang="en-US" altLang="ko-KR" sz="1800" i="0" u="none" strike="noStrike" baseline="0" dirty="0" err="1">
                <a:solidFill>
                  <a:srgbClr val="000000"/>
                </a:solidFill>
                <a:latin typeface="맑은"/>
              </a:rPr>
              <a:t>policy_name</a:t>
            </a:r>
            <a:r>
              <a:rPr lang="en-US" altLang="ko-KR" sz="1800" i="0" u="none" strike="noStrike" baseline="0" dirty="0">
                <a:solidFill>
                  <a:srgbClr val="000000"/>
                </a:solidFill>
                <a:latin typeface="맑은"/>
              </a:rPr>
              <a:t>=</a:t>
            </a:r>
            <a:r>
              <a:rPr lang="en-US" altLang="ko-KR" sz="1800" b="1" i="0" u="none" strike="noStrike" baseline="0" dirty="0">
                <a:solidFill>
                  <a:srgbClr val="FF0000"/>
                </a:solidFill>
                <a:latin typeface="맑은"/>
              </a:rPr>
              <a:t>'</a:t>
            </a:r>
            <a:r>
              <a:rPr lang="en-US" altLang="ko-KR" sz="1800" b="1" i="0" u="none" strike="noStrike" baseline="0" dirty="0" err="1">
                <a:solidFill>
                  <a:srgbClr val="FF0000"/>
                </a:solidFill>
                <a:latin typeface="맑은"/>
              </a:rPr>
              <a:t>AdministratorAccess</a:t>
            </a:r>
            <a:r>
              <a:rPr lang="en-US" altLang="ko-KR" sz="1800" b="1" i="0" u="none" strike="noStrike" baseline="0" dirty="0">
                <a:solidFill>
                  <a:srgbClr val="FF0000"/>
                </a:solidFill>
                <a:latin typeface="맑은"/>
              </a:rPr>
              <a:t>'--</a:t>
            </a:r>
            <a:r>
              <a:rPr lang="en-US" altLang="ko-KR" sz="1800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"/>
              </a:rPr>
              <a:t>' AND public='True'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341FBC1-7789-5AE4-8626-2FDBE5A2C1E5}"/>
              </a:ext>
            </a:extLst>
          </p:cNvPr>
          <p:cNvSpPr/>
          <p:nvPr/>
        </p:nvSpPr>
        <p:spPr>
          <a:xfrm rot="5400000">
            <a:off x="5778134" y="3721422"/>
            <a:ext cx="635725" cy="47026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8764284-96A2-2C2D-CED5-5583B4887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165" y="4592420"/>
            <a:ext cx="8647669" cy="189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98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953B1-C748-6F5A-67D8-656ECDA59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Exploit – Get list of secrets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45EC817-1634-4C0D-2420-4C5BF0679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611" y="1613633"/>
            <a:ext cx="7572777" cy="467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2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953B1-C748-6F5A-67D8-656ECDA59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Exploit – Get target secret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13105D-66D2-A32B-A7C6-FF35FD884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145" y="2419947"/>
            <a:ext cx="9533709" cy="259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32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953B1-C748-6F5A-67D8-656ECDA59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Analyze CloudTrail log of this scenario(1)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96D193-E0E3-BAFE-008D-A7B71A328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363" y="2069073"/>
            <a:ext cx="9221273" cy="418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93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953B1-C748-6F5A-67D8-656ECDA59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Analyze CloudTrail log of this scenario(2)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FE7BEBA-4F88-6A61-6EA8-5836485AA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1258" y="2107202"/>
            <a:ext cx="6348218" cy="39304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9CD1286-5FCB-5103-D136-9634AD3D8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861" y="2010149"/>
            <a:ext cx="6661728" cy="412454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753C77-46C1-004B-F9C1-6A42A7EF8F29}"/>
              </a:ext>
            </a:extLst>
          </p:cNvPr>
          <p:cNvSpPr/>
          <p:nvPr/>
        </p:nvSpPr>
        <p:spPr>
          <a:xfrm>
            <a:off x="228601" y="3004459"/>
            <a:ext cx="5493260" cy="25603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409C5D-2F08-41C8-598A-BE38DC328BFD}"/>
              </a:ext>
            </a:extLst>
          </p:cNvPr>
          <p:cNvSpPr/>
          <p:nvPr/>
        </p:nvSpPr>
        <p:spPr>
          <a:xfrm>
            <a:off x="6297386" y="2943497"/>
            <a:ext cx="1766752" cy="1306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085E5-AD57-43E6-FE2A-DE8A57148661}"/>
              </a:ext>
            </a:extLst>
          </p:cNvPr>
          <p:cNvSpPr/>
          <p:nvPr/>
        </p:nvSpPr>
        <p:spPr>
          <a:xfrm>
            <a:off x="6284315" y="3566168"/>
            <a:ext cx="3329948" cy="5094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442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953B1-C748-6F5A-67D8-656ECDA59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Conclusion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E723B-A85D-010A-B3B2-6F8E4D8C9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using the lambda function, you need to verify the security of the source code.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Consider setting the "</a:t>
            </a:r>
            <a:r>
              <a:rPr lang="en-US" altLang="ko-KR" dirty="0" err="1"/>
              <a:t>sts:AssumeRole</a:t>
            </a:r>
            <a:r>
              <a:rPr lang="en-US" altLang="ko-KR" dirty="0"/>
              <a:t>" policy for public accounts.</a:t>
            </a:r>
          </a:p>
          <a:p>
            <a:endParaRPr lang="en-US" altLang="ko-KR" dirty="0"/>
          </a:p>
          <a:p>
            <a:r>
              <a:rPr lang="en-US" altLang="ko-KR" dirty="0"/>
              <a:t>Consider setting policies related to 'lambda' for public accounts.</a:t>
            </a:r>
          </a:p>
        </p:txBody>
      </p:sp>
    </p:spTree>
    <p:extLst>
      <p:ext uri="{BB962C8B-B14F-4D97-AF65-F5344CB8AC3E}">
        <p14:creationId xmlns:p14="http://schemas.microsoft.com/office/powerpoint/2010/main" val="365249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953B1-C748-6F5A-67D8-656ECDA59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Contents of table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E723B-A85D-010A-B3B2-6F8E4D8C9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Introduce about “</a:t>
            </a:r>
            <a:r>
              <a:rPr lang="en-US" altLang="ko-KR" dirty="0" err="1"/>
              <a:t>vulnerable_lambda</a:t>
            </a:r>
            <a:r>
              <a:rPr lang="en-US" altLang="ko-KR" dirty="0"/>
              <a:t>” scenario</a:t>
            </a:r>
          </a:p>
          <a:p>
            <a:r>
              <a:rPr lang="en-US" altLang="ko-KR" dirty="0"/>
              <a:t>What is lambda of AWS?</a:t>
            </a:r>
          </a:p>
          <a:p>
            <a:r>
              <a:rPr lang="en-US" altLang="ko-KR" dirty="0"/>
              <a:t>Exploit!</a:t>
            </a:r>
          </a:p>
          <a:p>
            <a:r>
              <a:rPr lang="en-US" altLang="ko-KR" dirty="0"/>
              <a:t>Analyze CloudTrail log of this scenario</a:t>
            </a:r>
          </a:p>
          <a:p>
            <a:r>
              <a:rPr lang="en-US" altLang="ko-KR" dirty="0"/>
              <a:t>Conclusion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140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940AB44-2EE5-FB31-4466-C8FA017AA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82" y="2255520"/>
            <a:ext cx="6947087" cy="350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55953B1-C748-6F5A-67D8-656ECDA59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Introduce about “</a:t>
            </a:r>
            <a:r>
              <a:rPr lang="en-US" altLang="ko-KR" sz="3600" dirty="0" err="1"/>
              <a:t>vulnerable_lambda</a:t>
            </a:r>
            <a:r>
              <a:rPr lang="en-US" altLang="ko-KR" sz="3600" dirty="0"/>
              <a:t>” scenario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E723B-A85D-010A-B3B2-6F8E4D8C9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Resources</a:t>
            </a:r>
          </a:p>
          <a:p>
            <a:pPr lvl="1"/>
            <a:r>
              <a:rPr lang="en-US" altLang="ko-KR" dirty="0"/>
              <a:t>1 IAM User</a:t>
            </a:r>
          </a:p>
          <a:p>
            <a:pPr lvl="1"/>
            <a:r>
              <a:rPr lang="en-US" altLang="ko-KR" dirty="0"/>
              <a:t>1 IAM Role</a:t>
            </a:r>
          </a:p>
          <a:p>
            <a:pPr lvl="1"/>
            <a:r>
              <a:rPr lang="en-US" altLang="ko-KR" dirty="0"/>
              <a:t>1 Lambda</a:t>
            </a:r>
          </a:p>
          <a:p>
            <a:pPr lvl="1"/>
            <a:r>
              <a:rPr lang="en-US" altLang="ko-KR" dirty="0"/>
              <a:t>1 Secret</a:t>
            </a:r>
          </a:p>
          <a:p>
            <a:r>
              <a:rPr lang="en-US" altLang="ko-KR" dirty="0"/>
              <a:t>Goal</a:t>
            </a:r>
          </a:p>
          <a:p>
            <a:pPr lvl="1"/>
            <a:r>
              <a:rPr lang="en-US" altLang="ko-KR" dirty="0"/>
              <a:t>Find the scenario’s secret</a:t>
            </a:r>
            <a:br>
              <a:rPr lang="en-US" altLang="ko-KR" dirty="0"/>
            </a:br>
            <a:r>
              <a:rPr lang="en-US" altLang="ko-KR" dirty="0"/>
              <a:t>using IAM User “bilbo”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127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953B1-C748-6F5A-67D8-656ECDA59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What is lambda of AWS?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E723B-A85D-010A-B3B2-6F8E4D8C9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lambda</a:t>
            </a:r>
          </a:p>
          <a:p>
            <a:pPr lvl="1"/>
            <a:r>
              <a:rPr lang="en-US" altLang="ko-KR" dirty="0"/>
              <a:t>Code execution service.</a:t>
            </a:r>
          </a:p>
          <a:p>
            <a:pPr lvl="1"/>
            <a:r>
              <a:rPr lang="en-US" altLang="ko-KR" dirty="0"/>
              <a:t>Without server management and instance creation.</a:t>
            </a:r>
          </a:p>
          <a:p>
            <a:endParaRPr lang="en-US" altLang="ko-KR" dirty="0"/>
          </a:p>
          <a:p>
            <a:r>
              <a:rPr lang="en-US" altLang="ko-KR" dirty="0"/>
              <a:t>lambda commands required to implement the scenario.</a:t>
            </a:r>
          </a:p>
          <a:p>
            <a:pPr lvl="1"/>
            <a:r>
              <a:rPr lang="en-US" altLang="ko-KR" dirty="0"/>
              <a:t>list-functions</a:t>
            </a:r>
          </a:p>
          <a:p>
            <a:pPr lvl="1"/>
            <a:r>
              <a:rPr lang="en-US" altLang="ko-KR" dirty="0"/>
              <a:t>get-function</a:t>
            </a:r>
          </a:p>
          <a:p>
            <a:pPr lvl="1"/>
            <a:r>
              <a:rPr lang="en-US" altLang="ko-KR" dirty="0"/>
              <a:t>invoke</a:t>
            </a:r>
          </a:p>
        </p:txBody>
      </p:sp>
    </p:spTree>
    <p:extLst>
      <p:ext uri="{BB962C8B-B14F-4D97-AF65-F5344CB8AC3E}">
        <p14:creationId xmlns:p14="http://schemas.microsoft.com/office/powerpoint/2010/main" val="1867017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953B1-C748-6F5A-67D8-656ECDA59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Exploit - Get permissions for the 'bilbo' user(1)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67AEE7-E390-661D-A62C-F72F13892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338" y="2138257"/>
            <a:ext cx="9627323" cy="15424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97C3D2-FEDF-6E94-DF59-C12FF2E6E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344" y="4398901"/>
            <a:ext cx="9615317" cy="163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88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953B1-C748-6F5A-67D8-656ECDA59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Exploit - Get permissions for the 'bilbo' user(2)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972714-2E66-9054-645B-0CAB794F3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611" y="1938282"/>
            <a:ext cx="7572777" cy="413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48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953B1-C748-6F5A-67D8-656ECDA59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Exploit - Get target IAM Role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ED0BEA-438A-7887-8C45-5643B7556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610" y="2026102"/>
            <a:ext cx="7572777" cy="8300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738138-7CEE-9DAA-B024-9E6A6EB38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611" y="4021704"/>
            <a:ext cx="7572777" cy="138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42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953B1-C748-6F5A-67D8-656ECDA59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Exploit – lambda-invoker of </a:t>
            </a:r>
            <a:r>
              <a:rPr lang="en-US" altLang="ko-KR" sz="3600" dirty="0" err="1"/>
              <a:t>RolePolicy</a:t>
            </a:r>
            <a:endParaRPr lang="en-US" altLang="ko-KR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E5A703-1A72-B129-BD28-83533A0D1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829" y="1295060"/>
            <a:ext cx="7446341" cy="55629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58A9731-67AC-1529-B185-4459A84D81BB}"/>
              </a:ext>
            </a:extLst>
          </p:cNvPr>
          <p:cNvSpPr/>
          <p:nvPr/>
        </p:nvSpPr>
        <p:spPr>
          <a:xfrm>
            <a:off x="2828109" y="2620623"/>
            <a:ext cx="5584372" cy="20297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209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953B1-C748-6F5A-67D8-656ECDA59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Exploit – Assume target IAM Role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8D3266-EF8F-FD08-260F-D89DDBD24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611" y="1853119"/>
            <a:ext cx="7572777" cy="315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7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270</Words>
  <Application>Microsoft Office PowerPoint</Application>
  <PresentationFormat>와이드스크린</PresentationFormat>
  <Paragraphs>51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</vt:lpstr>
      <vt:lpstr>맑은 고딕</vt:lpstr>
      <vt:lpstr>Arial</vt:lpstr>
      <vt:lpstr>Office 테마</vt:lpstr>
      <vt:lpstr>vulnerable_lambda</vt:lpstr>
      <vt:lpstr>Contents of table</vt:lpstr>
      <vt:lpstr>Introduce about “vulnerable_lambda” scenario</vt:lpstr>
      <vt:lpstr>What is lambda of AWS?</vt:lpstr>
      <vt:lpstr>Exploit - Get permissions for the 'bilbo' user(1)</vt:lpstr>
      <vt:lpstr>Exploit - Get permissions for the 'bilbo' user(2)</vt:lpstr>
      <vt:lpstr>Exploit - Get target IAM Role</vt:lpstr>
      <vt:lpstr>Exploit – lambda-invoker of RolePolicy</vt:lpstr>
      <vt:lpstr>Exploit – Assume target IAM Role</vt:lpstr>
      <vt:lpstr>Exploit - Get list of lambda function</vt:lpstr>
      <vt:lpstr>Exploit - Get target lambda function</vt:lpstr>
      <vt:lpstr>Exploit – Find vulnerability of lambda function</vt:lpstr>
      <vt:lpstr>Exploit – Try exploit!</vt:lpstr>
      <vt:lpstr>Exploit – Get list of secrets</vt:lpstr>
      <vt:lpstr>Exploit – Get target secret</vt:lpstr>
      <vt:lpstr>Analyze CloudTrail log of this scenario(1)</vt:lpstr>
      <vt:lpstr>Analyze CloudTrail log of this scenario(2)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vulnerable_lambda</dc:title>
  <dc:creator>동언 김</dc:creator>
  <cp:lastModifiedBy>동언 김</cp:lastModifiedBy>
  <cp:revision>5</cp:revision>
  <dcterms:created xsi:type="dcterms:W3CDTF">2023-08-23T16:13:42Z</dcterms:created>
  <dcterms:modified xsi:type="dcterms:W3CDTF">2023-08-24T00:16:16Z</dcterms:modified>
</cp:coreProperties>
</file>