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ibre Franklin" panose="00000500000000000000" charset="0"/>
      <p:regular r:id="rId17"/>
      <p:bold r:id="rId18"/>
      <p:italic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62cc8b729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862cc8b729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62cc8b729_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862cc8b729_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62cc8b729_4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862cc8b729_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62cc8b729_4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62cc8b729_4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62cc8b729_4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862cc8b729_4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62cc8b729_4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862cc8b729_4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807e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8634807e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62cc8b729_4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862cc8b729_4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5"/>
              <a:buNone/>
              <a:defRPr sz="1725"/>
            </a:lvl1pPr>
            <a:lvl2pPr lvl="1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None/>
              <a:defRPr sz="1350"/>
            </a:lvl3pPr>
            <a:lvl4pPr lvl="3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lt2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dt" idx="10"/>
          </p:nvPr>
        </p:nvSpPr>
        <p:spPr>
          <a:xfrm>
            <a:off x="564644" y="4840039"/>
            <a:ext cx="1205958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ftr" idx="11"/>
          </p:nvPr>
        </p:nvSpPr>
        <p:spPr>
          <a:xfrm>
            <a:off x="1938041" y="4840039"/>
            <a:ext cx="526753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737301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564644" y="558352"/>
            <a:ext cx="8005587" cy="4012253"/>
            <a:chOff x="752858" y="744469"/>
            <a:chExt cx="10674116" cy="5349671"/>
          </a:xfrm>
        </p:grpSpPr>
        <p:sp>
          <p:nvSpPr>
            <p:cNvPr id="138" name="Google Shape;138;p14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9" name="Google Shape;139;p1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lt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Franklin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94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9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94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5"/>
              <a:buNone/>
              <a:defRPr sz="1725"/>
            </a:lvl1pPr>
            <a:lvl2pPr lvl="1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dt" idx="10"/>
          </p:nvPr>
        </p:nvSpPr>
        <p:spPr>
          <a:xfrm>
            <a:off x="564644" y="4840039"/>
            <a:ext cx="1205958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ftr" idx="11"/>
          </p:nvPr>
        </p:nvSpPr>
        <p:spPr>
          <a:xfrm>
            <a:off x="1938041" y="4840039"/>
            <a:ext cx="526753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737301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564644" y="558352"/>
            <a:ext cx="8005587" cy="4012253"/>
            <a:chOff x="752858" y="744469"/>
            <a:chExt cx="10674116" cy="5349671"/>
          </a:xfrm>
        </p:grpSpPr>
        <p:sp>
          <p:nvSpPr>
            <p:cNvPr id="171" name="Google Shape;171;p20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72" name="Google Shape;172;p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dt" idx="10"/>
          </p:nvPr>
        </p:nvSpPr>
        <p:spPr>
          <a:xfrm>
            <a:off x="554181" y="4840039"/>
            <a:ext cx="1216807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ftr" idx="11"/>
          </p:nvPr>
        </p:nvSpPr>
        <p:spPr>
          <a:xfrm>
            <a:off x="1938234" y="4840039"/>
            <a:ext cx="526753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737301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2" title="Crop Mark"/>
          <p:cNvSpPr/>
          <p:nvPr/>
        </p:nvSpPr>
        <p:spPr>
          <a:xfrm>
            <a:off x="6113972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3335840" cy="26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>
                <a:solidFill>
                  <a:schemeClr val="dk2"/>
                </a:solidFill>
              </a:defRPr>
            </a:lvl3pPr>
            <a:lvl4pPr marL="1828800" lvl="3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2"/>
          </p:nvPr>
        </p:nvSpPr>
        <p:spPr>
          <a:xfrm>
            <a:off x="4894052" y="1714500"/>
            <a:ext cx="3335840" cy="26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>
                <a:solidFill>
                  <a:schemeClr val="dk2"/>
                </a:solidFill>
              </a:defRPr>
            </a:lvl3pPr>
            <a:lvl4pPr marL="1828800" lvl="3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None/>
              <a:defRPr sz="225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2"/>
          </p:nvPr>
        </p:nvSpPr>
        <p:spPr>
          <a:xfrm>
            <a:off x="1028700" y="2478906"/>
            <a:ext cx="3332988" cy="192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>
                <a:solidFill>
                  <a:schemeClr val="dk2"/>
                </a:solidFill>
              </a:defRPr>
            </a:lvl3pPr>
            <a:lvl4pPr marL="1828800" lvl="3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3"/>
          </p:nvPr>
        </p:nvSpPr>
        <p:spPr>
          <a:xfrm>
            <a:off x="4893761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None/>
              <a:defRPr sz="225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4"/>
          </p:nvPr>
        </p:nvSpPr>
        <p:spPr>
          <a:xfrm>
            <a:off x="4893761" y="2478906"/>
            <a:ext cx="3332988" cy="192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>
                <a:solidFill>
                  <a:schemeClr val="dk2"/>
                </a:solidFill>
              </a:defRPr>
            </a:lvl3pPr>
            <a:lvl4pPr marL="1828800" lvl="3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4692015" y="514351"/>
            <a:ext cx="3909060" cy="388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marL="914400" lvl="1" indent="-32385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marL="1371600" lvl="2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 sz="1350"/>
            </a:lvl3pPr>
            <a:lvl4pPr marL="1828800" lvl="3" indent="-314325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 sz="1350"/>
            </a:lvl4pPr>
            <a:lvl5pPr marL="2286000" lvl="4" indent="-304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marL="2743200" lvl="5" indent="-304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marL="3657600" lvl="7" indent="-304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2"/>
          </p:nvPr>
        </p:nvSpPr>
        <p:spPr>
          <a:xfrm>
            <a:off x="542925" y="2142258"/>
            <a:ext cx="2891790" cy="225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4000"/>
              </a:lnSpc>
              <a:spcBef>
                <a:spcPts val="1125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dt" idx="10"/>
          </p:nvPr>
        </p:nvSpPr>
        <p:spPr>
          <a:xfrm>
            <a:off x="542925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ftr" idx="11"/>
          </p:nvPr>
        </p:nvSpPr>
        <p:spPr>
          <a:xfrm>
            <a:off x="1654459" y="4840039"/>
            <a:ext cx="1780256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7412355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7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8"/>
          <p:cNvSpPr>
            <a:spLocks noGrp="1"/>
          </p:cNvSpPr>
          <p:nvPr>
            <p:ph type="pic" idx="2"/>
          </p:nvPr>
        </p:nvSpPr>
        <p:spPr>
          <a:xfrm>
            <a:off x="4149090" y="1"/>
            <a:ext cx="499491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542925" y="2141976"/>
            <a:ext cx="2891790" cy="225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4000"/>
              </a:lnSpc>
              <a:spcBef>
                <a:spcPts val="1125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dt" idx="10"/>
          </p:nvPr>
        </p:nvSpPr>
        <p:spPr>
          <a:xfrm>
            <a:off x="542925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ftr" idx="11"/>
          </p:nvPr>
        </p:nvSpPr>
        <p:spPr>
          <a:xfrm>
            <a:off x="1654459" y="4840039"/>
            <a:ext cx="1780256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ldNum" idx="12"/>
          </p:nvPr>
        </p:nvSpPr>
        <p:spPr>
          <a:xfrm>
            <a:off x="7412355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 rot="5400000">
            <a:off x="3289697" y="-539353"/>
            <a:ext cx="2678906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 rot="5400000">
            <a:off x="5818367" y="1847171"/>
            <a:ext cx="3932433" cy="117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 rot="5400000">
            <a:off x="2129849" y="-633032"/>
            <a:ext cx="3932433" cy="613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3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Libre Franklin"/>
              <a:buNone/>
              <a:defRPr sz="33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ibre Franklin"/>
              <a:buChar char="■"/>
              <a:defRPr sz="15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23850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ibre Franklin"/>
              <a:buChar char="–"/>
              <a:defRPr sz="15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4325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Libre Franklin"/>
              <a:buChar char="■"/>
              <a:defRPr sz="135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4325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Libre Franklin"/>
              <a:buChar char="–"/>
              <a:defRPr sz="135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bre Franklin"/>
              <a:buChar char="–"/>
              <a:defRPr sz="12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5275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050"/>
              <a:buFont typeface="Libre Franklin"/>
              <a:buChar char="■"/>
              <a:defRPr sz="105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5275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050"/>
              <a:buFont typeface="Libre Franklin"/>
              <a:buChar char="–"/>
              <a:defRPr sz="105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5275" algn="l" rtl="0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lt2"/>
              </a:buClr>
              <a:buSzPts val="1050"/>
              <a:buFont typeface="Libre Franklin"/>
              <a:buChar char="■"/>
              <a:defRPr sz="105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3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sz="33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23850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4325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Libre Franklin"/>
              <a:buChar char="■"/>
              <a:defRPr sz="13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4325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Libre Franklin"/>
              <a:buChar char="–"/>
              <a:defRPr sz="135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sz="12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5275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Libre Franklin"/>
              <a:buChar char="■"/>
              <a:defRPr sz="10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5275" algn="l" rtl="0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Libre Franklin"/>
              <a:buChar char="–"/>
              <a:defRPr sz="105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5275" algn="l" rtl="0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050"/>
              <a:buFont typeface="Libre Franklin"/>
              <a:buChar char="■"/>
              <a:defRPr sz="10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dt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258662" cy="244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Libre Franklin"/>
              <a:buNone/>
            </a:pPr>
            <a:r>
              <a:rPr lang="en" sz="5000"/>
              <a:t>TETRIS GAME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1108892" y="3603637"/>
            <a:ext cx="4415928" cy="81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700"/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6 Khanh Phan, Shaista Usman, Yi Niu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6097404" y="0"/>
            <a:ext cx="304659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8573" y="482600"/>
            <a:ext cx="998312" cy="95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7726" y="1536965"/>
            <a:ext cx="1407158" cy="95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4148" y="2680739"/>
            <a:ext cx="1407157" cy="226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339481" y="1679837"/>
            <a:ext cx="961360" cy="63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564643" y="558351"/>
            <a:ext cx="8005589" cy="4012254"/>
            <a:chOff x="752858" y="744469"/>
            <a:chExt cx="10674116" cy="5349671"/>
          </a:xfrm>
        </p:grpSpPr>
        <p:sp>
          <p:nvSpPr>
            <p:cNvPr id="260" name="Google Shape;260;p3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61" name="Google Shape;261;p3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3" name="Google Shape;263;p33"/>
          <p:cNvSpPr/>
          <p:nvPr/>
        </p:nvSpPr>
        <p:spPr>
          <a:xfrm rot="10800000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1108891" y="1110697"/>
            <a:ext cx="3975854" cy="244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Libre Franklin"/>
              <a:buNone/>
            </a:pPr>
            <a:r>
              <a:rPr lang="en" sz="5000" cap="none"/>
              <a:t>TETRIS GAME</a:t>
            </a:r>
            <a:endParaRPr/>
          </a:p>
        </p:txBody>
      </p:sp>
      <p:pic>
        <p:nvPicPr>
          <p:cNvPr id="265" name="Google Shape;265;p33" descr="A screen shot of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7116" y="0"/>
            <a:ext cx="2508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4"/>
          <p:cNvGrpSpPr/>
          <p:nvPr/>
        </p:nvGrpSpPr>
        <p:grpSpPr>
          <a:xfrm>
            <a:off x="564643" y="558351"/>
            <a:ext cx="8005589" cy="4012254"/>
            <a:chOff x="752858" y="744469"/>
            <a:chExt cx="10674116" cy="5349671"/>
          </a:xfrm>
        </p:grpSpPr>
        <p:sp>
          <p:nvSpPr>
            <p:cNvPr id="271" name="Google Shape;271;p34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2" name="Google Shape;272;p3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74" name="Google Shape;274;p34"/>
          <p:cNvGrpSpPr/>
          <p:nvPr/>
        </p:nvGrpSpPr>
        <p:grpSpPr>
          <a:xfrm>
            <a:off x="564643" y="558351"/>
            <a:ext cx="8005589" cy="4012254"/>
            <a:chOff x="752858" y="744469"/>
            <a:chExt cx="10674116" cy="5349671"/>
          </a:xfrm>
        </p:grpSpPr>
        <p:sp>
          <p:nvSpPr>
            <p:cNvPr id="275" name="Google Shape;275;p34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6" name="Google Shape;276;p3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" sz="7200" cap="none"/>
              <a:t>J</a:t>
            </a:r>
            <a:r>
              <a:rPr lang="en" sz="7200"/>
              <a:t>unit</a:t>
            </a:r>
            <a:r>
              <a:rPr lang="en" sz="7200" cap="none"/>
              <a:t> T</a:t>
            </a:r>
            <a:r>
              <a:rPr lang="en" sz="7200"/>
              <a:t>ests</a:t>
            </a:r>
            <a:endParaRPr sz="7200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345998" y="360045"/>
            <a:ext cx="3135249" cy="2091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824" y="360044"/>
            <a:ext cx="2276063" cy="209105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/>
          <p:nvPr/>
        </p:nvSpPr>
        <p:spPr>
          <a:xfrm>
            <a:off x="345998" y="2702752"/>
            <a:ext cx="3135249" cy="2091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3735447" y="365317"/>
            <a:ext cx="5056386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6413" y="685389"/>
            <a:ext cx="3711388" cy="3772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823" y="2702753"/>
            <a:ext cx="2276063" cy="209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6"/>
          <p:cNvGrpSpPr/>
          <p:nvPr/>
        </p:nvGrpSpPr>
        <p:grpSpPr>
          <a:xfrm>
            <a:off x="564643" y="558351"/>
            <a:ext cx="8005589" cy="4012254"/>
            <a:chOff x="752858" y="744469"/>
            <a:chExt cx="10674116" cy="5349671"/>
          </a:xfrm>
        </p:grpSpPr>
        <p:sp>
          <p:nvSpPr>
            <p:cNvPr id="294" name="Google Shape;294;p36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5" name="Google Shape;295;p3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t="7017" b="8713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/>
          <p:nvPr/>
        </p:nvSpPr>
        <p:spPr>
          <a:xfrm>
            <a:off x="512228" y="519816"/>
            <a:ext cx="4206000" cy="1530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632232" y="644506"/>
            <a:ext cx="39510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ibre Franklin"/>
              <a:buNone/>
            </a:pPr>
            <a:r>
              <a:rPr lang="en" sz="2500" b="1" cap="none" dirty="0">
                <a:solidFill>
                  <a:srgbClr val="FFFFFF"/>
                </a:solidFill>
              </a:rPr>
              <a:t>C</a:t>
            </a:r>
            <a:r>
              <a:rPr lang="en" sz="2500" b="1" dirty="0">
                <a:solidFill>
                  <a:srgbClr val="FFFFFF"/>
                </a:solidFill>
              </a:rPr>
              <a:t>ode</a:t>
            </a:r>
            <a:r>
              <a:rPr lang="en" sz="2500" b="1" cap="none" dirty="0">
                <a:solidFill>
                  <a:srgbClr val="FFFFFF"/>
                </a:solidFill>
              </a:rPr>
              <a:t> C</a:t>
            </a:r>
            <a:r>
              <a:rPr lang="en" sz="2500" b="1" dirty="0">
                <a:solidFill>
                  <a:srgbClr val="FFFFFF"/>
                </a:solidFill>
              </a:rPr>
              <a:t>overage</a:t>
            </a:r>
            <a:r>
              <a:rPr lang="en" sz="2500" b="1" cap="none" dirty="0">
                <a:solidFill>
                  <a:srgbClr val="FFFFFF"/>
                </a:solidFill>
              </a:rPr>
              <a:t> A</a:t>
            </a:r>
            <a:r>
              <a:rPr lang="en" sz="2500" b="1" dirty="0">
                <a:solidFill>
                  <a:srgbClr val="FFFFFF"/>
                </a:solidFill>
              </a:rPr>
              <a:t>nalysis</a:t>
            </a:r>
            <a:endParaRPr sz="2500" b="1" cap="none" dirty="0">
              <a:solidFill>
                <a:srgbClr val="FFFFFF"/>
              </a:solidFill>
            </a:endParaRPr>
          </a:p>
        </p:txBody>
      </p:sp>
      <p:sp>
        <p:nvSpPr>
          <p:cNvPr id="300" name="Google Shape;300;p36"/>
          <p:cNvSpPr/>
          <p:nvPr/>
        </p:nvSpPr>
        <p:spPr>
          <a:xfrm rot="10800000">
            <a:off x="161240" y="177356"/>
            <a:ext cx="1598694" cy="1373258"/>
          </a:xfrm>
          <a:custGeom>
            <a:avLst/>
            <a:gdLst/>
            <a:ahLst/>
            <a:cxnLst/>
            <a:rect l="l" t="t" r="r" b="b"/>
            <a:pathLst>
              <a:path w="2308583" h="1983044" extrusionOk="0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36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010" y="2651378"/>
            <a:ext cx="8613980" cy="225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7"/>
          <p:cNvGrpSpPr/>
          <p:nvPr/>
        </p:nvGrpSpPr>
        <p:grpSpPr>
          <a:xfrm>
            <a:off x="564643" y="558351"/>
            <a:ext cx="8005589" cy="4012254"/>
            <a:chOff x="752858" y="744469"/>
            <a:chExt cx="10674116" cy="5349671"/>
          </a:xfrm>
        </p:grpSpPr>
        <p:sp>
          <p:nvSpPr>
            <p:cNvPr id="307" name="Google Shape;307;p37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8" name="Google Shape;308;p3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551743" y="3652247"/>
            <a:ext cx="8040514" cy="91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lang="en" sz="3240" b="1"/>
              <a:t>Building the Test Suite and Automating the Test Run</a:t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 rot="10800000">
            <a:off x="326202" y="3334913"/>
            <a:ext cx="1467878" cy="827765"/>
          </a:xfrm>
          <a:custGeom>
            <a:avLst/>
            <a:gdLst/>
            <a:ahLst/>
            <a:cxnLst/>
            <a:rect l="l" t="t" r="r" b="b"/>
            <a:pathLst>
              <a:path w="2017702" h="1137821" extrusionOk="0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7347627" y="3983422"/>
            <a:ext cx="1531699" cy="910115"/>
          </a:xfrm>
          <a:custGeom>
            <a:avLst/>
            <a:gdLst/>
            <a:ahLst/>
            <a:cxnLst/>
            <a:rect l="l" t="t" r="r" b="b"/>
            <a:pathLst>
              <a:path w="2105428" h="1251016" extrusionOk="0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0" y="213275"/>
            <a:ext cx="42862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3275"/>
            <a:ext cx="44116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8"/>
          <p:cNvGrpSpPr/>
          <p:nvPr/>
        </p:nvGrpSpPr>
        <p:grpSpPr>
          <a:xfrm>
            <a:off x="564634" y="558342"/>
            <a:ext cx="8005605" cy="4012271"/>
            <a:chOff x="752846" y="744457"/>
            <a:chExt cx="10674141" cy="5349695"/>
          </a:xfrm>
        </p:grpSpPr>
        <p:sp>
          <p:nvSpPr>
            <p:cNvPr id="320" name="Google Shape;320;p38"/>
            <p:cNvSpPr/>
            <p:nvPr/>
          </p:nvSpPr>
          <p:spPr>
            <a:xfrm>
              <a:off x="8151962" y="1685652"/>
              <a:ext cx="3275025" cy="4408500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21" name="Google Shape;321;p38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" name="Google Shape;323;p38"/>
          <p:cNvSpPr/>
          <p:nvPr/>
        </p:nvSpPr>
        <p:spPr>
          <a:xfrm rot="5400000" flipH="1">
            <a:off x="730310" y="227919"/>
            <a:ext cx="1432586" cy="1928000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/>
          </p:nvPr>
        </p:nvSpPr>
        <p:spPr>
          <a:xfrm>
            <a:off x="940323" y="995516"/>
            <a:ext cx="26697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Franklin"/>
              <a:buNone/>
            </a:pPr>
            <a:r>
              <a:rPr lang="en" sz="4400" b="1" dirty="0"/>
              <a:t>Stress Testing</a:t>
            </a:r>
            <a:endParaRPr b="1" dirty="0"/>
          </a:p>
        </p:txBody>
      </p:sp>
      <p:pic>
        <p:nvPicPr>
          <p:cNvPr id="325" name="Google Shape;3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025" y="59425"/>
            <a:ext cx="550545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9"/>
          <p:cNvGrpSpPr/>
          <p:nvPr/>
        </p:nvGrpSpPr>
        <p:grpSpPr>
          <a:xfrm>
            <a:off x="564643" y="558351"/>
            <a:ext cx="8005589" cy="4012254"/>
            <a:chOff x="752858" y="744469"/>
            <a:chExt cx="10674116" cy="5349671"/>
          </a:xfrm>
        </p:grpSpPr>
        <p:sp>
          <p:nvSpPr>
            <p:cNvPr id="331" name="Google Shape;331;p3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2" name="Google Shape;332;p3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39"/>
          <p:cNvSpPr txBox="1">
            <a:spLocks noGrp="1"/>
          </p:cNvSpPr>
          <p:nvPr>
            <p:ph type="title"/>
          </p:nvPr>
        </p:nvSpPr>
        <p:spPr>
          <a:xfrm>
            <a:off x="1919217" y="1110697"/>
            <a:ext cx="3731775" cy="275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" sz="3600" cap="none">
                <a:solidFill>
                  <a:schemeClr val="lt2"/>
                </a:solidFill>
              </a:rPr>
              <a:t>T</a:t>
            </a:r>
            <a:r>
              <a:rPr lang="en" sz="3600">
                <a:solidFill>
                  <a:schemeClr val="lt2"/>
                </a:solidFill>
              </a:rPr>
              <a:t>hank</a:t>
            </a:r>
            <a:r>
              <a:rPr lang="en" sz="3600" cap="none">
                <a:solidFill>
                  <a:schemeClr val="lt2"/>
                </a:solidFill>
              </a:rPr>
              <a:t> Y</a:t>
            </a:r>
            <a:r>
              <a:rPr lang="en" sz="3600">
                <a:solidFill>
                  <a:schemeClr val="lt2"/>
                </a:solidFill>
              </a:rPr>
              <a:t>ou</a:t>
            </a:r>
            <a:r>
              <a:rPr lang="en" sz="3600" cap="none">
                <a:solidFill>
                  <a:schemeClr val="lt2"/>
                </a:solidFill>
              </a:rPr>
              <a:t>!</a:t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0" y="282"/>
            <a:ext cx="1581319" cy="5143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6" name="Google Shape;336;p39"/>
          <p:cNvSpPr/>
          <p:nvPr/>
        </p:nvSpPr>
        <p:spPr>
          <a:xfrm rot="10800000">
            <a:off x="843949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7" name="Google Shape;337;p39"/>
          <p:cNvCxnSpPr/>
          <p:nvPr/>
        </p:nvCxnSpPr>
        <p:spPr>
          <a:xfrm>
            <a:off x="6087267" y="1847565"/>
            <a:ext cx="0" cy="152513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On-screen Show (16:9)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Nunito</vt:lpstr>
      <vt:lpstr>Calibri</vt:lpstr>
      <vt:lpstr>Libre Franklin</vt:lpstr>
      <vt:lpstr>Shift</vt:lpstr>
      <vt:lpstr>Crop</vt:lpstr>
      <vt:lpstr>Crop</vt:lpstr>
      <vt:lpstr>TETRIS GAME</vt:lpstr>
      <vt:lpstr>TETRIS GAME</vt:lpstr>
      <vt:lpstr>Junit Tests</vt:lpstr>
      <vt:lpstr>PowerPoint Presentation</vt:lpstr>
      <vt:lpstr>Code Coverage Analysis</vt:lpstr>
      <vt:lpstr>Building the Test Suite and Automating the Test Run</vt:lpstr>
      <vt:lpstr>Stress 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</dc:title>
  <dc:creator>shaista usman</dc:creator>
  <cp:lastModifiedBy>Usman, Shaista</cp:lastModifiedBy>
  <cp:revision>3</cp:revision>
  <dcterms:modified xsi:type="dcterms:W3CDTF">2020-06-02T08:24:27Z</dcterms:modified>
</cp:coreProperties>
</file>