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9"/>
      <p: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76ccf7455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76ccf7455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19749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33519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0604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12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26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81513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8334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96565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64970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66688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532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7384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53705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055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108890" y="1110697"/>
            <a:ext cx="4258662" cy="244074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Tetris Game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108892" y="3603637"/>
            <a:ext cx="4258660" cy="81467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tx1">
                    <a:alpha val="85000"/>
                  </a:schemeClr>
                </a:solidFill>
              </a:rPr>
              <a:t>Group 6 </a:t>
            </a:r>
            <a:r>
              <a:rPr lang="en-US">
                <a:solidFill>
                  <a:schemeClr val="tx1">
                    <a:alpha val="8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Khanh Phan, Shaista Usman, Yi Niu</a:t>
            </a:r>
            <a:endParaRPr lang="en-US">
              <a:solidFill>
                <a:schemeClr val="tx1">
                  <a:alpha val="8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D30BF9-6EA6-4BD1-8FA3-5ED4D6FF9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0"/>
            <a:ext cx="3046595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38573" y="482600"/>
            <a:ext cx="998312" cy="951662"/>
          </a:xfrm>
          <a:prstGeom prst="rect">
            <a:avLst/>
          </a:prstGeom>
          <a:noFill/>
        </p:spPr>
      </p:pic>
      <p:pic>
        <p:nvPicPr>
          <p:cNvPr id="133" name="Google Shape;133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637726" y="1536965"/>
            <a:ext cx="1407158" cy="9516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0" name="Google Shape;130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934148" y="2680739"/>
            <a:ext cx="1407157" cy="2260951"/>
          </a:xfrm>
          <a:prstGeom prst="rect">
            <a:avLst/>
          </a:prstGeom>
          <a:noFill/>
        </p:spPr>
      </p:pic>
      <p:pic>
        <p:nvPicPr>
          <p:cNvPr id="132" name="Google Shape;132;p13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5400000">
            <a:off x="6339481" y="1679837"/>
            <a:ext cx="961360" cy="63682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B416F3-FF36-495D-8282-6EA1386A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40"/>
            <a:ext cx="6270921" cy="1573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7200" cap="all"/>
              <a:t>JUnit Tests</a:t>
            </a:r>
            <a:endParaRPr lang="en-US" sz="7200" cap="all" dirty="0"/>
          </a:p>
        </p:txBody>
      </p:sp>
    </p:spTree>
    <p:extLst>
      <p:ext uri="{BB962C8B-B14F-4D97-AF65-F5344CB8AC3E}">
        <p14:creationId xmlns:p14="http://schemas.microsoft.com/office/powerpoint/2010/main" val="2799597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998" y="360045"/>
            <a:ext cx="3135249" cy="2091055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6F7D9-7AE4-4291-9BE3-4AAC86C6E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4" y="360044"/>
            <a:ext cx="2276063" cy="2091056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998" y="2702752"/>
            <a:ext cx="3135249" cy="2091056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5447" y="365317"/>
            <a:ext cx="5056386" cy="442341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62EA4-8202-4761-9770-995F353CF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413" y="685389"/>
            <a:ext cx="3711388" cy="377272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77EE4B-C331-45D8-9E78-226C062C3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23" y="2702753"/>
            <a:ext cx="2276063" cy="20910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1702-0245-4A76-9F02-79A85203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BC962-0399-4E57-BBE3-554DEC757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8563-1308-4D4B-98B1-3CF50891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515186"/>
            <a:ext cx="7505700" cy="66815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Regression Testing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8F9E09-77C3-41E1-B3FC-2440654C4192}"/>
              </a:ext>
            </a:extLst>
          </p:cNvPr>
          <p:cNvGrpSpPr/>
          <p:nvPr/>
        </p:nvGrpSpPr>
        <p:grpSpPr>
          <a:xfrm>
            <a:off x="583987" y="1698171"/>
            <a:ext cx="3888122" cy="2666360"/>
            <a:chOff x="583987" y="1698171"/>
            <a:chExt cx="3888122" cy="26663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D72E5A-1396-45A6-84CB-DB134BA3A5D8}"/>
                </a:ext>
              </a:extLst>
            </p:cNvPr>
            <p:cNvSpPr/>
            <p:nvPr/>
          </p:nvSpPr>
          <p:spPr>
            <a:xfrm>
              <a:off x="583987" y="1698171"/>
              <a:ext cx="3888122" cy="26663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5F7159-F0C2-4541-B991-9216413E8E2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35053" y="1769182"/>
              <a:ext cx="3778623" cy="252871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812922-A221-4395-BA0C-0D35E4FBAA5D}"/>
              </a:ext>
            </a:extLst>
          </p:cNvPr>
          <p:cNvGrpSpPr/>
          <p:nvPr/>
        </p:nvGrpSpPr>
        <p:grpSpPr>
          <a:xfrm>
            <a:off x="4597772" y="1675120"/>
            <a:ext cx="4023713" cy="2666360"/>
            <a:chOff x="4597772" y="1715870"/>
            <a:chExt cx="4023713" cy="264866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DB3C92-1234-49C9-8141-35C31EE87B84}"/>
                </a:ext>
              </a:extLst>
            </p:cNvPr>
            <p:cNvSpPr/>
            <p:nvPr/>
          </p:nvSpPr>
          <p:spPr>
            <a:xfrm>
              <a:off x="4597772" y="1715870"/>
              <a:ext cx="4023713" cy="26486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6E1EA88-DD3E-4B3E-BDEE-07455243A5F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48839" y="1784691"/>
              <a:ext cx="3888122" cy="2528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322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96B2D-85A1-4180-BCF2-62C506E0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104312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19</Words>
  <Application>Microsoft Office PowerPoint</Application>
  <PresentationFormat>On-screen Show (16:9)</PresentationFormat>
  <Paragraphs>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Times New Roman</vt:lpstr>
      <vt:lpstr>Franklin Gothic Book</vt:lpstr>
      <vt:lpstr>Arial</vt:lpstr>
      <vt:lpstr>Crop</vt:lpstr>
      <vt:lpstr>Tetris Game</vt:lpstr>
      <vt:lpstr>JUnit Tests</vt:lpstr>
      <vt:lpstr>PowerPoint Presentation</vt:lpstr>
      <vt:lpstr>PowerPoint Presentation</vt:lpstr>
      <vt:lpstr>Regression Testing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Game</dc:title>
  <dc:creator>Usman, Shaista</dc:creator>
  <cp:lastModifiedBy>Usman, Shaista</cp:lastModifiedBy>
  <cp:revision>2</cp:revision>
  <dcterms:created xsi:type="dcterms:W3CDTF">2020-05-28T02:50:07Z</dcterms:created>
  <dcterms:modified xsi:type="dcterms:W3CDTF">2020-05-29T11:01:15Z</dcterms:modified>
</cp:coreProperties>
</file>