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67" r:id="rId3"/>
    <p:sldId id="261" r:id="rId4"/>
    <p:sldId id="257" r:id="rId5"/>
    <p:sldId id="258" r:id="rId6"/>
    <p:sldId id="266" r:id="rId7"/>
    <p:sldId id="264" r:id="rId8"/>
    <p:sldId id="262" r:id="rId9"/>
    <p:sldId id="265" r:id="rId10"/>
    <p:sldId id="263" r:id="rId11"/>
    <p:sldId id="260" r:id="rId12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14"/>
      <p: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9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76ccf7455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76ccf7455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19749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3519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0604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12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26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1513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8334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96565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64970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66688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532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7384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3705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055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108890" y="1110697"/>
            <a:ext cx="4258662" cy="244074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Tetris Game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108892" y="3603637"/>
            <a:ext cx="4415928" cy="81467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+mj-lt"/>
              </a:rPr>
              <a:t>Group 6 </a:t>
            </a:r>
            <a:r>
              <a:rPr lang="en-US" dirty="0" err="1">
                <a:solidFill>
                  <a:schemeClr val="tx1">
                    <a:alpha val="85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Khanh</a:t>
            </a: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 Phan, Shaista Usman, Yi </a:t>
            </a:r>
            <a:r>
              <a:rPr lang="en-US" dirty="0" err="1">
                <a:solidFill>
                  <a:schemeClr val="tx1">
                    <a:alpha val="85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Niu</a:t>
            </a:r>
            <a:endParaRPr lang="en-US" dirty="0">
              <a:solidFill>
                <a:schemeClr val="tx1">
                  <a:alpha val="85000"/>
                </a:schemeClr>
              </a:solidFill>
              <a:latin typeface="+mj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D30BF9-6EA6-4BD1-8FA3-5ED4D6FF9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0"/>
            <a:ext cx="3046595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38573" y="482600"/>
            <a:ext cx="998312" cy="951662"/>
          </a:xfrm>
          <a:prstGeom prst="rect">
            <a:avLst/>
          </a:prstGeom>
          <a:noFill/>
        </p:spPr>
      </p:pic>
      <p:pic>
        <p:nvPicPr>
          <p:cNvPr id="133" name="Google Shape;133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637726" y="1536965"/>
            <a:ext cx="1407158" cy="9516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0" name="Google Shape;130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934148" y="2680739"/>
            <a:ext cx="1407157" cy="2260951"/>
          </a:xfrm>
          <a:prstGeom prst="rect">
            <a:avLst/>
          </a:prstGeom>
          <a:noFill/>
        </p:spPr>
      </p:pic>
      <p:pic>
        <p:nvPicPr>
          <p:cNvPr id="132" name="Google Shape;132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5400000">
            <a:off x="6339481" y="1679837"/>
            <a:ext cx="961360" cy="63682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730313" y="227922"/>
            <a:ext cx="1432577" cy="1928003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7FE9A-EDB0-4420-9FDE-99751123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323" y="995516"/>
            <a:ext cx="2669568" cy="3361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dirty="0"/>
              <a:t>STRESS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54155-5EFD-4C24-82F4-0281F5144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5092" y="995517"/>
            <a:ext cx="3654508" cy="3361923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40039"/>
            <a:ext cx="9143999" cy="3034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01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6B2D-85A1-4180-BCF2-62C506E0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17" y="1110697"/>
            <a:ext cx="3731775" cy="27540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3600" cap="all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1581319" cy="5143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843949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7267" y="1847565"/>
            <a:ext cx="0" cy="152513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43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B687-8DA2-4688-B23F-0E890824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91" y="1110697"/>
            <a:ext cx="3975854" cy="2440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000" cap="all"/>
              <a:t>Tetris Game</a:t>
            </a:r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0CBFDF58-665B-449B-A659-9AC8B8700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16" y="0"/>
            <a:ext cx="2508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2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62" name="Rectangle 5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54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B416F3-FF36-495D-8282-6EA1386A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40"/>
            <a:ext cx="6270921" cy="1573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200" cap="all"/>
              <a:t>JUnit Tests</a:t>
            </a:r>
          </a:p>
        </p:txBody>
      </p:sp>
    </p:spTree>
    <p:extLst>
      <p:ext uri="{BB962C8B-B14F-4D97-AF65-F5344CB8AC3E}">
        <p14:creationId xmlns:p14="http://schemas.microsoft.com/office/powerpoint/2010/main" val="2799597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998" y="360045"/>
            <a:ext cx="3135249" cy="2091055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6F7D9-7AE4-4291-9BE3-4AAC86C6E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4" y="360044"/>
            <a:ext cx="2276063" cy="2091056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998" y="2702752"/>
            <a:ext cx="3135249" cy="2091056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5447" y="365317"/>
            <a:ext cx="5056386" cy="442341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62EA4-8202-4761-9770-995F353CF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413" y="685389"/>
            <a:ext cx="3711388" cy="37727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77EE4B-C331-45D8-9E78-226C062C3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23" y="2702753"/>
            <a:ext cx="2276063" cy="20910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9" name="Rectangle 23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54FA5-46BA-49D3-83B7-F08D4FEB9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3503" y="3125066"/>
            <a:ext cx="4205931" cy="153004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81702-0245-4A76-9F02-79A85203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507" y="3249756"/>
            <a:ext cx="3951133" cy="8146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cap="all">
                <a:solidFill>
                  <a:srgbClr val="FFFFFF"/>
                </a:solidFill>
              </a:rPr>
              <a:t>Code Coverage Analysis</a:t>
            </a:r>
            <a:endParaRPr lang="en-US" sz="2500" cap="all" dirty="0">
              <a:solidFill>
                <a:srgbClr val="FFFFFF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252609" y="2782687"/>
            <a:ext cx="1598600" cy="1373177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1656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730313" y="227922"/>
            <a:ext cx="1432577" cy="1928003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895FF-5A1D-4881-9159-3A9FFDA5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323" y="995516"/>
            <a:ext cx="2669568" cy="3361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/>
              <a:t>Code coverage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673E3-983F-4E50-BE24-F5CF5089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5092" y="995517"/>
            <a:ext cx="3654508" cy="3361923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40039"/>
            <a:ext cx="9143999" cy="3034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4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24E16E8-84BF-4D4C-A746-2537B1C15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890A3A2-97E0-41D2-BD93-30D3DFA73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718CB90A-6005-4951-84F5-70B5863EF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ED02-E30E-4FC9-A8D4-34608B5D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43" y="3552720"/>
            <a:ext cx="8040514" cy="7025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600" b="1" dirty="0"/>
              <a:t>Building the Test Suite and Runner</a:t>
            </a:r>
          </a:p>
        </p:txBody>
      </p:sp>
      <p:pic>
        <p:nvPicPr>
          <p:cNvPr id="7" name="Picture 6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A57C01D2-EFF7-4AB1-95E8-A20512B8D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07" b="1"/>
          <a:stretch/>
        </p:blipFill>
        <p:spPr>
          <a:xfrm>
            <a:off x="4606292" y="0"/>
            <a:ext cx="4537690" cy="314033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86F5F8-C6B1-4442-83E7-71F5C3C355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422" b="1"/>
          <a:stretch/>
        </p:blipFill>
        <p:spPr>
          <a:xfrm>
            <a:off x="0" y="0"/>
            <a:ext cx="4537710" cy="3140336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26202" y="3334913"/>
            <a:ext cx="1467878" cy="827765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7627" y="3983422"/>
            <a:ext cx="1531699" cy="910115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5705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4C9978-8FCB-4252-9F4F-74276060937C}"/>
              </a:ext>
            </a:extLst>
          </p:cNvPr>
          <p:cNvSpPr/>
          <p:nvPr/>
        </p:nvSpPr>
        <p:spPr>
          <a:xfrm>
            <a:off x="107576" y="1298601"/>
            <a:ext cx="4572000" cy="2896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613CEE-03E8-4B9A-8046-E5971DCF604D}"/>
              </a:ext>
            </a:extLst>
          </p:cNvPr>
          <p:cNvGrpSpPr/>
          <p:nvPr/>
        </p:nvGrpSpPr>
        <p:grpSpPr>
          <a:xfrm>
            <a:off x="4697663" y="1275015"/>
            <a:ext cx="4446337" cy="2970981"/>
            <a:chOff x="4597772" y="1715870"/>
            <a:chExt cx="4023713" cy="264866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E0B837-C1B9-4468-B8F3-8577119C6545}"/>
                </a:ext>
              </a:extLst>
            </p:cNvPr>
            <p:cNvSpPr/>
            <p:nvPr/>
          </p:nvSpPr>
          <p:spPr>
            <a:xfrm>
              <a:off x="4597772" y="1715870"/>
              <a:ext cx="4023713" cy="26486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3C72212-6E74-4846-BDF7-A8DD52F82E2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48839" y="1784691"/>
              <a:ext cx="3888122" cy="2528718"/>
            </a:xfrm>
            <a:prstGeom prst="rect">
              <a:avLst/>
            </a:prstGeom>
          </p:spPr>
        </p:pic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08F81448-FAE7-4777-8C31-B3F4D8A6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515186"/>
            <a:ext cx="7505700" cy="668155"/>
          </a:xfrm>
        </p:spPr>
        <p:txBody>
          <a:bodyPr/>
          <a:lstStyle/>
          <a:p>
            <a:pPr algn="ctr" defTabSz="914400">
              <a:spcBef>
                <a:spcPct val="0"/>
              </a:spcBef>
            </a:pPr>
            <a:r>
              <a:rPr lang="en-US" sz="2500" cap="all" dirty="0">
                <a:solidFill>
                  <a:schemeClr val="tx1"/>
                </a:solidFill>
              </a:rPr>
              <a:t>Execution of the TEST Suite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27A45-C9C7-431C-B19D-805F6F790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57" y="1366189"/>
            <a:ext cx="4294210" cy="282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20A43-688E-4349-B6A1-99AF7F08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93677"/>
            <a:ext cx="3014130" cy="39467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4100" dirty="0">
                <a:solidFill>
                  <a:schemeClr val="bg2"/>
                </a:solidFill>
              </a:rPr>
              <a:t>Code for Stress Testing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F5C3B-A79C-4086-967F-2E9F5114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2540" y="593677"/>
            <a:ext cx="3669231" cy="39467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84048" defTabSz="914400">
              <a:spcAft>
                <a:spcPts val="200"/>
              </a:spcAft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585621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On-screen Show (16:9)</PresentationFormat>
  <Paragraphs>11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Arial</vt:lpstr>
      <vt:lpstr>Crop</vt:lpstr>
      <vt:lpstr>Tetris Game</vt:lpstr>
      <vt:lpstr>Tetris Game</vt:lpstr>
      <vt:lpstr>JUnit Tests</vt:lpstr>
      <vt:lpstr>PowerPoint Presentation</vt:lpstr>
      <vt:lpstr>Code Coverage Analysis</vt:lpstr>
      <vt:lpstr>Code coverage</vt:lpstr>
      <vt:lpstr>Building the Test Suite and Runner</vt:lpstr>
      <vt:lpstr>Execution of the TEST Suite</vt:lpstr>
      <vt:lpstr>Code for Stress Testing</vt:lpstr>
      <vt:lpstr>STRESS TESTING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Game</dc:title>
  <dc:creator>Usman, Shaista</dc:creator>
  <cp:lastModifiedBy>Usman, Shaista</cp:lastModifiedBy>
  <cp:revision>1</cp:revision>
  <dcterms:created xsi:type="dcterms:W3CDTF">2020-05-30T10:04:49Z</dcterms:created>
  <dcterms:modified xsi:type="dcterms:W3CDTF">2020-05-30T10:10:29Z</dcterms:modified>
</cp:coreProperties>
</file>