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3"/>
  </p:notesMasterIdLst>
  <p:sldIdLst>
    <p:sldId id="256" r:id="rId2"/>
    <p:sldId id="267" r:id="rId3"/>
    <p:sldId id="261" r:id="rId4"/>
    <p:sldId id="257" r:id="rId5"/>
    <p:sldId id="258" r:id="rId6"/>
    <p:sldId id="266" r:id="rId7"/>
    <p:sldId id="264" r:id="rId8"/>
    <p:sldId id="262" r:id="rId9"/>
    <p:sldId id="265" r:id="rId10"/>
    <p:sldId id="263" r:id="rId11"/>
    <p:sldId id="260" r:id="rId12"/>
  </p:sldIdLst>
  <p:sldSz cx="9144000" cy="5143500" type="screen16x9"/>
  <p:notesSz cx="6858000" cy="9144000"/>
  <p:embeddedFontLst>
    <p:embeddedFont>
      <p:font typeface="Franklin Gothic Book" panose="020B0503020102020204" pitchFamily="34" charset="0"/>
      <p:regular r:id="rId14"/>
      <p:italic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4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392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76ccf7455_0_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76ccf7455_0_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341340"/>
            <a:ext cx="6270922" cy="1573670"/>
          </a:xfrm>
        </p:spPr>
        <p:txBody>
          <a:bodyPr anchor="b">
            <a:noAutofit/>
          </a:bodyPr>
          <a:lstStyle>
            <a:lvl1pPr algn="ct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2967210"/>
            <a:ext cx="5123755" cy="814678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25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4840039"/>
            <a:ext cx="1205958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4840039"/>
            <a:ext cx="5267533" cy="303461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grpSp>
        <p:nvGrpSpPr>
          <p:cNvPr id="7" name="Group 6"/>
          <p:cNvGrpSpPr/>
          <p:nvPr/>
        </p:nvGrpSpPr>
        <p:grpSpPr>
          <a:xfrm>
            <a:off x="564644" y="558352"/>
            <a:ext cx="8005588" cy="4012253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197492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721644"/>
            <a:ext cx="7200900" cy="26789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33519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421" y="468117"/>
            <a:ext cx="1174325" cy="39324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468117"/>
            <a:ext cx="6134731" cy="39324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406040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4125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264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7815139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976020"/>
            <a:ext cx="7209728" cy="2139553"/>
          </a:xfrm>
        </p:spPr>
        <p:txBody>
          <a:bodyPr anchor="b">
            <a:norm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3162246"/>
            <a:ext cx="7209728" cy="857493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4840039"/>
            <a:ext cx="1216807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4840039"/>
            <a:ext cx="5267533" cy="303461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264239"/>
            <a:ext cx="2456260" cy="3306366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28334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1714500"/>
            <a:ext cx="3335840" cy="268605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1714500"/>
            <a:ext cx="3335840" cy="26860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9965659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1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1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649709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0666886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35329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514351"/>
            <a:ext cx="3909060" cy="388143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2258"/>
            <a:ext cx="2891790" cy="225829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738442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3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51434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1976"/>
            <a:ext cx="2891790" cy="2258574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537059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14500"/>
            <a:ext cx="7200900" cy="268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4840039"/>
            <a:ext cx="90342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4840039"/>
            <a:ext cx="4710623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4840039"/>
            <a:ext cx="119721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Rectangle 8" title="Side bar"/>
          <p:cNvSpPr/>
          <p:nvPr/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0550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hf sldNum="0"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33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685800" rtl="0" eaLnBrk="1" latinLnBrk="0" hangingPunct="1">
        <a:lnSpc>
          <a:spcPct val="94000"/>
        </a:lnSpc>
        <a:spcBef>
          <a:spcPts val="750"/>
        </a:spcBef>
        <a:spcAft>
          <a:spcPts val="150"/>
        </a:spcAft>
        <a:buFont typeface="Franklin Gothic Book" panose="020B0503020102020204" pitchFamily="34" charset="0"/>
        <a:buChar char="■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5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0287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35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35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7145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0574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2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4003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05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0861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108890" y="1110697"/>
            <a:ext cx="4258662" cy="2440741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/>
              <a:t>Tetris Game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108892" y="3603637"/>
            <a:ext cx="4415928" cy="814678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tx1">
                    <a:alpha val="85000"/>
                  </a:schemeClr>
                </a:solidFill>
                <a:latin typeface="+mj-lt"/>
              </a:rPr>
              <a:t>Group 6 </a:t>
            </a:r>
            <a:r>
              <a:rPr lang="en-US" dirty="0" err="1">
                <a:solidFill>
                  <a:schemeClr val="tx1">
                    <a:alpha val="85000"/>
                  </a:schemeClr>
                </a:solidFill>
                <a:latin typeface="+mj-lt"/>
                <a:ea typeface="Times New Roman"/>
                <a:cs typeface="Times New Roman"/>
                <a:sym typeface="Times New Roman"/>
              </a:rPr>
              <a:t>Khanh</a:t>
            </a:r>
            <a:r>
              <a:rPr lang="en-US" dirty="0">
                <a:solidFill>
                  <a:schemeClr val="tx1">
                    <a:alpha val="85000"/>
                  </a:schemeClr>
                </a:solidFill>
                <a:latin typeface="+mj-lt"/>
                <a:ea typeface="Times New Roman"/>
                <a:cs typeface="Times New Roman"/>
                <a:sym typeface="Times New Roman"/>
              </a:rPr>
              <a:t> Phan, Shaista Usman, Yi </a:t>
            </a:r>
            <a:r>
              <a:rPr lang="en-US" dirty="0" err="1">
                <a:solidFill>
                  <a:schemeClr val="tx1">
                    <a:alpha val="85000"/>
                  </a:schemeClr>
                </a:solidFill>
                <a:latin typeface="+mj-lt"/>
                <a:ea typeface="Times New Roman"/>
                <a:cs typeface="Times New Roman"/>
                <a:sym typeface="Times New Roman"/>
              </a:rPr>
              <a:t>Niu</a:t>
            </a:r>
            <a:endParaRPr lang="en-US" dirty="0">
              <a:solidFill>
                <a:schemeClr val="tx1">
                  <a:alpha val="85000"/>
                </a:schemeClr>
              </a:solidFill>
              <a:latin typeface="+mj-lt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DD30BF9-6EA6-4BD1-8FA3-5ED4D6FF9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7404" y="0"/>
            <a:ext cx="3046595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1" name="Google Shape;131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38573" y="482600"/>
            <a:ext cx="998312" cy="951662"/>
          </a:xfrm>
          <a:prstGeom prst="rect">
            <a:avLst/>
          </a:prstGeom>
          <a:noFill/>
        </p:spPr>
      </p:pic>
      <p:pic>
        <p:nvPicPr>
          <p:cNvPr id="133" name="Google Shape;133;p1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637726" y="1536965"/>
            <a:ext cx="1407158" cy="95166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30" name="Google Shape;130;p13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6934148" y="2680739"/>
            <a:ext cx="1407157" cy="2260951"/>
          </a:xfrm>
          <a:prstGeom prst="rect">
            <a:avLst/>
          </a:prstGeom>
          <a:noFill/>
        </p:spPr>
      </p:pic>
      <p:pic>
        <p:nvPicPr>
          <p:cNvPr id="132" name="Google Shape;132;p13"/>
          <p:cNvPicPr preferRelativeResize="0"/>
          <p:nvPr/>
        </p:nvPicPr>
        <p:blipFill>
          <a:blip r:embed="rId6"/>
          <a:stretch>
            <a:fillRect/>
          </a:stretch>
        </p:blipFill>
        <p:spPr>
          <a:xfrm rot="5400000">
            <a:off x="6339481" y="1679837"/>
            <a:ext cx="961360" cy="636824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97F59D-628C-4053-B41F-489D0045F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3638F2F-4688-4030-B1CC-80272444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48C811F0-0ED8-4A7B-BFDE-6433C690E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730313" y="227922"/>
            <a:ext cx="1432577" cy="1928003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77FE9A-EDB0-4420-9FDE-99751123F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323" y="995516"/>
            <a:ext cx="2669568" cy="33619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4400" dirty="0"/>
              <a:t>Stress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54155-5EFD-4C24-82F4-0281F5144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5092" y="995517"/>
            <a:ext cx="3654508" cy="3361923"/>
          </a:xfrm>
        </p:spPr>
        <p:txBody>
          <a:bodyPr vert="horz" lIns="91440" tIns="45720" rIns="91440" bIns="45720" rtlCol="0">
            <a:normAutofit/>
          </a:bodyPr>
          <a:lstStyle/>
          <a:p>
            <a:pPr indent="-384048" defTabSz="914400">
              <a:spcAft>
                <a:spcPts val="200"/>
              </a:spcAft>
            </a:pP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C19CEE-435E-4643-849E-5194A5743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840039"/>
            <a:ext cx="9143999" cy="3034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0013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643" y="558351"/>
            <a:ext cx="8005589" cy="4012254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1D149FF-24EA-4575-93C6-D58A02586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96B2D-85A1-4180-BCF2-62C506E0E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217" y="1110697"/>
            <a:ext cx="3731775" cy="27540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Bef>
                <a:spcPct val="0"/>
              </a:spcBef>
            </a:pPr>
            <a:r>
              <a:rPr lang="en-US" sz="3600" cap="all" dirty="0">
                <a:solidFill>
                  <a:schemeClr val="tx2"/>
                </a:solidFill>
              </a:rPr>
              <a:t>T</a:t>
            </a:r>
            <a:r>
              <a:rPr lang="en-US" sz="3600" dirty="0">
                <a:solidFill>
                  <a:schemeClr val="tx2"/>
                </a:solidFill>
              </a:rPr>
              <a:t>hank</a:t>
            </a:r>
            <a:r>
              <a:rPr lang="en-US" sz="3600" cap="all" dirty="0">
                <a:solidFill>
                  <a:schemeClr val="tx2"/>
                </a:solidFill>
              </a:rPr>
              <a:t> Y</a:t>
            </a:r>
            <a:r>
              <a:rPr lang="en-US" sz="3600" dirty="0">
                <a:solidFill>
                  <a:schemeClr val="tx2"/>
                </a:solidFill>
              </a:rPr>
              <a:t>ou</a:t>
            </a:r>
            <a:r>
              <a:rPr lang="en-US" sz="3600" cap="all" dirty="0">
                <a:solidFill>
                  <a:schemeClr val="tx2"/>
                </a:solidFill>
              </a:rPr>
              <a:t>!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965133-69F4-4869-A4C0-97C9B2B60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"/>
            <a:ext cx="1581319" cy="51432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43FEB8E0-28C6-45D4-B8D7-F36F09074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843949" y="558351"/>
            <a:ext cx="2456751" cy="3306366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09EBF91-BD5B-4CA7-8B07-993751CD3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87267" y="1847565"/>
            <a:ext cx="0" cy="152513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431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643" y="558351"/>
            <a:ext cx="8005589" cy="4012254"/>
            <a:chOff x="752858" y="744469"/>
            <a:chExt cx="10674117" cy="534967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7A6167-FCC5-49E8-B280-CECAF151E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F84046EA-4273-437E-9DE5-5AEE713C3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64643" y="558351"/>
            <a:ext cx="2456751" cy="3306366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7CB687-8DA2-4688-B23F-0E8908249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891" y="1110697"/>
            <a:ext cx="3975854" cy="24407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000" cap="all" dirty="0"/>
              <a:t>Tetris Game</a:t>
            </a:r>
          </a:p>
        </p:txBody>
      </p:sp>
      <p:pic>
        <p:nvPicPr>
          <p:cNvPr id="6" name="Picture 5" descr="A screen shot of a building&#10;&#10;Description automatically generated">
            <a:extLst>
              <a:ext uri="{FF2B5EF4-FFF2-40B4-BE49-F238E27FC236}">
                <a16:creationId xmlns:a16="http://schemas.microsoft.com/office/drawing/2014/main" id="{0CBFDF58-665B-449B-A659-9AC8B8700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116" y="0"/>
            <a:ext cx="25082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321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48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643" y="558351"/>
            <a:ext cx="8005589" cy="4012254"/>
            <a:chOff x="752858" y="744469"/>
            <a:chExt cx="10674117" cy="5349671"/>
          </a:xfrm>
        </p:grpSpPr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62" name="Rectangle 52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54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643" y="558351"/>
            <a:ext cx="8005589" cy="4012254"/>
            <a:chOff x="752858" y="744469"/>
            <a:chExt cx="10674117" cy="5349671"/>
          </a:xfrm>
        </p:grpSpPr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B416F3-FF36-495D-8282-6EA1386AE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346" y="1341340"/>
            <a:ext cx="6270921" cy="15736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7200" cap="all" dirty="0"/>
              <a:t>J</a:t>
            </a:r>
            <a:r>
              <a:rPr lang="en-US" sz="7200" dirty="0"/>
              <a:t>unit</a:t>
            </a:r>
            <a:r>
              <a:rPr lang="en-US" sz="7200" cap="all" dirty="0"/>
              <a:t> T</a:t>
            </a:r>
            <a:r>
              <a:rPr lang="en-US" sz="7200" dirty="0"/>
              <a:t>ests</a:t>
            </a:r>
            <a:endParaRPr lang="en-US" sz="7200" cap="all" dirty="0"/>
          </a:p>
        </p:txBody>
      </p:sp>
    </p:spTree>
    <p:extLst>
      <p:ext uri="{BB962C8B-B14F-4D97-AF65-F5344CB8AC3E}">
        <p14:creationId xmlns:p14="http://schemas.microsoft.com/office/powerpoint/2010/main" val="27995979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3CC463-F933-4AC4-86E1-5AC14B0C3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25D2DB-A12A-44DB-B00E-F4D622329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998" y="360045"/>
            <a:ext cx="3135249" cy="2091055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56F7D9-7AE4-4291-9BE3-4AAC86C6E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24" y="360044"/>
            <a:ext cx="2276063" cy="2091056"/>
          </a:xfrm>
          <a:prstGeom prst="rect">
            <a:avLst/>
          </a:prstGeom>
        </p:spPr>
      </p:pic>
      <p:sp>
        <p:nvSpPr>
          <p:cNvPr id="19" name="Rectangle 13">
            <a:extLst>
              <a:ext uri="{FF2B5EF4-FFF2-40B4-BE49-F238E27FC236}">
                <a16:creationId xmlns:a16="http://schemas.microsoft.com/office/drawing/2014/main" id="{CE7E7877-F64E-4EEA-B778-138031EFF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998" y="2702752"/>
            <a:ext cx="3135249" cy="2091056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7DD6C4F3-70FD-4F13-919C-702EE4886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5447" y="365317"/>
            <a:ext cx="5056386" cy="4423410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F62EA4-8202-4761-9770-995F353CF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6413" y="685389"/>
            <a:ext cx="3711388" cy="377272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A77EE4B-C331-45D8-9E78-226C062C38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823" y="2702753"/>
            <a:ext cx="2276063" cy="20910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643" y="558351"/>
            <a:ext cx="8005589" cy="4012254"/>
            <a:chOff x="752858" y="744469"/>
            <a:chExt cx="10674117" cy="5349671"/>
          </a:xfrm>
        </p:grpSpPr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B709ADC9-6EAF-4268-9415-1ED5ECFA2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354FA5-46BA-49D3-83B7-F08D4FEB9F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017" b="8714"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081702-0245-4A76-9F02-79A852031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346" y="1341340"/>
            <a:ext cx="6270921" cy="15736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spcBef>
                <a:spcPct val="0"/>
              </a:spcBef>
            </a:pPr>
            <a:r>
              <a:rPr lang="en-US" sz="5000" cap="all"/>
              <a:t>Code Coverage Analysis</a:t>
            </a:r>
            <a:endParaRPr lang="en-US" sz="5000" cap="all" dirty="0"/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9DBC0E6C-6025-4E83-949A-8C4096E09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9190" y="2292528"/>
            <a:ext cx="7212257" cy="2109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564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643" y="558351"/>
            <a:ext cx="8005589" cy="4012254"/>
            <a:chOff x="752858" y="744469"/>
            <a:chExt cx="10674117" cy="5349671"/>
          </a:xfrm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5D213B41-AC9B-4E61-BEED-FF4C168A8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4895FF-5A1D-4881-9159-3A9FFDA5A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22" y="760291"/>
            <a:ext cx="8152313" cy="9279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spcBef>
                <a:spcPct val="0"/>
              </a:spcBef>
            </a:pPr>
            <a:r>
              <a:rPr lang="en-US" sz="5000" cap="all"/>
              <a:t>Code coverage</a:t>
            </a:r>
          </a:p>
        </p:txBody>
      </p:sp>
      <p:sp>
        <p:nvSpPr>
          <p:cNvPr id="77" name="Freeform 6">
            <a:extLst>
              <a:ext uri="{FF2B5EF4-FFF2-40B4-BE49-F238E27FC236}">
                <a16:creationId xmlns:a16="http://schemas.microsoft.com/office/drawing/2014/main" id="{628FBD9F-3B86-4C98-8F77-383320737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6115638" y="2163173"/>
            <a:ext cx="2254417" cy="3034665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ADB3866-FC28-4A15-B851-650F5D400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9190" y="2292528"/>
            <a:ext cx="7212257" cy="2109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Freeform 6">
            <a:extLst>
              <a:ext uri="{FF2B5EF4-FFF2-40B4-BE49-F238E27FC236}">
                <a16:creationId xmlns:a16="http://schemas.microsoft.com/office/drawing/2014/main" id="{6283F864-E3D1-457B-865A-DDC32254D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810606" y="1452508"/>
            <a:ext cx="2254868" cy="3034665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48745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624E16E8-84BF-4D4C-A746-2537B1C15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643" y="558351"/>
            <a:ext cx="8005589" cy="4012254"/>
            <a:chOff x="752858" y="744469"/>
            <a:chExt cx="10674117" cy="5349671"/>
          </a:xfrm>
        </p:grpSpPr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F890A3A2-97E0-41D2-BD93-30D3DFA732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718CB90A-6005-4951-84F5-70B5863EF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7BB74091-09FE-44AF-8325-7FE6E175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4ED02-E30E-4FC9-A8D4-34608B5D0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743" y="3652247"/>
            <a:ext cx="8040514" cy="91011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 defTabSz="914400">
              <a:spcBef>
                <a:spcPct val="0"/>
              </a:spcBef>
            </a:pPr>
            <a:r>
              <a:rPr lang="en-US" sz="3600" b="1" dirty="0"/>
              <a:t>Building the Test Suite and Automating the Test Run</a:t>
            </a:r>
          </a:p>
        </p:txBody>
      </p:sp>
      <p:pic>
        <p:nvPicPr>
          <p:cNvPr id="7" name="Picture 6" descr="A picture containing sitting, table&#10;&#10;Description automatically generated">
            <a:extLst>
              <a:ext uri="{FF2B5EF4-FFF2-40B4-BE49-F238E27FC236}">
                <a16:creationId xmlns:a16="http://schemas.microsoft.com/office/drawing/2014/main" id="{A57C01D2-EFF7-4AB1-95E8-A20512B8DD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307" b="1"/>
          <a:stretch/>
        </p:blipFill>
        <p:spPr>
          <a:xfrm>
            <a:off x="4606292" y="0"/>
            <a:ext cx="4537690" cy="3140336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86F5F8-C6B1-4442-83E7-71F5C3C355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422" b="1"/>
          <a:stretch/>
        </p:blipFill>
        <p:spPr>
          <a:xfrm>
            <a:off x="0" y="0"/>
            <a:ext cx="4537710" cy="3140336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F30CCEB-94C4-4F72-BA5A-9CEA85302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326202" y="3334913"/>
            <a:ext cx="1467878" cy="827765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DE1A94F-CC8B-4954-97A7-ADD4F300D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47627" y="3983422"/>
            <a:ext cx="1531699" cy="910115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57059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2A97F59D-628C-4053-B41F-489D0045F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7C159B63-C56D-4E4E-8B07-40A1346DC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7DEF201-077E-444A-A3F0-66E142535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4C9978-8FCB-4252-9F4F-74276060937C}"/>
              </a:ext>
            </a:extLst>
          </p:cNvPr>
          <p:cNvSpPr/>
          <p:nvPr/>
        </p:nvSpPr>
        <p:spPr>
          <a:xfrm>
            <a:off x="107576" y="1298601"/>
            <a:ext cx="4572000" cy="28968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F613CEE-03E8-4B9A-8046-E5971DCF604D}"/>
              </a:ext>
            </a:extLst>
          </p:cNvPr>
          <p:cNvGrpSpPr/>
          <p:nvPr/>
        </p:nvGrpSpPr>
        <p:grpSpPr>
          <a:xfrm>
            <a:off x="4559351" y="1236595"/>
            <a:ext cx="4446337" cy="2970981"/>
            <a:chOff x="4597772" y="1715870"/>
            <a:chExt cx="4023713" cy="264866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3E0B837-C1B9-4468-B8F3-8577119C6545}"/>
                </a:ext>
              </a:extLst>
            </p:cNvPr>
            <p:cNvSpPr/>
            <p:nvPr/>
          </p:nvSpPr>
          <p:spPr>
            <a:xfrm>
              <a:off x="4597772" y="1715870"/>
              <a:ext cx="4023713" cy="264866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D3C72212-6E74-4846-BDF7-A8DD52F82E23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648839" y="1784691"/>
              <a:ext cx="3888122" cy="2528718"/>
            </a:xfrm>
            <a:prstGeom prst="rect">
              <a:avLst/>
            </a:prstGeom>
          </p:spPr>
        </p:pic>
      </p:grpSp>
      <p:sp>
        <p:nvSpPr>
          <p:cNvPr id="35" name="Title 1">
            <a:extLst>
              <a:ext uri="{FF2B5EF4-FFF2-40B4-BE49-F238E27FC236}">
                <a16:creationId xmlns:a16="http://schemas.microsoft.com/office/drawing/2014/main" id="{08F81448-FAE7-4777-8C31-B3F4D8A6C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515186"/>
            <a:ext cx="7505700" cy="668155"/>
          </a:xfrm>
        </p:spPr>
        <p:txBody>
          <a:bodyPr/>
          <a:lstStyle/>
          <a:p>
            <a:pPr algn="ctr" defTabSz="914400">
              <a:spcBef>
                <a:spcPct val="0"/>
              </a:spcBef>
            </a:pPr>
            <a:r>
              <a:rPr lang="en-US" sz="3200" b="1" dirty="0"/>
              <a:t>Executing</a:t>
            </a:r>
            <a:r>
              <a:rPr lang="en-US" sz="2500" b="1" cap="all" dirty="0">
                <a:solidFill>
                  <a:schemeClr val="tx1"/>
                </a:solidFill>
              </a:rPr>
              <a:t> </a:t>
            </a:r>
            <a:r>
              <a:rPr lang="en-US" sz="3200" b="1" dirty="0"/>
              <a:t>the Test Suite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B27A45-C9C7-431C-B19D-805F6F790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33" y="1327769"/>
            <a:ext cx="4294210" cy="282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929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79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643" y="558351"/>
            <a:ext cx="8005589" cy="4012254"/>
            <a:chOff x="752858" y="744469"/>
            <a:chExt cx="10674117" cy="5349671"/>
          </a:xfrm>
        </p:grpSpPr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82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3320A43-688E-4349-B6A1-99AF7F089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126" y="1623853"/>
            <a:ext cx="2023964" cy="9478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spcBef>
                <a:spcPct val="0"/>
              </a:spcBef>
            </a:pPr>
            <a:r>
              <a:rPr lang="en-US" sz="3100" dirty="0"/>
              <a:t>Stress Testing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A8886ECB-A931-4CA9-A514-D43C6E328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612" y="68263"/>
            <a:ext cx="5501387" cy="500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56214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On-screen Show (16:9)</PresentationFormat>
  <Paragraphs>11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Franklin Gothic Book</vt:lpstr>
      <vt:lpstr>Crop</vt:lpstr>
      <vt:lpstr>Tetris Game</vt:lpstr>
      <vt:lpstr>Tetris Game</vt:lpstr>
      <vt:lpstr>Junit Tests</vt:lpstr>
      <vt:lpstr>PowerPoint Presentation</vt:lpstr>
      <vt:lpstr>Code Coverage Analysis</vt:lpstr>
      <vt:lpstr>Code coverage</vt:lpstr>
      <vt:lpstr>Building the Test Suite and Automating the Test Run</vt:lpstr>
      <vt:lpstr>Executing the Test Suite</vt:lpstr>
      <vt:lpstr>Stress Testing</vt:lpstr>
      <vt:lpstr>Stress Testing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Tetris Game</dc:title>
  <dc:creator>Usman, Shaista</dc:creator>
  <cp:lastModifiedBy>Usman, Shaista</cp:lastModifiedBy>
  <cp:revision>1</cp:revision>
  <dcterms:created xsi:type="dcterms:W3CDTF">2020-06-01T18:54:06Z</dcterms:created>
  <dcterms:modified xsi:type="dcterms:W3CDTF">2020-06-01T18:56:46Z</dcterms:modified>
</cp:coreProperties>
</file>