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13" r:id="rId2"/>
    <p:sldId id="257" r:id="rId3"/>
    <p:sldId id="318" r:id="rId4"/>
    <p:sldId id="259" r:id="rId5"/>
    <p:sldId id="258" r:id="rId6"/>
    <p:sldId id="260" r:id="rId7"/>
    <p:sldId id="319" r:id="rId8"/>
    <p:sldId id="320" r:id="rId9"/>
    <p:sldId id="261" r:id="rId10"/>
    <p:sldId id="314" r:id="rId11"/>
    <p:sldId id="315" r:id="rId12"/>
    <p:sldId id="316" r:id="rId13"/>
    <p:sldId id="332" r:id="rId14"/>
    <p:sldId id="331" r:id="rId15"/>
    <p:sldId id="321" r:id="rId16"/>
    <p:sldId id="322" r:id="rId17"/>
    <p:sldId id="323" r:id="rId18"/>
    <p:sldId id="324" r:id="rId19"/>
    <p:sldId id="325" r:id="rId20"/>
    <p:sldId id="326" r:id="rId21"/>
    <p:sldId id="327" r:id="rId22"/>
    <p:sldId id="328" r:id="rId23"/>
    <p:sldId id="329" r:id="rId24"/>
    <p:sldId id="330" r:id="rId25"/>
    <p:sldId id="33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091A2-6ACD-7C44-BF26-8B2484B06C9B}" v="28" dt="2020-01-07T23:42:42.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2" autoAdjust="0"/>
    <p:restoredTop sz="71986" autoAdjust="0"/>
  </p:normalViewPr>
  <p:slideViewPr>
    <p:cSldViewPr snapToGrid="0">
      <p:cViewPr varScale="1">
        <p:scale>
          <a:sx n="121" d="100"/>
          <a:sy n="121" d="100"/>
        </p:scale>
        <p:origin x="200" y="7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43" d="100"/>
        <a:sy n="14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7EF091A2-6ACD-7C44-BF26-8B2484B06C9B}"/>
    <pc:docChg chg="undo custSel addSld delSld modSld sldOrd">
      <pc:chgData name="Michaeljon Miller" userId="c575fe5cddd8b8cf" providerId="LiveId" clId="{7EF091A2-6ACD-7C44-BF26-8B2484B06C9B}" dt="2020-01-07T23:43:53.562" v="1812" actId="20577"/>
      <pc:docMkLst>
        <pc:docMk/>
      </pc:docMkLst>
      <pc:sldChg chg="modSp">
        <pc:chgData name="Michaeljon Miller" userId="c575fe5cddd8b8cf" providerId="LiveId" clId="{7EF091A2-6ACD-7C44-BF26-8B2484B06C9B}" dt="2020-01-07T22:58:35.419" v="536" actId="20577"/>
        <pc:sldMkLst>
          <pc:docMk/>
          <pc:sldMk cId="281628526" sldId="257"/>
        </pc:sldMkLst>
        <pc:spChg chg="mod">
          <ac:chgData name="Michaeljon Miller" userId="c575fe5cddd8b8cf" providerId="LiveId" clId="{7EF091A2-6ACD-7C44-BF26-8B2484B06C9B}" dt="2020-01-07T22:58:35.419" v="536" actId="20577"/>
          <ac:spMkLst>
            <pc:docMk/>
            <pc:sldMk cId="281628526" sldId="257"/>
            <ac:spMk id="3" creationId="{00000000-0000-0000-0000-000000000000}"/>
          </ac:spMkLst>
        </pc:spChg>
      </pc:sldChg>
      <pc:sldChg chg="modSp">
        <pc:chgData name="Michaeljon Miller" userId="c575fe5cddd8b8cf" providerId="LiveId" clId="{7EF091A2-6ACD-7C44-BF26-8B2484B06C9B}" dt="2019-12-31T17:02:15.823" v="496" actId="114"/>
        <pc:sldMkLst>
          <pc:docMk/>
          <pc:sldMk cId="3067666387" sldId="258"/>
        </pc:sldMkLst>
        <pc:spChg chg="mod">
          <ac:chgData name="Michaeljon Miller" userId="c575fe5cddd8b8cf" providerId="LiveId" clId="{7EF091A2-6ACD-7C44-BF26-8B2484B06C9B}" dt="2019-12-31T17:02:15.823" v="496" actId="114"/>
          <ac:spMkLst>
            <pc:docMk/>
            <pc:sldMk cId="3067666387" sldId="258"/>
            <ac:spMk id="3" creationId="{00000000-0000-0000-0000-000000000000}"/>
          </ac:spMkLst>
        </pc:spChg>
      </pc:sldChg>
      <pc:sldChg chg="modSp">
        <pc:chgData name="Michaeljon Miller" userId="c575fe5cddd8b8cf" providerId="LiveId" clId="{7EF091A2-6ACD-7C44-BF26-8B2484B06C9B}" dt="2020-01-07T23:01:25.442" v="651" actId="20577"/>
        <pc:sldMkLst>
          <pc:docMk/>
          <pc:sldMk cId="3703959879" sldId="260"/>
        </pc:sldMkLst>
        <pc:spChg chg="mod">
          <ac:chgData name="Michaeljon Miller" userId="c575fe5cddd8b8cf" providerId="LiveId" clId="{7EF091A2-6ACD-7C44-BF26-8B2484B06C9B}" dt="2020-01-07T23:01:25.442" v="651" actId="20577"/>
          <ac:spMkLst>
            <pc:docMk/>
            <pc:sldMk cId="3703959879" sldId="260"/>
            <ac:spMk id="3" creationId="{00000000-0000-0000-0000-000000000000}"/>
          </ac:spMkLst>
        </pc:spChg>
      </pc:sldChg>
      <pc:sldChg chg="ord">
        <pc:chgData name="Michaeljon Miller" userId="c575fe5cddd8b8cf" providerId="LiveId" clId="{7EF091A2-6ACD-7C44-BF26-8B2484B06C9B}" dt="2020-01-07T23:23:08.840" v="1302"/>
        <pc:sldMkLst>
          <pc:docMk/>
          <pc:sldMk cId="1438224000" sldId="316"/>
        </pc:sldMkLst>
      </pc:sldChg>
      <pc:sldChg chg="modSp">
        <pc:chgData name="Michaeljon Miller" userId="c575fe5cddd8b8cf" providerId="LiveId" clId="{7EF091A2-6ACD-7C44-BF26-8B2484B06C9B}" dt="2019-12-31T17:01:48.107" v="437" actId="20577"/>
        <pc:sldMkLst>
          <pc:docMk/>
          <pc:sldMk cId="639142658" sldId="318"/>
        </pc:sldMkLst>
        <pc:spChg chg="mod">
          <ac:chgData name="Michaeljon Miller" userId="c575fe5cddd8b8cf" providerId="LiveId" clId="{7EF091A2-6ACD-7C44-BF26-8B2484B06C9B}" dt="2019-12-31T16:57:25.622" v="113" actId="27636"/>
          <ac:spMkLst>
            <pc:docMk/>
            <pc:sldMk cId="639142658" sldId="318"/>
            <ac:spMk id="3" creationId="{09D0B488-2D12-D246-8704-893F1372932C}"/>
          </ac:spMkLst>
        </pc:spChg>
        <pc:spChg chg="mod">
          <ac:chgData name="Michaeljon Miller" userId="c575fe5cddd8b8cf" providerId="LiveId" clId="{7EF091A2-6ACD-7C44-BF26-8B2484B06C9B}" dt="2019-12-31T17:01:48.107" v="437" actId="20577"/>
          <ac:spMkLst>
            <pc:docMk/>
            <pc:sldMk cId="639142658" sldId="318"/>
            <ac:spMk id="4" creationId="{AFAEFCB6-2794-724A-8566-92A7F00B63CB}"/>
          </ac:spMkLst>
        </pc:spChg>
      </pc:sldChg>
      <pc:sldChg chg="modSp">
        <pc:chgData name="Michaeljon Miller" userId="c575fe5cddd8b8cf" providerId="LiveId" clId="{7EF091A2-6ACD-7C44-BF26-8B2484B06C9B}" dt="2020-01-07T23:03:37.101" v="662" actId="20577"/>
        <pc:sldMkLst>
          <pc:docMk/>
          <pc:sldMk cId="368945512" sldId="319"/>
        </pc:sldMkLst>
        <pc:spChg chg="mod">
          <ac:chgData name="Michaeljon Miller" userId="c575fe5cddd8b8cf" providerId="LiveId" clId="{7EF091A2-6ACD-7C44-BF26-8B2484B06C9B}" dt="2020-01-07T23:03:37.101" v="662" actId="20577"/>
          <ac:spMkLst>
            <pc:docMk/>
            <pc:sldMk cId="368945512" sldId="319"/>
            <ac:spMk id="5" creationId="{39C2DD69-AA45-104D-9712-E044843BB730}"/>
          </ac:spMkLst>
        </pc:spChg>
      </pc:sldChg>
      <pc:sldChg chg="addSp delSp modSp new mod modClrScheme chgLayout">
        <pc:chgData name="Michaeljon Miller" userId="c575fe5cddd8b8cf" providerId="LiveId" clId="{7EF091A2-6ACD-7C44-BF26-8B2484B06C9B}" dt="2020-01-07T23:04:22.384" v="685" actId="20577"/>
        <pc:sldMkLst>
          <pc:docMk/>
          <pc:sldMk cId="1943180212" sldId="320"/>
        </pc:sldMkLst>
        <pc:spChg chg="del mod ord">
          <ac:chgData name="Michaeljon Miller" userId="c575fe5cddd8b8cf" providerId="LiveId" clId="{7EF091A2-6ACD-7C44-BF26-8B2484B06C9B}" dt="2020-01-07T23:04:18.328" v="664" actId="700"/>
          <ac:spMkLst>
            <pc:docMk/>
            <pc:sldMk cId="1943180212" sldId="320"/>
            <ac:spMk id="2" creationId="{61226C0C-A9CD-4E48-BF83-FE8CF8729AA0}"/>
          </ac:spMkLst>
        </pc:spChg>
        <pc:spChg chg="del mod ord">
          <ac:chgData name="Michaeljon Miller" userId="c575fe5cddd8b8cf" providerId="LiveId" clId="{7EF091A2-6ACD-7C44-BF26-8B2484B06C9B}" dt="2020-01-07T23:04:18.328" v="664" actId="700"/>
          <ac:spMkLst>
            <pc:docMk/>
            <pc:sldMk cId="1943180212" sldId="320"/>
            <ac:spMk id="3" creationId="{42ED4FB7-4D36-6F42-866A-98613165BAF9}"/>
          </ac:spMkLst>
        </pc:spChg>
        <pc:spChg chg="del">
          <ac:chgData name="Michaeljon Miller" userId="c575fe5cddd8b8cf" providerId="LiveId" clId="{7EF091A2-6ACD-7C44-BF26-8B2484B06C9B}" dt="2020-01-07T23:04:18.328" v="664" actId="700"/>
          <ac:spMkLst>
            <pc:docMk/>
            <pc:sldMk cId="1943180212" sldId="320"/>
            <ac:spMk id="4" creationId="{4F36E813-8CD7-6642-8823-BB7FFBD69B39}"/>
          </ac:spMkLst>
        </pc:spChg>
        <pc:spChg chg="add mod ord">
          <ac:chgData name="Michaeljon Miller" userId="c575fe5cddd8b8cf" providerId="LiveId" clId="{7EF091A2-6ACD-7C44-BF26-8B2484B06C9B}" dt="2020-01-07T23:04:22.384" v="685" actId="20577"/>
          <ac:spMkLst>
            <pc:docMk/>
            <pc:sldMk cId="1943180212" sldId="320"/>
            <ac:spMk id="5" creationId="{21F03E92-7A0E-5A4F-97EA-E2518802C75F}"/>
          </ac:spMkLst>
        </pc:spChg>
        <pc:spChg chg="add mod ord">
          <ac:chgData name="Michaeljon Miller" userId="c575fe5cddd8b8cf" providerId="LiveId" clId="{7EF091A2-6ACD-7C44-BF26-8B2484B06C9B}" dt="2020-01-07T23:04:18.328" v="664" actId="700"/>
          <ac:spMkLst>
            <pc:docMk/>
            <pc:sldMk cId="1943180212" sldId="320"/>
            <ac:spMk id="6" creationId="{2C328671-7808-C646-BBDD-48F9C576AB34}"/>
          </ac:spMkLst>
        </pc:spChg>
      </pc:sldChg>
      <pc:sldChg chg="addSp delSp modSp new">
        <pc:chgData name="Michaeljon Miller" userId="c575fe5cddd8b8cf" providerId="LiveId" clId="{7EF091A2-6ACD-7C44-BF26-8B2484B06C9B}" dt="2020-01-07T23:43:26.061" v="1792" actId="20577"/>
        <pc:sldMkLst>
          <pc:docMk/>
          <pc:sldMk cId="3275625684" sldId="321"/>
        </pc:sldMkLst>
        <pc:spChg chg="mod">
          <ac:chgData name="Michaeljon Miller" userId="c575fe5cddd8b8cf" providerId="LiveId" clId="{7EF091A2-6ACD-7C44-BF26-8B2484B06C9B}" dt="2020-01-07T23:43:26.061" v="1792" actId="20577"/>
          <ac:spMkLst>
            <pc:docMk/>
            <pc:sldMk cId="3275625684" sldId="321"/>
            <ac:spMk id="2" creationId="{C9898BED-61FF-EB45-BDDA-9D4ECF0DBE7D}"/>
          </ac:spMkLst>
        </pc:spChg>
        <pc:spChg chg="del">
          <ac:chgData name="Michaeljon Miller" userId="c575fe5cddd8b8cf" providerId="LiveId" clId="{7EF091A2-6ACD-7C44-BF26-8B2484B06C9B}" dt="2020-01-07T23:07:24.386" v="687"/>
          <ac:spMkLst>
            <pc:docMk/>
            <pc:sldMk cId="3275625684" sldId="321"/>
            <ac:spMk id="3" creationId="{2432F796-1203-B34D-B5B7-0805604FEC10}"/>
          </ac:spMkLst>
        </pc:spChg>
        <pc:picChg chg="add mod">
          <ac:chgData name="Michaeljon Miller" userId="c575fe5cddd8b8cf" providerId="LiveId" clId="{7EF091A2-6ACD-7C44-BF26-8B2484B06C9B}" dt="2020-01-07T23:07:24.386" v="687"/>
          <ac:picMkLst>
            <pc:docMk/>
            <pc:sldMk cId="3275625684" sldId="321"/>
            <ac:picMk id="5" creationId="{0E15E5C5-A196-C54B-8022-71C78C04FDCE}"/>
          </ac:picMkLst>
        </pc:picChg>
      </pc:sldChg>
      <pc:sldChg chg="addSp delSp modSp new mod modClrScheme chgLayout">
        <pc:chgData name="Michaeljon Miller" userId="c575fe5cddd8b8cf" providerId="LiveId" clId="{7EF091A2-6ACD-7C44-BF26-8B2484B06C9B}" dt="2020-01-07T23:43:35.333" v="1806" actId="20577"/>
        <pc:sldMkLst>
          <pc:docMk/>
          <pc:sldMk cId="1221676019" sldId="322"/>
        </pc:sldMkLst>
        <pc:spChg chg="del mod ord">
          <ac:chgData name="Michaeljon Miller" userId="c575fe5cddd8b8cf" providerId="LiveId" clId="{7EF091A2-6ACD-7C44-BF26-8B2484B06C9B}" dt="2020-01-07T23:17:43.311" v="839" actId="700"/>
          <ac:spMkLst>
            <pc:docMk/>
            <pc:sldMk cId="1221676019" sldId="322"/>
            <ac:spMk id="2" creationId="{6693DA50-7222-904F-BBC3-FEF1593F62D8}"/>
          </ac:spMkLst>
        </pc:spChg>
        <pc:spChg chg="del">
          <ac:chgData name="Michaeljon Miller" userId="c575fe5cddd8b8cf" providerId="LiveId" clId="{7EF091A2-6ACD-7C44-BF26-8B2484B06C9B}" dt="2020-01-07T23:07:54.037" v="689"/>
          <ac:spMkLst>
            <pc:docMk/>
            <pc:sldMk cId="1221676019" sldId="322"/>
            <ac:spMk id="3" creationId="{F532BB55-5616-FE4A-BED5-254D377C6680}"/>
          </ac:spMkLst>
        </pc:spChg>
        <pc:spChg chg="add mod ord">
          <ac:chgData name="Michaeljon Miller" userId="c575fe5cddd8b8cf" providerId="LiveId" clId="{7EF091A2-6ACD-7C44-BF26-8B2484B06C9B}" dt="2020-01-07T23:43:35.333" v="1806" actId="20577"/>
          <ac:spMkLst>
            <pc:docMk/>
            <pc:sldMk cId="1221676019" sldId="322"/>
            <ac:spMk id="6" creationId="{16AFF953-46B1-5044-9DCE-DDBD73CDC2A8}"/>
          </ac:spMkLst>
        </pc:spChg>
        <pc:spChg chg="add del mod ord">
          <ac:chgData name="Michaeljon Miller" userId="c575fe5cddd8b8cf" providerId="LiveId" clId="{7EF091A2-6ACD-7C44-BF26-8B2484B06C9B}" dt="2020-01-07T23:22:13.234" v="1301" actId="700"/>
          <ac:spMkLst>
            <pc:docMk/>
            <pc:sldMk cId="1221676019" sldId="322"/>
            <ac:spMk id="7" creationId="{AF791F18-AE5C-9645-B0E7-B238EC4277EB}"/>
          </ac:spMkLst>
        </pc:spChg>
        <pc:picChg chg="add mod ord">
          <ac:chgData name="Michaeljon Miller" userId="c575fe5cddd8b8cf" providerId="LiveId" clId="{7EF091A2-6ACD-7C44-BF26-8B2484B06C9B}" dt="2020-01-07T23:22:13.234" v="1301" actId="700"/>
          <ac:picMkLst>
            <pc:docMk/>
            <pc:sldMk cId="1221676019" sldId="322"/>
            <ac:picMk id="5" creationId="{19539023-B6F1-F641-9858-61A9AA5C8E5E}"/>
          </ac:picMkLst>
        </pc:picChg>
      </pc:sldChg>
      <pc:sldChg chg="addSp delSp modSp new">
        <pc:chgData name="Michaeljon Miller" userId="c575fe5cddd8b8cf" providerId="LiveId" clId="{7EF091A2-6ACD-7C44-BF26-8B2484B06C9B}" dt="2020-01-07T23:43:43.080" v="1811" actId="313"/>
        <pc:sldMkLst>
          <pc:docMk/>
          <pc:sldMk cId="1216411407" sldId="323"/>
        </pc:sldMkLst>
        <pc:spChg chg="mod">
          <ac:chgData name="Michaeljon Miller" userId="c575fe5cddd8b8cf" providerId="LiveId" clId="{7EF091A2-6ACD-7C44-BF26-8B2484B06C9B}" dt="2020-01-07T23:43:43.080" v="1811" actId="313"/>
          <ac:spMkLst>
            <pc:docMk/>
            <pc:sldMk cId="1216411407" sldId="323"/>
            <ac:spMk id="2" creationId="{BD4B0C05-7F30-E643-BEF5-831E921B7E99}"/>
          </ac:spMkLst>
        </pc:spChg>
        <pc:spChg chg="del">
          <ac:chgData name="Michaeljon Miller" userId="c575fe5cddd8b8cf" providerId="LiveId" clId="{7EF091A2-6ACD-7C44-BF26-8B2484B06C9B}" dt="2020-01-07T23:08:35.517" v="691"/>
          <ac:spMkLst>
            <pc:docMk/>
            <pc:sldMk cId="1216411407" sldId="323"/>
            <ac:spMk id="3" creationId="{C1E7A1A4-F75C-B94D-A9C3-87511D6F1E34}"/>
          </ac:spMkLst>
        </pc:spChg>
        <pc:picChg chg="add mod">
          <ac:chgData name="Michaeljon Miller" userId="c575fe5cddd8b8cf" providerId="LiveId" clId="{7EF091A2-6ACD-7C44-BF26-8B2484B06C9B}" dt="2020-01-07T23:08:35.517" v="691"/>
          <ac:picMkLst>
            <pc:docMk/>
            <pc:sldMk cId="1216411407" sldId="323"/>
            <ac:picMk id="5" creationId="{FA033BB2-2E93-FE40-9FC9-DAC9E8116984}"/>
          </ac:picMkLst>
        </pc:picChg>
      </pc:sldChg>
      <pc:sldChg chg="addSp delSp modSp new">
        <pc:chgData name="Michaeljon Miller" userId="c575fe5cddd8b8cf" providerId="LiveId" clId="{7EF091A2-6ACD-7C44-BF26-8B2484B06C9B}" dt="2020-01-07T23:18:29.864" v="933" actId="20577"/>
        <pc:sldMkLst>
          <pc:docMk/>
          <pc:sldMk cId="76428056" sldId="324"/>
        </pc:sldMkLst>
        <pc:spChg chg="mod">
          <ac:chgData name="Michaeljon Miller" userId="c575fe5cddd8b8cf" providerId="LiveId" clId="{7EF091A2-6ACD-7C44-BF26-8B2484B06C9B}" dt="2020-01-07T23:18:29.864" v="933" actId="20577"/>
          <ac:spMkLst>
            <pc:docMk/>
            <pc:sldMk cId="76428056" sldId="324"/>
            <ac:spMk id="2" creationId="{C1CB1F6E-9CFD-0948-9545-1B29E2E6499B}"/>
          </ac:spMkLst>
        </pc:spChg>
        <pc:spChg chg="del">
          <ac:chgData name="Michaeljon Miller" userId="c575fe5cddd8b8cf" providerId="LiveId" clId="{7EF091A2-6ACD-7C44-BF26-8B2484B06C9B}" dt="2020-01-07T23:08:52.769" v="693"/>
          <ac:spMkLst>
            <pc:docMk/>
            <pc:sldMk cId="76428056" sldId="324"/>
            <ac:spMk id="3" creationId="{264B5AFF-A3A8-DE4F-A39D-C21F47C7E5B7}"/>
          </ac:spMkLst>
        </pc:spChg>
        <pc:picChg chg="add mod">
          <ac:chgData name="Michaeljon Miller" userId="c575fe5cddd8b8cf" providerId="LiveId" clId="{7EF091A2-6ACD-7C44-BF26-8B2484B06C9B}" dt="2020-01-07T23:08:52.769" v="693"/>
          <ac:picMkLst>
            <pc:docMk/>
            <pc:sldMk cId="76428056" sldId="324"/>
            <ac:picMk id="5" creationId="{29FB4F80-E9D4-9740-8200-5A3FB69159A2}"/>
          </ac:picMkLst>
        </pc:picChg>
      </pc:sldChg>
      <pc:sldChg chg="addSp delSp modSp new">
        <pc:chgData name="Michaeljon Miller" userId="c575fe5cddd8b8cf" providerId="LiveId" clId="{7EF091A2-6ACD-7C44-BF26-8B2484B06C9B}" dt="2020-01-07T23:43:53.562" v="1812" actId="20577"/>
        <pc:sldMkLst>
          <pc:docMk/>
          <pc:sldMk cId="2150556075" sldId="325"/>
        </pc:sldMkLst>
        <pc:spChg chg="mod">
          <ac:chgData name="Michaeljon Miller" userId="c575fe5cddd8b8cf" providerId="LiveId" clId="{7EF091A2-6ACD-7C44-BF26-8B2484B06C9B}" dt="2020-01-07T23:43:53.562" v="1812" actId="20577"/>
          <ac:spMkLst>
            <pc:docMk/>
            <pc:sldMk cId="2150556075" sldId="325"/>
            <ac:spMk id="2" creationId="{3CA454A4-FE43-0042-B8B4-BD2635022CFF}"/>
          </ac:spMkLst>
        </pc:spChg>
        <pc:spChg chg="del">
          <ac:chgData name="Michaeljon Miller" userId="c575fe5cddd8b8cf" providerId="LiveId" clId="{7EF091A2-6ACD-7C44-BF26-8B2484B06C9B}" dt="2020-01-07T23:09:00.718" v="695"/>
          <ac:spMkLst>
            <pc:docMk/>
            <pc:sldMk cId="2150556075" sldId="325"/>
            <ac:spMk id="3" creationId="{50BDD133-6F41-9C45-BB8D-378DE1F17D2B}"/>
          </ac:spMkLst>
        </pc:spChg>
        <pc:picChg chg="add mod">
          <ac:chgData name="Michaeljon Miller" userId="c575fe5cddd8b8cf" providerId="LiveId" clId="{7EF091A2-6ACD-7C44-BF26-8B2484B06C9B}" dt="2020-01-07T23:09:00.718" v="695"/>
          <ac:picMkLst>
            <pc:docMk/>
            <pc:sldMk cId="2150556075" sldId="325"/>
            <ac:picMk id="5" creationId="{AC9BCC23-BC2F-C440-9F66-21C48725E7EC}"/>
          </ac:picMkLst>
        </pc:picChg>
      </pc:sldChg>
      <pc:sldChg chg="addSp delSp modSp new">
        <pc:chgData name="Michaeljon Miller" userId="c575fe5cddd8b8cf" providerId="LiveId" clId="{7EF091A2-6ACD-7C44-BF26-8B2484B06C9B}" dt="2020-01-07T23:19:36.553" v="1073" actId="20577"/>
        <pc:sldMkLst>
          <pc:docMk/>
          <pc:sldMk cId="3846380962" sldId="326"/>
        </pc:sldMkLst>
        <pc:spChg chg="mod">
          <ac:chgData name="Michaeljon Miller" userId="c575fe5cddd8b8cf" providerId="LiveId" clId="{7EF091A2-6ACD-7C44-BF26-8B2484B06C9B}" dt="2020-01-07T23:19:36.553" v="1073" actId="20577"/>
          <ac:spMkLst>
            <pc:docMk/>
            <pc:sldMk cId="3846380962" sldId="326"/>
            <ac:spMk id="2" creationId="{F81C0E6F-DC8F-A943-A70F-41A57D1F2858}"/>
          </ac:spMkLst>
        </pc:spChg>
        <pc:spChg chg="del">
          <ac:chgData name="Michaeljon Miller" userId="c575fe5cddd8b8cf" providerId="LiveId" clId="{7EF091A2-6ACD-7C44-BF26-8B2484B06C9B}" dt="2020-01-07T23:09:44.138" v="697"/>
          <ac:spMkLst>
            <pc:docMk/>
            <pc:sldMk cId="3846380962" sldId="326"/>
            <ac:spMk id="3" creationId="{C7422D2D-C1FA-A940-9074-30AB8BE1C9FF}"/>
          </ac:spMkLst>
        </pc:spChg>
        <pc:picChg chg="add mod">
          <ac:chgData name="Michaeljon Miller" userId="c575fe5cddd8b8cf" providerId="LiveId" clId="{7EF091A2-6ACD-7C44-BF26-8B2484B06C9B}" dt="2020-01-07T23:09:44.138" v="697"/>
          <ac:picMkLst>
            <pc:docMk/>
            <pc:sldMk cId="3846380962" sldId="326"/>
            <ac:picMk id="5" creationId="{E42327E6-006F-4843-BCD9-18122C1AF169}"/>
          </ac:picMkLst>
        </pc:picChg>
      </pc:sldChg>
      <pc:sldChg chg="addSp delSp modSp new">
        <pc:chgData name="Michaeljon Miller" userId="c575fe5cddd8b8cf" providerId="LiveId" clId="{7EF091A2-6ACD-7C44-BF26-8B2484B06C9B}" dt="2020-01-07T23:20:05.598" v="1130" actId="20577"/>
        <pc:sldMkLst>
          <pc:docMk/>
          <pc:sldMk cId="3210593899" sldId="327"/>
        </pc:sldMkLst>
        <pc:spChg chg="mod">
          <ac:chgData name="Michaeljon Miller" userId="c575fe5cddd8b8cf" providerId="LiveId" clId="{7EF091A2-6ACD-7C44-BF26-8B2484B06C9B}" dt="2020-01-07T23:20:05.598" v="1130" actId="20577"/>
          <ac:spMkLst>
            <pc:docMk/>
            <pc:sldMk cId="3210593899" sldId="327"/>
            <ac:spMk id="2" creationId="{A7131C5B-CE43-7041-B6CA-E00CF6DFC311}"/>
          </ac:spMkLst>
        </pc:spChg>
        <pc:spChg chg="del">
          <ac:chgData name="Michaeljon Miller" userId="c575fe5cddd8b8cf" providerId="LiveId" clId="{7EF091A2-6ACD-7C44-BF26-8B2484B06C9B}" dt="2020-01-07T23:11:20.084" v="699"/>
          <ac:spMkLst>
            <pc:docMk/>
            <pc:sldMk cId="3210593899" sldId="327"/>
            <ac:spMk id="3" creationId="{6B88B824-EECA-7E4C-AFF2-1689EA8276F0}"/>
          </ac:spMkLst>
        </pc:spChg>
        <pc:picChg chg="add mod">
          <ac:chgData name="Michaeljon Miller" userId="c575fe5cddd8b8cf" providerId="LiveId" clId="{7EF091A2-6ACD-7C44-BF26-8B2484B06C9B}" dt="2020-01-07T23:11:20.084" v="699"/>
          <ac:picMkLst>
            <pc:docMk/>
            <pc:sldMk cId="3210593899" sldId="327"/>
            <ac:picMk id="4" creationId="{94D78AA8-A78A-4B4F-9EB4-FD43D1A1FB30}"/>
          </ac:picMkLst>
        </pc:picChg>
      </pc:sldChg>
      <pc:sldChg chg="addSp delSp modSp new">
        <pc:chgData name="Michaeljon Miller" userId="c575fe5cddd8b8cf" providerId="LiveId" clId="{7EF091A2-6ACD-7C44-BF26-8B2484B06C9B}" dt="2020-01-07T23:20:35.571" v="1180" actId="20577"/>
        <pc:sldMkLst>
          <pc:docMk/>
          <pc:sldMk cId="2589144616" sldId="328"/>
        </pc:sldMkLst>
        <pc:spChg chg="mod">
          <ac:chgData name="Michaeljon Miller" userId="c575fe5cddd8b8cf" providerId="LiveId" clId="{7EF091A2-6ACD-7C44-BF26-8B2484B06C9B}" dt="2020-01-07T23:20:35.571" v="1180" actId="20577"/>
          <ac:spMkLst>
            <pc:docMk/>
            <pc:sldMk cId="2589144616" sldId="328"/>
            <ac:spMk id="2" creationId="{E769078A-8FFF-0B44-BF79-A550E62177D4}"/>
          </ac:spMkLst>
        </pc:spChg>
        <pc:spChg chg="del">
          <ac:chgData name="Michaeljon Miller" userId="c575fe5cddd8b8cf" providerId="LiveId" clId="{7EF091A2-6ACD-7C44-BF26-8B2484B06C9B}" dt="2020-01-07T23:13:55.567" v="703"/>
          <ac:spMkLst>
            <pc:docMk/>
            <pc:sldMk cId="2589144616" sldId="328"/>
            <ac:spMk id="3" creationId="{258D3343-DA0E-B046-A784-A4CB4B151370}"/>
          </ac:spMkLst>
        </pc:spChg>
        <pc:picChg chg="add del">
          <ac:chgData name="Michaeljon Miller" userId="c575fe5cddd8b8cf" providerId="LiveId" clId="{7EF091A2-6ACD-7C44-BF26-8B2484B06C9B}" dt="2020-01-07T23:13:54.386" v="702"/>
          <ac:picMkLst>
            <pc:docMk/>
            <pc:sldMk cId="2589144616" sldId="328"/>
            <ac:picMk id="4" creationId="{05FF4E2A-59D3-D440-B6BC-04F19291D445}"/>
          </ac:picMkLst>
        </pc:picChg>
        <pc:picChg chg="add mod">
          <ac:chgData name="Michaeljon Miller" userId="c575fe5cddd8b8cf" providerId="LiveId" clId="{7EF091A2-6ACD-7C44-BF26-8B2484B06C9B}" dt="2020-01-07T23:13:55.567" v="703"/>
          <ac:picMkLst>
            <pc:docMk/>
            <pc:sldMk cId="2589144616" sldId="328"/>
            <ac:picMk id="5" creationId="{E4780A1B-073C-084C-8F69-3292D5E1D94D}"/>
          </ac:picMkLst>
        </pc:picChg>
      </pc:sldChg>
      <pc:sldChg chg="addSp delSp modSp new">
        <pc:chgData name="Michaeljon Miller" userId="c575fe5cddd8b8cf" providerId="LiveId" clId="{7EF091A2-6ACD-7C44-BF26-8B2484B06C9B}" dt="2020-01-07T23:21:01.355" v="1218" actId="20577"/>
        <pc:sldMkLst>
          <pc:docMk/>
          <pc:sldMk cId="2165793277" sldId="329"/>
        </pc:sldMkLst>
        <pc:spChg chg="mod">
          <ac:chgData name="Michaeljon Miller" userId="c575fe5cddd8b8cf" providerId="LiveId" clId="{7EF091A2-6ACD-7C44-BF26-8B2484B06C9B}" dt="2020-01-07T23:21:01.355" v="1218" actId="20577"/>
          <ac:spMkLst>
            <pc:docMk/>
            <pc:sldMk cId="2165793277" sldId="329"/>
            <ac:spMk id="2" creationId="{206389D4-E7F9-954F-9311-3FAB881A6858}"/>
          </ac:spMkLst>
        </pc:spChg>
        <pc:spChg chg="del">
          <ac:chgData name="Michaeljon Miller" userId="c575fe5cddd8b8cf" providerId="LiveId" clId="{7EF091A2-6ACD-7C44-BF26-8B2484B06C9B}" dt="2020-01-07T23:15:56.433" v="705"/>
          <ac:spMkLst>
            <pc:docMk/>
            <pc:sldMk cId="2165793277" sldId="329"/>
            <ac:spMk id="3" creationId="{0A89C2E1-C938-D14F-A179-CBBA52AA8F6F}"/>
          </ac:spMkLst>
        </pc:spChg>
        <pc:picChg chg="add mod">
          <ac:chgData name="Michaeljon Miller" userId="c575fe5cddd8b8cf" providerId="LiveId" clId="{7EF091A2-6ACD-7C44-BF26-8B2484B06C9B}" dt="2020-01-07T23:15:56.433" v="705"/>
          <ac:picMkLst>
            <pc:docMk/>
            <pc:sldMk cId="2165793277" sldId="329"/>
            <ac:picMk id="4" creationId="{36857528-BD1A-7940-9B57-283010650AE2}"/>
          </ac:picMkLst>
        </pc:picChg>
      </pc:sldChg>
      <pc:sldChg chg="addSp delSp modSp new">
        <pc:chgData name="Michaeljon Miller" userId="c575fe5cddd8b8cf" providerId="LiveId" clId="{7EF091A2-6ACD-7C44-BF26-8B2484B06C9B}" dt="2020-01-07T23:21:09.243" v="1242" actId="20577"/>
        <pc:sldMkLst>
          <pc:docMk/>
          <pc:sldMk cId="3812959360" sldId="330"/>
        </pc:sldMkLst>
        <pc:spChg chg="mod">
          <ac:chgData name="Michaeljon Miller" userId="c575fe5cddd8b8cf" providerId="LiveId" clId="{7EF091A2-6ACD-7C44-BF26-8B2484B06C9B}" dt="2020-01-07T23:21:09.243" v="1242" actId="20577"/>
          <ac:spMkLst>
            <pc:docMk/>
            <pc:sldMk cId="3812959360" sldId="330"/>
            <ac:spMk id="2" creationId="{9BD7E18C-40EB-D147-87E6-F5FF76B87335}"/>
          </ac:spMkLst>
        </pc:spChg>
        <pc:spChg chg="del">
          <ac:chgData name="Michaeljon Miller" userId="c575fe5cddd8b8cf" providerId="LiveId" clId="{7EF091A2-6ACD-7C44-BF26-8B2484B06C9B}" dt="2020-01-07T23:16:34.703" v="707"/>
          <ac:spMkLst>
            <pc:docMk/>
            <pc:sldMk cId="3812959360" sldId="330"/>
            <ac:spMk id="3" creationId="{C103B147-E39C-AE4B-94F9-8554B67CF8F5}"/>
          </ac:spMkLst>
        </pc:spChg>
        <pc:picChg chg="add mod">
          <ac:chgData name="Michaeljon Miller" userId="c575fe5cddd8b8cf" providerId="LiveId" clId="{7EF091A2-6ACD-7C44-BF26-8B2484B06C9B}" dt="2020-01-07T23:16:34.703" v="707"/>
          <ac:picMkLst>
            <pc:docMk/>
            <pc:sldMk cId="3812959360" sldId="330"/>
            <ac:picMk id="4" creationId="{DE99FB21-D698-DF44-97F5-32CA760B9514}"/>
          </ac:picMkLst>
        </pc:picChg>
      </pc:sldChg>
      <pc:sldChg chg="addSp delSp modSp new mod modClrScheme chgLayout">
        <pc:chgData name="Michaeljon Miller" userId="c575fe5cddd8b8cf" providerId="LiveId" clId="{7EF091A2-6ACD-7C44-BF26-8B2484B06C9B}" dt="2020-01-07T23:17:20.727" v="807" actId="20577"/>
        <pc:sldMkLst>
          <pc:docMk/>
          <pc:sldMk cId="2744596274" sldId="331"/>
        </pc:sldMkLst>
        <pc:spChg chg="del mod ord">
          <ac:chgData name="Michaeljon Miller" userId="c575fe5cddd8b8cf" providerId="LiveId" clId="{7EF091A2-6ACD-7C44-BF26-8B2484B06C9B}" dt="2020-01-07T23:17:00.571" v="709" actId="700"/>
          <ac:spMkLst>
            <pc:docMk/>
            <pc:sldMk cId="2744596274" sldId="331"/>
            <ac:spMk id="2" creationId="{3A88451D-ADD4-3A4B-B6CB-7998ED4697D5}"/>
          </ac:spMkLst>
        </pc:spChg>
        <pc:spChg chg="del mod ord">
          <ac:chgData name="Michaeljon Miller" userId="c575fe5cddd8b8cf" providerId="LiveId" clId="{7EF091A2-6ACD-7C44-BF26-8B2484B06C9B}" dt="2020-01-07T23:17:00.571" v="709" actId="700"/>
          <ac:spMkLst>
            <pc:docMk/>
            <pc:sldMk cId="2744596274" sldId="331"/>
            <ac:spMk id="3" creationId="{9CA35C64-87C1-A64C-A6B2-BFA4165F7A7B}"/>
          </ac:spMkLst>
        </pc:spChg>
        <pc:spChg chg="add mod ord">
          <ac:chgData name="Michaeljon Miller" userId="c575fe5cddd8b8cf" providerId="LiveId" clId="{7EF091A2-6ACD-7C44-BF26-8B2484B06C9B}" dt="2020-01-07T23:17:10.767" v="747" actId="20577"/>
          <ac:spMkLst>
            <pc:docMk/>
            <pc:sldMk cId="2744596274" sldId="331"/>
            <ac:spMk id="4" creationId="{FB33F338-992D-F04D-B0E3-928DB2F89D6F}"/>
          </ac:spMkLst>
        </pc:spChg>
        <pc:spChg chg="add mod ord">
          <ac:chgData name="Michaeljon Miller" userId="c575fe5cddd8b8cf" providerId="LiveId" clId="{7EF091A2-6ACD-7C44-BF26-8B2484B06C9B}" dt="2020-01-07T23:17:20.727" v="807" actId="20577"/>
          <ac:spMkLst>
            <pc:docMk/>
            <pc:sldMk cId="2744596274" sldId="331"/>
            <ac:spMk id="5" creationId="{6D7A236F-D50F-4845-AC5A-A9729584299B}"/>
          </ac:spMkLst>
        </pc:spChg>
      </pc:sldChg>
      <pc:sldChg chg="addSp delSp modSp new mod modClrScheme chgLayout">
        <pc:chgData name="Michaeljon Miller" userId="c575fe5cddd8b8cf" providerId="LiveId" clId="{7EF091A2-6ACD-7C44-BF26-8B2484B06C9B}" dt="2020-01-07T23:40:47.157" v="1573" actId="5793"/>
        <pc:sldMkLst>
          <pc:docMk/>
          <pc:sldMk cId="1689033397" sldId="332"/>
        </pc:sldMkLst>
        <pc:spChg chg="mod ord">
          <ac:chgData name="Michaeljon Miller" userId="c575fe5cddd8b8cf" providerId="LiveId" clId="{7EF091A2-6ACD-7C44-BF26-8B2484B06C9B}" dt="2020-01-07T23:39:01.003" v="1348" actId="1076"/>
          <ac:spMkLst>
            <pc:docMk/>
            <pc:sldMk cId="1689033397" sldId="332"/>
            <ac:spMk id="2" creationId="{29FA921E-2BAE-AB43-BBDD-07D20E7B22DF}"/>
          </ac:spMkLst>
        </pc:spChg>
        <pc:spChg chg="del">
          <ac:chgData name="Michaeljon Miller" userId="c575fe5cddd8b8cf" providerId="LiveId" clId="{7EF091A2-6ACD-7C44-BF26-8B2484B06C9B}" dt="2020-01-07T23:35:59.748" v="1305"/>
          <ac:spMkLst>
            <pc:docMk/>
            <pc:sldMk cId="1689033397" sldId="332"/>
            <ac:spMk id="3" creationId="{F312BD8B-35CE-2045-BBB5-C7EA7AEE2C13}"/>
          </ac:spMkLst>
        </pc:spChg>
        <pc:spChg chg="add del mod ord">
          <ac:chgData name="Michaeljon Miller" userId="c575fe5cddd8b8cf" providerId="LiveId" clId="{7EF091A2-6ACD-7C44-BF26-8B2484B06C9B}" dt="2020-01-07T23:36:46.874" v="1340" actId="478"/>
          <ac:spMkLst>
            <pc:docMk/>
            <pc:sldMk cId="1689033397" sldId="332"/>
            <ac:spMk id="5" creationId="{CF0F0FC5-192A-9D41-9B0E-B3CDEB01AA59}"/>
          </ac:spMkLst>
        </pc:spChg>
        <pc:spChg chg="add del mod">
          <ac:chgData name="Michaeljon Miller" userId="c575fe5cddd8b8cf" providerId="LiveId" clId="{7EF091A2-6ACD-7C44-BF26-8B2484B06C9B}" dt="2020-01-07T23:39:09.198" v="1349"/>
          <ac:spMkLst>
            <pc:docMk/>
            <pc:sldMk cId="1689033397" sldId="332"/>
            <ac:spMk id="6" creationId="{6520B80F-5EC5-5A4D-971C-294F4CF7E3BF}"/>
          </ac:spMkLst>
        </pc:spChg>
        <pc:spChg chg="add del mod">
          <ac:chgData name="Michaeljon Miller" userId="c575fe5cddd8b8cf" providerId="LiveId" clId="{7EF091A2-6ACD-7C44-BF26-8B2484B06C9B}" dt="2020-01-07T23:39:09.198" v="1349"/>
          <ac:spMkLst>
            <pc:docMk/>
            <pc:sldMk cId="1689033397" sldId="332"/>
            <ac:spMk id="7" creationId="{B44A005F-527A-034B-A111-AD639ACDD0A7}"/>
          </ac:spMkLst>
        </pc:spChg>
        <pc:spChg chg="add mod">
          <ac:chgData name="Michaeljon Miller" userId="c575fe5cddd8b8cf" providerId="LiveId" clId="{7EF091A2-6ACD-7C44-BF26-8B2484B06C9B}" dt="2020-01-07T23:40:47.157" v="1573" actId="5793"/>
          <ac:spMkLst>
            <pc:docMk/>
            <pc:sldMk cId="1689033397" sldId="332"/>
            <ac:spMk id="8" creationId="{99E898C1-43E2-2148-BCF6-6611605BAA2D}"/>
          </ac:spMkLst>
        </pc:spChg>
        <pc:picChg chg="add mod ord">
          <ac:chgData name="Michaeljon Miller" userId="c575fe5cddd8b8cf" providerId="LiveId" clId="{7EF091A2-6ACD-7C44-BF26-8B2484B06C9B}" dt="2020-01-07T23:36:26.835" v="1329" actId="700"/>
          <ac:picMkLst>
            <pc:docMk/>
            <pc:sldMk cId="1689033397" sldId="332"/>
            <ac:picMk id="4" creationId="{878B8BE8-BB37-6944-8541-C993DA007DEF}"/>
          </ac:picMkLst>
        </pc:picChg>
      </pc:sldChg>
      <pc:sldChg chg="addSp delSp modSp new del mod ord modClrScheme chgLayout">
        <pc:chgData name="Michaeljon Miller" userId="c575fe5cddd8b8cf" providerId="LiveId" clId="{7EF091A2-6ACD-7C44-BF26-8B2484B06C9B}" dt="2020-01-07T23:23:10.698" v="1303" actId="2696"/>
        <pc:sldMkLst>
          <pc:docMk/>
          <pc:sldMk cId="2611083028" sldId="332"/>
        </pc:sldMkLst>
        <pc:spChg chg="mod ord">
          <ac:chgData name="Michaeljon Miller" userId="c575fe5cddd8b8cf" providerId="LiveId" clId="{7EF091A2-6ACD-7C44-BF26-8B2484B06C9B}" dt="2020-01-07T23:21:35.703" v="1258" actId="700"/>
          <ac:spMkLst>
            <pc:docMk/>
            <pc:sldMk cId="2611083028" sldId="332"/>
            <ac:spMk id="2" creationId="{BC506DD8-00AF-C841-8EA6-5341A3B10333}"/>
          </ac:spMkLst>
        </pc:spChg>
        <pc:spChg chg="del mod ord">
          <ac:chgData name="Michaeljon Miller" userId="c575fe5cddd8b8cf" providerId="LiveId" clId="{7EF091A2-6ACD-7C44-BF26-8B2484B06C9B}" dt="2020-01-07T23:21:35.703" v="1258" actId="700"/>
          <ac:spMkLst>
            <pc:docMk/>
            <pc:sldMk cId="2611083028" sldId="332"/>
            <ac:spMk id="3" creationId="{F842AB87-2689-6A4F-B942-DFE2BD385688}"/>
          </ac:spMkLst>
        </pc:spChg>
        <pc:spChg chg="add mod ord">
          <ac:chgData name="Michaeljon Miller" userId="c575fe5cddd8b8cf" providerId="LiveId" clId="{7EF091A2-6ACD-7C44-BF26-8B2484B06C9B}" dt="2020-01-07T23:21:45.219" v="1300" actId="20577"/>
          <ac:spMkLst>
            <pc:docMk/>
            <pc:sldMk cId="2611083028" sldId="332"/>
            <ac:spMk id="4" creationId="{759A3B7D-99FE-764C-A8CB-D300ABB620DD}"/>
          </ac:spMkLst>
        </pc:spChg>
      </pc:sldChg>
      <pc:sldChg chg="modSp new">
        <pc:chgData name="Michaeljon Miller" userId="c575fe5cddd8b8cf" providerId="LiveId" clId="{7EF091A2-6ACD-7C44-BF26-8B2484B06C9B}" dt="2020-01-07T23:42:58.136" v="1791" actId="20577"/>
        <pc:sldMkLst>
          <pc:docMk/>
          <pc:sldMk cId="2764439232" sldId="333"/>
        </pc:sldMkLst>
        <pc:spChg chg="mod">
          <ac:chgData name="Michaeljon Miller" userId="c575fe5cddd8b8cf" providerId="LiveId" clId="{7EF091A2-6ACD-7C44-BF26-8B2484B06C9B}" dt="2020-01-07T23:41:48.783" v="1599" actId="20577"/>
          <ac:spMkLst>
            <pc:docMk/>
            <pc:sldMk cId="2764439232" sldId="333"/>
            <ac:spMk id="2" creationId="{8E88CEC7-E63A-494C-9BC2-DB90A7014CD6}"/>
          </ac:spMkLst>
        </pc:spChg>
        <pc:spChg chg="mod">
          <ac:chgData name="Michaeljon Miller" userId="c575fe5cddd8b8cf" providerId="LiveId" clId="{7EF091A2-6ACD-7C44-BF26-8B2484B06C9B}" dt="2020-01-07T23:42:58.136" v="1791" actId="20577"/>
          <ac:spMkLst>
            <pc:docMk/>
            <pc:sldMk cId="2764439232" sldId="333"/>
            <ac:spMk id="3" creationId="{FB271E12-C72C-F04C-A888-26907388E52C}"/>
          </ac:spMkLst>
        </pc:spChg>
      </pc:sldChg>
    </pc:docChg>
  </pc:docChgLst>
  <pc:docChgLst>
    <pc:chgData name="Michaeljon Miller" userId="c575fe5cddd8b8cf" providerId="LiveId" clId="{17565504-A461-A248-A457-3CAE45D69B22}"/>
    <pc:docChg chg="undo custSel addSld delSld modSld">
      <pc:chgData name="Michaeljon Miller" userId="c575fe5cddd8b8cf" providerId="LiveId" clId="{17565504-A461-A248-A457-3CAE45D69B22}" dt="2019-01-08T16:30:28.315" v="1057"/>
      <pc:docMkLst>
        <pc:docMk/>
      </pc:docMkLst>
      <pc:sldChg chg="modSp">
        <pc:chgData name="Michaeljon Miller" userId="c575fe5cddd8b8cf" providerId="LiveId" clId="{17565504-A461-A248-A457-3CAE45D69B22}" dt="2019-01-07T18:02:36.948" v="463" actId="20577"/>
        <pc:sldMkLst>
          <pc:docMk/>
          <pc:sldMk cId="281628526" sldId="257"/>
        </pc:sldMkLst>
        <pc:spChg chg="mod">
          <ac:chgData name="Michaeljon Miller" userId="c575fe5cddd8b8cf" providerId="LiveId" clId="{17565504-A461-A248-A457-3CAE45D69B22}" dt="2019-01-07T18:02:36.948" v="463" actId="20577"/>
          <ac:spMkLst>
            <pc:docMk/>
            <pc:sldMk cId="281628526" sldId="257"/>
            <ac:spMk id="3" creationId="{00000000-0000-0000-0000-000000000000}"/>
          </ac:spMkLst>
        </pc:spChg>
      </pc:sldChg>
      <pc:sldChg chg="modSp">
        <pc:chgData name="Michaeljon Miller" userId="c575fe5cddd8b8cf" providerId="LiveId" clId="{17565504-A461-A248-A457-3CAE45D69B22}" dt="2019-01-07T17:57:09.501" v="185" actId="27636"/>
        <pc:sldMkLst>
          <pc:docMk/>
          <pc:sldMk cId="3067666387" sldId="258"/>
        </pc:sldMkLst>
        <pc:spChg chg="mod">
          <ac:chgData name="Michaeljon Miller" userId="c575fe5cddd8b8cf" providerId="LiveId" clId="{17565504-A461-A248-A457-3CAE45D69B22}" dt="2019-01-07T17:57:09.501" v="185" actId="27636"/>
          <ac:spMkLst>
            <pc:docMk/>
            <pc:sldMk cId="3067666387" sldId="258"/>
            <ac:spMk id="3" creationId="{00000000-0000-0000-0000-000000000000}"/>
          </ac:spMkLst>
        </pc:spChg>
      </pc:sldChg>
      <pc:sldChg chg="modSp">
        <pc:chgData name="Michaeljon Miller" userId="c575fe5cddd8b8cf" providerId="LiveId" clId="{17565504-A461-A248-A457-3CAE45D69B22}" dt="2019-01-07T17:56:56.096" v="183" actId="20577"/>
        <pc:sldMkLst>
          <pc:docMk/>
          <pc:sldMk cId="16608483" sldId="259"/>
        </pc:sldMkLst>
        <pc:spChg chg="mod">
          <ac:chgData name="Michaeljon Miller" userId="c575fe5cddd8b8cf" providerId="LiveId" clId="{17565504-A461-A248-A457-3CAE45D69B22}" dt="2019-01-07T17:56:56.096" v="183" actId="20577"/>
          <ac:spMkLst>
            <pc:docMk/>
            <pc:sldMk cId="16608483" sldId="259"/>
            <ac:spMk id="3" creationId="{00000000-0000-0000-0000-000000000000}"/>
          </ac:spMkLst>
        </pc:spChg>
      </pc:sldChg>
      <pc:sldChg chg="modSp">
        <pc:chgData name="Michaeljon Miller" userId="c575fe5cddd8b8cf" providerId="LiveId" clId="{17565504-A461-A248-A457-3CAE45D69B22}" dt="2019-01-08T16:25:51.840" v="656" actId="113"/>
        <pc:sldMkLst>
          <pc:docMk/>
          <pc:sldMk cId="3703959879" sldId="260"/>
        </pc:sldMkLst>
        <pc:spChg chg="mod">
          <ac:chgData name="Michaeljon Miller" userId="c575fe5cddd8b8cf" providerId="LiveId" clId="{17565504-A461-A248-A457-3CAE45D69B22}" dt="2019-01-08T16:25:41.486" v="650" actId="6549"/>
          <ac:spMkLst>
            <pc:docMk/>
            <pc:sldMk cId="3703959879" sldId="260"/>
            <ac:spMk id="2" creationId="{00000000-0000-0000-0000-000000000000}"/>
          </ac:spMkLst>
        </pc:spChg>
        <pc:spChg chg="mod">
          <ac:chgData name="Michaeljon Miller" userId="c575fe5cddd8b8cf" providerId="LiveId" clId="{17565504-A461-A248-A457-3CAE45D69B22}" dt="2019-01-08T16:25:51.840" v="656" actId="113"/>
          <ac:spMkLst>
            <pc:docMk/>
            <pc:sldMk cId="3703959879" sldId="260"/>
            <ac:spMk id="3" creationId="{00000000-0000-0000-0000-000000000000}"/>
          </ac:spMkLst>
        </pc:spChg>
      </pc:sldChg>
      <pc:sldChg chg="modSp">
        <pc:chgData name="Michaeljon Miller" userId="c575fe5cddd8b8cf" providerId="LiveId" clId="{17565504-A461-A248-A457-3CAE45D69B22}" dt="2019-01-07T18:21:41.372" v="649" actId="20577"/>
        <pc:sldMkLst>
          <pc:docMk/>
          <pc:sldMk cId="2579962451" sldId="261"/>
        </pc:sldMkLst>
        <pc:spChg chg="mod">
          <ac:chgData name="Michaeljon Miller" userId="c575fe5cddd8b8cf" providerId="LiveId" clId="{17565504-A461-A248-A457-3CAE45D69B22}" dt="2019-01-07T18:21:26.301" v="577" actId="20577"/>
          <ac:spMkLst>
            <pc:docMk/>
            <pc:sldMk cId="2579962451" sldId="261"/>
            <ac:spMk id="4" creationId="{00000000-0000-0000-0000-000000000000}"/>
          </ac:spMkLst>
        </pc:spChg>
        <pc:spChg chg="mod">
          <ac:chgData name="Michaeljon Miller" userId="c575fe5cddd8b8cf" providerId="LiveId" clId="{17565504-A461-A248-A457-3CAE45D69B22}" dt="2019-01-07T18:21:41.372" v="649" actId="20577"/>
          <ac:spMkLst>
            <pc:docMk/>
            <pc:sldMk cId="2579962451" sldId="261"/>
            <ac:spMk id="5" creationId="{00000000-0000-0000-0000-000000000000}"/>
          </ac:spMkLst>
        </pc:spChg>
      </pc:sldChg>
      <pc:sldChg chg="del">
        <pc:chgData name="Michaeljon Miller" userId="c575fe5cddd8b8cf" providerId="LiveId" clId="{17565504-A461-A248-A457-3CAE45D69B22}" dt="2019-01-07T18:21:10.479" v="519" actId="2696"/>
        <pc:sldMkLst>
          <pc:docMk/>
          <pc:sldMk cId="3614241725" sldId="262"/>
        </pc:sldMkLst>
      </pc:sldChg>
      <pc:sldChg chg="del">
        <pc:chgData name="Michaeljon Miller" userId="c575fe5cddd8b8cf" providerId="LiveId" clId="{17565504-A461-A248-A457-3CAE45D69B22}" dt="2019-01-07T18:21:10.482" v="521" actId="2696"/>
        <pc:sldMkLst>
          <pc:docMk/>
          <pc:sldMk cId="2596698127" sldId="263"/>
        </pc:sldMkLst>
      </pc:sldChg>
      <pc:sldChg chg="del">
        <pc:chgData name="Michaeljon Miller" userId="c575fe5cddd8b8cf" providerId="LiveId" clId="{17565504-A461-A248-A457-3CAE45D69B22}" dt="2019-01-07T18:21:10.480" v="520" actId="2696"/>
        <pc:sldMkLst>
          <pc:docMk/>
          <pc:sldMk cId="1061619602" sldId="264"/>
        </pc:sldMkLst>
      </pc:sldChg>
      <pc:sldChg chg="del">
        <pc:chgData name="Michaeljon Miller" userId="c575fe5cddd8b8cf" providerId="LiveId" clId="{17565504-A461-A248-A457-3CAE45D69B22}" dt="2019-01-07T18:21:10.483" v="522" actId="2696"/>
        <pc:sldMkLst>
          <pc:docMk/>
          <pc:sldMk cId="3232509413" sldId="265"/>
        </pc:sldMkLst>
      </pc:sldChg>
      <pc:sldChg chg="del">
        <pc:chgData name="Michaeljon Miller" userId="c575fe5cddd8b8cf" providerId="LiveId" clId="{17565504-A461-A248-A457-3CAE45D69B22}" dt="2019-01-07T18:21:10.484" v="523" actId="2696"/>
        <pc:sldMkLst>
          <pc:docMk/>
          <pc:sldMk cId="1775115555" sldId="266"/>
        </pc:sldMkLst>
      </pc:sldChg>
      <pc:sldChg chg="del">
        <pc:chgData name="Michaeljon Miller" userId="c575fe5cddd8b8cf" providerId="LiveId" clId="{17565504-A461-A248-A457-3CAE45D69B22}" dt="2019-01-07T18:21:10.485" v="524" actId="2696"/>
        <pc:sldMkLst>
          <pc:docMk/>
          <pc:sldMk cId="3714334438" sldId="267"/>
        </pc:sldMkLst>
      </pc:sldChg>
      <pc:sldChg chg="del">
        <pc:chgData name="Michaeljon Miller" userId="c575fe5cddd8b8cf" providerId="LiveId" clId="{17565504-A461-A248-A457-3CAE45D69B22}" dt="2019-01-07T18:21:10.486" v="525" actId="2696"/>
        <pc:sldMkLst>
          <pc:docMk/>
          <pc:sldMk cId="713012436" sldId="268"/>
        </pc:sldMkLst>
      </pc:sldChg>
      <pc:sldChg chg="del">
        <pc:chgData name="Michaeljon Miller" userId="c575fe5cddd8b8cf" providerId="LiveId" clId="{17565504-A461-A248-A457-3CAE45D69B22}" dt="2019-01-07T18:21:10.487" v="526" actId="2696"/>
        <pc:sldMkLst>
          <pc:docMk/>
          <pc:sldMk cId="3190887682" sldId="269"/>
        </pc:sldMkLst>
      </pc:sldChg>
      <pc:sldChg chg="del">
        <pc:chgData name="Michaeljon Miller" userId="c575fe5cddd8b8cf" providerId="LiveId" clId="{17565504-A461-A248-A457-3CAE45D69B22}" dt="2019-01-07T18:21:10.488" v="527" actId="2696"/>
        <pc:sldMkLst>
          <pc:docMk/>
          <pc:sldMk cId="3592551538" sldId="270"/>
        </pc:sldMkLst>
      </pc:sldChg>
      <pc:sldChg chg="del">
        <pc:chgData name="Michaeljon Miller" userId="c575fe5cddd8b8cf" providerId="LiveId" clId="{17565504-A461-A248-A457-3CAE45D69B22}" dt="2019-01-07T18:21:10.489" v="528" actId="2696"/>
        <pc:sldMkLst>
          <pc:docMk/>
          <pc:sldMk cId="2869546175" sldId="271"/>
        </pc:sldMkLst>
      </pc:sldChg>
      <pc:sldChg chg="del">
        <pc:chgData name="Michaeljon Miller" userId="c575fe5cddd8b8cf" providerId="LiveId" clId="{17565504-A461-A248-A457-3CAE45D69B22}" dt="2019-01-07T18:21:10.490" v="529" actId="2696"/>
        <pc:sldMkLst>
          <pc:docMk/>
          <pc:sldMk cId="4173387167" sldId="272"/>
        </pc:sldMkLst>
      </pc:sldChg>
      <pc:sldChg chg="del">
        <pc:chgData name="Michaeljon Miller" userId="c575fe5cddd8b8cf" providerId="LiveId" clId="{17565504-A461-A248-A457-3CAE45D69B22}" dt="2019-01-07T18:21:10.492" v="530" actId="2696"/>
        <pc:sldMkLst>
          <pc:docMk/>
          <pc:sldMk cId="4261719987" sldId="273"/>
        </pc:sldMkLst>
      </pc:sldChg>
      <pc:sldChg chg="del">
        <pc:chgData name="Michaeljon Miller" userId="c575fe5cddd8b8cf" providerId="LiveId" clId="{17565504-A461-A248-A457-3CAE45D69B22}" dt="2019-01-07T18:21:10.493" v="531" actId="2696"/>
        <pc:sldMkLst>
          <pc:docMk/>
          <pc:sldMk cId="4091930808" sldId="274"/>
        </pc:sldMkLst>
      </pc:sldChg>
      <pc:sldChg chg="del">
        <pc:chgData name="Michaeljon Miller" userId="c575fe5cddd8b8cf" providerId="LiveId" clId="{17565504-A461-A248-A457-3CAE45D69B22}" dt="2019-01-07T18:21:10.494" v="532" actId="2696"/>
        <pc:sldMkLst>
          <pc:docMk/>
          <pc:sldMk cId="3113566125" sldId="275"/>
        </pc:sldMkLst>
      </pc:sldChg>
      <pc:sldChg chg="del">
        <pc:chgData name="Michaeljon Miller" userId="c575fe5cddd8b8cf" providerId="LiveId" clId="{17565504-A461-A248-A457-3CAE45D69B22}" dt="2019-01-07T18:21:10.495" v="533" actId="2696"/>
        <pc:sldMkLst>
          <pc:docMk/>
          <pc:sldMk cId="255515822" sldId="276"/>
        </pc:sldMkLst>
      </pc:sldChg>
      <pc:sldChg chg="del">
        <pc:chgData name="Michaeljon Miller" userId="c575fe5cddd8b8cf" providerId="LiveId" clId="{17565504-A461-A248-A457-3CAE45D69B22}" dt="2019-01-07T18:21:10.496" v="534" actId="2696"/>
        <pc:sldMkLst>
          <pc:docMk/>
          <pc:sldMk cId="297214459" sldId="277"/>
        </pc:sldMkLst>
      </pc:sldChg>
      <pc:sldChg chg="del">
        <pc:chgData name="Michaeljon Miller" userId="c575fe5cddd8b8cf" providerId="LiveId" clId="{17565504-A461-A248-A457-3CAE45D69B22}" dt="2019-01-07T18:21:10.497" v="535" actId="2696"/>
        <pc:sldMkLst>
          <pc:docMk/>
          <pc:sldMk cId="3479580382" sldId="278"/>
        </pc:sldMkLst>
      </pc:sldChg>
      <pc:sldChg chg="del">
        <pc:chgData name="Michaeljon Miller" userId="c575fe5cddd8b8cf" providerId="LiveId" clId="{17565504-A461-A248-A457-3CAE45D69B22}" dt="2019-01-07T18:21:10.498" v="536" actId="2696"/>
        <pc:sldMkLst>
          <pc:docMk/>
          <pc:sldMk cId="503458590" sldId="279"/>
        </pc:sldMkLst>
      </pc:sldChg>
      <pc:sldChg chg="del">
        <pc:chgData name="Michaeljon Miller" userId="c575fe5cddd8b8cf" providerId="LiveId" clId="{17565504-A461-A248-A457-3CAE45D69B22}" dt="2019-01-07T18:21:10.499" v="537" actId="2696"/>
        <pc:sldMkLst>
          <pc:docMk/>
          <pc:sldMk cId="2679501053" sldId="280"/>
        </pc:sldMkLst>
      </pc:sldChg>
      <pc:sldChg chg="del">
        <pc:chgData name="Michaeljon Miller" userId="c575fe5cddd8b8cf" providerId="LiveId" clId="{17565504-A461-A248-A457-3CAE45D69B22}" dt="2019-01-07T18:21:10.501" v="538" actId="2696"/>
        <pc:sldMkLst>
          <pc:docMk/>
          <pc:sldMk cId="2908427803" sldId="281"/>
        </pc:sldMkLst>
      </pc:sldChg>
      <pc:sldChg chg="del">
        <pc:chgData name="Michaeljon Miller" userId="c575fe5cddd8b8cf" providerId="LiveId" clId="{17565504-A461-A248-A457-3CAE45D69B22}" dt="2019-01-07T18:21:10.502" v="539" actId="2696"/>
        <pc:sldMkLst>
          <pc:docMk/>
          <pc:sldMk cId="3379872475" sldId="282"/>
        </pc:sldMkLst>
      </pc:sldChg>
      <pc:sldChg chg="modSp">
        <pc:chgData name="Michaeljon Miller" userId="c575fe5cddd8b8cf" providerId="LiveId" clId="{17565504-A461-A248-A457-3CAE45D69B22}" dt="2019-01-07T17:59:33.326" v="409" actId="20577"/>
        <pc:sldMkLst>
          <pc:docMk/>
          <pc:sldMk cId="441390231" sldId="313"/>
        </pc:sldMkLst>
        <pc:spChg chg="mod">
          <ac:chgData name="Michaeljon Miller" userId="c575fe5cddd8b8cf" providerId="LiveId" clId="{17565504-A461-A248-A457-3CAE45D69B22}" dt="2019-01-07T17:59:28.569" v="406" actId="20577"/>
          <ac:spMkLst>
            <pc:docMk/>
            <pc:sldMk cId="441390231" sldId="313"/>
            <ac:spMk id="2" creationId="{549F39BE-42FA-8D4A-80DC-0C37EB5481FF}"/>
          </ac:spMkLst>
        </pc:spChg>
        <pc:spChg chg="mod">
          <ac:chgData name="Michaeljon Miller" userId="c575fe5cddd8b8cf" providerId="LiveId" clId="{17565504-A461-A248-A457-3CAE45D69B22}" dt="2019-01-07T17:59:33.326" v="409" actId="20577"/>
          <ac:spMkLst>
            <pc:docMk/>
            <pc:sldMk cId="441390231" sldId="313"/>
            <ac:spMk id="3" creationId="{14AF4CC5-FA98-2345-AC33-7068829B60A5}"/>
          </ac:spMkLst>
        </pc:spChg>
      </pc:sldChg>
      <pc:sldChg chg="modSp">
        <pc:chgData name="Michaeljon Miller" userId="c575fe5cddd8b8cf" providerId="LiveId" clId="{17565504-A461-A248-A457-3CAE45D69B22}" dt="2019-01-07T18:14:44.604" v="516" actId="20577"/>
        <pc:sldMkLst>
          <pc:docMk/>
          <pc:sldMk cId="1438224000" sldId="316"/>
        </pc:sldMkLst>
        <pc:spChg chg="mod">
          <ac:chgData name="Michaeljon Miller" userId="c575fe5cddd8b8cf" providerId="LiveId" clId="{17565504-A461-A248-A457-3CAE45D69B22}" dt="2019-01-07T18:14:44.604" v="516" actId="20577"/>
          <ac:spMkLst>
            <pc:docMk/>
            <pc:sldMk cId="1438224000" sldId="316"/>
            <ac:spMk id="3" creationId="{CAFA35EF-C386-7249-8BC2-685E5E49EE51}"/>
          </ac:spMkLst>
        </pc:spChg>
      </pc:sldChg>
      <pc:sldChg chg="del">
        <pc:chgData name="Michaeljon Miller" userId="c575fe5cddd8b8cf" providerId="LiveId" clId="{17565504-A461-A248-A457-3CAE45D69B22}" dt="2019-01-07T18:21:10.510" v="540" actId="2696"/>
        <pc:sldMkLst>
          <pc:docMk/>
          <pc:sldMk cId="3973889465" sldId="317"/>
        </pc:sldMkLst>
      </pc:sldChg>
      <pc:sldChg chg="addSp modSp add">
        <pc:chgData name="Michaeljon Miller" userId="c575fe5cddd8b8cf" providerId="LiveId" clId="{17565504-A461-A248-A457-3CAE45D69B22}" dt="2019-01-07T18:13:08.038" v="514" actId="20577"/>
        <pc:sldMkLst>
          <pc:docMk/>
          <pc:sldMk cId="639142658" sldId="318"/>
        </pc:sldMkLst>
        <pc:spChg chg="mod">
          <ac:chgData name="Michaeljon Miller" userId="c575fe5cddd8b8cf" providerId="LiveId" clId="{17565504-A461-A248-A457-3CAE45D69B22}" dt="2019-01-07T18:12:54.128" v="513" actId="20577"/>
          <ac:spMkLst>
            <pc:docMk/>
            <pc:sldMk cId="639142658" sldId="318"/>
            <ac:spMk id="3" creationId="{09D0B488-2D12-D246-8704-893F1372932C}"/>
          </ac:spMkLst>
        </pc:spChg>
        <pc:spChg chg="add mod">
          <ac:chgData name="Michaeljon Miller" userId="c575fe5cddd8b8cf" providerId="LiveId" clId="{17565504-A461-A248-A457-3CAE45D69B22}" dt="2019-01-07T18:13:08.038" v="514" actId="20577"/>
          <ac:spMkLst>
            <pc:docMk/>
            <pc:sldMk cId="639142658" sldId="318"/>
            <ac:spMk id="4" creationId="{AFAEFCB6-2794-724A-8566-92A7F00B63CB}"/>
          </ac:spMkLst>
        </pc:spChg>
      </pc:sldChg>
      <pc:sldChg chg="addSp delSp modSp add modAnim">
        <pc:chgData name="Michaeljon Miller" userId="c575fe5cddd8b8cf" providerId="LiveId" clId="{17565504-A461-A248-A457-3CAE45D69B22}" dt="2019-01-08T16:30:28.315" v="1057"/>
        <pc:sldMkLst>
          <pc:docMk/>
          <pc:sldMk cId="368945512" sldId="319"/>
        </pc:sldMkLst>
        <pc:spChg chg="mod">
          <ac:chgData name="Michaeljon Miller" userId="c575fe5cddd8b8cf" providerId="LiveId" clId="{17565504-A461-A248-A457-3CAE45D69B22}" dt="2019-01-08T16:26:21.477" v="674" actId="5793"/>
          <ac:spMkLst>
            <pc:docMk/>
            <pc:sldMk cId="368945512" sldId="319"/>
            <ac:spMk id="2" creationId="{5CC2E4B6-4593-1B4E-A261-6A2CD4A25398}"/>
          </ac:spMkLst>
        </pc:spChg>
        <pc:spChg chg="del">
          <ac:chgData name="Michaeljon Miller" userId="c575fe5cddd8b8cf" providerId="LiveId" clId="{17565504-A461-A248-A457-3CAE45D69B22}" dt="2019-01-08T16:26:43.006" v="675"/>
          <ac:spMkLst>
            <pc:docMk/>
            <pc:sldMk cId="368945512" sldId="319"/>
            <ac:spMk id="3" creationId="{A550BE33-4964-024E-841E-472876052537}"/>
          </ac:spMkLst>
        </pc:spChg>
        <pc:spChg chg="add mod">
          <ac:chgData name="Michaeljon Miller" userId="c575fe5cddd8b8cf" providerId="LiveId" clId="{17565504-A461-A248-A457-3CAE45D69B22}" dt="2019-01-08T16:29:25.757" v="1051" actId="20577"/>
          <ac:spMkLst>
            <pc:docMk/>
            <pc:sldMk cId="368945512" sldId="319"/>
            <ac:spMk id="4" creationId="{A5F4BA71-2584-4B48-9A81-1E09983EF940}"/>
          </ac:spMkLst>
        </pc:spChg>
        <pc:spChg chg="add mod">
          <ac:chgData name="Michaeljon Miller" userId="c575fe5cddd8b8cf" providerId="LiveId" clId="{17565504-A461-A248-A457-3CAE45D69B22}" dt="2019-01-08T16:28:33.804" v="961" actId="12"/>
          <ac:spMkLst>
            <pc:docMk/>
            <pc:sldMk cId="368945512" sldId="319"/>
            <ac:spMk id="5" creationId="{39C2DD69-AA45-104D-9712-E044843BB730}"/>
          </ac:spMkLst>
        </pc:spChg>
      </pc:sldChg>
      <pc:sldChg chg="add del">
        <pc:chgData name="Michaeljon Miller" userId="c575fe5cddd8b8cf" providerId="LiveId" clId="{17565504-A461-A248-A457-3CAE45D69B22}" dt="2019-01-07T18:21:10.477" v="518" actId="2696"/>
        <pc:sldMkLst>
          <pc:docMk/>
          <pc:sldMk cId="1788568324"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134272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265800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2181-C1D8-A54D-BDAE-8D6678EF3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8F89FA-DDD0-324D-B914-726DEE64D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DB3531-FE66-B045-9315-C4F1AD1CB367}"/>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EFBEC90A-E3EA-9840-8D94-DE090C22B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55133-D3A5-054A-B10F-FE068ACF9131}"/>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95156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7AB-BA26-764A-844F-CCED97933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D06180-DA9F-134A-8F0F-5EAB060FC2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F39F1-4EF5-3A4F-85F0-942E539F4D8E}"/>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863441EF-09FD-D549-9B98-CBC652A8A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B4194-5951-BA47-A88A-B455068A3D4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6596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8FBE4-3897-D84C-86A7-633258039C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C3D89-B2FC-694A-A4E4-6D18116021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91637-AB12-C748-BC07-5725B16D6F3B}"/>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16F2CC65-5167-1441-9B49-17ED3DAFF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B5FF1-7F41-034F-A20B-B1650D0A2FCF}"/>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4487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9151-35F2-2C42-8860-314C47CF1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A4EC9-D404-0849-B306-923F96A069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93C98-B0DD-CE4A-AB30-D3E5A47A7B5C}"/>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6C2F64AB-8A6F-CF40-999B-4B97F2D4D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2E7B6-25AB-6148-B83C-F8EE4BC4E59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47861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022F-790F-124F-99D4-83B039A6D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095B2-2CD8-7F4E-884D-CC30D1A86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C9CE6A-8441-3B47-A16E-C7DAB8F57025}"/>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C5A4CFCD-3036-084F-81AE-B9F44611E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8AA4D-2A38-0C42-88EA-4BD47329050D}"/>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22758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6D2F-0E02-F947-9320-2D809D7E97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B3044-B910-9440-AF42-D1DC89E3F6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17138-84A0-F24E-AA5E-23DB0DA28D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DCDA8-48B9-654A-835A-064AA00D5243}"/>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6" name="Footer Placeholder 5">
            <a:extLst>
              <a:ext uri="{FF2B5EF4-FFF2-40B4-BE49-F238E27FC236}">
                <a16:creationId xmlns:a16="http://schemas.microsoft.com/office/drawing/2014/main" id="{8CA52B78-6972-6A4F-B7A7-693342B99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BB101-BF75-B343-B34C-AE854DB7106E}"/>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18746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558D-593B-7B4C-B69C-44B3B66EF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71264-D300-6A4A-9C9D-3ACC857FA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20A6B6-C7B0-B346-81C4-54DCDB0CC0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F16D7-EBD6-BC4E-B979-4E02F5895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C6391-4C4A-4F44-AF7B-3B4F909C84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11BC6A-0546-D040-95A3-6DFF8F60F36A}"/>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8" name="Footer Placeholder 7">
            <a:extLst>
              <a:ext uri="{FF2B5EF4-FFF2-40B4-BE49-F238E27FC236}">
                <a16:creationId xmlns:a16="http://schemas.microsoft.com/office/drawing/2014/main" id="{E5C8F7BE-D75B-DE40-943A-1EB689D1A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DC52-0B74-F94B-A411-F39AA8F66859}"/>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18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EBD4-3453-A548-B0D7-D8BEF7EF4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25095C-3148-064B-979D-71251D98678C}"/>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4" name="Footer Placeholder 3">
            <a:extLst>
              <a:ext uri="{FF2B5EF4-FFF2-40B4-BE49-F238E27FC236}">
                <a16:creationId xmlns:a16="http://schemas.microsoft.com/office/drawing/2014/main" id="{1E0C1D4D-5345-F54C-9A7A-4886EDD2F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93FCC3-37B2-7E4C-B52B-6B0288B0345C}"/>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63576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9E0F3-0776-B544-8AB2-BB55539A2589}"/>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3" name="Footer Placeholder 2">
            <a:extLst>
              <a:ext uri="{FF2B5EF4-FFF2-40B4-BE49-F238E27FC236}">
                <a16:creationId xmlns:a16="http://schemas.microsoft.com/office/drawing/2014/main" id="{D26C7021-5A45-1B4F-83B8-02833F0614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8F5FA-25F3-EF4C-A599-CF708CA7572A}"/>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6813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8C16-C334-9147-A9DD-4E771B85E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C0D8E-9887-0D47-B3BE-CCF5E750E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7E0E52-9AA6-5C4D-BBEF-AA0EA148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82F3F3-CA07-2C49-8EAE-7CBFFD5053C1}"/>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6" name="Footer Placeholder 5">
            <a:extLst>
              <a:ext uri="{FF2B5EF4-FFF2-40B4-BE49-F238E27FC236}">
                <a16:creationId xmlns:a16="http://schemas.microsoft.com/office/drawing/2014/main" id="{831FEF05-51D3-7741-BA2B-9A9679FC4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771C4-A2A5-9C4D-A5A9-A3CAD0CCEE40}"/>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28442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8E00-3160-AC42-B89F-8D299F496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D83750-C724-7E49-9B5D-3004741AA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A233E-EDB3-7D48-B0D1-95D3CC1B9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F65DDD-9015-DE48-8537-3EF1EA638013}"/>
              </a:ext>
            </a:extLst>
          </p:cNvPr>
          <p:cNvSpPr>
            <a:spLocks noGrp="1"/>
          </p:cNvSpPr>
          <p:nvPr>
            <p:ph type="dt" sz="half" idx="10"/>
          </p:nvPr>
        </p:nvSpPr>
        <p:spPr/>
        <p:txBody>
          <a:bodyPr/>
          <a:lstStyle/>
          <a:p>
            <a:fld id="{1E1327A7-1338-42E3-A376-4DBDA53A9DB0}" type="datetimeFigureOut">
              <a:rPr lang="en-US" smtClean="0"/>
              <a:t>1/7/20</a:t>
            </a:fld>
            <a:endParaRPr lang="en-US"/>
          </a:p>
        </p:txBody>
      </p:sp>
      <p:sp>
        <p:nvSpPr>
          <p:cNvPr id="6" name="Footer Placeholder 5">
            <a:extLst>
              <a:ext uri="{FF2B5EF4-FFF2-40B4-BE49-F238E27FC236}">
                <a16:creationId xmlns:a16="http://schemas.microsoft.com/office/drawing/2014/main" id="{B380186C-5267-5840-AE7C-F37E628CA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08B17-1229-4D40-931C-56D26A6714B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96586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D3EFD-E1E8-F445-82A4-B3BF6C2C6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C48704-38DC-A149-A261-64FFEA32F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D7FC1-D2AB-A54F-A796-74756076A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1/7/20</a:t>
            </a:fld>
            <a:endParaRPr lang="en-US"/>
          </a:p>
        </p:txBody>
      </p:sp>
      <p:sp>
        <p:nvSpPr>
          <p:cNvPr id="5" name="Footer Placeholder 4">
            <a:extLst>
              <a:ext uri="{FF2B5EF4-FFF2-40B4-BE49-F238E27FC236}">
                <a16:creationId xmlns:a16="http://schemas.microsoft.com/office/drawing/2014/main" id="{3BD70056-766A-8D4D-8C84-8464BE31B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FA2A5-8EE1-CF49-92BB-450C63479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985142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chaeljon/SU_CPSC_5100_18FQ"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4413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9F5-C9EE-1E4C-B839-B1A47EFAE97A}"/>
              </a:ext>
            </a:extLst>
          </p:cNvPr>
          <p:cNvSpPr>
            <a:spLocks noGrp="1"/>
          </p:cNvSpPr>
          <p:nvPr>
            <p:ph type="title"/>
          </p:nvPr>
        </p:nvSpPr>
        <p:spPr/>
        <p:txBody>
          <a:bodyPr/>
          <a:lstStyle/>
          <a:p>
            <a:r>
              <a:rPr lang="en-US" dirty="0"/>
              <a:t>What is this architecture thing?</a:t>
            </a:r>
          </a:p>
        </p:txBody>
      </p:sp>
      <p:sp>
        <p:nvSpPr>
          <p:cNvPr id="3" name="Content Placeholder 2">
            <a:extLst>
              <a:ext uri="{FF2B5EF4-FFF2-40B4-BE49-F238E27FC236}">
                <a16:creationId xmlns:a16="http://schemas.microsoft.com/office/drawing/2014/main" id="{B62E1A3E-F38E-904B-B8F7-D5A1398467AD}"/>
              </a:ext>
            </a:extLst>
          </p:cNvPr>
          <p:cNvSpPr>
            <a:spLocks noGrp="1"/>
          </p:cNvSpPr>
          <p:nvPr>
            <p:ph idx="1"/>
          </p:nvPr>
        </p:nvSpPr>
        <p:spPr/>
        <p:txBody>
          <a:bodyPr>
            <a:normAutofit/>
          </a:bodyPr>
          <a:lstStyle/>
          <a:p>
            <a:pPr marL="0" indent="0">
              <a:buNone/>
            </a:pPr>
            <a:r>
              <a:rPr lang="en-US" dirty="0"/>
              <a:t>Run-time abstraction view</a:t>
            </a:r>
          </a:p>
          <a:p>
            <a:pPr marL="457200" lvl="1" indent="0">
              <a:buNone/>
            </a:pPr>
            <a:r>
              <a:rPr lang="en-US" dirty="0"/>
              <a:t>A </a:t>
            </a:r>
            <a:r>
              <a:rPr lang="en-US" b="1" dirty="0"/>
              <a:t>software architecture </a:t>
            </a:r>
            <a:r>
              <a:rPr lang="en-US" dirty="0"/>
              <a:t>is an abstraction of the run-time elements of a software system during some phase of its operation. A system may be composed of many levels of abstraction and many phases of operation, each with its own software architecture.</a:t>
            </a:r>
          </a:p>
          <a:p>
            <a:pPr marL="0" indent="0">
              <a:buNone/>
            </a:pPr>
            <a:endParaRPr lang="en-US" dirty="0"/>
          </a:p>
          <a:p>
            <a:pPr marL="0" indent="0">
              <a:buNone/>
            </a:pPr>
            <a:r>
              <a:rPr lang="en-US" dirty="0"/>
              <a:t>Elemental view</a:t>
            </a:r>
          </a:p>
          <a:p>
            <a:pPr marL="457200" lvl="1" indent="0">
              <a:buNone/>
            </a:pPr>
            <a:r>
              <a:rPr lang="en-US" dirty="0"/>
              <a:t>A </a:t>
            </a:r>
            <a:r>
              <a:rPr lang="en-US" b="1" dirty="0"/>
              <a:t>software architecture</a:t>
            </a:r>
            <a:r>
              <a:rPr lang="en-US" dirty="0"/>
              <a:t> is defined by a configuration of architectural elements - components, connectors, and data - constrained in their relationships in order to achieve a desired set of architectural properties.</a:t>
            </a:r>
          </a:p>
        </p:txBody>
      </p:sp>
    </p:spTree>
    <p:extLst>
      <p:ext uri="{BB962C8B-B14F-4D97-AF65-F5344CB8AC3E}">
        <p14:creationId xmlns:p14="http://schemas.microsoft.com/office/powerpoint/2010/main" val="65719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50A-D84D-E645-9E33-A1392FE8704F}"/>
              </a:ext>
            </a:extLst>
          </p:cNvPr>
          <p:cNvSpPr>
            <a:spLocks noGrp="1"/>
          </p:cNvSpPr>
          <p:nvPr>
            <p:ph type="title"/>
          </p:nvPr>
        </p:nvSpPr>
        <p:spPr/>
        <p:txBody>
          <a:bodyPr/>
          <a:lstStyle/>
          <a:p>
            <a:r>
              <a:rPr lang="en-US" dirty="0"/>
              <a:t>So, what elements?</a:t>
            </a:r>
          </a:p>
        </p:txBody>
      </p:sp>
      <p:sp>
        <p:nvSpPr>
          <p:cNvPr id="3" name="Content Placeholder 2">
            <a:extLst>
              <a:ext uri="{FF2B5EF4-FFF2-40B4-BE49-F238E27FC236}">
                <a16:creationId xmlns:a16="http://schemas.microsoft.com/office/drawing/2014/main" id="{DF1C7B13-8199-864D-8C76-882AA0DDF815}"/>
              </a:ext>
            </a:extLst>
          </p:cNvPr>
          <p:cNvSpPr>
            <a:spLocks noGrp="1"/>
          </p:cNvSpPr>
          <p:nvPr>
            <p:ph idx="1"/>
          </p:nvPr>
        </p:nvSpPr>
        <p:spPr/>
        <p:txBody>
          <a:bodyPr/>
          <a:lstStyle/>
          <a:p>
            <a:pPr marL="0" indent="0">
              <a:buNone/>
            </a:pPr>
            <a:r>
              <a:rPr lang="en-US" dirty="0"/>
              <a:t>A </a:t>
            </a:r>
            <a:r>
              <a:rPr lang="en-US" b="1" dirty="0"/>
              <a:t>component</a:t>
            </a:r>
            <a:r>
              <a:rPr lang="en-US" dirty="0"/>
              <a:t> is an abstract unit of software instructions and internal state that provides a transformation of data via its interface.</a:t>
            </a:r>
          </a:p>
          <a:p>
            <a:pPr marL="0" indent="0">
              <a:buNone/>
            </a:pPr>
            <a:r>
              <a:rPr lang="en-US" dirty="0"/>
              <a:t>A </a:t>
            </a:r>
            <a:r>
              <a:rPr lang="en-US" b="1" dirty="0"/>
              <a:t>connector</a:t>
            </a:r>
            <a:r>
              <a:rPr lang="en-US" dirty="0"/>
              <a:t> is an abstract mechanism that mediates communication, coordination, or cooperation among components.</a:t>
            </a:r>
          </a:p>
          <a:p>
            <a:pPr marL="0" indent="0">
              <a:buNone/>
            </a:pPr>
            <a:r>
              <a:rPr lang="en-US" dirty="0"/>
              <a:t>A </a:t>
            </a:r>
            <a:r>
              <a:rPr lang="en-US" b="1" dirty="0"/>
              <a:t>datum</a:t>
            </a:r>
            <a:r>
              <a:rPr lang="en-US" dirty="0"/>
              <a:t> is an element of information that is transferred from a component, or received by a component, via a connector.</a:t>
            </a:r>
          </a:p>
          <a:p>
            <a:pPr marL="0" indent="0">
              <a:buNone/>
            </a:pPr>
            <a:r>
              <a:rPr lang="en-US" dirty="0"/>
              <a:t>A </a:t>
            </a:r>
            <a:r>
              <a:rPr lang="en-US" b="1" dirty="0"/>
              <a:t>configuration</a:t>
            </a:r>
            <a:r>
              <a:rPr lang="en-US" dirty="0"/>
              <a:t> is the structure of architectural relationships among components, connectors, and data during a period of system run-time.</a:t>
            </a:r>
          </a:p>
          <a:p>
            <a:pPr marL="0" indent="0">
              <a:buNone/>
            </a:pPr>
            <a:endParaRPr lang="en-US" dirty="0"/>
          </a:p>
        </p:txBody>
      </p:sp>
    </p:spTree>
    <p:extLst>
      <p:ext uri="{BB962C8B-B14F-4D97-AF65-F5344CB8AC3E}">
        <p14:creationId xmlns:p14="http://schemas.microsoft.com/office/powerpoint/2010/main" val="417252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Which leaves us with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 / 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921E-2BAE-AB43-BBDD-07D20E7B22DF}"/>
              </a:ext>
            </a:extLst>
          </p:cNvPr>
          <p:cNvSpPr>
            <a:spLocks noGrp="1"/>
          </p:cNvSpPr>
          <p:nvPr>
            <p:ph type="title"/>
          </p:nvPr>
        </p:nvSpPr>
        <p:spPr/>
        <p:txBody>
          <a:bodyPr/>
          <a:lstStyle/>
          <a:p>
            <a:r>
              <a:rPr lang="en-US" dirty="0"/>
              <a:t>Styles and patterns</a:t>
            </a:r>
          </a:p>
        </p:txBody>
      </p:sp>
      <p:pic>
        <p:nvPicPr>
          <p:cNvPr id="4" name="Content Placeholder 3">
            <a:extLst>
              <a:ext uri="{FF2B5EF4-FFF2-40B4-BE49-F238E27FC236}">
                <a16:creationId xmlns:a16="http://schemas.microsoft.com/office/drawing/2014/main" id="{878B8BE8-BB37-6944-8541-C993DA007DEF}"/>
              </a:ext>
            </a:extLst>
          </p:cNvPr>
          <p:cNvPicPr>
            <a:picLocks noGrp="1" noChangeAspect="1"/>
          </p:cNvPicPr>
          <p:nvPr>
            <p:ph idx="1"/>
          </p:nvPr>
        </p:nvPicPr>
        <p:blipFill>
          <a:blip r:embed="rId3"/>
          <a:stretch>
            <a:fillRect/>
          </a:stretch>
        </p:blipFill>
        <p:spPr>
          <a:xfrm>
            <a:off x="5675983" y="987425"/>
            <a:ext cx="5186610" cy="4873625"/>
          </a:xfrm>
        </p:spPr>
      </p:pic>
      <p:sp>
        <p:nvSpPr>
          <p:cNvPr id="8" name="Text Placeholder 7">
            <a:extLst>
              <a:ext uri="{FF2B5EF4-FFF2-40B4-BE49-F238E27FC236}">
                <a16:creationId xmlns:a16="http://schemas.microsoft.com/office/drawing/2014/main" id="{99E898C1-43E2-2148-BCF6-6611605BAA2D}"/>
              </a:ext>
            </a:extLst>
          </p:cNvPr>
          <p:cNvSpPr>
            <a:spLocks noGrp="1"/>
          </p:cNvSpPr>
          <p:nvPr>
            <p:ph type="body" sz="half" idx="2"/>
          </p:nvPr>
        </p:nvSpPr>
        <p:spPr/>
        <p:txBody>
          <a:bodyPr/>
          <a:lstStyle/>
          <a:p>
            <a:r>
              <a:rPr lang="en-US" dirty="0"/>
              <a:t>There’s a continuum, and that’s what’s important</a:t>
            </a:r>
          </a:p>
          <a:p>
            <a:r>
              <a:rPr lang="en-US" dirty="0"/>
              <a:t>This course is all about the continuum</a:t>
            </a:r>
          </a:p>
          <a:p>
            <a:r>
              <a:rPr lang="en-US" dirty="0"/>
              <a:t>And… you want to talk about controversy…</a:t>
            </a:r>
          </a:p>
        </p:txBody>
      </p:sp>
    </p:spTree>
    <p:extLst>
      <p:ext uri="{BB962C8B-B14F-4D97-AF65-F5344CB8AC3E}">
        <p14:creationId xmlns:p14="http://schemas.microsoft.com/office/powerpoint/2010/main" val="1689033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33F338-992D-F04D-B0E3-928DB2F89D6F}"/>
              </a:ext>
            </a:extLst>
          </p:cNvPr>
          <p:cNvSpPr>
            <a:spLocks noGrp="1"/>
          </p:cNvSpPr>
          <p:nvPr>
            <p:ph type="title"/>
          </p:nvPr>
        </p:nvSpPr>
        <p:spPr/>
        <p:txBody>
          <a:bodyPr/>
          <a:lstStyle/>
          <a:p>
            <a:r>
              <a:rPr lang="en-US" dirty="0"/>
              <a:t>Let’s look at some examples</a:t>
            </a:r>
          </a:p>
        </p:txBody>
      </p:sp>
      <p:sp>
        <p:nvSpPr>
          <p:cNvPr id="5" name="Text Placeholder 4">
            <a:extLst>
              <a:ext uri="{FF2B5EF4-FFF2-40B4-BE49-F238E27FC236}">
                <a16:creationId xmlns:a16="http://schemas.microsoft.com/office/drawing/2014/main" id="{6D7A236F-D50F-4845-AC5A-A9729584299B}"/>
              </a:ext>
            </a:extLst>
          </p:cNvPr>
          <p:cNvSpPr>
            <a:spLocks noGrp="1"/>
          </p:cNvSpPr>
          <p:nvPr>
            <p:ph type="body" idx="1"/>
          </p:nvPr>
        </p:nvSpPr>
        <p:spPr/>
        <p:txBody>
          <a:bodyPr/>
          <a:lstStyle/>
          <a:p>
            <a:r>
              <a:rPr lang="en-US" dirty="0"/>
              <a:t>These are taken from various projects that I’ve worked on</a:t>
            </a:r>
          </a:p>
        </p:txBody>
      </p:sp>
    </p:spTree>
    <p:extLst>
      <p:ext uri="{BB962C8B-B14F-4D97-AF65-F5344CB8AC3E}">
        <p14:creationId xmlns:p14="http://schemas.microsoft.com/office/powerpoint/2010/main" val="274459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8BED-61FF-EB45-BDDA-9D4ECF0DBE7D}"/>
              </a:ext>
            </a:extLst>
          </p:cNvPr>
          <p:cNvSpPr>
            <a:spLocks noGrp="1"/>
          </p:cNvSpPr>
          <p:nvPr>
            <p:ph type="title"/>
          </p:nvPr>
        </p:nvSpPr>
        <p:spPr/>
        <p:txBody>
          <a:bodyPr/>
          <a:lstStyle/>
          <a:p>
            <a:r>
              <a:rPr lang="en-US" dirty="0"/>
              <a:t>18-month detailed integration</a:t>
            </a:r>
          </a:p>
        </p:txBody>
      </p:sp>
      <p:pic>
        <p:nvPicPr>
          <p:cNvPr id="5" name="Content Placeholder 4">
            <a:extLst>
              <a:ext uri="{FF2B5EF4-FFF2-40B4-BE49-F238E27FC236}">
                <a16:creationId xmlns:a16="http://schemas.microsoft.com/office/drawing/2014/main" id="{0E15E5C5-A196-C54B-8022-71C78C04F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842" y="1825625"/>
            <a:ext cx="6206315" cy="4351338"/>
          </a:xfrm>
        </p:spPr>
      </p:pic>
    </p:spTree>
    <p:extLst>
      <p:ext uri="{BB962C8B-B14F-4D97-AF65-F5344CB8AC3E}">
        <p14:creationId xmlns:p14="http://schemas.microsoft.com/office/powerpoint/2010/main" val="327562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AFF953-46B1-5044-9DCE-DDBD73CDC2A8}"/>
              </a:ext>
            </a:extLst>
          </p:cNvPr>
          <p:cNvSpPr>
            <a:spLocks noGrp="1"/>
          </p:cNvSpPr>
          <p:nvPr>
            <p:ph type="title"/>
          </p:nvPr>
        </p:nvSpPr>
        <p:spPr/>
        <p:txBody>
          <a:bodyPr/>
          <a:lstStyle/>
          <a:p>
            <a:r>
              <a:rPr lang="en-US" dirty="0"/>
              <a:t>An “application” in that model</a:t>
            </a:r>
          </a:p>
        </p:txBody>
      </p:sp>
      <p:pic>
        <p:nvPicPr>
          <p:cNvPr id="5" name="Content Placeholder 4">
            <a:extLst>
              <a:ext uri="{FF2B5EF4-FFF2-40B4-BE49-F238E27FC236}">
                <a16:creationId xmlns:a16="http://schemas.microsoft.com/office/drawing/2014/main" id="{19539023-B6F1-F641-9858-61A9AA5C8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3886" y="1825625"/>
            <a:ext cx="3084228" cy="4351338"/>
          </a:xfrm>
        </p:spPr>
      </p:pic>
    </p:spTree>
    <p:extLst>
      <p:ext uri="{BB962C8B-B14F-4D97-AF65-F5344CB8AC3E}">
        <p14:creationId xmlns:p14="http://schemas.microsoft.com/office/powerpoint/2010/main" val="122167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0C05-7F30-E643-BEF5-831E921B7E99}"/>
              </a:ext>
            </a:extLst>
          </p:cNvPr>
          <p:cNvSpPr>
            <a:spLocks noGrp="1"/>
          </p:cNvSpPr>
          <p:nvPr>
            <p:ph type="title"/>
          </p:nvPr>
        </p:nvSpPr>
        <p:spPr/>
        <p:txBody>
          <a:bodyPr/>
          <a:lstStyle/>
          <a:p>
            <a:r>
              <a:rPr lang="en-US" dirty="0"/>
              <a:t>One “layer” in the 18-month model</a:t>
            </a:r>
          </a:p>
        </p:txBody>
      </p:sp>
      <p:pic>
        <p:nvPicPr>
          <p:cNvPr id="5" name="Content Placeholder 4">
            <a:extLst>
              <a:ext uri="{FF2B5EF4-FFF2-40B4-BE49-F238E27FC236}">
                <a16:creationId xmlns:a16="http://schemas.microsoft.com/office/drawing/2014/main" id="{FA033BB2-2E93-FE40-9FC9-DAC9E8116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195" y="1825625"/>
            <a:ext cx="4359610" cy="4351338"/>
          </a:xfrm>
        </p:spPr>
      </p:pic>
    </p:spTree>
    <p:extLst>
      <p:ext uri="{BB962C8B-B14F-4D97-AF65-F5344CB8AC3E}">
        <p14:creationId xmlns:p14="http://schemas.microsoft.com/office/powerpoint/2010/main" val="121641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1F6E-9CFD-0948-9545-1B29E2E6499B}"/>
              </a:ext>
            </a:extLst>
          </p:cNvPr>
          <p:cNvSpPr>
            <a:spLocks noGrp="1"/>
          </p:cNvSpPr>
          <p:nvPr>
            <p:ph type="title"/>
          </p:nvPr>
        </p:nvSpPr>
        <p:spPr/>
        <p:txBody>
          <a:bodyPr/>
          <a:lstStyle/>
          <a:p>
            <a:r>
              <a:rPr lang="en-US" dirty="0"/>
              <a:t>Logical concept map</a:t>
            </a:r>
          </a:p>
        </p:txBody>
      </p:sp>
      <p:pic>
        <p:nvPicPr>
          <p:cNvPr id="5" name="Content Placeholder 4">
            <a:extLst>
              <a:ext uri="{FF2B5EF4-FFF2-40B4-BE49-F238E27FC236}">
                <a16:creationId xmlns:a16="http://schemas.microsoft.com/office/drawing/2014/main" id="{29FB4F80-E9D4-9740-8200-5A3FB6915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4450" y="2693194"/>
            <a:ext cx="4483100" cy="2616200"/>
          </a:xfrm>
        </p:spPr>
      </p:pic>
    </p:spTree>
    <p:extLst>
      <p:ext uri="{BB962C8B-B14F-4D97-AF65-F5344CB8AC3E}">
        <p14:creationId xmlns:p14="http://schemas.microsoft.com/office/powerpoint/2010/main" val="7642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54A4-FE43-0042-B8B4-BD2635022CFF}"/>
              </a:ext>
            </a:extLst>
          </p:cNvPr>
          <p:cNvSpPr>
            <a:spLocks noGrp="1"/>
          </p:cNvSpPr>
          <p:nvPr>
            <p:ph type="title"/>
          </p:nvPr>
        </p:nvSpPr>
        <p:spPr/>
        <p:txBody>
          <a:bodyPr/>
          <a:lstStyle/>
          <a:p>
            <a:r>
              <a:rPr lang="en-US" dirty="0"/>
              <a:t>C-level model (see the 18-mo. version)</a:t>
            </a:r>
          </a:p>
        </p:txBody>
      </p:sp>
      <p:pic>
        <p:nvPicPr>
          <p:cNvPr id="5" name="Content Placeholder 4">
            <a:extLst>
              <a:ext uri="{FF2B5EF4-FFF2-40B4-BE49-F238E27FC236}">
                <a16:creationId xmlns:a16="http://schemas.microsoft.com/office/drawing/2014/main" id="{AC9BCC23-BC2F-C440-9F66-21C48725E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0328" y="1825625"/>
            <a:ext cx="6311343" cy="4351338"/>
          </a:xfrm>
        </p:spPr>
      </p:pic>
    </p:spTree>
    <p:extLst>
      <p:ext uri="{BB962C8B-B14F-4D97-AF65-F5344CB8AC3E}">
        <p14:creationId xmlns:p14="http://schemas.microsoft.com/office/powerpoint/2010/main" val="215055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lstStyle/>
          <a:p>
            <a:pPr marL="0" indent="0">
              <a:buNone/>
            </a:pPr>
            <a:r>
              <a:rPr lang="en-US" dirty="0"/>
              <a:t>Email: </a:t>
            </a:r>
            <a:r>
              <a:rPr lang="en-US" dirty="0" err="1"/>
              <a:t>michaeljon.miller@outlook.com</a:t>
            </a:r>
            <a:endParaRPr lang="en-US" dirty="0"/>
          </a:p>
          <a:p>
            <a:pPr marL="0" indent="0">
              <a:buNone/>
            </a:pPr>
            <a:r>
              <a:rPr lang="en-US" dirty="0"/>
              <a:t>Phone / text: 425-503-4367</a:t>
            </a:r>
          </a:p>
          <a:p>
            <a:pPr marL="0" indent="0">
              <a:buNone/>
            </a:pPr>
            <a:r>
              <a:rPr lang="en-US" dirty="0"/>
              <a:t>Office hours: Tuesdays, 5 – 6pm, by appointment</a:t>
            </a:r>
          </a:p>
          <a:p>
            <a:pPr marL="0" indent="0">
              <a:buNone/>
            </a:pPr>
            <a:r>
              <a:rPr lang="en-US" dirty="0"/>
              <a:t>Site: </a:t>
            </a:r>
            <a:r>
              <a:rPr lang="en-US" dirty="0">
                <a:hlinkClick r:id="rId2"/>
              </a:rPr>
              <a:t>https://github.com/michaeljon/SU_CPSC_5200_20WQ</a:t>
            </a:r>
            <a:endParaRPr lang="en-US" dirty="0"/>
          </a:p>
          <a:p>
            <a:pPr marL="0" indent="0">
              <a:buNone/>
            </a:pPr>
            <a:endParaRPr lang="en-US" dirty="0"/>
          </a:p>
          <a:p>
            <a:pPr marL="0" indent="0">
              <a:buNone/>
            </a:pPr>
            <a:r>
              <a:rPr lang="en-US" dirty="0"/>
              <a:t>Note – Remote lecture via zoom on 21</a:t>
            </a:r>
            <a:r>
              <a:rPr lang="en-US" baseline="30000" dirty="0"/>
              <a:t>st</a:t>
            </a:r>
            <a:r>
              <a:rPr lang="en-US" dirty="0"/>
              <a:t> Jan</a:t>
            </a:r>
          </a:p>
          <a:p>
            <a:pPr marL="0" indent="0">
              <a:buNone/>
            </a:pPr>
            <a:r>
              <a:rPr lang="en-US" dirty="0"/>
              <a:t>Note – Guest lectures on 4</a:t>
            </a:r>
            <a:r>
              <a:rPr lang="en-US" baseline="30000" dirty="0"/>
              <a:t>th</a:t>
            </a:r>
            <a:r>
              <a:rPr lang="en-US" dirty="0"/>
              <a:t> and 6</a:t>
            </a:r>
            <a:r>
              <a:rPr lang="en-US" baseline="30000" dirty="0"/>
              <a:t>th</a:t>
            </a:r>
            <a:r>
              <a:rPr lang="en-US" dirty="0"/>
              <a:t> Feb</a:t>
            </a:r>
          </a:p>
          <a:p>
            <a:pPr marL="0" indent="0">
              <a:buNone/>
            </a:pPr>
            <a:endParaRPr lang="en-US" dirty="0"/>
          </a:p>
        </p:txBody>
      </p:sp>
    </p:spTree>
    <p:extLst>
      <p:ext uri="{BB962C8B-B14F-4D97-AF65-F5344CB8AC3E}">
        <p14:creationId xmlns:p14="http://schemas.microsoft.com/office/powerpoint/2010/main" val="28162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0E6F-DC8F-A943-A70F-41A57D1F2858}"/>
              </a:ext>
            </a:extLst>
          </p:cNvPr>
          <p:cNvSpPr>
            <a:spLocks noGrp="1"/>
          </p:cNvSpPr>
          <p:nvPr>
            <p:ph type="title"/>
          </p:nvPr>
        </p:nvSpPr>
        <p:spPr/>
        <p:txBody>
          <a:bodyPr/>
          <a:lstStyle/>
          <a:p>
            <a:r>
              <a:rPr lang="en-US" dirty="0"/>
              <a:t>50,000’ C</a:t>
            </a:r>
            <a:r>
              <a:rPr lang="en-US" baseline="30000" dirty="0"/>
              <a:t>-1</a:t>
            </a:r>
            <a:r>
              <a:rPr lang="en-US" dirty="0"/>
              <a:t>-level microservices model</a:t>
            </a:r>
          </a:p>
        </p:txBody>
      </p:sp>
      <p:pic>
        <p:nvPicPr>
          <p:cNvPr id="5" name="Content Placeholder 4">
            <a:extLst>
              <a:ext uri="{FF2B5EF4-FFF2-40B4-BE49-F238E27FC236}">
                <a16:creationId xmlns:a16="http://schemas.microsoft.com/office/drawing/2014/main" id="{E42327E6-006F-4843-BCD9-18122C1AF1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0428" y="1825625"/>
            <a:ext cx="5631143" cy="4351338"/>
          </a:xfrm>
        </p:spPr>
      </p:pic>
    </p:spTree>
    <p:extLst>
      <p:ext uri="{BB962C8B-B14F-4D97-AF65-F5344CB8AC3E}">
        <p14:creationId xmlns:p14="http://schemas.microsoft.com/office/powerpoint/2010/main" val="384638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5B-CE43-7041-B6CA-E00CF6DFC311}"/>
              </a:ext>
            </a:extLst>
          </p:cNvPr>
          <p:cNvSpPr>
            <a:spLocks noGrp="1"/>
          </p:cNvSpPr>
          <p:nvPr>
            <p:ph type="title"/>
          </p:nvPr>
        </p:nvSpPr>
        <p:spPr/>
        <p:txBody>
          <a:bodyPr/>
          <a:lstStyle/>
          <a:p>
            <a:r>
              <a:rPr lang="en-US" dirty="0" err="1"/>
              <a:t>BillG</a:t>
            </a:r>
            <a:r>
              <a:rPr lang="en-US" dirty="0"/>
              <a:t> review for ”future” product</a:t>
            </a:r>
          </a:p>
        </p:txBody>
      </p:sp>
      <p:pic>
        <p:nvPicPr>
          <p:cNvPr id="4" name="Content Placeholder 3">
            <a:extLst>
              <a:ext uri="{FF2B5EF4-FFF2-40B4-BE49-F238E27FC236}">
                <a16:creationId xmlns:a16="http://schemas.microsoft.com/office/drawing/2014/main" id="{94D78AA8-A78A-4B4F-9EB4-FD43D1A1FB30}"/>
              </a:ext>
            </a:extLst>
          </p:cNvPr>
          <p:cNvPicPr>
            <a:picLocks noGrp="1" noChangeAspect="1"/>
          </p:cNvPicPr>
          <p:nvPr>
            <p:ph idx="1"/>
          </p:nvPr>
        </p:nvPicPr>
        <p:blipFill>
          <a:blip r:embed="rId2"/>
          <a:stretch>
            <a:fillRect/>
          </a:stretch>
        </p:blipFill>
        <p:spPr>
          <a:xfrm>
            <a:off x="3199028" y="1825625"/>
            <a:ext cx="5793943" cy="4351338"/>
          </a:xfrm>
          <a:prstGeom prst="rect">
            <a:avLst/>
          </a:prstGeom>
        </p:spPr>
      </p:pic>
    </p:spTree>
    <p:extLst>
      <p:ext uri="{BB962C8B-B14F-4D97-AF65-F5344CB8AC3E}">
        <p14:creationId xmlns:p14="http://schemas.microsoft.com/office/powerpoint/2010/main" val="321059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078A-8FFF-0B44-BF79-A550E62177D4}"/>
              </a:ext>
            </a:extLst>
          </p:cNvPr>
          <p:cNvSpPr>
            <a:spLocks noGrp="1"/>
          </p:cNvSpPr>
          <p:nvPr>
            <p:ph type="title"/>
          </p:nvPr>
        </p:nvSpPr>
        <p:spPr/>
        <p:txBody>
          <a:bodyPr/>
          <a:lstStyle/>
          <a:p>
            <a:r>
              <a:rPr lang="en-US" dirty="0"/>
              <a:t>Customer-facing view of previous</a:t>
            </a:r>
          </a:p>
        </p:txBody>
      </p:sp>
      <p:pic>
        <p:nvPicPr>
          <p:cNvPr id="5" name="Content Placeholder 4">
            <a:extLst>
              <a:ext uri="{FF2B5EF4-FFF2-40B4-BE49-F238E27FC236}">
                <a16:creationId xmlns:a16="http://schemas.microsoft.com/office/drawing/2014/main" id="{E4780A1B-073C-084C-8F69-3292D5E1D94D}"/>
              </a:ext>
            </a:extLst>
          </p:cNvPr>
          <p:cNvPicPr>
            <a:picLocks noGrp="1" noChangeAspect="1"/>
          </p:cNvPicPr>
          <p:nvPr>
            <p:ph idx="1"/>
          </p:nvPr>
        </p:nvPicPr>
        <p:blipFill>
          <a:blip r:embed="rId2"/>
          <a:stretch>
            <a:fillRect/>
          </a:stretch>
        </p:blipFill>
        <p:spPr>
          <a:xfrm>
            <a:off x="3197459" y="1825625"/>
            <a:ext cx="5797082" cy="4351338"/>
          </a:xfrm>
          <a:prstGeom prst="rect">
            <a:avLst/>
          </a:prstGeom>
        </p:spPr>
      </p:pic>
    </p:spTree>
    <p:extLst>
      <p:ext uri="{BB962C8B-B14F-4D97-AF65-F5344CB8AC3E}">
        <p14:creationId xmlns:p14="http://schemas.microsoft.com/office/powerpoint/2010/main" val="2589144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89D4-E7F9-954F-9311-3FAB881A6858}"/>
              </a:ext>
            </a:extLst>
          </p:cNvPr>
          <p:cNvSpPr>
            <a:spLocks noGrp="1"/>
          </p:cNvSpPr>
          <p:nvPr>
            <p:ph type="title"/>
          </p:nvPr>
        </p:nvSpPr>
        <p:spPr/>
        <p:txBody>
          <a:bodyPr/>
          <a:lstStyle/>
          <a:p>
            <a:r>
              <a:rPr lang="en-US" dirty="0"/>
              <a:t>Dev-level “standardized” web app</a:t>
            </a:r>
          </a:p>
        </p:txBody>
      </p:sp>
      <p:pic>
        <p:nvPicPr>
          <p:cNvPr id="4" name="Content Placeholder 3">
            <a:extLst>
              <a:ext uri="{FF2B5EF4-FFF2-40B4-BE49-F238E27FC236}">
                <a16:creationId xmlns:a16="http://schemas.microsoft.com/office/drawing/2014/main" id="{36857528-BD1A-7940-9B57-283010650AE2}"/>
              </a:ext>
            </a:extLst>
          </p:cNvPr>
          <p:cNvPicPr>
            <a:picLocks noGrp="1" noChangeAspect="1"/>
          </p:cNvPicPr>
          <p:nvPr>
            <p:ph idx="1"/>
          </p:nvPr>
        </p:nvPicPr>
        <p:blipFill>
          <a:blip r:embed="rId2"/>
          <a:stretch>
            <a:fillRect/>
          </a:stretch>
        </p:blipFill>
        <p:spPr>
          <a:xfrm>
            <a:off x="3131268" y="1825625"/>
            <a:ext cx="5929464" cy="4351338"/>
          </a:xfrm>
          <a:prstGeom prst="rect">
            <a:avLst/>
          </a:prstGeom>
        </p:spPr>
      </p:pic>
    </p:spTree>
    <p:extLst>
      <p:ext uri="{BB962C8B-B14F-4D97-AF65-F5344CB8AC3E}">
        <p14:creationId xmlns:p14="http://schemas.microsoft.com/office/powerpoint/2010/main" val="2165793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E18C-40EB-D147-87E6-F5FF76B87335}"/>
              </a:ext>
            </a:extLst>
          </p:cNvPr>
          <p:cNvSpPr>
            <a:spLocks noGrp="1"/>
          </p:cNvSpPr>
          <p:nvPr>
            <p:ph type="title"/>
          </p:nvPr>
        </p:nvSpPr>
        <p:spPr/>
        <p:txBody>
          <a:bodyPr/>
          <a:lstStyle/>
          <a:p>
            <a:r>
              <a:rPr lang="en-US" dirty="0"/>
              <a:t>SME-facing concept model</a:t>
            </a:r>
          </a:p>
        </p:txBody>
      </p:sp>
      <p:pic>
        <p:nvPicPr>
          <p:cNvPr id="4" name="Content Placeholder 3">
            <a:extLst>
              <a:ext uri="{FF2B5EF4-FFF2-40B4-BE49-F238E27FC236}">
                <a16:creationId xmlns:a16="http://schemas.microsoft.com/office/drawing/2014/main" id="{DE99FB21-D698-DF44-97F5-32CA760B9514}"/>
              </a:ext>
            </a:extLst>
          </p:cNvPr>
          <p:cNvPicPr>
            <a:picLocks noGrp="1" noChangeAspect="1"/>
          </p:cNvPicPr>
          <p:nvPr>
            <p:ph idx="1"/>
          </p:nvPr>
        </p:nvPicPr>
        <p:blipFill>
          <a:blip r:embed="rId2"/>
          <a:stretch>
            <a:fillRect/>
          </a:stretch>
        </p:blipFill>
        <p:spPr>
          <a:xfrm>
            <a:off x="2734841" y="1825625"/>
            <a:ext cx="6722317" cy="4351338"/>
          </a:xfrm>
          <a:prstGeom prst="rect">
            <a:avLst/>
          </a:prstGeom>
        </p:spPr>
      </p:pic>
    </p:spTree>
    <p:extLst>
      <p:ext uri="{BB962C8B-B14F-4D97-AF65-F5344CB8AC3E}">
        <p14:creationId xmlns:p14="http://schemas.microsoft.com/office/powerpoint/2010/main" val="381295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CEC7-E63A-494C-9BC2-DB90A7014CD6}"/>
              </a:ext>
            </a:extLst>
          </p:cNvPr>
          <p:cNvSpPr>
            <a:spLocks noGrp="1"/>
          </p:cNvSpPr>
          <p:nvPr>
            <p:ph type="title"/>
          </p:nvPr>
        </p:nvSpPr>
        <p:spPr/>
        <p:txBody>
          <a:bodyPr/>
          <a:lstStyle/>
          <a:p>
            <a:r>
              <a:rPr lang="en-US" dirty="0"/>
              <a:t>For next time</a:t>
            </a:r>
          </a:p>
        </p:txBody>
      </p:sp>
      <p:sp>
        <p:nvSpPr>
          <p:cNvPr id="3" name="Content Placeholder 2">
            <a:extLst>
              <a:ext uri="{FF2B5EF4-FFF2-40B4-BE49-F238E27FC236}">
                <a16:creationId xmlns:a16="http://schemas.microsoft.com/office/drawing/2014/main" id="{FB271E12-C72C-F04C-A888-26907388E52C}"/>
              </a:ext>
            </a:extLst>
          </p:cNvPr>
          <p:cNvSpPr>
            <a:spLocks noGrp="1"/>
          </p:cNvSpPr>
          <p:nvPr>
            <p:ph idx="1"/>
          </p:nvPr>
        </p:nvSpPr>
        <p:spPr/>
        <p:txBody>
          <a:bodyPr/>
          <a:lstStyle/>
          <a:p>
            <a:pPr marL="0" indent="0">
              <a:buNone/>
            </a:pPr>
            <a:r>
              <a:rPr lang="en-US" dirty="0"/>
              <a:t>We are going to cover the REST architectural style</a:t>
            </a:r>
          </a:p>
          <a:p>
            <a:pPr marL="0" indent="0">
              <a:buNone/>
            </a:pPr>
            <a:r>
              <a:rPr lang="en-US" dirty="0"/>
              <a:t>Please read (at least) chapter 5 of Roy Fielding’s dissertation</a:t>
            </a:r>
          </a:p>
          <a:p>
            <a:pPr marL="0" indent="0">
              <a:buNone/>
            </a:pPr>
            <a:r>
              <a:rPr lang="en-US" sz="2000" dirty="0"/>
              <a:t>	</a:t>
            </a:r>
            <a:r>
              <a:rPr lang="en-US" sz="2000" dirty="0">
                <a:hlinkClick r:id="rId2"/>
              </a:rPr>
              <a:t>http://www.ics.uci.edu/~fielding/pubs/dissertation/top.htm</a:t>
            </a:r>
            <a:endParaRPr lang="en-US" sz="2000" dirty="0"/>
          </a:p>
        </p:txBody>
      </p:sp>
    </p:spTree>
    <p:extLst>
      <p:ext uri="{BB962C8B-B14F-4D97-AF65-F5344CB8AC3E}">
        <p14:creationId xmlns:p14="http://schemas.microsoft.com/office/powerpoint/2010/main" val="276443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785C-0560-9F41-A643-4F5E8BC3CC66}"/>
              </a:ext>
            </a:extLst>
          </p:cNvPr>
          <p:cNvSpPr>
            <a:spLocks noGrp="1"/>
          </p:cNvSpPr>
          <p:nvPr>
            <p:ph type="title"/>
          </p:nvPr>
        </p:nvSpPr>
        <p:spPr/>
        <p:txBody>
          <a:bodyPr/>
          <a:lstStyle/>
          <a:p>
            <a:r>
              <a:rPr lang="en-US" dirty="0"/>
              <a:t>Grading, homework, etc.</a:t>
            </a:r>
          </a:p>
        </p:txBody>
      </p:sp>
      <p:sp>
        <p:nvSpPr>
          <p:cNvPr id="3" name="Content Placeholder 2">
            <a:extLst>
              <a:ext uri="{FF2B5EF4-FFF2-40B4-BE49-F238E27FC236}">
                <a16:creationId xmlns:a16="http://schemas.microsoft.com/office/drawing/2014/main" id="{09D0B488-2D12-D246-8704-893F1372932C}"/>
              </a:ext>
            </a:extLst>
          </p:cNvPr>
          <p:cNvSpPr>
            <a:spLocks noGrp="1"/>
          </p:cNvSpPr>
          <p:nvPr>
            <p:ph sz="half" idx="1"/>
          </p:nvPr>
        </p:nvSpPr>
        <p:spPr>
          <a:xfrm>
            <a:off x="838200" y="1825625"/>
            <a:ext cx="2690813" cy="4351338"/>
          </a:xfrm>
        </p:spPr>
        <p:txBody>
          <a:bodyPr>
            <a:normAutofit/>
          </a:bodyPr>
          <a:lstStyle/>
          <a:p>
            <a:pPr marL="0" indent="0">
              <a:buNone/>
            </a:pPr>
            <a:r>
              <a:rPr lang="en-US" sz="3000" b="1" dirty="0"/>
              <a:t>95+ points</a:t>
            </a:r>
            <a:r>
              <a:rPr lang="en-US" sz="3000" dirty="0"/>
              <a:t> – A</a:t>
            </a:r>
          </a:p>
          <a:p>
            <a:pPr marL="0" indent="0">
              <a:buNone/>
            </a:pPr>
            <a:r>
              <a:rPr lang="en-US" sz="3000" b="1" dirty="0"/>
              <a:t>90+ points</a:t>
            </a:r>
            <a:r>
              <a:rPr lang="en-US" sz="3000" dirty="0"/>
              <a:t> – B</a:t>
            </a:r>
          </a:p>
          <a:p>
            <a:pPr marL="0" indent="0">
              <a:buNone/>
            </a:pPr>
            <a:r>
              <a:rPr lang="en-US" sz="3000" b="1" dirty="0"/>
              <a:t>85+ points</a:t>
            </a:r>
            <a:r>
              <a:rPr lang="en-US" sz="3000" dirty="0"/>
              <a:t> – C</a:t>
            </a:r>
          </a:p>
          <a:p>
            <a:pPr marL="0" indent="0">
              <a:buNone/>
            </a:pPr>
            <a:endParaRPr lang="en-US" sz="3000" b="1" dirty="0"/>
          </a:p>
          <a:p>
            <a:pPr marL="0" indent="0">
              <a:buNone/>
            </a:pPr>
            <a:r>
              <a:rPr lang="en-US" sz="3000" b="1" dirty="0"/>
              <a:t>&lt; 85 is failing</a:t>
            </a:r>
          </a:p>
          <a:p>
            <a:pPr marL="0" indent="0">
              <a:buNone/>
            </a:pPr>
            <a:endParaRPr lang="en-US" dirty="0"/>
          </a:p>
        </p:txBody>
      </p:sp>
      <p:sp>
        <p:nvSpPr>
          <p:cNvPr id="4" name="Content Placeholder 3">
            <a:extLst>
              <a:ext uri="{FF2B5EF4-FFF2-40B4-BE49-F238E27FC236}">
                <a16:creationId xmlns:a16="http://schemas.microsoft.com/office/drawing/2014/main" id="{AFAEFCB6-2794-724A-8566-92A7F00B63CB}"/>
              </a:ext>
            </a:extLst>
          </p:cNvPr>
          <p:cNvSpPr>
            <a:spLocks noGrp="1"/>
          </p:cNvSpPr>
          <p:nvPr>
            <p:ph sz="half" idx="2"/>
          </p:nvPr>
        </p:nvSpPr>
        <p:spPr>
          <a:xfrm>
            <a:off x="3529013" y="1825625"/>
            <a:ext cx="7824787" cy="4351338"/>
          </a:xfrm>
        </p:spPr>
        <p:txBody>
          <a:bodyPr>
            <a:normAutofit/>
          </a:bodyPr>
          <a:lstStyle/>
          <a:p>
            <a:pPr marL="0" indent="0">
              <a:buNone/>
            </a:pPr>
            <a:r>
              <a:rPr lang="en-US" dirty="0"/>
              <a:t>Mid-term – 15-20% (11</a:t>
            </a:r>
            <a:r>
              <a:rPr lang="en-US" baseline="30000" dirty="0"/>
              <a:t>th</a:t>
            </a:r>
            <a:r>
              <a:rPr lang="en-US" dirty="0"/>
              <a:t> Feb)</a:t>
            </a:r>
          </a:p>
          <a:p>
            <a:pPr marL="0" indent="0">
              <a:buNone/>
            </a:pPr>
            <a:r>
              <a:rPr lang="en-US" dirty="0"/>
              <a:t>Final exam – 25-30% (19</a:t>
            </a:r>
            <a:r>
              <a:rPr lang="en-US" baseline="30000" dirty="0"/>
              <a:t>th</a:t>
            </a:r>
            <a:r>
              <a:rPr lang="en-US" dirty="0"/>
              <a:t> Mar)</a:t>
            </a:r>
          </a:p>
          <a:p>
            <a:pPr marL="0" indent="0">
              <a:buNone/>
            </a:pPr>
            <a:r>
              <a:rPr lang="en-US" dirty="0"/>
              <a:t>Team assignments – 30% (3 papers, 1 presentation)</a:t>
            </a:r>
          </a:p>
          <a:p>
            <a:pPr marL="0" indent="0">
              <a:buNone/>
            </a:pPr>
            <a:r>
              <a:rPr lang="en-US" dirty="0"/>
              <a:t>Individual assignments – 10% (2 TBD)</a:t>
            </a:r>
          </a:p>
          <a:p>
            <a:pPr marL="0" indent="0">
              <a:buNone/>
            </a:pPr>
            <a:r>
              <a:rPr lang="en-US" dirty="0"/>
              <a:t>Individual project – 10% (1 paper, etc.)</a:t>
            </a:r>
          </a:p>
          <a:p>
            <a:pPr marL="0" indent="0">
              <a:buNone/>
            </a:pPr>
            <a:r>
              <a:rPr lang="en-US" dirty="0"/>
              <a:t>Other random work – up to 10% (see above)</a:t>
            </a:r>
          </a:p>
          <a:p>
            <a:endParaRPr lang="en-US" dirty="0"/>
          </a:p>
        </p:txBody>
      </p:sp>
    </p:spTree>
    <p:extLst>
      <p:ext uri="{BB962C8B-B14F-4D97-AF65-F5344CB8AC3E}">
        <p14:creationId xmlns:p14="http://schemas.microsoft.com/office/powerpoint/2010/main" val="63914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marL="0" indent="0">
              <a:buNone/>
            </a:pPr>
            <a:r>
              <a:rPr lang="en-US" dirty="0"/>
              <a:t>Lectures, lectures, lectures</a:t>
            </a:r>
          </a:p>
          <a:p>
            <a:pPr marL="0" indent="0">
              <a:buNone/>
            </a:pPr>
            <a:r>
              <a:rPr lang="en-US" dirty="0"/>
              <a:t>I prefer discussion to lecturing</a:t>
            </a:r>
          </a:p>
          <a:p>
            <a:pPr marL="0" indent="0">
              <a:buNone/>
            </a:pPr>
            <a:r>
              <a:rPr lang="en-US" dirty="0"/>
              <a:t>Team project and team assignments</a:t>
            </a:r>
          </a:p>
          <a:p>
            <a:pPr marL="0" indent="0">
              <a:buNone/>
            </a:pPr>
            <a:r>
              <a:rPr lang="en-US" dirty="0"/>
              <a:t>At least one design session</a:t>
            </a:r>
          </a:p>
          <a:p>
            <a:pPr marL="0" indent="0">
              <a:buNone/>
            </a:pPr>
            <a:r>
              <a:rPr lang="en-US" dirty="0"/>
              <a:t>One midterm</a:t>
            </a:r>
          </a:p>
          <a:p>
            <a:pPr marL="0" indent="0">
              <a:buNone/>
            </a:pPr>
            <a:r>
              <a:rPr lang="en-US" dirty="0"/>
              <a:t>One final</a:t>
            </a:r>
          </a:p>
          <a:p>
            <a:pPr marL="0" indent="0">
              <a:buNone/>
            </a:pPr>
            <a:r>
              <a:rPr lang="en-US" dirty="0"/>
              <a:t>Some pop quizzes (please always have paper and pencil in hand)</a:t>
            </a:r>
          </a:p>
        </p:txBody>
      </p:sp>
    </p:spTree>
    <p:extLst>
      <p:ext uri="{BB962C8B-B14F-4D97-AF65-F5344CB8AC3E}">
        <p14:creationId xmlns:p14="http://schemas.microsoft.com/office/powerpoint/2010/main" val="1660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we’re going after</a:t>
            </a:r>
          </a:p>
        </p:txBody>
      </p:sp>
      <p:sp>
        <p:nvSpPr>
          <p:cNvPr id="3" name="Content Placeholder 2"/>
          <p:cNvSpPr>
            <a:spLocks noGrp="1"/>
          </p:cNvSpPr>
          <p:nvPr>
            <p:ph idx="1"/>
          </p:nvPr>
        </p:nvSpPr>
        <p:spPr/>
        <p:txBody>
          <a:bodyPr>
            <a:normAutofit/>
          </a:bodyPr>
          <a:lstStyle/>
          <a:p>
            <a:pPr marL="0" indent="0">
              <a:buNone/>
            </a:pPr>
            <a:r>
              <a:rPr lang="en-US" dirty="0"/>
              <a:t>API design, interfaces, and messages</a:t>
            </a:r>
          </a:p>
          <a:p>
            <a:pPr marL="0" indent="0">
              <a:buNone/>
            </a:pPr>
            <a:r>
              <a:rPr lang="en-US" dirty="0"/>
              <a:t>Fowler’s Analysis patterns &amp; </a:t>
            </a:r>
            <a:r>
              <a:rPr lang="en-US" i="1" dirty="0"/>
              <a:t>Gang of Four </a:t>
            </a:r>
            <a:r>
              <a:rPr lang="en-US" dirty="0"/>
              <a:t>patterns</a:t>
            </a:r>
          </a:p>
          <a:p>
            <a:pPr marL="0" indent="0">
              <a:buNone/>
            </a:pPr>
            <a:r>
              <a:rPr lang="en-US" dirty="0"/>
              <a:t>Distributed systems and service-oriented architecture</a:t>
            </a:r>
          </a:p>
          <a:p>
            <a:pPr marL="0" indent="0">
              <a:buNone/>
            </a:pPr>
            <a:r>
              <a:rPr lang="en-US" dirty="0"/>
              <a:t>Approaches to dealing with existing systems</a:t>
            </a:r>
          </a:p>
          <a:p>
            <a:pPr marL="0" indent="0">
              <a:buNone/>
            </a:pPr>
            <a:r>
              <a:rPr lang="en-US" dirty="0"/>
              <a:t>Reverse engineering and archaeology</a:t>
            </a:r>
          </a:p>
          <a:p>
            <a:pPr marL="0" indent="0">
              <a:buNone/>
            </a:pPr>
            <a:r>
              <a:rPr lang="en-US" dirty="0"/>
              <a:t>Agile and / or software architecture</a:t>
            </a:r>
          </a:p>
          <a:p>
            <a:pPr marL="0" indent="0">
              <a:buNone/>
            </a:pPr>
            <a:r>
              <a:rPr lang="en-US" dirty="0"/>
              <a:t>Development tools</a:t>
            </a:r>
          </a:p>
          <a:p>
            <a:pPr marL="0" indent="0">
              <a:buNone/>
            </a:pPr>
            <a:r>
              <a:rPr lang="en-US" dirty="0"/>
              <a:t>Revisit enterprise patterns</a:t>
            </a:r>
          </a:p>
        </p:txBody>
      </p:sp>
    </p:spTree>
    <p:extLst>
      <p:ext uri="{BB962C8B-B14F-4D97-AF65-F5344CB8AC3E}">
        <p14:creationId xmlns:p14="http://schemas.microsoft.com/office/powerpoint/2010/main" val="306766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a:t>
            </a:r>
          </a:p>
        </p:txBody>
      </p:sp>
      <p:sp>
        <p:nvSpPr>
          <p:cNvPr id="3" name="Content Placeholder 2"/>
          <p:cNvSpPr>
            <a:spLocks noGrp="1"/>
          </p:cNvSpPr>
          <p:nvPr>
            <p:ph idx="1"/>
          </p:nvPr>
        </p:nvSpPr>
        <p:spPr/>
        <p:txBody>
          <a:bodyPr/>
          <a:lstStyle/>
          <a:p>
            <a:pPr marL="0" indent="0">
              <a:buNone/>
            </a:pPr>
            <a:r>
              <a:rPr lang="en-US" dirty="0"/>
              <a:t>Teams of four people each (# TBD based on class size)</a:t>
            </a:r>
          </a:p>
          <a:p>
            <a:pPr marL="0" indent="0">
              <a:buNone/>
            </a:pPr>
            <a:r>
              <a:rPr lang="en-US" dirty="0"/>
              <a:t>Each team is building the same system</a:t>
            </a:r>
          </a:p>
          <a:p>
            <a:pPr marL="0" indent="0">
              <a:buNone/>
            </a:pPr>
            <a:r>
              <a:rPr lang="en-US" dirty="0"/>
              <a:t>The write-up is in </a:t>
            </a:r>
            <a:r>
              <a:rPr lang="en-US" b="1" dirty="0"/>
              <a:t>project/</a:t>
            </a:r>
            <a:r>
              <a:rPr lang="en-US" b="1" dirty="0" err="1"/>
              <a:t>README.md</a:t>
            </a:r>
            <a:endParaRPr lang="en-US" b="1" dirty="0"/>
          </a:p>
          <a:p>
            <a:pPr marL="0" indent="0">
              <a:buNone/>
            </a:pPr>
            <a:r>
              <a:rPr lang="en-US" dirty="0"/>
              <a:t>The project is worth 30 points</a:t>
            </a:r>
          </a:p>
          <a:p>
            <a:pPr marL="0" indent="0">
              <a:buNone/>
            </a:pPr>
            <a:r>
              <a:rPr lang="en-US" dirty="0"/>
              <a:t>You will be building a </a:t>
            </a:r>
            <a:r>
              <a:rPr lang="en-US" b="1" dirty="0"/>
              <a:t>complete</a:t>
            </a:r>
            <a:r>
              <a:rPr lang="en-US" dirty="0"/>
              <a:t> system</a:t>
            </a:r>
          </a:p>
          <a:p>
            <a:pPr marL="0" indent="0">
              <a:buNone/>
            </a:pPr>
            <a:r>
              <a:rPr lang="en-US" dirty="0"/>
              <a:t>You will submit 3 architecture / design papers (per team)</a:t>
            </a:r>
          </a:p>
          <a:p>
            <a:pPr marL="0" indent="0">
              <a:buNone/>
            </a:pPr>
            <a:r>
              <a:rPr lang="en-US" dirty="0"/>
              <a:t>Final presentation </a:t>
            </a:r>
            <a:r>
              <a:rPr lang="en-US" b="1" dirty="0"/>
              <a:t>and demo</a:t>
            </a:r>
          </a:p>
        </p:txBody>
      </p:sp>
    </p:spTree>
    <p:extLst>
      <p:ext uri="{BB962C8B-B14F-4D97-AF65-F5344CB8AC3E}">
        <p14:creationId xmlns:p14="http://schemas.microsoft.com/office/powerpoint/2010/main" val="370395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E4B6-4593-1B4E-A261-6A2CD4A25398}"/>
              </a:ext>
            </a:extLst>
          </p:cNvPr>
          <p:cNvSpPr>
            <a:spLocks noGrp="1"/>
          </p:cNvSpPr>
          <p:nvPr>
            <p:ph type="title"/>
          </p:nvPr>
        </p:nvSpPr>
        <p:spPr/>
        <p:txBody>
          <a:bodyPr/>
          <a:lstStyle/>
          <a:p>
            <a:r>
              <a:rPr lang="en-US" dirty="0"/>
              <a:t>One more note…</a:t>
            </a:r>
          </a:p>
        </p:txBody>
      </p:sp>
      <p:sp>
        <p:nvSpPr>
          <p:cNvPr id="4" name="Content Placeholder 3">
            <a:extLst>
              <a:ext uri="{FF2B5EF4-FFF2-40B4-BE49-F238E27FC236}">
                <a16:creationId xmlns:a16="http://schemas.microsoft.com/office/drawing/2014/main" id="{A5F4BA71-2584-4B48-9A81-1E09983EF940}"/>
              </a:ext>
            </a:extLst>
          </p:cNvPr>
          <p:cNvSpPr>
            <a:spLocks noGrp="1"/>
          </p:cNvSpPr>
          <p:nvPr>
            <p:ph sz="half" idx="1"/>
          </p:nvPr>
        </p:nvSpPr>
        <p:spPr/>
        <p:txBody>
          <a:bodyPr/>
          <a:lstStyle/>
          <a:p>
            <a:pPr marL="0" indent="0">
              <a:buNone/>
            </a:pPr>
            <a:r>
              <a:rPr lang="en-US" sz="3200" b="1" dirty="0"/>
              <a:t>Architecture is subjective</a:t>
            </a:r>
          </a:p>
          <a:p>
            <a:pPr marL="0" indent="0">
              <a:buNone/>
            </a:pPr>
            <a:endParaRPr lang="en-US" dirty="0"/>
          </a:p>
          <a:p>
            <a:pPr marL="0" indent="0">
              <a:buNone/>
            </a:pPr>
            <a:r>
              <a:rPr lang="en-US" dirty="0"/>
              <a:t>There is no ”correct” answer</a:t>
            </a:r>
          </a:p>
          <a:p>
            <a:pPr marL="0" indent="0">
              <a:buNone/>
            </a:pPr>
            <a:r>
              <a:rPr lang="en-US" dirty="0"/>
              <a:t>There is no “correct” architecture</a:t>
            </a:r>
          </a:p>
          <a:p>
            <a:pPr marL="0" indent="0">
              <a:buNone/>
            </a:pPr>
            <a:r>
              <a:rPr lang="en-US" dirty="0"/>
              <a:t>There is no “correct” design</a:t>
            </a:r>
          </a:p>
          <a:p>
            <a:pPr marL="0" indent="0">
              <a:buNone/>
            </a:pPr>
            <a:endParaRPr lang="en-US" dirty="0"/>
          </a:p>
          <a:p>
            <a:pPr marL="0" indent="0">
              <a:buNone/>
            </a:pPr>
            <a:r>
              <a:rPr lang="en-US" dirty="0"/>
              <a:t>This will make you uncomfortable</a:t>
            </a:r>
          </a:p>
        </p:txBody>
      </p:sp>
      <p:sp>
        <p:nvSpPr>
          <p:cNvPr id="5" name="Content Placeholder 4">
            <a:extLst>
              <a:ext uri="{FF2B5EF4-FFF2-40B4-BE49-F238E27FC236}">
                <a16:creationId xmlns:a16="http://schemas.microsoft.com/office/drawing/2014/main" id="{39C2DD69-AA45-104D-9712-E044843BB730}"/>
              </a:ext>
            </a:extLst>
          </p:cNvPr>
          <p:cNvSpPr>
            <a:spLocks noGrp="1"/>
          </p:cNvSpPr>
          <p:nvPr>
            <p:ph sz="half" idx="2"/>
          </p:nvPr>
        </p:nvSpPr>
        <p:spPr/>
        <p:txBody>
          <a:bodyPr/>
          <a:lstStyle/>
          <a:p>
            <a:pPr marL="0" indent="0">
              <a:buNone/>
            </a:pPr>
            <a:r>
              <a:rPr lang="en-US" dirty="0"/>
              <a:t>But… two “correctness” measures</a:t>
            </a:r>
          </a:p>
          <a:p>
            <a:pPr marL="0" indent="0">
              <a:buNone/>
            </a:pPr>
            <a:endParaRPr lang="en-US" dirty="0"/>
          </a:p>
          <a:p>
            <a:pPr marL="0" indent="0">
              <a:buNone/>
            </a:pPr>
            <a:r>
              <a:rPr lang="en-US" dirty="0"/>
              <a:t>Does the software work?</a:t>
            </a:r>
          </a:p>
          <a:p>
            <a:pPr marL="0" indent="0">
              <a:buNone/>
            </a:pPr>
            <a:r>
              <a:rPr lang="en-US" dirty="0"/>
              <a:t>Are the economics solid?</a:t>
            </a:r>
          </a:p>
          <a:p>
            <a:pPr marL="457200" lvl="1" indent="0">
              <a:buNone/>
            </a:pPr>
            <a:r>
              <a:rPr lang="en-US" dirty="0"/>
              <a:t>Maintainable</a:t>
            </a:r>
          </a:p>
          <a:p>
            <a:pPr marL="457200" lvl="1" indent="0">
              <a:buNone/>
            </a:pPr>
            <a:r>
              <a:rPr lang="en-US" dirty="0"/>
              <a:t>Sustainable</a:t>
            </a:r>
          </a:p>
          <a:p>
            <a:pPr marL="457200" lvl="1" indent="0">
              <a:buNone/>
            </a:pPr>
            <a:r>
              <a:rPr lang="en-US" dirty="0"/>
              <a:t>Scalable</a:t>
            </a:r>
          </a:p>
          <a:p>
            <a:pPr marL="457200" lvl="1" indent="0">
              <a:buNone/>
            </a:pPr>
            <a:r>
              <a:rPr lang="en-US" dirty="0"/>
              <a:t>Extensible</a:t>
            </a:r>
          </a:p>
          <a:p>
            <a:pPr marL="457200" lvl="1" indent="0">
              <a:buNone/>
            </a:pPr>
            <a:r>
              <a:rPr lang="en-US" dirty="0"/>
              <a:t>…</a:t>
            </a:r>
          </a:p>
        </p:txBody>
      </p:sp>
    </p:spTree>
    <p:extLst>
      <p:ext uri="{BB962C8B-B14F-4D97-AF65-F5344CB8AC3E}">
        <p14:creationId xmlns:p14="http://schemas.microsoft.com/office/powerpoint/2010/main" val="3689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F03E92-7A0E-5A4F-97EA-E2518802C75F}"/>
              </a:ext>
            </a:extLst>
          </p:cNvPr>
          <p:cNvSpPr>
            <a:spLocks noGrp="1"/>
          </p:cNvSpPr>
          <p:nvPr>
            <p:ph type="title"/>
          </p:nvPr>
        </p:nvSpPr>
        <p:spPr/>
        <p:txBody>
          <a:bodyPr/>
          <a:lstStyle/>
          <a:p>
            <a:r>
              <a:rPr lang="en-US" dirty="0"/>
              <a:t>Any questions so far?</a:t>
            </a:r>
          </a:p>
        </p:txBody>
      </p:sp>
      <p:sp>
        <p:nvSpPr>
          <p:cNvPr id="6" name="Text Placeholder 5">
            <a:extLst>
              <a:ext uri="{FF2B5EF4-FFF2-40B4-BE49-F238E27FC236}">
                <a16:creationId xmlns:a16="http://schemas.microsoft.com/office/drawing/2014/main" id="{2C328671-7808-C646-BBDD-48F9C576AB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431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p:txBody>
          <a:bodyPr/>
          <a:lstStyle/>
          <a:p>
            <a:r>
              <a:rPr lang="en-US" dirty="0"/>
              <a:t>We need to start somewhere, this seems like a </a:t>
            </a:r>
            <a:r>
              <a:rPr lang="en-US"/>
              <a:t>good place</a:t>
            </a:r>
            <a:endParaRPr lang="en-US" dirty="0"/>
          </a:p>
        </p:txBody>
      </p:sp>
    </p:spTree>
    <p:extLst>
      <p:ext uri="{BB962C8B-B14F-4D97-AF65-F5344CB8AC3E}">
        <p14:creationId xmlns:p14="http://schemas.microsoft.com/office/powerpoint/2010/main" val="2579962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3805</TotalTime>
  <Words>790</Words>
  <Application>Microsoft Macintosh PowerPoint</Application>
  <PresentationFormat>Widescreen</PresentationFormat>
  <Paragraphs>104</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CPSC 5200</vt:lpstr>
      <vt:lpstr>Administration</vt:lpstr>
      <vt:lpstr>Grading, homework, etc.</vt:lpstr>
      <vt:lpstr>Course structure</vt:lpstr>
      <vt:lpstr>Topics we’re going after</vt:lpstr>
      <vt:lpstr>The project</vt:lpstr>
      <vt:lpstr>One more note…</vt:lpstr>
      <vt:lpstr>Any questions so far?</vt:lpstr>
      <vt:lpstr>Introduction</vt:lpstr>
      <vt:lpstr>What is this architecture thing?</vt:lpstr>
      <vt:lpstr>So, what elements?</vt:lpstr>
      <vt:lpstr>Which leaves us with style</vt:lpstr>
      <vt:lpstr>Styles and patterns</vt:lpstr>
      <vt:lpstr>Let’s look at some examples</vt:lpstr>
      <vt:lpstr>18-month detailed integration</vt:lpstr>
      <vt:lpstr>An “application” in that model</vt:lpstr>
      <vt:lpstr>One “layer” in the 18-month model</vt:lpstr>
      <vt:lpstr>Logical concept map</vt:lpstr>
      <vt:lpstr>C-level model (see the 18-mo. version)</vt:lpstr>
      <vt:lpstr>50,000’ C-1-level microservices model</vt:lpstr>
      <vt:lpstr>BillG review for ”future” product</vt:lpstr>
      <vt:lpstr>Customer-facing view of previous</vt:lpstr>
      <vt:lpstr>Dev-level “standardized” web app</vt:lpstr>
      <vt:lpstr>SME-facing concept model</vt:lpstr>
      <vt:lpstr>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2020-01-07T23:44:03Z</dcterms:modified>
</cp:coreProperties>
</file>