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320" r:id="rId2"/>
    <p:sldId id="261" r:id="rId3"/>
    <p:sldId id="262" r:id="rId4"/>
    <p:sldId id="264" r:id="rId5"/>
    <p:sldId id="263" r:id="rId6"/>
    <p:sldId id="322" r:id="rId7"/>
    <p:sldId id="323" r:id="rId8"/>
    <p:sldId id="32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339" autoAdjust="0"/>
    <p:restoredTop sz="71984" autoAdjust="0"/>
  </p:normalViewPr>
  <p:slideViewPr>
    <p:cSldViewPr snapToGrid="0">
      <p:cViewPr varScale="1">
        <p:scale>
          <a:sx n="105" d="100"/>
          <a:sy n="105" d="100"/>
        </p:scale>
        <p:origin x="200" y="64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jon Miller" userId="c575fe5cddd8b8cf" providerId="LiveId" clId="{E6A31ECF-F737-C045-BAF0-0026F9158DD8}"/>
    <pc:docChg chg="undo custSel addSld delSld modSld">
      <pc:chgData name="Michaeljon Miller" userId="c575fe5cddd8b8cf" providerId="LiveId" clId="{E6A31ECF-F737-C045-BAF0-0026F9158DD8}" dt="2019-01-11T01:33:27.419" v="707" actId="404"/>
      <pc:docMkLst>
        <pc:docMk/>
      </pc:docMkLst>
      <pc:sldChg chg="del">
        <pc:chgData name="Michaeljon Miller" userId="c575fe5cddd8b8cf" providerId="LiveId" clId="{E6A31ECF-F737-C045-BAF0-0026F9158DD8}" dt="2019-01-09T01:29:19.551" v="1" actId="2696"/>
        <pc:sldMkLst>
          <pc:docMk/>
          <pc:sldMk cId="441390231" sldId="313"/>
        </pc:sldMkLst>
      </pc:sldChg>
      <pc:sldChg chg="modSp">
        <pc:chgData name="Michaeljon Miller" userId="c575fe5cddd8b8cf" providerId="LiveId" clId="{E6A31ECF-F737-C045-BAF0-0026F9158DD8}" dt="2019-01-09T01:29:59.576" v="7" actId="20577"/>
        <pc:sldMkLst>
          <pc:docMk/>
          <pc:sldMk cId="3973889465" sldId="317"/>
        </pc:sldMkLst>
        <pc:spChg chg="mod">
          <ac:chgData name="Michaeljon Miller" userId="c575fe5cddd8b8cf" providerId="LiveId" clId="{E6A31ECF-F737-C045-BAF0-0026F9158DD8}" dt="2019-01-09T01:29:59.576" v="7" actId="20577"/>
          <ac:spMkLst>
            <pc:docMk/>
            <pc:sldMk cId="3973889465" sldId="317"/>
            <ac:spMk id="2" creationId="{50D345BF-0EF4-A846-8170-F3E14F822504}"/>
          </ac:spMkLst>
        </pc:spChg>
      </pc:sldChg>
      <pc:sldChg chg="add">
        <pc:chgData name="Michaeljon Miller" userId="c575fe5cddd8b8cf" providerId="LiveId" clId="{E6A31ECF-F737-C045-BAF0-0026F9158DD8}" dt="2019-01-09T01:29:17.889" v="0"/>
        <pc:sldMkLst>
          <pc:docMk/>
          <pc:sldMk cId="1757324997" sldId="320"/>
        </pc:sldMkLst>
      </pc:sldChg>
      <pc:sldChg chg="addSp delSp modSp add">
        <pc:chgData name="Michaeljon Miller" userId="c575fe5cddd8b8cf" providerId="LiveId" clId="{E6A31ECF-F737-C045-BAF0-0026F9158DD8}" dt="2019-01-11T01:09:45.241" v="23" actId="20577"/>
        <pc:sldMkLst>
          <pc:docMk/>
          <pc:sldMk cId="1547595780" sldId="321"/>
        </pc:sldMkLst>
        <pc:spChg chg="del">
          <ac:chgData name="Michaeljon Miller" userId="c575fe5cddd8b8cf" providerId="LiveId" clId="{E6A31ECF-F737-C045-BAF0-0026F9158DD8}" dt="2019-01-11T01:09:39.834" v="10"/>
          <ac:spMkLst>
            <pc:docMk/>
            <pc:sldMk cId="1547595780" sldId="321"/>
            <ac:spMk id="2" creationId="{1D8519B6-9308-8B45-B28C-EEBFD4A2B7B3}"/>
          </ac:spMkLst>
        </pc:spChg>
        <pc:spChg chg="del">
          <ac:chgData name="Michaeljon Miller" userId="c575fe5cddd8b8cf" providerId="LiveId" clId="{E6A31ECF-F737-C045-BAF0-0026F9158DD8}" dt="2019-01-11T01:09:39.834" v="10"/>
          <ac:spMkLst>
            <pc:docMk/>
            <pc:sldMk cId="1547595780" sldId="321"/>
            <ac:spMk id="3" creationId="{E1840B15-A75B-9542-89C9-8CB5311053B1}"/>
          </ac:spMkLst>
        </pc:spChg>
        <pc:spChg chg="add mod">
          <ac:chgData name="Michaeljon Miller" userId="c575fe5cddd8b8cf" providerId="LiveId" clId="{E6A31ECF-F737-C045-BAF0-0026F9158DD8}" dt="2019-01-11T01:09:45.241" v="23" actId="20577"/>
          <ac:spMkLst>
            <pc:docMk/>
            <pc:sldMk cId="1547595780" sldId="321"/>
            <ac:spMk id="4" creationId="{04E2532E-A472-CD45-B8C4-4E1A6FF27442}"/>
          </ac:spMkLst>
        </pc:spChg>
        <pc:spChg chg="add mod">
          <ac:chgData name="Michaeljon Miller" userId="c575fe5cddd8b8cf" providerId="LiveId" clId="{E6A31ECF-F737-C045-BAF0-0026F9158DD8}" dt="2019-01-11T01:09:39.834" v="10"/>
          <ac:spMkLst>
            <pc:docMk/>
            <pc:sldMk cId="1547595780" sldId="321"/>
            <ac:spMk id="5" creationId="{5BA9AE22-280D-4042-8344-40118A609D68}"/>
          </ac:spMkLst>
        </pc:spChg>
      </pc:sldChg>
      <pc:sldChg chg="modSp add">
        <pc:chgData name="Michaeljon Miller" userId="c575fe5cddd8b8cf" providerId="LiveId" clId="{E6A31ECF-F737-C045-BAF0-0026F9158DD8}" dt="2019-01-11T01:17:27.190" v="468" actId="12"/>
        <pc:sldMkLst>
          <pc:docMk/>
          <pc:sldMk cId="1922912892" sldId="322"/>
        </pc:sldMkLst>
        <pc:spChg chg="mod">
          <ac:chgData name="Michaeljon Miller" userId="c575fe5cddd8b8cf" providerId="LiveId" clId="{E6A31ECF-F737-C045-BAF0-0026F9158DD8}" dt="2019-01-11T01:10:33.960" v="77" actId="20577"/>
          <ac:spMkLst>
            <pc:docMk/>
            <pc:sldMk cId="1922912892" sldId="322"/>
            <ac:spMk id="2" creationId="{105FBB87-B051-5A4B-84E6-74A482ACE71C}"/>
          </ac:spMkLst>
        </pc:spChg>
        <pc:spChg chg="mod">
          <ac:chgData name="Michaeljon Miller" userId="c575fe5cddd8b8cf" providerId="LiveId" clId="{E6A31ECF-F737-C045-BAF0-0026F9158DD8}" dt="2019-01-11T01:17:27.190" v="468" actId="12"/>
          <ac:spMkLst>
            <pc:docMk/>
            <pc:sldMk cId="1922912892" sldId="322"/>
            <ac:spMk id="3" creationId="{7E7B3115-14D7-2446-BAE4-4CE4218FAF91}"/>
          </ac:spMkLst>
        </pc:spChg>
      </pc:sldChg>
      <pc:sldChg chg="addSp delSp modSp add">
        <pc:chgData name="Michaeljon Miller" userId="c575fe5cddd8b8cf" providerId="LiveId" clId="{E6A31ECF-F737-C045-BAF0-0026F9158DD8}" dt="2019-01-11T01:20:24.898" v="675"/>
        <pc:sldMkLst>
          <pc:docMk/>
          <pc:sldMk cId="1445127536" sldId="323"/>
        </pc:sldMkLst>
        <pc:spChg chg="mod">
          <ac:chgData name="Michaeljon Miller" userId="c575fe5cddd8b8cf" providerId="LiveId" clId="{E6A31ECF-F737-C045-BAF0-0026F9158DD8}" dt="2019-01-11T01:18:28.810" v="487" actId="20577"/>
          <ac:spMkLst>
            <pc:docMk/>
            <pc:sldMk cId="1445127536" sldId="323"/>
            <ac:spMk id="2" creationId="{DE0C9ED5-C848-A24F-AF38-2AD5A0FD0BE1}"/>
          </ac:spMkLst>
        </pc:spChg>
        <pc:spChg chg="del">
          <ac:chgData name="Michaeljon Miller" userId="c575fe5cddd8b8cf" providerId="LiveId" clId="{E6A31ECF-F737-C045-BAF0-0026F9158DD8}" dt="2019-01-11T01:18:37.638" v="488" actId="3680"/>
          <ac:spMkLst>
            <pc:docMk/>
            <pc:sldMk cId="1445127536" sldId="323"/>
            <ac:spMk id="3" creationId="{4717D23B-412B-8044-BA20-78FD078B7C81}"/>
          </ac:spMkLst>
        </pc:spChg>
        <pc:graphicFrameChg chg="add mod modGraphic">
          <ac:chgData name="Michaeljon Miller" userId="c575fe5cddd8b8cf" providerId="LiveId" clId="{E6A31ECF-F737-C045-BAF0-0026F9158DD8}" dt="2019-01-11T01:20:24.898" v="675"/>
          <ac:graphicFrameMkLst>
            <pc:docMk/>
            <pc:sldMk cId="1445127536" sldId="323"/>
            <ac:graphicFrameMk id="4" creationId="{F821DCBC-45DA-C54C-A9DD-9DA1943E0F87}"/>
          </ac:graphicFrameMkLst>
        </pc:graphicFrameChg>
      </pc:sldChg>
      <pc:sldChg chg="modSp add">
        <pc:chgData name="Michaeljon Miller" userId="c575fe5cddd8b8cf" providerId="LiveId" clId="{E6A31ECF-F737-C045-BAF0-0026F9158DD8}" dt="2019-01-11T01:33:27.419" v="707" actId="404"/>
        <pc:sldMkLst>
          <pc:docMk/>
          <pc:sldMk cId="2085893955" sldId="324"/>
        </pc:sldMkLst>
        <pc:spChg chg="mod">
          <ac:chgData name="Michaeljon Miller" userId="c575fe5cddd8b8cf" providerId="LiveId" clId="{E6A31ECF-F737-C045-BAF0-0026F9158DD8}" dt="2019-01-11T01:32:08.113" v="697" actId="20577"/>
          <ac:spMkLst>
            <pc:docMk/>
            <pc:sldMk cId="2085893955" sldId="324"/>
            <ac:spMk id="2" creationId="{C9B727B7-DA99-6644-BCE7-24C3DF4287CC}"/>
          </ac:spMkLst>
        </pc:spChg>
        <pc:spChg chg="mod">
          <ac:chgData name="Michaeljon Miller" userId="c575fe5cddd8b8cf" providerId="LiveId" clId="{E6A31ECF-F737-C045-BAF0-0026F9158DD8}" dt="2019-01-11T01:33:27.419" v="707" actId="404"/>
          <ac:spMkLst>
            <pc:docMk/>
            <pc:sldMk cId="2085893955" sldId="324"/>
            <ac:spMk id="3" creationId="{17492A10-FAC8-E943-864A-9FCB3FB86288}"/>
          </ac:spMkLst>
        </pc:spChg>
      </pc:sldChg>
    </pc:docChg>
  </pc:docChgLst>
  <pc:docChgLst>
    <pc:chgData name="Michaeljon Miller" userId="c575fe5cddd8b8cf" providerId="LiveId" clId="{0B5DF478-8688-9049-A21D-D9722B8F97E4}"/>
    <pc:docChg chg="delSld modSld">
      <pc:chgData name="Michaeljon Miller" userId="c575fe5cddd8b8cf" providerId="LiveId" clId="{0B5DF478-8688-9049-A21D-D9722B8F97E4}" dt="2019-12-31T17:24:46.850" v="51" actId="2696"/>
      <pc:docMkLst>
        <pc:docMk/>
      </pc:docMkLst>
      <pc:sldChg chg="del">
        <pc:chgData name="Michaeljon Miller" userId="c575fe5cddd8b8cf" providerId="LiveId" clId="{0B5DF478-8688-9049-A21D-D9722B8F97E4}" dt="2019-12-31T17:24:46.802" v="40" actId="2696"/>
        <pc:sldMkLst>
          <pc:docMk/>
          <pc:sldMk cId="3232509413" sldId="265"/>
        </pc:sldMkLst>
      </pc:sldChg>
      <pc:sldChg chg="del">
        <pc:chgData name="Michaeljon Miller" userId="c575fe5cddd8b8cf" providerId="LiveId" clId="{0B5DF478-8688-9049-A21D-D9722B8F97E4}" dt="2019-12-31T17:24:46.789" v="32" actId="2696"/>
        <pc:sldMkLst>
          <pc:docMk/>
          <pc:sldMk cId="1775115555" sldId="266"/>
        </pc:sldMkLst>
      </pc:sldChg>
      <pc:sldChg chg="del">
        <pc:chgData name="Michaeljon Miller" userId="c575fe5cddd8b8cf" providerId="LiveId" clId="{0B5DF478-8688-9049-A21D-D9722B8F97E4}" dt="2019-12-31T17:24:46.850" v="51" actId="2696"/>
        <pc:sldMkLst>
          <pc:docMk/>
          <pc:sldMk cId="3714334438" sldId="267"/>
        </pc:sldMkLst>
      </pc:sldChg>
      <pc:sldChg chg="del">
        <pc:chgData name="Michaeljon Miller" userId="c575fe5cddd8b8cf" providerId="LiveId" clId="{0B5DF478-8688-9049-A21D-D9722B8F97E4}" dt="2019-12-31T17:24:46.804" v="41" actId="2696"/>
        <pc:sldMkLst>
          <pc:docMk/>
          <pc:sldMk cId="713012436" sldId="268"/>
        </pc:sldMkLst>
      </pc:sldChg>
      <pc:sldChg chg="del">
        <pc:chgData name="Michaeljon Miller" userId="c575fe5cddd8b8cf" providerId="LiveId" clId="{0B5DF478-8688-9049-A21D-D9722B8F97E4}" dt="2019-12-31T17:24:46.843" v="50" actId="2696"/>
        <pc:sldMkLst>
          <pc:docMk/>
          <pc:sldMk cId="3190887682" sldId="269"/>
        </pc:sldMkLst>
      </pc:sldChg>
      <pc:sldChg chg="del">
        <pc:chgData name="Michaeljon Miller" userId="c575fe5cddd8b8cf" providerId="LiveId" clId="{0B5DF478-8688-9049-A21D-D9722B8F97E4}" dt="2019-12-31T17:24:46.808" v="44" actId="2696"/>
        <pc:sldMkLst>
          <pc:docMk/>
          <pc:sldMk cId="3592551538" sldId="270"/>
        </pc:sldMkLst>
      </pc:sldChg>
      <pc:sldChg chg="del">
        <pc:chgData name="Michaeljon Miller" userId="c575fe5cddd8b8cf" providerId="LiveId" clId="{0B5DF478-8688-9049-A21D-D9722B8F97E4}" dt="2019-12-31T17:24:46.841" v="48" actId="2696"/>
        <pc:sldMkLst>
          <pc:docMk/>
          <pc:sldMk cId="2869546175" sldId="271"/>
        </pc:sldMkLst>
      </pc:sldChg>
      <pc:sldChg chg="del">
        <pc:chgData name="Michaeljon Miller" userId="c575fe5cddd8b8cf" providerId="LiveId" clId="{0B5DF478-8688-9049-A21D-D9722B8F97E4}" dt="2019-12-31T17:24:46.801" v="39" actId="2696"/>
        <pc:sldMkLst>
          <pc:docMk/>
          <pc:sldMk cId="4173387167" sldId="272"/>
        </pc:sldMkLst>
      </pc:sldChg>
      <pc:sldChg chg="del">
        <pc:chgData name="Michaeljon Miller" userId="c575fe5cddd8b8cf" providerId="LiveId" clId="{0B5DF478-8688-9049-A21D-D9722B8F97E4}" dt="2019-12-31T17:24:46.842" v="49" actId="2696"/>
        <pc:sldMkLst>
          <pc:docMk/>
          <pc:sldMk cId="4261719987" sldId="273"/>
        </pc:sldMkLst>
      </pc:sldChg>
      <pc:sldChg chg="del">
        <pc:chgData name="Michaeljon Miller" userId="c575fe5cddd8b8cf" providerId="LiveId" clId="{0B5DF478-8688-9049-A21D-D9722B8F97E4}" dt="2019-12-31T17:24:46.807" v="43" actId="2696"/>
        <pc:sldMkLst>
          <pc:docMk/>
          <pc:sldMk cId="4091930808" sldId="274"/>
        </pc:sldMkLst>
      </pc:sldChg>
      <pc:sldChg chg="del">
        <pc:chgData name="Michaeljon Miller" userId="c575fe5cddd8b8cf" providerId="LiveId" clId="{0B5DF478-8688-9049-A21D-D9722B8F97E4}" dt="2019-12-31T17:24:46.806" v="42" actId="2696"/>
        <pc:sldMkLst>
          <pc:docMk/>
          <pc:sldMk cId="3113566125" sldId="275"/>
        </pc:sldMkLst>
      </pc:sldChg>
      <pc:sldChg chg="del">
        <pc:chgData name="Michaeljon Miller" userId="c575fe5cddd8b8cf" providerId="LiveId" clId="{0B5DF478-8688-9049-A21D-D9722B8F97E4}" dt="2019-12-31T17:24:46.799" v="38" actId="2696"/>
        <pc:sldMkLst>
          <pc:docMk/>
          <pc:sldMk cId="255515822" sldId="276"/>
        </pc:sldMkLst>
      </pc:sldChg>
      <pc:sldChg chg="del">
        <pc:chgData name="Michaeljon Miller" userId="c575fe5cddd8b8cf" providerId="LiveId" clId="{0B5DF478-8688-9049-A21D-D9722B8F97E4}" dt="2019-12-31T17:24:46.791" v="33" actId="2696"/>
        <pc:sldMkLst>
          <pc:docMk/>
          <pc:sldMk cId="297214459" sldId="277"/>
        </pc:sldMkLst>
      </pc:sldChg>
      <pc:sldChg chg="del">
        <pc:chgData name="Michaeljon Miller" userId="c575fe5cddd8b8cf" providerId="LiveId" clId="{0B5DF478-8688-9049-A21D-D9722B8F97E4}" dt="2019-12-31T17:24:46.792" v="34" actId="2696"/>
        <pc:sldMkLst>
          <pc:docMk/>
          <pc:sldMk cId="3479580382" sldId="278"/>
        </pc:sldMkLst>
      </pc:sldChg>
      <pc:sldChg chg="del">
        <pc:chgData name="Michaeljon Miller" userId="c575fe5cddd8b8cf" providerId="LiveId" clId="{0B5DF478-8688-9049-A21D-D9722B8F97E4}" dt="2019-12-31T17:24:46.795" v="35" actId="2696"/>
        <pc:sldMkLst>
          <pc:docMk/>
          <pc:sldMk cId="503458590" sldId="279"/>
        </pc:sldMkLst>
      </pc:sldChg>
      <pc:sldChg chg="del">
        <pc:chgData name="Michaeljon Miller" userId="c575fe5cddd8b8cf" providerId="LiveId" clId="{0B5DF478-8688-9049-A21D-D9722B8F97E4}" dt="2019-12-31T17:24:46.796" v="36" actId="2696"/>
        <pc:sldMkLst>
          <pc:docMk/>
          <pc:sldMk cId="2679501053" sldId="280"/>
        </pc:sldMkLst>
      </pc:sldChg>
      <pc:sldChg chg="del">
        <pc:chgData name="Michaeljon Miller" userId="c575fe5cddd8b8cf" providerId="LiveId" clId="{0B5DF478-8688-9049-A21D-D9722B8F97E4}" dt="2019-12-31T17:24:46.811" v="45" actId="2696"/>
        <pc:sldMkLst>
          <pc:docMk/>
          <pc:sldMk cId="2908427803" sldId="281"/>
        </pc:sldMkLst>
      </pc:sldChg>
      <pc:sldChg chg="del">
        <pc:chgData name="Michaeljon Miller" userId="c575fe5cddd8b8cf" providerId="LiveId" clId="{0B5DF478-8688-9049-A21D-D9722B8F97E4}" dt="2019-12-31T17:24:46.798" v="37" actId="2696"/>
        <pc:sldMkLst>
          <pc:docMk/>
          <pc:sldMk cId="3379872475" sldId="282"/>
        </pc:sldMkLst>
      </pc:sldChg>
      <pc:sldChg chg="modSp del">
        <pc:chgData name="Michaeljon Miller" userId="c575fe5cddd8b8cf" providerId="LiveId" clId="{0B5DF478-8688-9049-A21D-D9722B8F97E4}" dt="2019-12-31T17:24:46.812" v="46" actId="2696"/>
        <pc:sldMkLst>
          <pc:docMk/>
          <pc:sldMk cId="3973889465" sldId="317"/>
        </pc:sldMkLst>
        <pc:spChg chg="mod">
          <ac:chgData name="Michaeljon Miller" userId="c575fe5cddd8b8cf" providerId="LiveId" clId="{0B5DF478-8688-9049-A21D-D9722B8F97E4}" dt="2019-12-31T17:21:08.148" v="29" actId="20577"/>
          <ac:spMkLst>
            <pc:docMk/>
            <pc:sldMk cId="3973889465" sldId="317"/>
            <ac:spMk id="2" creationId="{50D345BF-0EF4-A846-8170-F3E14F822504}"/>
          </ac:spMkLst>
        </pc:spChg>
        <pc:spChg chg="mod">
          <ac:chgData name="Michaeljon Miller" userId="c575fe5cddd8b8cf" providerId="LiveId" clId="{0B5DF478-8688-9049-A21D-D9722B8F97E4}" dt="2019-12-31T17:20:45.197" v="15" actId="6549"/>
          <ac:spMkLst>
            <pc:docMk/>
            <pc:sldMk cId="3973889465" sldId="317"/>
            <ac:spMk id="3" creationId="{394085AC-9B66-EE47-A0D8-750E2075F903}"/>
          </ac:spMkLst>
        </pc:spChg>
      </pc:sldChg>
      <pc:sldChg chg="del">
        <pc:chgData name="Michaeljon Miller" userId="c575fe5cddd8b8cf" providerId="LiveId" clId="{0B5DF478-8688-9049-A21D-D9722B8F97E4}" dt="2019-12-31T17:24:46.788" v="31" actId="2696"/>
        <pc:sldMkLst>
          <pc:docMk/>
          <pc:sldMk cId="3890877697" sldId="318"/>
        </pc:sldMkLst>
      </pc:sldChg>
      <pc:sldChg chg="del">
        <pc:chgData name="Michaeljon Miller" userId="c575fe5cddd8b8cf" providerId="LiveId" clId="{0B5DF478-8688-9049-A21D-D9722B8F97E4}" dt="2019-12-31T17:24:46.839" v="47" actId="2696"/>
        <pc:sldMkLst>
          <pc:docMk/>
          <pc:sldMk cId="3736360814" sldId="319"/>
        </pc:sldMkLst>
      </pc:sldChg>
      <pc:sldChg chg="del">
        <pc:chgData name="Michaeljon Miller" userId="c575fe5cddd8b8cf" providerId="LiveId" clId="{0B5DF478-8688-9049-A21D-D9722B8F97E4}" dt="2019-12-31T17:22:37.176" v="30" actId="2696"/>
        <pc:sldMkLst>
          <pc:docMk/>
          <pc:sldMk cId="1547595780" sldId="321"/>
        </pc:sldMkLst>
      </pc:sldChg>
    </pc:docChg>
  </pc:docChgLst>
  <pc:docChgLst>
    <pc:chgData name="Michaeljon Miller" userId="c575fe5cddd8b8cf" providerId="LiveId" clId="{B3CD27F0-90C5-2B4C-8E9F-DD59ABE6C77E}"/>
    <pc:docChg chg="custSel addSld delSld modSld">
      <pc:chgData name="Michaeljon Miller" userId="c575fe5cddd8b8cf" providerId="LiveId" clId="{B3CD27F0-90C5-2B4C-8E9F-DD59ABE6C77E}" dt="2019-01-07T18:34:17.503" v="176" actId="20577"/>
      <pc:docMkLst>
        <pc:docMk/>
      </pc:docMkLst>
      <pc:sldChg chg="del">
        <pc:chgData name="Michaeljon Miller" userId="c575fe5cddd8b8cf" providerId="LiveId" clId="{B3CD27F0-90C5-2B4C-8E9F-DD59ABE6C77E}" dt="2019-01-07T18:15:48.851" v="0" actId="2696"/>
        <pc:sldMkLst>
          <pc:docMk/>
          <pc:sldMk cId="281628526" sldId="257"/>
        </pc:sldMkLst>
      </pc:sldChg>
      <pc:sldChg chg="del">
        <pc:chgData name="Michaeljon Miller" userId="c575fe5cddd8b8cf" providerId="LiveId" clId="{B3CD27F0-90C5-2B4C-8E9F-DD59ABE6C77E}" dt="2019-01-07T18:15:48.868" v="2" actId="2696"/>
        <pc:sldMkLst>
          <pc:docMk/>
          <pc:sldMk cId="3067666387" sldId="258"/>
        </pc:sldMkLst>
      </pc:sldChg>
      <pc:sldChg chg="del">
        <pc:chgData name="Michaeljon Miller" userId="c575fe5cddd8b8cf" providerId="LiveId" clId="{B3CD27F0-90C5-2B4C-8E9F-DD59ABE6C77E}" dt="2019-01-07T18:15:48.860" v="1" actId="2696"/>
        <pc:sldMkLst>
          <pc:docMk/>
          <pc:sldMk cId="16608483" sldId="259"/>
        </pc:sldMkLst>
      </pc:sldChg>
      <pc:sldChg chg="del">
        <pc:chgData name="Michaeljon Miller" userId="c575fe5cddd8b8cf" providerId="LiveId" clId="{B3CD27F0-90C5-2B4C-8E9F-DD59ABE6C77E}" dt="2019-01-07T18:15:48.873" v="3" actId="2696"/>
        <pc:sldMkLst>
          <pc:docMk/>
          <pc:sldMk cId="3703959879" sldId="260"/>
        </pc:sldMkLst>
      </pc:sldChg>
      <pc:sldChg chg="modSp">
        <pc:chgData name="Michaeljon Miller" userId="c575fe5cddd8b8cf" providerId="LiveId" clId="{B3CD27F0-90C5-2B4C-8E9F-DD59ABE6C77E}" dt="2019-01-07T18:23:29.074" v="53" actId="20577"/>
        <pc:sldMkLst>
          <pc:docMk/>
          <pc:sldMk cId="2579962451" sldId="261"/>
        </pc:sldMkLst>
        <pc:spChg chg="mod">
          <ac:chgData name="Michaeljon Miller" userId="c575fe5cddd8b8cf" providerId="LiveId" clId="{B3CD27F0-90C5-2B4C-8E9F-DD59ABE6C77E}" dt="2019-01-07T18:23:29.074" v="53" actId="20577"/>
          <ac:spMkLst>
            <pc:docMk/>
            <pc:sldMk cId="2579962451" sldId="261"/>
            <ac:spMk id="4" creationId="{00000000-0000-0000-0000-000000000000}"/>
          </ac:spMkLst>
        </pc:spChg>
      </pc:sldChg>
      <pc:sldChg chg="modSp">
        <pc:chgData name="Michaeljon Miller" userId="c575fe5cddd8b8cf" providerId="LiveId" clId="{B3CD27F0-90C5-2B4C-8E9F-DD59ABE6C77E}" dt="2019-01-07T18:22:14.641" v="7" actId="114"/>
        <pc:sldMkLst>
          <pc:docMk/>
          <pc:sldMk cId="3614241725" sldId="262"/>
        </pc:sldMkLst>
        <pc:spChg chg="mod">
          <ac:chgData name="Michaeljon Miller" userId="c575fe5cddd8b8cf" providerId="LiveId" clId="{B3CD27F0-90C5-2B4C-8E9F-DD59ABE6C77E}" dt="2019-01-07T18:22:14.641" v="7" actId="114"/>
          <ac:spMkLst>
            <pc:docMk/>
            <pc:sldMk cId="3614241725" sldId="262"/>
            <ac:spMk id="5" creationId="{00000000-0000-0000-0000-000000000000}"/>
          </ac:spMkLst>
        </pc:spChg>
      </pc:sldChg>
      <pc:sldChg chg="modSp">
        <pc:chgData name="Michaeljon Miller" userId="c575fe5cddd8b8cf" providerId="LiveId" clId="{B3CD27F0-90C5-2B4C-8E9F-DD59ABE6C77E}" dt="2019-01-07T18:26:32.478" v="146" actId="20577"/>
        <pc:sldMkLst>
          <pc:docMk/>
          <pc:sldMk cId="3379872475" sldId="282"/>
        </pc:sldMkLst>
        <pc:spChg chg="mod">
          <ac:chgData name="Michaeljon Miller" userId="c575fe5cddd8b8cf" providerId="LiveId" clId="{B3CD27F0-90C5-2B4C-8E9F-DD59ABE6C77E}" dt="2019-01-07T18:24:43.274" v="86" actId="20577"/>
          <ac:spMkLst>
            <pc:docMk/>
            <pc:sldMk cId="3379872475" sldId="282"/>
            <ac:spMk id="5" creationId="{00000000-0000-0000-0000-000000000000}"/>
          </ac:spMkLst>
        </pc:spChg>
        <pc:spChg chg="mod">
          <ac:chgData name="Michaeljon Miller" userId="c575fe5cddd8b8cf" providerId="LiveId" clId="{B3CD27F0-90C5-2B4C-8E9F-DD59ABE6C77E}" dt="2019-01-07T18:26:32.478" v="146" actId="20577"/>
          <ac:spMkLst>
            <pc:docMk/>
            <pc:sldMk cId="3379872475" sldId="282"/>
            <ac:spMk id="6" creationId="{00000000-0000-0000-0000-000000000000}"/>
          </ac:spMkLst>
        </pc:spChg>
      </pc:sldChg>
      <pc:sldChg chg="del">
        <pc:chgData name="Michaeljon Miller" userId="c575fe5cddd8b8cf" providerId="LiveId" clId="{B3CD27F0-90C5-2B4C-8E9F-DD59ABE6C77E}" dt="2019-01-07T18:22:05.990" v="4" actId="2696"/>
        <pc:sldMkLst>
          <pc:docMk/>
          <pc:sldMk cId="657190373" sldId="314"/>
        </pc:sldMkLst>
      </pc:sldChg>
      <pc:sldChg chg="del">
        <pc:chgData name="Michaeljon Miller" userId="c575fe5cddd8b8cf" providerId="LiveId" clId="{B3CD27F0-90C5-2B4C-8E9F-DD59ABE6C77E}" dt="2019-01-07T18:22:05.998" v="5" actId="2696"/>
        <pc:sldMkLst>
          <pc:docMk/>
          <pc:sldMk cId="4172525580" sldId="315"/>
        </pc:sldMkLst>
      </pc:sldChg>
      <pc:sldChg chg="del">
        <pc:chgData name="Michaeljon Miller" userId="c575fe5cddd8b8cf" providerId="LiveId" clId="{B3CD27F0-90C5-2B4C-8E9F-DD59ABE6C77E}" dt="2019-01-07T18:22:06.033" v="6" actId="2696"/>
        <pc:sldMkLst>
          <pc:docMk/>
          <pc:sldMk cId="1438224000" sldId="316"/>
        </pc:sldMkLst>
      </pc:sldChg>
      <pc:sldChg chg="modSp add">
        <pc:chgData name="Michaeljon Miller" userId="c575fe5cddd8b8cf" providerId="LiveId" clId="{B3CD27F0-90C5-2B4C-8E9F-DD59ABE6C77E}" dt="2019-01-07T18:23:54.909" v="85" actId="20577"/>
        <pc:sldMkLst>
          <pc:docMk/>
          <pc:sldMk cId="3890877697" sldId="318"/>
        </pc:sldMkLst>
        <pc:spChg chg="mod">
          <ac:chgData name="Michaeljon Miller" userId="c575fe5cddd8b8cf" providerId="LiveId" clId="{B3CD27F0-90C5-2B4C-8E9F-DD59ABE6C77E}" dt="2019-01-07T18:23:46.208" v="55" actId="20577"/>
          <ac:spMkLst>
            <pc:docMk/>
            <pc:sldMk cId="3890877697" sldId="318"/>
            <ac:spMk id="4" creationId="{00000000-0000-0000-0000-000000000000}"/>
          </ac:spMkLst>
        </pc:spChg>
        <pc:spChg chg="mod">
          <ac:chgData name="Michaeljon Miller" userId="c575fe5cddd8b8cf" providerId="LiveId" clId="{B3CD27F0-90C5-2B4C-8E9F-DD59ABE6C77E}" dt="2019-01-07T18:23:54.909" v="85" actId="20577"/>
          <ac:spMkLst>
            <pc:docMk/>
            <pc:sldMk cId="3890877697" sldId="318"/>
            <ac:spMk id="5" creationId="{00000000-0000-0000-0000-000000000000}"/>
          </ac:spMkLst>
        </pc:spChg>
      </pc:sldChg>
      <pc:sldChg chg="addSp delSp modSp add">
        <pc:chgData name="Michaeljon Miller" userId="c575fe5cddd8b8cf" providerId="LiveId" clId="{B3CD27F0-90C5-2B4C-8E9F-DD59ABE6C77E}" dt="2019-01-07T18:34:17.503" v="176" actId="20577"/>
        <pc:sldMkLst>
          <pc:docMk/>
          <pc:sldMk cId="3736360814" sldId="319"/>
        </pc:sldMkLst>
        <pc:spChg chg="del">
          <ac:chgData name="Michaeljon Miller" userId="c575fe5cddd8b8cf" providerId="LiveId" clId="{B3CD27F0-90C5-2B4C-8E9F-DD59ABE6C77E}" dt="2019-01-07T18:32:38.370" v="148"/>
          <ac:spMkLst>
            <pc:docMk/>
            <pc:sldMk cId="3736360814" sldId="319"/>
            <ac:spMk id="2" creationId="{69A62D83-FA55-2643-8476-BE85FE911CB1}"/>
          </ac:spMkLst>
        </pc:spChg>
        <pc:spChg chg="del">
          <ac:chgData name="Michaeljon Miller" userId="c575fe5cddd8b8cf" providerId="LiveId" clId="{B3CD27F0-90C5-2B4C-8E9F-DD59ABE6C77E}" dt="2019-01-07T18:32:38.370" v="148"/>
          <ac:spMkLst>
            <pc:docMk/>
            <pc:sldMk cId="3736360814" sldId="319"/>
            <ac:spMk id="3" creationId="{37C3BCBA-2AAE-0A47-BDC2-7F99D081619D}"/>
          </ac:spMkLst>
        </pc:spChg>
        <pc:spChg chg="add mod">
          <ac:chgData name="Michaeljon Miller" userId="c575fe5cddd8b8cf" providerId="LiveId" clId="{B3CD27F0-90C5-2B4C-8E9F-DD59ABE6C77E}" dt="2019-01-07T18:34:17.503" v="176" actId="20577"/>
          <ac:spMkLst>
            <pc:docMk/>
            <pc:sldMk cId="3736360814" sldId="319"/>
            <ac:spMk id="4" creationId="{D4751936-1CF0-B64A-90D1-9224184B6A55}"/>
          </ac:spMkLst>
        </pc:spChg>
        <pc:spChg chg="add del mod">
          <ac:chgData name="Michaeljon Miller" userId="c575fe5cddd8b8cf" providerId="LiveId" clId="{B3CD27F0-90C5-2B4C-8E9F-DD59ABE6C77E}" dt="2019-01-07T18:32:54.378" v="149" actId="931"/>
          <ac:spMkLst>
            <pc:docMk/>
            <pc:sldMk cId="3736360814" sldId="319"/>
            <ac:spMk id="5" creationId="{9C83F538-D6A9-F843-85B8-8BD2100369B3}"/>
          </ac:spMkLst>
        </pc:spChg>
        <pc:picChg chg="add mod">
          <ac:chgData name="Michaeljon Miller" userId="c575fe5cddd8b8cf" providerId="LiveId" clId="{B3CD27F0-90C5-2B4C-8E9F-DD59ABE6C77E}" dt="2019-01-07T18:34:02.465" v="154" actId="14826"/>
          <ac:picMkLst>
            <pc:docMk/>
            <pc:sldMk cId="3736360814" sldId="319"/>
            <ac:picMk id="7" creationId="{27DB0027-B535-1A43-B984-69DD7A336FC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C5654-8255-4741-B5E4-F40A45C3546B}" type="datetimeFigureOut">
              <a:rPr lang="en-US" smtClean="0"/>
              <a:t>12/31/19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294B0-43FA-4697-A94A-C7D8A3CEE26B}" type="slidenum">
              <a:rPr lang="en-US" smtClean="0"/>
              <a:t>‹#›</a:t>
            </a:fld>
            <a:endParaRPr lang="en-US"/>
          </a:p>
        </p:txBody>
      </p:sp>
    </p:spTree>
    <p:extLst>
      <p:ext uri="{BB962C8B-B14F-4D97-AF65-F5344CB8AC3E}">
        <p14:creationId xmlns:p14="http://schemas.microsoft.com/office/powerpoint/2010/main" val="1173946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REST is defined by four interface constraints: identification of resources; manipulation of resources through representations; self-descriptive messages; and, hypermedia as the engine of application state.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key abstraction of information in REST is a resource. Any information that can be named can be a resource: a document or image, a temporal service (e.g. "today's weather in Los Angeles"), a collection of other resources, a non-virtual object (e.g. a person), and so on. In other words, any concept that might be the target of an author's hypertext reference must fit within the definition of a resource. A resource is a conceptual mapping to a set of entities, not the entity that corresponds to the mapping at any particular point in time.</a:t>
            </a:r>
          </a:p>
          <a:p>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REST components perform actions on a resource by using a representation to capture the current or intended state of that resource and transferring that representation between components. A representation is a sequence of bytes, plus representation metadata to describe those bytes. Other commonly used but less precise names for a representation include: document, file, and HTTP message entity, instance, or variant.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 representation consists of data, metadata describing the data, and, on occasion, metadata to describe the metadata (usually for the purpose of verifying message integrity).</a:t>
            </a:r>
          </a:p>
          <a:p>
            <a:endParaRPr lang="en-US" dirty="0"/>
          </a:p>
          <a:p>
            <a:r>
              <a:rPr lang="en-US" dirty="0"/>
              <a:t>An example of a resource is “Today’s weather in Seattle”. The representation would be the combination of bits that make up the thing delivered over the wire to the caller. This might be JSON, XML, text, or some other predetermined format.</a:t>
            </a:r>
          </a:p>
          <a:p>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3</a:t>
            </a:fld>
            <a:endParaRPr lang="en-US"/>
          </a:p>
        </p:txBody>
      </p:sp>
    </p:spTree>
    <p:extLst>
      <p:ext uri="{BB962C8B-B14F-4D97-AF65-F5344CB8AC3E}">
        <p14:creationId xmlns:p14="http://schemas.microsoft.com/office/powerpoint/2010/main" val="4158182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Performance</a:t>
            </a:r>
            <a:r>
              <a:rPr lang="en-US" dirty="0"/>
              <a:t> - The performance of a network-based application is bound first by the application requirements, then by the chosen interaction style, followed by the realized architecture, and finally by the implementation of each component. In other words, software cannot avoid the basic cost of achieving the application needs</a:t>
            </a:r>
          </a:p>
          <a:p>
            <a:pPr marL="171450" indent="-171450">
              <a:buFont typeface="Arial" panose="020B0604020202020204" pitchFamily="34" charset="0"/>
              <a:buChar char="•"/>
            </a:pPr>
            <a:r>
              <a:rPr lang="en-US" b="1" dirty="0"/>
              <a:t>Scalability</a:t>
            </a:r>
            <a:r>
              <a:rPr lang="en-US" dirty="0"/>
              <a:t> - Scalability refers to the ability of the architecture to support large numbers of components, or interactions among components, within an active configuration. </a:t>
            </a:r>
          </a:p>
          <a:p>
            <a:pPr marL="171450" indent="-171450">
              <a:buFont typeface="Arial" panose="020B0604020202020204" pitchFamily="34" charset="0"/>
              <a:buChar char="•"/>
            </a:pPr>
            <a:r>
              <a:rPr lang="en-US" b="1" dirty="0"/>
              <a:t>Simplicity</a:t>
            </a:r>
            <a:r>
              <a:rPr lang="en-US" dirty="0"/>
              <a:t> - The primary means by which architectural styles induce simplicity is by applying the principle of separation of concerns to the allocation of functionality within components. If functionality can be allocated such that the individual components are substantially less complex, then they will be easier to understand and implement.</a:t>
            </a:r>
          </a:p>
          <a:p>
            <a:pPr marL="171450" indent="-171450">
              <a:buFont typeface="Arial" panose="020B0604020202020204" pitchFamily="34" charset="0"/>
              <a:buChar char="•"/>
            </a:pPr>
            <a:r>
              <a:rPr lang="en-US" b="1" dirty="0"/>
              <a:t>Modifiability</a:t>
            </a:r>
            <a:r>
              <a:rPr lang="en-US" dirty="0"/>
              <a:t> - Modifiability is about the ease with which a change can be made to an application architecture. Modifiability can be further broken down into evolvability, extensibility, customizability, configurability, and reusability</a:t>
            </a:r>
          </a:p>
          <a:p>
            <a:pPr marL="171450" indent="-171450">
              <a:buFont typeface="Arial" panose="020B0604020202020204" pitchFamily="34" charset="0"/>
              <a:buChar char="•"/>
            </a:pPr>
            <a:r>
              <a:rPr lang="en-US" b="1" dirty="0"/>
              <a:t>Visibility</a:t>
            </a:r>
            <a:r>
              <a:rPr lang="en-US" dirty="0"/>
              <a:t> - Styles can also influence the visibility of interactions within a network-based application by restricting interfaces via generality or providing access to monitoring. Visibility in this case refers to the ability of a component to monitor or mediate the interaction between two other components.</a:t>
            </a:r>
          </a:p>
          <a:p>
            <a:pPr marL="171450" indent="-171450">
              <a:buFont typeface="Arial" panose="020B0604020202020204" pitchFamily="34" charset="0"/>
              <a:buChar char="•"/>
            </a:pPr>
            <a:r>
              <a:rPr lang="en-US" b="1" dirty="0"/>
              <a:t>Portability</a:t>
            </a:r>
            <a:r>
              <a:rPr lang="en-US" dirty="0"/>
              <a:t> - Software is portable if it can run in different environments</a:t>
            </a:r>
          </a:p>
          <a:p>
            <a:pPr marL="171450" indent="-171450">
              <a:buFont typeface="Arial" panose="020B0604020202020204" pitchFamily="34" charset="0"/>
              <a:buChar char="•"/>
            </a:pPr>
            <a:r>
              <a:rPr lang="en-US" b="1" dirty="0"/>
              <a:t>Reliability</a:t>
            </a:r>
            <a:r>
              <a:rPr lang="en-US" dirty="0"/>
              <a:t> - Reliability, within the perspective of application architectures, can be viewed as the degree to which an architecture is susceptible to failure at the system level in the presence of partial failures within components, connectors, or data.</a:t>
            </a:r>
          </a:p>
        </p:txBody>
      </p:sp>
      <p:sp>
        <p:nvSpPr>
          <p:cNvPr id="4" name="Slide Number Placeholder 3"/>
          <p:cNvSpPr>
            <a:spLocks noGrp="1"/>
          </p:cNvSpPr>
          <p:nvPr>
            <p:ph type="sldNum" sz="quarter" idx="10"/>
          </p:nvPr>
        </p:nvSpPr>
        <p:spPr/>
        <p:txBody>
          <a:bodyPr/>
          <a:lstStyle/>
          <a:p>
            <a:fld id="{E58294B0-43FA-4697-A94A-C7D8A3CEE26B}" type="slidenum">
              <a:rPr lang="en-US" smtClean="0"/>
              <a:t>4</a:t>
            </a:fld>
            <a:endParaRPr lang="en-US"/>
          </a:p>
        </p:txBody>
      </p:sp>
    </p:spTree>
    <p:extLst>
      <p:ext uri="{BB962C8B-B14F-4D97-AF65-F5344CB8AC3E}">
        <p14:creationId xmlns:p14="http://schemas.microsoft.com/office/powerpoint/2010/main" val="3746903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Stolen from </a:t>
            </a:r>
            <a:r>
              <a:rPr lang="en-US" dirty="0" err="1"/>
              <a:t>StackOverflow</a:t>
            </a:r>
            <a:r>
              <a:rPr lang="en-US" dirty="0"/>
              <a:t> (https://</a:t>
            </a:r>
            <a:r>
              <a:rPr lang="en-US" dirty="0" err="1"/>
              <a:t>stackoverflow.com</a:t>
            </a:r>
            <a:r>
              <a:rPr lang="en-US" dirty="0"/>
              <a:t>/a/26049761)</a:t>
            </a:r>
          </a:p>
          <a:p>
            <a:endParaRPr lang="en-US" dirty="0"/>
          </a:p>
          <a:p>
            <a:pPr fontAlgn="base"/>
            <a:r>
              <a:rPr lang="en-US" sz="1200" b="1" i="0" kern="1200" dirty="0">
                <a:solidFill>
                  <a:schemeClr val="tx1"/>
                </a:solidFill>
                <a:effectLst/>
                <a:latin typeface="+mn-lt"/>
                <a:ea typeface="+mn-ea"/>
                <a:cs typeface="+mn-cs"/>
              </a:rPr>
              <a:t>Identification of resources </a:t>
            </a:r>
            <a:r>
              <a:rPr lang="en-US" sz="1200" b="0" i="0" kern="1200" dirty="0">
                <a:solidFill>
                  <a:schemeClr val="tx1"/>
                </a:solidFill>
                <a:effectLst/>
                <a:latin typeface="+mn-lt"/>
                <a:ea typeface="+mn-ea"/>
                <a:cs typeface="+mn-cs"/>
              </a:rPr>
              <a:t>- You use the URI (IRI) standard to identify a resource. In this case a resource is a web document.</a:t>
            </a:r>
          </a:p>
          <a:p>
            <a:pPr fontAlgn="base"/>
            <a:r>
              <a:rPr lang="en-US" sz="1200" b="1" i="0" kern="1200" dirty="0">
                <a:solidFill>
                  <a:schemeClr val="tx1"/>
                </a:solidFill>
                <a:effectLst/>
                <a:latin typeface="+mn-lt"/>
                <a:ea typeface="+mn-ea"/>
                <a:cs typeface="+mn-cs"/>
              </a:rPr>
              <a:t>Manipulation of resources through these representations </a:t>
            </a:r>
            <a:r>
              <a:rPr lang="en-US" sz="1200" b="0" i="0" kern="1200" dirty="0">
                <a:solidFill>
                  <a:schemeClr val="tx1"/>
                </a:solidFill>
                <a:effectLst/>
                <a:latin typeface="+mn-lt"/>
                <a:ea typeface="+mn-ea"/>
                <a:cs typeface="+mn-cs"/>
              </a:rPr>
              <a:t>- You use the HTTP standard to describe communication. So for example GET means that you want to retrieve data about the URI identified resource. You can describe an operation with a HTTP method and an URI.</a:t>
            </a:r>
          </a:p>
          <a:p>
            <a:pPr fontAlgn="base"/>
            <a:r>
              <a:rPr lang="en-US" sz="1200" b="1" i="0" kern="1200" dirty="0">
                <a:solidFill>
                  <a:schemeClr val="tx1"/>
                </a:solidFill>
                <a:effectLst/>
                <a:latin typeface="+mn-lt"/>
                <a:ea typeface="+mn-ea"/>
                <a:cs typeface="+mn-cs"/>
              </a:rPr>
              <a:t>Self-descriptive messages </a:t>
            </a:r>
            <a:r>
              <a:rPr lang="en-US" sz="1200" b="0" i="0" kern="1200" dirty="0">
                <a:solidFill>
                  <a:schemeClr val="tx1"/>
                </a:solidFill>
                <a:effectLst/>
                <a:latin typeface="+mn-lt"/>
                <a:ea typeface="+mn-ea"/>
                <a:cs typeface="+mn-cs"/>
              </a:rPr>
              <a:t>- You use standard MIME types and (standard) RDF vocabs to make messages self-descriptive. So the client can find the data by checking the semantics, and it don't have to know the application specific data structure the service uses.</a:t>
            </a:r>
          </a:p>
          <a:p>
            <a:pPr fontAlgn="base"/>
            <a:r>
              <a:rPr lang="en-US" sz="1200" b="1" i="0" kern="1200" dirty="0">
                <a:solidFill>
                  <a:schemeClr val="tx1"/>
                </a:solidFill>
                <a:effectLst/>
                <a:latin typeface="+mn-lt"/>
                <a:ea typeface="+mn-ea"/>
                <a:cs typeface="+mn-cs"/>
              </a:rPr>
              <a:t>Hypermedia as the engine of application state (A.K.A. HATEOAS)</a:t>
            </a:r>
            <a:r>
              <a:rPr lang="en-US" sz="1200" b="0" i="0" kern="1200" dirty="0">
                <a:solidFill>
                  <a:schemeClr val="tx1"/>
                </a:solidFill>
                <a:effectLst/>
                <a:latin typeface="+mn-lt"/>
                <a:ea typeface="+mn-ea"/>
                <a:cs typeface="+mn-cs"/>
              </a:rPr>
              <a:t> - You use hyperlinks and possibly URI templates to decouple the client from the application specific URI structure. You can annotate these hyperlinks with semantics e.g. IANA link relations, so the client will understand what they mean.</a:t>
            </a:r>
          </a:p>
          <a:p>
            <a:endParaRPr lang="en-US" dirty="0"/>
          </a:p>
          <a:p>
            <a:r>
              <a:rPr lang="en-US" dirty="0"/>
              <a:t>HTTP verbs and their commonly agreed upon semantics</a:t>
            </a:r>
          </a:p>
          <a:p>
            <a:endParaRPr lang="en-US" dirty="0"/>
          </a:p>
          <a:p>
            <a:pPr marL="171450" indent="-171450">
              <a:buFont typeface="Arial" panose="020B0604020202020204" pitchFamily="34" charset="0"/>
              <a:buChar char="•"/>
            </a:pPr>
            <a:r>
              <a:rPr lang="en-US" dirty="0"/>
              <a:t>GET – retrieve a representation for a given resource</a:t>
            </a:r>
          </a:p>
          <a:p>
            <a:pPr marL="171450" indent="-171450">
              <a:buFont typeface="Arial" panose="020B0604020202020204" pitchFamily="34" charset="0"/>
              <a:buChar char="•"/>
            </a:pPr>
            <a:r>
              <a:rPr lang="en-US" dirty="0"/>
              <a:t>POST – create a resource given a representation</a:t>
            </a:r>
          </a:p>
          <a:p>
            <a:pPr marL="171450" indent="-171450">
              <a:buFont typeface="Arial" panose="020B0604020202020204" pitchFamily="34" charset="0"/>
              <a:buChar char="•"/>
            </a:pPr>
            <a:r>
              <a:rPr lang="en-US" dirty="0"/>
              <a:t>PUT – replace a resource given a representation</a:t>
            </a:r>
          </a:p>
          <a:p>
            <a:pPr marL="171450" indent="-171450">
              <a:buFont typeface="Arial" panose="020B0604020202020204" pitchFamily="34" charset="0"/>
              <a:buChar char="•"/>
            </a:pPr>
            <a:r>
              <a:rPr lang="en-US" dirty="0"/>
              <a:t>PATCH – update, partially, a resource from a given representation (this one is tough because it requires the representation to include metadata that wouldn’t otherwise be part of the representation)</a:t>
            </a:r>
          </a:p>
          <a:p>
            <a:pPr marL="171450" indent="-171450">
              <a:buFont typeface="Arial" panose="020B0604020202020204" pitchFamily="34" charset="0"/>
              <a:buChar char="•"/>
            </a:pPr>
            <a:r>
              <a:rPr lang="en-US" dirty="0"/>
              <a:t>DELETE – remove a resource (but is sometimes used to play the role of a CLOSE or TERMINATE verb if that makes sense for the resource)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5</a:t>
            </a:fld>
            <a:endParaRPr lang="en-US"/>
          </a:p>
        </p:txBody>
      </p:sp>
    </p:spTree>
    <p:extLst>
      <p:ext uri="{BB962C8B-B14F-4D97-AF65-F5344CB8AC3E}">
        <p14:creationId xmlns:p14="http://schemas.microsoft.com/office/powerpoint/2010/main" val="3247398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1327A7-1338-42E3-A376-4DBDA53A9DB0}" type="datetimeFigureOut">
              <a:rPr lang="en-US" smtClean="0"/>
              <a:t>12/31/19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064313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12/31/19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119884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12/31/19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2319213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12/31/19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66621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1327A7-1338-42E3-A376-4DBDA53A9DB0}" type="datetimeFigureOut">
              <a:rPr lang="en-US" smtClean="0"/>
              <a:t>12/31/19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3996359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1327A7-1338-42E3-A376-4DBDA53A9DB0}" type="datetimeFigureOut">
              <a:rPr lang="en-US" smtClean="0"/>
              <a:t>12/31/19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800677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1327A7-1338-42E3-A376-4DBDA53A9DB0}" type="datetimeFigureOut">
              <a:rPr lang="en-US" smtClean="0"/>
              <a:t>12/31/19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75294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1327A7-1338-42E3-A376-4DBDA53A9DB0}" type="datetimeFigureOut">
              <a:rPr lang="en-US" smtClean="0"/>
              <a:t>12/31/19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540819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1327A7-1338-42E3-A376-4DBDA53A9DB0}" type="datetimeFigureOut">
              <a:rPr lang="en-US" smtClean="0"/>
              <a:t>12/31/19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399589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327A7-1338-42E3-A376-4DBDA53A9DB0}" type="datetimeFigureOut">
              <a:rPr lang="en-US" smtClean="0"/>
              <a:t>12/31/19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21788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327A7-1338-42E3-A376-4DBDA53A9DB0}" type="datetimeFigureOut">
              <a:rPr lang="en-US" smtClean="0"/>
              <a:t>12/31/19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562358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1327A7-1338-42E3-A376-4DBDA53A9DB0}" type="datetimeFigureOut">
              <a:rPr lang="en-US" smtClean="0"/>
              <a:t>12/31/19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A71E27-32CE-4F25-9C5F-7D6A00B3314D}" type="slidenum">
              <a:rPr lang="en-US" smtClean="0"/>
              <a:t>‹#›</a:t>
            </a:fld>
            <a:endParaRPr lang="en-US"/>
          </a:p>
        </p:txBody>
      </p:sp>
    </p:spTree>
    <p:extLst>
      <p:ext uri="{BB962C8B-B14F-4D97-AF65-F5344CB8AC3E}">
        <p14:creationId xmlns:p14="http://schemas.microsoft.com/office/powerpoint/2010/main" val="2313595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www.ics.uci.edu/~fielding/pubs/dissertation/top.ht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roy.gbiv.com/untangled/2008/rest-apis-must-be-hypertext-driven" TargetMode="External"/><Relationship Id="rId2" Type="http://schemas.openxmlformats.org/officeDocument/2006/relationships/hyperlink" Target="https://en.wikipedia.org/wiki/HATEOAS" TargetMode="External"/><Relationship Id="rId1" Type="http://schemas.openxmlformats.org/officeDocument/2006/relationships/slideLayout" Target="../slideLayouts/slideLayout2.xml"/><Relationship Id="rId5" Type="http://schemas.openxmlformats.org/officeDocument/2006/relationships/hyperlink" Target="http://restcookbook.com/Basics/hateoas/" TargetMode="External"/><Relationship Id="rId4" Type="http://schemas.openxmlformats.org/officeDocument/2006/relationships/hyperlink" Target="https://en.wikipedia.org/wiki/Hypertext_Application_Languag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39BE-42FA-8D4A-80DC-0C37EB5481FF}"/>
              </a:ext>
            </a:extLst>
          </p:cNvPr>
          <p:cNvSpPr>
            <a:spLocks noGrp="1"/>
          </p:cNvSpPr>
          <p:nvPr>
            <p:ph type="ctrTitle"/>
          </p:nvPr>
        </p:nvSpPr>
        <p:spPr/>
        <p:txBody>
          <a:bodyPr/>
          <a:lstStyle/>
          <a:p>
            <a:r>
              <a:rPr lang="en-US" dirty="0"/>
              <a:t>CPSC 5200</a:t>
            </a:r>
          </a:p>
        </p:txBody>
      </p:sp>
      <p:sp>
        <p:nvSpPr>
          <p:cNvPr id="3" name="Subtitle 2">
            <a:extLst>
              <a:ext uri="{FF2B5EF4-FFF2-40B4-BE49-F238E27FC236}">
                <a16:creationId xmlns:a16="http://schemas.microsoft.com/office/drawing/2014/main" id="{14AF4CC5-FA98-2345-AC33-7068829B60A5}"/>
              </a:ext>
            </a:extLst>
          </p:cNvPr>
          <p:cNvSpPr>
            <a:spLocks noGrp="1"/>
          </p:cNvSpPr>
          <p:nvPr>
            <p:ph type="subTitle" idx="1"/>
          </p:nvPr>
        </p:nvSpPr>
        <p:spPr/>
        <p:txBody>
          <a:bodyPr/>
          <a:lstStyle/>
          <a:p>
            <a:r>
              <a:rPr lang="en-US" dirty="0"/>
              <a:t>Software Architecture and Design</a:t>
            </a:r>
          </a:p>
        </p:txBody>
      </p:sp>
    </p:spTree>
    <p:extLst>
      <p:ext uri="{BB962C8B-B14F-4D97-AF65-F5344CB8AC3E}">
        <p14:creationId xmlns:p14="http://schemas.microsoft.com/office/powerpoint/2010/main" val="1757324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REpresentational</a:t>
            </a:r>
            <a:r>
              <a:rPr lang="en-US" dirty="0"/>
              <a:t> State Transfer</a:t>
            </a:r>
          </a:p>
        </p:txBody>
      </p:sp>
      <p:sp>
        <p:nvSpPr>
          <p:cNvPr id="5" name="Text Placeholder 4"/>
          <p:cNvSpPr>
            <a:spLocks noGrp="1"/>
          </p:cNvSpPr>
          <p:nvPr>
            <p:ph type="body" idx="1"/>
          </p:nvPr>
        </p:nvSpPr>
        <p:spPr/>
        <p:txBody>
          <a:bodyPr/>
          <a:lstStyle/>
          <a:p>
            <a:r>
              <a:rPr lang="en-US" dirty="0"/>
              <a:t>Let’s talk about REST</a:t>
            </a:r>
          </a:p>
        </p:txBody>
      </p:sp>
    </p:spTree>
    <p:extLst>
      <p:ext uri="{BB962C8B-B14F-4D97-AF65-F5344CB8AC3E}">
        <p14:creationId xmlns:p14="http://schemas.microsoft.com/office/powerpoint/2010/main" val="2579962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or isn’t REST</a:t>
            </a:r>
          </a:p>
        </p:txBody>
      </p:sp>
      <p:sp>
        <p:nvSpPr>
          <p:cNvPr id="5" name="Content Placeholder 4"/>
          <p:cNvSpPr>
            <a:spLocks noGrp="1"/>
          </p:cNvSpPr>
          <p:nvPr>
            <p:ph idx="1"/>
          </p:nvPr>
        </p:nvSpPr>
        <p:spPr/>
        <p:txBody>
          <a:bodyPr/>
          <a:lstStyle/>
          <a:p>
            <a:pPr marL="0" indent="0">
              <a:buNone/>
            </a:pPr>
            <a:r>
              <a:rPr lang="en-US" dirty="0"/>
              <a:t>Representational state transfer</a:t>
            </a:r>
          </a:p>
          <a:p>
            <a:pPr marL="0" indent="0">
              <a:buNone/>
            </a:pPr>
            <a:r>
              <a:rPr lang="en-US" dirty="0"/>
              <a:t>REST is not a protocol, it’s an architectural </a:t>
            </a:r>
            <a:r>
              <a:rPr lang="en-US" i="1" dirty="0"/>
              <a:t>style</a:t>
            </a:r>
          </a:p>
          <a:p>
            <a:pPr marL="0" indent="0">
              <a:buNone/>
            </a:pPr>
            <a:r>
              <a:rPr lang="en-US" dirty="0"/>
              <a:t>Defined in 2000 by Roy Fielding</a:t>
            </a:r>
          </a:p>
          <a:p>
            <a:pPr marL="457200" lvl="1" indent="0">
              <a:buNone/>
            </a:pPr>
            <a:r>
              <a:rPr lang="en-US" sz="2000" dirty="0">
                <a:hlinkClick r:id="rId3"/>
              </a:rPr>
              <a:t>http://www.ics.uci.edu/~fielding/pubs/dissertation/top.htm</a:t>
            </a:r>
            <a:endParaRPr lang="en-US" dirty="0"/>
          </a:p>
          <a:p>
            <a:pPr marL="0" indent="0">
              <a:buNone/>
            </a:pPr>
            <a:r>
              <a:rPr lang="en-US" dirty="0"/>
              <a:t>Hypermedia as the Engine of Application State (HATEOAS)</a:t>
            </a:r>
          </a:p>
          <a:p>
            <a:pPr marL="0" indent="0">
              <a:buNone/>
            </a:pPr>
            <a:r>
              <a:rPr lang="en-US" dirty="0"/>
              <a:t>There is no “standard” REST</a:t>
            </a:r>
          </a:p>
          <a:p>
            <a:pPr marL="0" indent="0">
              <a:buNone/>
            </a:pPr>
            <a:endParaRPr lang="en-US" dirty="0"/>
          </a:p>
        </p:txBody>
      </p:sp>
    </p:spTree>
    <p:extLst>
      <p:ext uri="{BB962C8B-B14F-4D97-AF65-F5344CB8AC3E}">
        <p14:creationId xmlns:p14="http://schemas.microsoft.com/office/powerpoint/2010/main" val="3614241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properties of interest</a:t>
            </a:r>
          </a:p>
        </p:txBody>
      </p:sp>
      <p:sp>
        <p:nvSpPr>
          <p:cNvPr id="3" name="Content Placeholder 2"/>
          <p:cNvSpPr>
            <a:spLocks noGrp="1"/>
          </p:cNvSpPr>
          <p:nvPr>
            <p:ph idx="1"/>
          </p:nvPr>
        </p:nvSpPr>
        <p:spPr/>
        <p:txBody>
          <a:bodyPr/>
          <a:lstStyle/>
          <a:p>
            <a:pPr marL="0" indent="0">
              <a:buNone/>
            </a:pPr>
            <a:r>
              <a:rPr lang="en-US" dirty="0"/>
              <a:t>Performance</a:t>
            </a:r>
          </a:p>
          <a:p>
            <a:pPr marL="0" indent="0">
              <a:buNone/>
            </a:pPr>
            <a:r>
              <a:rPr lang="en-US" dirty="0"/>
              <a:t>Scalability</a:t>
            </a:r>
          </a:p>
          <a:p>
            <a:pPr marL="0" indent="0">
              <a:buNone/>
            </a:pPr>
            <a:r>
              <a:rPr lang="en-US" dirty="0"/>
              <a:t>Simplicity of interfaces</a:t>
            </a:r>
          </a:p>
          <a:p>
            <a:pPr marL="0" indent="0">
              <a:buNone/>
            </a:pPr>
            <a:r>
              <a:rPr lang="en-US" dirty="0"/>
              <a:t>Modifiability of components</a:t>
            </a:r>
          </a:p>
          <a:p>
            <a:pPr marL="0" indent="0">
              <a:buNone/>
            </a:pPr>
            <a:r>
              <a:rPr lang="en-US" dirty="0"/>
              <a:t>Visibility of communications</a:t>
            </a:r>
          </a:p>
          <a:p>
            <a:pPr marL="0" indent="0">
              <a:buNone/>
            </a:pPr>
            <a:r>
              <a:rPr lang="en-US" dirty="0"/>
              <a:t>Portability of deployment</a:t>
            </a:r>
          </a:p>
          <a:p>
            <a:pPr marL="0" indent="0">
              <a:buNone/>
            </a:pPr>
            <a:r>
              <a:rPr lang="en-US" dirty="0"/>
              <a:t>Reliability</a:t>
            </a:r>
          </a:p>
        </p:txBody>
      </p:sp>
    </p:spTree>
    <p:extLst>
      <p:ext uri="{BB962C8B-B14F-4D97-AF65-F5344CB8AC3E}">
        <p14:creationId xmlns:p14="http://schemas.microsoft.com/office/powerpoint/2010/main" val="1061619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Deriving REST as an architectural style</a:t>
            </a:r>
          </a:p>
        </p:txBody>
      </p:sp>
      <p:sp>
        <p:nvSpPr>
          <p:cNvPr id="3" name="Content Placeholder 2"/>
          <p:cNvSpPr>
            <a:spLocks noGrp="1"/>
          </p:cNvSpPr>
          <p:nvPr>
            <p:ph idx="1"/>
          </p:nvPr>
        </p:nvSpPr>
        <p:spPr/>
        <p:txBody>
          <a:bodyPr/>
          <a:lstStyle/>
          <a:p>
            <a:pPr marL="0" indent="0">
              <a:buNone/>
            </a:pPr>
            <a:r>
              <a:rPr lang="en-US" dirty="0"/>
              <a:t>Start with the NULL style</a:t>
            </a:r>
          </a:p>
          <a:p>
            <a:pPr marL="0" indent="0">
              <a:buNone/>
            </a:pPr>
            <a:r>
              <a:rPr lang="en-US" dirty="0"/>
              <a:t>Client-server</a:t>
            </a:r>
          </a:p>
          <a:p>
            <a:pPr marL="0" indent="0">
              <a:buNone/>
            </a:pPr>
            <a:r>
              <a:rPr lang="en-US" dirty="0"/>
              <a:t>Stateless</a:t>
            </a:r>
          </a:p>
          <a:p>
            <a:pPr marL="0" indent="0">
              <a:buNone/>
            </a:pPr>
            <a:r>
              <a:rPr lang="en-US" dirty="0"/>
              <a:t>Cacheable</a:t>
            </a:r>
          </a:p>
          <a:p>
            <a:pPr marL="0" indent="0">
              <a:buNone/>
            </a:pPr>
            <a:r>
              <a:rPr lang="en-US" dirty="0"/>
              <a:t>Layered</a:t>
            </a:r>
          </a:p>
          <a:p>
            <a:pPr marL="0" indent="0">
              <a:buNone/>
            </a:pPr>
            <a:r>
              <a:rPr lang="en-US" dirty="0"/>
              <a:t>Uniform interface</a:t>
            </a:r>
          </a:p>
          <a:p>
            <a:pPr marL="0" indent="0">
              <a:buNone/>
            </a:pPr>
            <a:r>
              <a:rPr lang="en-US" dirty="0"/>
              <a:t>Code on demand</a:t>
            </a:r>
          </a:p>
        </p:txBody>
      </p:sp>
    </p:spTree>
    <p:extLst>
      <p:ext uri="{BB962C8B-B14F-4D97-AF65-F5344CB8AC3E}">
        <p14:creationId xmlns:p14="http://schemas.microsoft.com/office/powerpoint/2010/main" val="259669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FBB87-B051-5A4B-84E6-74A482ACE71C}"/>
              </a:ext>
            </a:extLst>
          </p:cNvPr>
          <p:cNvSpPr>
            <a:spLocks noGrp="1"/>
          </p:cNvSpPr>
          <p:nvPr>
            <p:ph type="title"/>
          </p:nvPr>
        </p:nvSpPr>
        <p:spPr/>
        <p:txBody>
          <a:bodyPr/>
          <a:lstStyle/>
          <a:p>
            <a:r>
              <a:rPr lang="en-US" dirty="0"/>
              <a:t>REST, as explained by Fielding</a:t>
            </a:r>
          </a:p>
        </p:txBody>
      </p:sp>
      <p:sp>
        <p:nvSpPr>
          <p:cNvPr id="3" name="Content Placeholder 2">
            <a:extLst>
              <a:ext uri="{FF2B5EF4-FFF2-40B4-BE49-F238E27FC236}">
                <a16:creationId xmlns:a16="http://schemas.microsoft.com/office/drawing/2014/main" id="{7E7B3115-14D7-2446-BAE4-4CE4218FAF91}"/>
              </a:ext>
            </a:extLst>
          </p:cNvPr>
          <p:cNvSpPr>
            <a:spLocks noGrp="1"/>
          </p:cNvSpPr>
          <p:nvPr>
            <p:ph idx="1"/>
          </p:nvPr>
        </p:nvSpPr>
        <p:spPr/>
        <p:txBody>
          <a:bodyPr/>
          <a:lstStyle/>
          <a:p>
            <a:pPr marL="0" indent="0">
              <a:buNone/>
            </a:pPr>
            <a:r>
              <a:rPr lang="en-US" dirty="0"/>
              <a:t>Fielding applies what to the styles when deriving REST?</a:t>
            </a:r>
          </a:p>
          <a:p>
            <a:pPr marL="0" indent="0">
              <a:buNone/>
            </a:pPr>
            <a:r>
              <a:rPr lang="en-US" dirty="0"/>
              <a:t>What are the various styles through which REST is derived?</a:t>
            </a:r>
          </a:p>
          <a:p>
            <a:pPr marL="0" indent="0">
              <a:buNone/>
            </a:pPr>
            <a:r>
              <a:rPr lang="en-US" dirty="0"/>
              <a:t>What properties are induced by the various styles?</a:t>
            </a:r>
          </a:p>
          <a:p>
            <a:pPr marL="0" indent="0">
              <a:buNone/>
            </a:pPr>
            <a:r>
              <a:rPr lang="en-US" dirty="0"/>
              <a:t>Which style induces the property of substrate independence?</a:t>
            </a:r>
          </a:p>
          <a:p>
            <a:pPr marL="0" indent="0">
              <a:buNone/>
            </a:pPr>
            <a:r>
              <a:rPr lang="en-US" dirty="0"/>
              <a:t>Which constraint is optional in REST (and what does that mean)?</a:t>
            </a:r>
          </a:p>
        </p:txBody>
      </p:sp>
    </p:spTree>
    <p:extLst>
      <p:ext uri="{BB962C8B-B14F-4D97-AF65-F5344CB8AC3E}">
        <p14:creationId xmlns:p14="http://schemas.microsoft.com/office/powerpoint/2010/main" val="1922912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9ED5-C848-A24F-AF38-2AD5A0FD0BE1}"/>
              </a:ext>
            </a:extLst>
          </p:cNvPr>
          <p:cNvSpPr>
            <a:spLocks noGrp="1"/>
          </p:cNvSpPr>
          <p:nvPr>
            <p:ph type="title"/>
          </p:nvPr>
        </p:nvSpPr>
        <p:spPr/>
        <p:txBody>
          <a:bodyPr/>
          <a:lstStyle/>
          <a:p>
            <a:r>
              <a:rPr lang="en-US" dirty="0"/>
              <a:t>REST data elements</a:t>
            </a:r>
          </a:p>
        </p:txBody>
      </p:sp>
      <p:graphicFrame>
        <p:nvGraphicFramePr>
          <p:cNvPr id="4" name="Content Placeholder 3">
            <a:extLst>
              <a:ext uri="{FF2B5EF4-FFF2-40B4-BE49-F238E27FC236}">
                <a16:creationId xmlns:a16="http://schemas.microsoft.com/office/drawing/2014/main" id="{F821DCBC-45DA-C54C-A9DD-9DA1943E0F87}"/>
              </a:ext>
            </a:extLst>
          </p:cNvPr>
          <p:cNvGraphicFramePr>
            <a:graphicFrameLocks noGrp="1"/>
          </p:cNvGraphicFramePr>
          <p:nvPr>
            <p:ph idx="1"/>
            <p:extLst>
              <p:ext uri="{D42A27DB-BD31-4B8C-83A1-F6EECF244321}">
                <p14:modId xmlns:p14="http://schemas.microsoft.com/office/powerpoint/2010/main" val="1456245952"/>
              </p:ext>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3112911">
                  <a:extLst>
                    <a:ext uri="{9D8B030D-6E8A-4147-A177-3AD203B41FA5}">
                      <a16:colId xmlns:a16="http://schemas.microsoft.com/office/drawing/2014/main" val="3163066082"/>
                    </a:ext>
                  </a:extLst>
                </a:gridCol>
                <a:gridCol w="7402689">
                  <a:extLst>
                    <a:ext uri="{9D8B030D-6E8A-4147-A177-3AD203B41FA5}">
                      <a16:colId xmlns:a16="http://schemas.microsoft.com/office/drawing/2014/main" val="646081267"/>
                    </a:ext>
                  </a:extLst>
                </a:gridCol>
              </a:tblGrid>
              <a:tr h="370840">
                <a:tc>
                  <a:txBody>
                    <a:bodyPr/>
                    <a:lstStyle/>
                    <a:p>
                      <a:r>
                        <a:rPr lang="en-US" dirty="0"/>
                        <a:t>Data element</a:t>
                      </a:r>
                    </a:p>
                  </a:txBody>
                  <a:tcPr/>
                </a:tc>
                <a:tc>
                  <a:txBody>
                    <a:bodyPr/>
                    <a:lstStyle/>
                    <a:p>
                      <a:r>
                        <a:rPr lang="en-US" dirty="0"/>
                        <a:t>”Modern” web examples</a:t>
                      </a:r>
                    </a:p>
                  </a:txBody>
                  <a:tcPr/>
                </a:tc>
                <a:extLst>
                  <a:ext uri="{0D108BD9-81ED-4DB2-BD59-A6C34878D82A}">
                    <a16:rowId xmlns:a16="http://schemas.microsoft.com/office/drawing/2014/main" val="278570217"/>
                  </a:ext>
                </a:extLst>
              </a:tr>
              <a:tr h="370840">
                <a:tc>
                  <a:txBody>
                    <a:bodyPr/>
                    <a:lstStyle/>
                    <a:p>
                      <a:r>
                        <a:rPr lang="en-US" dirty="0"/>
                        <a:t>Resource</a:t>
                      </a:r>
                    </a:p>
                  </a:txBody>
                  <a:tcPr/>
                </a:tc>
                <a:tc>
                  <a:txBody>
                    <a:bodyPr/>
                    <a:lstStyle/>
                    <a:p>
                      <a:r>
                        <a:rPr lang="en-US" dirty="0"/>
                        <a:t>the intended conceptual target of a hypertext reference</a:t>
                      </a:r>
                    </a:p>
                  </a:txBody>
                  <a:tcPr/>
                </a:tc>
                <a:extLst>
                  <a:ext uri="{0D108BD9-81ED-4DB2-BD59-A6C34878D82A}">
                    <a16:rowId xmlns:a16="http://schemas.microsoft.com/office/drawing/2014/main" val="1076651886"/>
                  </a:ext>
                </a:extLst>
              </a:tr>
              <a:tr h="370840">
                <a:tc>
                  <a:txBody>
                    <a:bodyPr/>
                    <a:lstStyle/>
                    <a:p>
                      <a:r>
                        <a:rPr lang="en-US" dirty="0"/>
                        <a:t>resource identifier</a:t>
                      </a:r>
                    </a:p>
                  </a:txBody>
                  <a:tcPr/>
                </a:tc>
                <a:tc>
                  <a:txBody>
                    <a:bodyPr/>
                    <a:lstStyle/>
                    <a:p>
                      <a:r>
                        <a:rPr lang="en-US" sz="1800" b="0" i="0" kern="1200" dirty="0">
                          <a:solidFill>
                            <a:schemeClr val="dk1"/>
                          </a:solidFill>
                          <a:effectLst/>
                          <a:latin typeface="+mn-lt"/>
                          <a:ea typeface="+mn-ea"/>
                          <a:cs typeface="+mn-cs"/>
                        </a:rPr>
                        <a:t>URL, URN</a:t>
                      </a:r>
                      <a:endParaRPr lang="en-US" dirty="0"/>
                    </a:p>
                  </a:txBody>
                  <a:tcPr/>
                </a:tc>
                <a:extLst>
                  <a:ext uri="{0D108BD9-81ED-4DB2-BD59-A6C34878D82A}">
                    <a16:rowId xmlns:a16="http://schemas.microsoft.com/office/drawing/2014/main" val="1635784057"/>
                  </a:ext>
                </a:extLst>
              </a:tr>
              <a:tr h="370840">
                <a:tc>
                  <a:txBody>
                    <a:bodyPr/>
                    <a:lstStyle/>
                    <a:p>
                      <a:r>
                        <a:rPr lang="en-US" dirty="0"/>
                        <a:t>representation</a:t>
                      </a:r>
                    </a:p>
                  </a:txBody>
                  <a:tcPr/>
                </a:tc>
                <a:tc>
                  <a:txBody>
                    <a:bodyPr/>
                    <a:lstStyle/>
                    <a:p>
                      <a:r>
                        <a:rPr lang="en-US" sz="1800" b="0" i="0" kern="1200" dirty="0">
                          <a:solidFill>
                            <a:schemeClr val="dk1"/>
                          </a:solidFill>
                          <a:effectLst/>
                          <a:latin typeface="+mn-lt"/>
                          <a:ea typeface="+mn-ea"/>
                          <a:cs typeface="+mn-cs"/>
                        </a:rPr>
                        <a:t>HTML document, JPEG image</a:t>
                      </a:r>
                      <a:endParaRPr lang="en-US" dirty="0"/>
                    </a:p>
                  </a:txBody>
                  <a:tcPr/>
                </a:tc>
                <a:extLst>
                  <a:ext uri="{0D108BD9-81ED-4DB2-BD59-A6C34878D82A}">
                    <a16:rowId xmlns:a16="http://schemas.microsoft.com/office/drawing/2014/main" val="1498094545"/>
                  </a:ext>
                </a:extLst>
              </a:tr>
              <a:tr h="370840">
                <a:tc>
                  <a:txBody>
                    <a:bodyPr/>
                    <a:lstStyle/>
                    <a:p>
                      <a:r>
                        <a:rPr lang="en-US" dirty="0"/>
                        <a:t>representation metadata</a:t>
                      </a:r>
                    </a:p>
                  </a:txBody>
                  <a:tcPr/>
                </a:tc>
                <a:tc>
                  <a:txBody>
                    <a:bodyPr/>
                    <a:lstStyle/>
                    <a:p>
                      <a:r>
                        <a:rPr lang="en-US" sz="1800" b="0" i="0" kern="1200" dirty="0">
                          <a:solidFill>
                            <a:schemeClr val="dk1"/>
                          </a:solidFill>
                          <a:effectLst/>
                          <a:latin typeface="+mn-lt"/>
                          <a:ea typeface="+mn-ea"/>
                          <a:cs typeface="+mn-cs"/>
                        </a:rPr>
                        <a:t>media type, last-modified time</a:t>
                      </a:r>
                      <a:endParaRPr lang="en-US" dirty="0"/>
                    </a:p>
                  </a:txBody>
                  <a:tcPr/>
                </a:tc>
                <a:extLst>
                  <a:ext uri="{0D108BD9-81ED-4DB2-BD59-A6C34878D82A}">
                    <a16:rowId xmlns:a16="http://schemas.microsoft.com/office/drawing/2014/main" val="276731799"/>
                  </a:ext>
                </a:extLst>
              </a:tr>
              <a:tr h="370840">
                <a:tc>
                  <a:txBody>
                    <a:bodyPr/>
                    <a:lstStyle/>
                    <a:p>
                      <a:r>
                        <a:rPr lang="en-US" dirty="0"/>
                        <a:t>resource metadata</a:t>
                      </a:r>
                    </a:p>
                  </a:txBody>
                  <a:tcPr/>
                </a:tc>
                <a:tc>
                  <a:txBody>
                    <a:bodyPr/>
                    <a:lstStyle/>
                    <a:p>
                      <a:r>
                        <a:rPr lang="en-US" sz="1800" b="0" i="0" kern="1200" dirty="0">
                          <a:solidFill>
                            <a:schemeClr val="dk1"/>
                          </a:solidFill>
                          <a:effectLst/>
                          <a:latin typeface="+mn-lt"/>
                          <a:ea typeface="+mn-ea"/>
                          <a:cs typeface="+mn-cs"/>
                        </a:rPr>
                        <a:t>source link, alternates, vary</a:t>
                      </a:r>
                      <a:endParaRPr lang="en-US" dirty="0"/>
                    </a:p>
                  </a:txBody>
                  <a:tcPr/>
                </a:tc>
                <a:extLst>
                  <a:ext uri="{0D108BD9-81ED-4DB2-BD59-A6C34878D82A}">
                    <a16:rowId xmlns:a16="http://schemas.microsoft.com/office/drawing/2014/main" val="2931663799"/>
                  </a:ext>
                </a:extLst>
              </a:tr>
              <a:tr h="370840">
                <a:tc>
                  <a:txBody>
                    <a:bodyPr/>
                    <a:lstStyle/>
                    <a:p>
                      <a:r>
                        <a:rPr lang="en-US" dirty="0"/>
                        <a:t>control data</a:t>
                      </a:r>
                    </a:p>
                  </a:txBody>
                  <a:tcPr/>
                </a:tc>
                <a:tc>
                  <a:txBody>
                    <a:bodyPr/>
                    <a:lstStyle/>
                    <a:p>
                      <a:r>
                        <a:rPr lang="en-US" sz="1800" b="0" i="0" kern="1200" dirty="0">
                          <a:solidFill>
                            <a:schemeClr val="dk1"/>
                          </a:solidFill>
                          <a:effectLst/>
                          <a:latin typeface="+mn-lt"/>
                          <a:ea typeface="+mn-ea"/>
                          <a:cs typeface="+mn-cs"/>
                        </a:rPr>
                        <a:t>if-modified-since, cache-control</a:t>
                      </a:r>
                      <a:endParaRPr lang="en-US" dirty="0"/>
                    </a:p>
                  </a:txBody>
                  <a:tcPr/>
                </a:tc>
                <a:extLst>
                  <a:ext uri="{0D108BD9-81ED-4DB2-BD59-A6C34878D82A}">
                    <a16:rowId xmlns:a16="http://schemas.microsoft.com/office/drawing/2014/main" val="1031523980"/>
                  </a:ext>
                </a:extLst>
              </a:tr>
            </a:tbl>
          </a:graphicData>
        </a:graphic>
      </p:graphicFrame>
    </p:spTree>
    <p:extLst>
      <p:ext uri="{BB962C8B-B14F-4D97-AF65-F5344CB8AC3E}">
        <p14:creationId xmlns:p14="http://schemas.microsoft.com/office/powerpoint/2010/main" val="1445127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727B7-DA99-6644-BCE7-24C3DF4287CC}"/>
              </a:ext>
            </a:extLst>
          </p:cNvPr>
          <p:cNvSpPr>
            <a:spLocks noGrp="1"/>
          </p:cNvSpPr>
          <p:nvPr>
            <p:ph type="title"/>
          </p:nvPr>
        </p:nvSpPr>
        <p:spPr/>
        <p:txBody>
          <a:bodyPr/>
          <a:lstStyle/>
          <a:p>
            <a:r>
              <a:rPr lang="en-US" dirty="0"/>
              <a:t>Some things to read</a:t>
            </a:r>
          </a:p>
        </p:txBody>
      </p:sp>
      <p:sp>
        <p:nvSpPr>
          <p:cNvPr id="3" name="Content Placeholder 2">
            <a:extLst>
              <a:ext uri="{FF2B5EF4-FFF2-40B4-BE49-F238E27FC236}">
                <a16:creationId xmlns:a16="http://schemas.microsoft.com/office/drawing/2014/main" id="{17492A10-FAC8-E943-864A-9FCB3FB86288}"/>
              </a:ext>
            </a:extLst>
          </p:cNvPr>
          <p:cNvSpPr>
            <a:spLocks noGrp="1"/>
          </p:cNvSpPr>
          <p:nvPr>
            <p:ph idx="1"/>
          </p:nvPr>
        </p:nvSpPr>
        <p:spPr/>
        <p:txBody>
          <a:bodyPr>
            <a:normAutofit/>
          </a:bodyPr>
          <a:lstStyle/>
          <a:p>
            <a:pPr marL="0" indent="0">
              <a:buNone/>
            </a:pPr>
            <a:r>
              <a:rPr lang="en-US" sz="2400" dirty="0">
                <a:hlinkClick r:id="rId2"/>
              </a:rPr>
              <a:t>https://en.wikipedia.org/wiki/HATEOAS</a:t>
            </a:r>
            <a:endParaRPr lang="en-US" sz="2400" dirty="0"/>
          </a:p>
          <a:p>
            <a:pPr marL="0" indent="0">
              <a:buNone/>
            </a:pPr>
            <a:r>
              <a:rPr lang="en-US" sz="2400" dirty="0">
                <a:hlinkClick r:id="rId3"/>
              </a:rPr>
              <a:t>http://roy.gbiv.com/untangled/2008/rest-apis-must-be-hypertext-driven</a:t>
            </a:r>
            <a:endParaRPr lang="en-US" sz="2400" dirty="0"/>
          </a:p>
          <a:p>
            <a:pPr marL="0" indent="0">
              <a:buNone/>
            </a:pPr>
            <a:r>
              <a:rPr lang="en-US" sz="2400" dirty="0">
                <a:hlinkClick r:id="rId4"/>
              </a:rPr>
              <a:t>https://en.wikipedia.org/wiki/Hypertext_Application_Language</a:t>
            </a:r>
            <a:endParaRPr lang="en-US" sz="2400" dirty="0"/>
          </a:p>
          <a:p>
            <a:pPr marL="0" indent="0">
              <a:buNone/>
            </a:pPr>
            <a:r>
              <a:rPr lang="en-US" sz="2400" dirty="0">
                <a:hlinkClick r:id="rId5"/>
              </a:rPr>
              <a:t>http://restcookbook.com/Basics/hateoas/</a:t>
            </a:r>
            <a:endParaRPr lang="en-US" sz="2400" dirty="0"/>
          </a:p>
          <a:p>
            <a:pPr marL="0" indent="0">
              <a:buNone/>
            </a:pPr>
            <a:endParaRPr lang="en-US" sz="2400" dirty="0"/>
          </a:p>
        </p:txBody>
      </p:sp>
    </p:spTree>
    <p:extLst>
      <p:ext uri="{BB962C8B-B14F-4D97-AF65-F5344CB8AC3E}">
        <p14:creationId xmlns:p14="http://schemas.microsoft.com/office/powerpoint/2010/main" val="2085893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3757</TotalTime>
  <Words>1129</Words>
  <Application>Microsoft Macintosh PowerPoint</Application>
  <PresentationFormat>Widescreen</PresentationFormat>
  <Paragraphs>86</Paragraphs>
  <Slides>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CPSC 5200</vt:lpstr>
      <vt:lpstr>REpresentational State Transfer</vt:lpstr>
      <vt:lpstr>What is or isn’t REST</vt:lpstr>
      <vt:lpstr>Architectural properties of interest</vt:lpstr>
      <vt:lpstr>Deriving REST as an architectural style</vt:lpstr>
      <vt:lpstr>REST, as explained by Fielding</vt:lpstr>
      <vt:lpstr>REST data elements</vt:lpstr>
      <vt:lpstr>Some things to read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SEGR 521</dc:title>
  <dc:creator>Michaeljon Miller</dc:creator>
  <cp:lastModifiedBy>Michaeljon Miller</cp:lastModifiedBy>
  <cp:revision>57</cp:revision>
  <dcterms:created xsi:type="dcterms:W3CDTF">2014-02-23T16:30:37Z</dcterms:created>
  <dcterms:modified xsi:type="dcterms:W3CDTF">2019-12-31T17:24:56Z</dcterms:modified>
</cp:coreProperties>
</file>