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  <p:sldMasterId id="2147483673" r:id="rId3"/>
  </p:sldMasterIdLst>
  <p:notesMasterIdLst>
    <p:notesMasterId r:id="rId40"/>
  </p:notesMasterIdLst>
  <p:sldIdLst>
    <p:sldId id="256" r:id="rId4"/>
    <p:sldId id="289" r:id="rId5"/>
    <p:sldId id="290" r:id="rId6"/>
    <p:sldId id="291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x="9144000" cy="5143500" type="screen16x9"/>
  <p:notesSz cx="6858000" cy="9144000"/>
  <p:embeddedFontLst>
    <p:embeddedFont>
      <p:font typeface="David" panose="020E0502060401010101" pitchFamily="34" charset="-79"/>
      <p:regular r:id="rId41"/>
      <p:bold r:id="rId42"/>
    </p:embeddedFont>
    <p:embeddedFont>
      <p:font typeface="Fira Sans ExtraBold" panose="020B0604020202020204" charset="0"/>
      <p:bold r:id="rId43"/>
      <p:boldItalic r:id="rId44"/>
    </p:embeddedFont>
    <p:embeddedFont>
      <p:font typeface="Fira Sans" panose="020B0604020202020204" charset="0"/>
      <p:regular r:id="rId45"/>
      <p:bold r:id="rId46"/>
      <p:italic r:id="rId47"/>
      <p:boldItalic r:id="rId48"/>
    </p:embeddedFont>
    <p:embeddedFont>
      <p:font typeface="Proxima Nova" panose="020B0604020202020204" charset="0"/>
      <p:regular r:id="rId49"/>
      <p:bold r:id="rId50"/>
      <p:italic r:id="rId51"/>
      <p:boldItalic r:id="rId52"/>
    </p:embeddedFont>
    <p:embeddedFont>
      <p:font typeface="Proxima Nova Semibold" panose="020B0604020202020204" charset="0"/>
      <p:regular r:id="rId53"/>
      <p:bold r:id="rId54"/>
      <p:boldItalic r:id="rId55"/>
    </p:embeddedFont>
    <p:embeddedFont>
      <p:font typeface="Fira Sans Extra Condensed" panose="020B0604020202020204" charset="0"/>
      <p:regular r:id="rId56"/>
      <p:bold r:id="rId57"/>
      <p:italic r:id="rId58"/>
      <p:boldItalic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43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444" y="138"/>
      </p:cViewPr>
      <p:guideLst>
        <p:guide pos="543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font" Target="fonts/font15.fntdata"/><Relationship Id="rId63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font" Target="fonts/font1.fntdata"/><Relationship Id="rId54" Type="http://schemas.openxmlformats.org/officeDocument/2006/relationships/font" Target="fonts/font14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font" Target="fonts/font13.fntdata"/><Relationship Id="rId58" Type="http://schemas.openxmlformats.org/officeDocument/2006/relationships/font" Target="fonts/font18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font" Target="fonts/font9.fntdata"/><Relationship Id="rId57" Type="http://schemas.openxmlformats.org/officeDocument/2006/relationships/font" Target="fonts/font17.fntdata"/><Relationship Id="rId61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font" Target="fonts/font4.fntdata"/><Relationship Id="rId52" Type="http://schemas.openxmlformats.org/officeDocument/2006/relationships/font" Target="fonts/font12.fntdata"/><Relationship Id="rId6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font" Target="fonts/font16.fntdata"/><Relationship Id="rId8" Type="http://schemas.openxmlformats.org/officeDocument/2006/relationships/slide" Target="slides/slide5.xml"/><Relationship Id="rId51" Type="http://schemas.openxmlformats.org/officeDocument/2006/relationships/font" Target="fonts/font11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font" Target="fonts/font6.fntdata"/><Relationship Id="rId59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875220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7a3efa5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97a3efa5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86801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98722ec9b7_0_7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98722ec9b7_0_7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06641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98722ec9b7_0_8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98722ec9b7_0_8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86106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93c2579a98_0_17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93c2579a98_0_17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91757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93c2579a9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" name="Google Shape;940;g93c2579a9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00369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93c2579a98_0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" name="Google Shape;965;g93c2579a98_0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741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g93c2579a98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1" name="Google Shape;1091;g93c2579a98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62204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98722ec9b7_0_8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98722ec9b7_0_8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23739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g93c2579a98_0_15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1" name="Google Shape;1241;g93c2579a98_0_15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5262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g93c2579a98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4" name="Google Shape;1294;g93c2579a98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78981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g93c2579a98_0_7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7" name="Google Shape;1327;g93c2579a98_0_7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4954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39a466128134c87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39a466128134c87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26029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93c2579a98_0_1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93c2579a98_0_1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54007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g93c2579a98_0_17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8" name="Google Shape;1408;g93c2579a98_0_17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68551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g639a466128134c87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1" name="Google Shape;1471;g639a466128134c87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82603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g639a466128134c87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Google Shape;1512;g639a466128134c87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70144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Google Shape;1570;g639a466128134c87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1" name="Google Shape;1571;g639a466128134c87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56991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g639a466128134c87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5" name="Google Shape;1635;g639a466128134c87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78545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g639a466128134c87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7" name="Google Shape;1687;g639a466128134c87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79161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g639a466128134c87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4" name="Google Shape;1734;g639a466128134c87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43976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8" name="Google Shape;1778;g639a466128134c87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9" name="Google Shape;1779;g639a466128134c87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6665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Google Shape;1824;g639a466128134c87_1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5" name="Google Shape;1825;g639a466128134c87_1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8633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93c2579a98_0_9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93c2579a98_0_9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98758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0" name="Google Shape;1930;g98b1d6b8b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1" name="Google Shape;1931;g98b1d6b8b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20248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Google Shape;1982;SLIDES_API2014824477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3" name="Google Shape;1983;SLIDES_API2014824477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6736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9" name="Google Shape;1989;SLIDES_API201482447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0" name="Google Shape;1990;SLIDES_API201482447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84440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" name="Google Shape;1996;g639a466128134c87_1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7" name="Google Shape;1997;g639a466128134c87_1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123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93c2579a98_0_1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93c2579a98_0_1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075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98722ec9b7_0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98722ec9b7_0_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8738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409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93c2579a98_0_1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93c2579a98_0_1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1180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98722ec9b7_0_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98722ec9b7_0_5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52797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93c2579a98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93c2579a98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7017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311700" y="22401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 b="1"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  <p15:guide id="2" orient="horz" pos="258">
          <p15:clr>
            <a:srgbClr val="EA4335"/>
          </p15:clr>
        </p15:guide>
        <p15:guide id="3" orient="horz" pos="2982">
          <p15:clr>
            <a:srgbClr val="EA4335"/>
          </p15:clr>
        </p15:guide>
        <p15:guide id="4" pos="5472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1584">
          <p15:clr>
            <a:srgbClr val="EA4335"/>
          </p15:clr>
        </p15:guide>
        <p15:guide id="8" pos="4176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  <p15:guide id="2" pos="5472">
          <p15:clr>
            <a:srgbClr val="EA4335"/>
          </p15:clr>
        </p15:guide>
        <p15:guide id="3" orient="horz" pos="256">
          <p15:clr>
            <a:srgbClr val="EA4335"/>
          </p15:clr>
        </p15:guide>
        <p15:guide id="4" orient="horz" pos="2984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3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3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ZjL1pd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2.xml"/><Relationship Id="rId4" Type="http://schemas.openxmlformats.org/officeDocument/2006/relationships/hyperlink" Target="http://bit.ly/30B07Gq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he.wikipedia.org/wiki/%D7%A0%D7%95%D7%96%D7%9C" TargetMode="External"/><Relationship Id="rId3" Type="http://schemas.openxmlformats.org/officeDocument/2006/relationships/hyperlink" Target="https://he.wikipedia.org/wiki/%D7%92%D7%95%D7%93%D7%9C_%D7%97%D7%A1%D7%A8_%D7%9E%D7%9E%D7%93" TargetMode="External"/><Relationship Id="rId7" Type="http://schemas.openxmlformats.org/officeDocument/2006/relationships/hyperlink" Target="https://he.wikipedia.org/wiki/%D7%AA%D7%95%D7%95%D7%9A" TargetMode="External"/><Relationship Id="rId2" Type="http://schemas.openxmlformats.org/officeDocument/2006/relationships/hyperlink" Target="https://he.wikipedia.org/wiki/%D7%99%D7%97%D7%99%D7%93%D7%AA_%D7%9E%D7%99%D7%93%D7%94" TargetMode="Externa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he.wikipedia.org/wiki/%D7%9E%D7%94%D7%99%D7%A8%D7%95%D7%AA_%D7%94%D7%A7%D7%95%D7%9C" TargetMode="External"/><Relationship Id="rId5" Type="http://schemas.openxmlformats.org/officeDocument/2006/relationships/hyperlink" Target="https://he.wikipedia.org/wiki/%D7%99%D7%97%D7%A1_(%D7%91%D7%99%D7%9F_%D7%9E%D7%A1%D7%A4%D7%A8%D7%99%D7%9D)" TargetMode="External"/><Relationship Id="rId4" Type="http://schemas.openxmlformats.org/officeDocument/2006/relationships/hyperlink" Target="https://he.wikipedia.org/wiki/%D7%9E%D7%94%D7%99%D7%A8%D7%95%D7%AA" TargetMode="External"/><Relationship Id="rId9" Type="http://schemas.openxmlformats.org/officeDocument/2006/relationships/hyperlink" Target="https://he.wikipedia.org/wiki/%D7%92%D7%96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image17.png"/>
          <p:cNvPicPr/>
          <p:nvPr/>
        </p:nvPicPr>
        <p:blipFill>
          <a:blip r:embed="rId3"/>
          <a:srcRect/>
          <a:stretch>
            <a:fillRect/>
          </a:stretch>
        </p:blipFill>
        <p:spPr>
          <a:xfrm rot="21213925">
            <a:off x="5349761" y="1070761"/>
            <a:ext cx="2894837" cy="24818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3" name="Google Shape;103;p27"/>
          <p:cNvSpPr txBox="1">
            <a:spLocks noGrp="1"/>
          </p:cNvSpPr>
          <p:nvPr>
            <p:ph type="title"/>
          </p:nvPr>
        </p:nvSpPr>
        <p:spPr>
          <a:xfrm>
            <a:off x="360650" y="1704593"/>
            <a:ext cx="3674100" cy="125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he-IL" sz="4000" dirty="0">
                <a:latin typeface="David" panose="020E0502060401010101" pitchFamily="34" charset="-79"/>
                <a:cs typeface="David" panose="020E0502060401010101" pitchFamily="34" charset="-79"/>
              </a:rPr>
              <a:t>שובל </a:t>
            </a:r>
            <a:r>
              <a:rPr lang="he-IL" sz="4000" dirty="0" err="1">
                <a:latin typeface="David" panose="020E0502060401010101" pitchFamily="34" charset="-79"/>
                <a:cs typeface="David" panose="020E0502060401010101" pitchFamily="34" charset="-79"/>
              </a:rPr>
              <a:t>קלוון</a:t>
            </a:r>
            <a:endParaRPr sz="4000" b="1" dirty="0">
              <a:latin typeface="David" panose="020E0502060401010101" pitchFamily="34" charset="-79"/>
              <a:ea typeface="Fira Sans Extra Condensed"/>
              <a:cs typeface="David" panose="020E0502060401010101" pitchFamily="34" charset="-79"/>
              <a:sym typeface="Fira Sans Extra Condensed"/>
            </a:endParaRPr>
          </a:p>
        </p:txBody>
      </p:sp>
      <p:sp>
        <p:nvSpPr>
          <p:cNvPr id="104" name="Google Shape;104;p27"/>
          <p:cNvSpPr txBox="1">
            <a:spLocks noGrp="1"/>
          </p:cNvSpPr>
          <p:nvPr>
            <p:ph type="body" idx="1"/>
          </p:nvPr>
        </p:nvSpPr>
        <p:spPr>
          <a:xfrm>
            <a:off x="360650" y="3032793"/>
            <a:ext cx="3674100" cy="3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e-IL" sz="1500" dirty="0" smtClean="0">
                <a:solidFill>
                  <a:schemeClr val="dk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גלי מים של </a:t>
            </a:r>
            <a:r>
              <a:rPr lang="he-IL" sz="1500" dirty="0" err="1" smtClean="0">
                <a:solidFill>
                  <a:schemeClr val="dk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קלוון</a:t>
            </a:r>
            <a:endParaRPr sz="1500" dirty="0">
              <a:solidFill>
                <a:schemeClr val="dk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115" name="Google Shape;115;p27"/>
          <p:cNvSpPr/>
          <p:nvPr/>
        </p:nvSpPr>
        <p:spPr>
          <a:xfrm>
            <a:off x="7026427" y="3491165"/>
            <a:ext cx="3403" cy="117"/>
          </a:xfrm>
          <a:custGeom>
            <a:avLst/>
            <a:gdLst/>
            <a:ahLst/>
            <a:cxnLst/>
            <a:rect l="l" t="t" r="r" b="b"/>
            <a:pathLst>
              <a:path w="29" h="1" extrusionOk="0">
                <a:moveTo>
                  <a:pt x="1" y="0"/>
                </a:moveTo>
                <a:lnTo>
                  <a:pt x="28" y="0"/>
                </a:lnTo>
                <a:lnTo>
                  <a:pt x="28" y="0"/>
                </a:lnTo>
                <a:close/>
              </a:path>
            </a:pathLst>
          </a:custGeom>
          <a:solidFill>
            <a:srgbClr val="F789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7"/>
          <p:cNvSpPr/>
          <p:nvPr/>
        </p:nvSpPr>
        <p:spPr>
          <a:xfrm>
            <a:off x="4304378" y="1338216"/>
            <a:ext cx="673603" cy="665154"/>
          </a:xfrm>
          <a:custGeom>
            <a:avLst/>
            <a:gdLst/>
            <a:ahLst/>
            <a:cxnLst/>
            <a:rect l="l" t="t" r="r" b="b"/>
            <a:pathLst>
              <a:path w="5740" h="5668" extrusionOk="0">
                <a:moveTo>
                  <a:pt x="2868" y="1723"/>
                </a:moveTo>
                <a:cubicBezTo>
                  <a:pt x="3374" y="1723"/>
                  <a:pt x="3871" y="2079"/>
                  <a:pt x="3937" y="2695"/>
                </a:cubicBezTo>
                <a:cubicBezTo>
                  <a:pt x="4015" y="3397"/>
                  <a:pt x="3435" y="3907"/>
                  <a:pt x="2833" y="3907"/>
                </a:cubicBezTo>
                <a:cubicBezTo>
                  <a:pt x="2579" y="3907"/>
                  <a:pt x="2321" y="3816"/>
                  <a:pt x="2107" y="3610"/>
                </a:cubicBezTo>
                <a:cubicBezTo>
                  <a:pt x="1719" y="3222"/>
                  <a:pt x="1664" y="2640"/>
                  <a:pt x="1969" y="2224"/>
                </a:cubicBezTo>
                <a:cubicBezTo>
                  <a:pt x="2190" y="1880"/>
                  <a:pt x="2531" y="1723"/>
                  <a:pt x="2868" y="1723"/>
                </a:cubicBezTo>
                <a:close/>
                <a:moveTo>
                  <a:pt x="2923" y="0"/>
                </a:moveTo>
                <a:cubicBezTo>
                  <a:pt x="2828" y="0"/>
                  <a:pt x="2741" y="76"/>
                  <a:pt x="2717" y="172"/>
                </a:cubicBezTo>
                <a:lnTo>
                  <a:pt x="2634" y="643"/>
                </a:lnTo>
                <a:cubicBezTo>
                  <a:pt x="2634" y="727"/>
                  <a:pt x="2551" y="782"/>
                  <a:pt x="2495" y="810"/>
                </a:cubicBezTo>
                <a:lnTo>
                  <a:pt x="2357" y="837"/>
                </a:lnTo>
                <a:cubicBezTo>
                  <a:pt x="2274" y="837"/>
                  <a:pt x="2190" y="810"/>
                  <a:pt x="2135" y="754"/>
                </a:cubicBezTo>
                <a:lnTo>
                  <a:pt x="1886" y="366"/>
                </a:lnTo>
                <a:cubicBezTo>
                  <a:pt x="1832" y="312"/>
                  <a:pt x="1755" y="282"/>
                  <a:pt x="1677" y="282"/>
                </a:cubicBezTo>
                <a:cubicBezTo>
                  <a:pt x="1635" y="282"/>
                  <a:pt x="1592" y="291"/>
                  <a:pt x="1553" y="311"/>
                </a:cubicBezTo>
                <a:lnTo>
                  <a:pt x="943" y="754"/>
                </a:lnTo>
                <a:cubicBezTo>
                  <a:pt x="832" y="837"/>
                  <a:pt x="804" y="976"/>
                  <a:pt x="887" y="1059"/>
                </a:cubicBezTo>
                <a:lnTo>
                  <a:pt x="1165" y="1447"/>
                </a:lnTo>
                <a:cubicBezTo>
                  <a:pt x="1192" y="1531"/>
                  <a:pt x="1192" y="1614"/>
                  <a:pt x="1165" y="1669"/>
                </a:cubicBezTo>
                <a:cubicBezTo>
                  <a:pt x="1137" y="1697"/>
                  <a:pt x="1109" y="1752"/>
                  <a:pt x="1081" y="1808"/>
                </a:cubicBezTo>
                <a:cubicBezTo>
                  <a:pt x="1026" y="1863"/>
                  <a:pt x="971" y="1891"/>
                  <a:pt x="887" y="1891"/>
                </a:cubicBezTo>
                <a:lnTo>
                  <a:pt x="416" y="1808"/>
                </a:lnTo>
                <a:cubicBezTo>
                  <a:pt x="401" y="1804"/>
                  <a:pt x="387" y="1802"/>
                  <a:pt x="373" y="1802"/>
                </a:cubicBezTo>
                <a:cubicBezTo>
                  <a:pt x="277" y="1802"/>
                  <a:pt x="191" y="1878"/>
                  <a:pt x="167" y="1974"/>
                </a:cubicBezTo>
                <a:lnTo>
                  <a:pt x="28" y="2751"/>
                </a:lnTo>
                <a:cubicBezTo>
                  <a:pt x="0" y="2861"/>
                  <a:pt x="83" y="2972"/>
                  <a:pt x="222" y="3000"/>
                </a:cubicBezTo>
                <a:lnTo>
                  <a:pt x="693" y="3083"/>
                </a:lnTo>
                <a:cubicBezTo>
                  <a:pt x="749" y="3083"/>
                  <a:pt x="804" y="3139"/>
                  <a:pt x="832" y="3222"/>
                </a:cubicBezTo>
                <a:lnTo>
                  <a:pt x="860" y="3361"/>
                </a:lnTo>
                <a:cubicBezTo>
                  <a:pt x="887" y="3444"/>
                  <a:pt x="860" y="3527"/>
                  <a:pt x="804" y="3555"/>
                </a:cubicBezTo>
                <a:lnTo>
                  <a:pt x="416" y="3832"/>
                </a:lnTo>
                <a:cubicBezTo>
                  <a:pt x="305" y="3915"/>
                  <a:pt x="277" y="4054"/>
                  <a:pt x="361" y="4137"/>
                </a:cubicBezTo>
                <a:lnTo>
                  <a:pt x="804" y="4775"/>
                </a:lnTo>
                <a:cubicBezTo>
                  <a:pt x="837" y="4839"/>
                  <a:pt x="898" y="4866"/>
                  <a:pt x="965" y="4866"/>
                </a:cubicBezTo>
                <a:cubicBezTo>
                  <a:pt x="1013" y="4866"/>
                  <a:pt x="1063" y="4853"/>
                  <a:pt x="1109" y="4830"/>
                </a:cubicBezTo>
                <a:lnTo>
                  <a:pt x="1497" y="4553"/>
                </a:lnTo>
                <a:cubicBezTo>
                  <a:pt x="1525" y="4525"/>
                  <a:pt x="1560" y="4511"/>
                  <a:pt x="1594" y="4511"/>
                </a:cubicBezTo>
                <a:cubicBezTo>
                  <a:pt x="1629" y="4511"/>
                  <a:pt x="1664" y="4525"/>
                  <a:pt x="1691" y="4553"/>
                </a:cubicBezTo>
                <a:lnTo>
                  <a:pt x="1830" y="4636"/>
                </a:lnTo>
                <a:cubicBezTo>
                  <a:pt x="1886" y="4664"/>
                  <a:pt x="1941" y="4747"/>
                  <a:pt x="1913" y="4830"/>
                </a:cubicBezTo>
                <a:lnTo>
                  <a:pt x="1830" y="5301"/>
                </a:lnTo>
                <a:cubicBezTo>
                  <a:pt x="1802" y="5412"/>
                  <a:pt x="1886" y="5523"/>
                  <a:pt x="2024" y="5551"/>
                </a:cubicBezTo>
                <a:lnTo>
                  <a:pt x="2773" y="5662"/>
                </a:lnTo>
                <a:cubicBezTo>
                  <a:pt x="2787" y="5665"/>
                  <a:pt x="2802" y="5667"/>
                  <a:pt x="2816" y="5667"/>
                </a:cubicBezTo>
                <a:cubicBezTo>
                  <a:pt x="2911" y="5667"/>
                  <a:pt x="2998" y="5592"/>
                  <a:pt x="3022" y="5495"/>
                </a:cubicBezTo>
                <a:lnTo>
                  <a:pt x="3105" y="5024"/>
                </a:lnTo>
                <a:cubicBezTo>
                  <a:pt x="3133" y="4941"/>
                  <a:pt x="3189" y="4885"/>
                  <a:pt x="3272" y="4885"/>
                </a:cubicBezTo>
                <a:cubicBezTo>
                  <a:pt x="3300" y="4858"/>
                  <a:pt x="3355" y="4858"/>
                  <a:pt x="3410" y="4858"/>
                </a:cubicBezTo>
                <a:cubicBezTo>
                  <a:pt x="3425" y="4850"/>
                  <a:pt x="3442" y="4847"/>
                  <a:pt x="3460" y="4847"/>
                </a:cubicBezTo>
                <a:cubicBezTo>
                  <a:pt x="3508" y="4847"/>
                  <a:pt x="3564" y="4873"/>
                  <a:pt x="3604" y="4913"/>
                </a:cubicBezTo>
                <a:lnTo>
                  <a:pt x="3882" y="5301"/>
                </a:lnTo>
                <a:cubicBezTo>
                  <a:pt x="3918" y="5355"/>
                  <a:pt x="3988" y="5386"/>
                  <a:pt x="4063" y="5386"/>
                </a:cubicBezTo>
                <a:cubicBezTo>
                  <a:pt x="4105" y="5386"/>
                  <a:pt x="4147" y="5376"/>
                  <a:pt x="4187" y="5357"/>
                </a:cubicBezTo>
                <a:lnTo>
                  <a:pt x="4824" y="4913"/>
                </a:lnTo>
                <a:cubicBezTo>
                  <a:pt x="4908" y="4830"/>
                  <a:pt x="4935" y="4691"/>
                  <a:pt x="4880" y="4608"/>
                </a:cubicBezTo>
                <a:lnTo>
                  <a:pt x="4603" y="4220"/>
                </a:lnTo>
                <a:cubicBezTo>
                  <a:pt x="4547" y="4137"/>
                  <a:pt x="4547" y="4054"/>
                  <a:pt x="4603" y="3998"/>
                </a:cubicBezTo>
                <a:lnTo>
                  <a:pt x="4686" y="3860"/>
                </a:lnTo>
                <a:cubicBezTo>
                  <a:pt x="4714" y="3804"/>
                  <a:pt x="4769" y="3776"/>
                  <a:pt x="4852" y="3776"/>
                </a:cubicBezTo>
                <a:lnTo>
                  <a:pt x="5323" y="3860"/>
                </a:lnTo>
                <a:cubicBezTo>
                  <a:pt x="5338" y="3863"/>
                  <a:pt x="5353" y="3865"/>
                  <a:pt x="5368" y="3865"/>
                </a:cubicBezTo>
                <a:cubicBezTo>
                  <a:pt x="5468" y="3865"/>
                  <a:pt x="5573" y="3790"/>
                  <a:pt x="5573" y="3693"/>
                </a:cubicBezTo>
                <a:lnTo>
                  <a:pt x="5712" y="2917"/>
                </a:lnTo>
                <a:cubicBezTo>
                  <a:pt x="5739" y="2806"/>
                  <a:pt x="5656" y="2695"/>
                  <a:pt x="5518" y="2667"/>
                </a:cubicBezTo>
                <a:lnTo>
                  <a:pt x="5074" y="2584"/>
                </a:lnTo>
                <a:cubicBezTo>
                  <a:pt x="4991" y="2584"/>
                  <a:pt x="4935" y="2529"/>
                  <a:pt x="4908" y="2446"/>
                </a:cubicBezTo>
                <a:cubicBezTo>
                  <a:pt x="4908" y="2390"/>
                  <a:pt x="4908" y="2362"/>
                  <a:pt x="4880" y="2307"/>
                </a:cubicBezTo>
                <a:cubicBezTo>
                  <a:pt x="4852" y="2224"/>
                  <a:pt x="4880" y="2141"/>
                  <a:pt x="4963" y="2113"/>
                </a:cubicBezTo>
                <a:lnTo>
                  <a:pt x="5323" y="1836"/>
                </a:lnTo>
                <a:cubicBezTo>
                  <a:pt x="5434" y="1752"/>
                  <a:pt x="5462" y="1614"/>
                  <a:pt x="5379" y="1531"/>
                </a:cubicBezTo>
                <a:lnTo>
                  <a:pt x="4935" y="893"/>
                </a:lnTo>
                <a:cubicBezTo>
                  <a:pt x="4903" y="828"/>
                  <a:pt x="4842" y="801"/>
                  <a:pt x="4775" y="801"/>
                </a:cubicBezTo>
                <a:cubicBezTo>
                  <a:pt x="4727" y="801"/>
                  <a:pt x="4676" y="815"/>
                  <a:pt x="4630" y="837"/>
                </a:cubicBezTo>
                <a:lnTo>
                  <a:pt x="4131" y="1198"/>
                </a:lnTo>
                <a:cubicBezTo>
                  <a:pt x="4131" y="1198"/>
                  <a:pt x="4020" y="1087"/>
                  <a:pt x="3909" y="1032"/>
                </a:cubicBezTo>
                <a:cubicBezTo>
                  <a:pt x="3826" y="976"/>
                  <a:pt x="3799" y="921"/>
                  <a:pt x="3826" y="837"/>
                </a:cubicBezTo>
                <a:lnTo>
                  <a:pt x="3909" y="366"/>
                </a:lnTo>
                <a:cubicBezTo>
                  <a:pt x="3909" y="255"/>
                  <a:pt x="3826" y="144"/>
                  <a:pt x="3743" y="144"/>
                </a:cubicBezTo>
                <a:lnTo>
                  <a:pt x="2967" y="6"/>
                </a:lnTo>
                <a:cubicBezTo>
                  <a:pt x="2952" y="2"/>
                  <a:pt x="2938" y="0"/>
                  <a:pt x="29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7"/>
          <p:cNvSpPr/>
          <p:nvPr/>
        </p:nvSpPr>
        <p:spPr>
          <a:xfrm>
            <a:off x="8098526" y="4019590"/>
            <a:ext cx="670313" cy="665032"/>
          </a:xfrm>
          <a:custGeom>
            <a:avLst/>
            <a:gdLst/>
            <a:ahLst/>
            <a:cxnLst/>
            <a:rect l="l" t="t" r="r" b="b"/>
            <a:pathLst>
              <a:path w="5712" h="5667" extrusionOk="0">
                <a:moveTo>
                  <a:pt x="2863" y="1752"/>
                </a:moveTo>
                <a:cubicBezTo>
                  <a:pt x="3132" y="1752"/>
                  <a:pt x="3400" y="1852"/>
                  <a:pt x="3605" y="2057"/>
                </a:cubicBezTo>
                <a:cubicBezTo>
                  <a:pt x="3993" y="2418"/>
                  <a:pt x="4048" y="3000"/>
                  <a:pt x="3771" y="3444"/>
                </a:cubicBezTo>
                <a:cubicBezTo>
                  <a:pt x="3535" y="3802"/>
                  <a:pt x="3211" y="3950"/>
                  <a:pt x="2890" y="3950"/>
                </a:cubicBezTo>
                <a:cubicBezTo>
                  <a:pt x="2120" y="3950"/>
                  <a:pt x="1373" y="3094"/>
                  <a:pt x="1941" y="2251"/>
                </a:cubicBezTo>
                <a:cubicBezTo>
                  <a:pt x="2161" y="1922"/>
                  <a:pt x="2513" y="1752"/>
                  <a:pt x="2863" y="1752"/>
                </a:cubicBezTo>
                <a:close/>
                <a:moveTo>
                  <a:pt x="2896" y="0"/>
                </a:moveTo>
                <a:cubicBezTo>
                  <a:pt x="2801" y="0"/>
                  <a:pt x="2714" y="76"/>
                  <a:pt x="2690" y="172"/>
                </a:cubicBezTo>
                <a:lnTo>
                  <a:pt x="2607" y="643"/>
                </a:lnTo>
                <a:cubicBezTo>
                  <a:pt x="2607" y="726"/>
                  <a:pt x="2523" y="782"/>
                  <a:pt x="2468" y="810"/>
                </a:cubicBezTo>
                <a:lnTo>
                  <a:pt x="2329" y="837"/>
                </a:lnTo>
                <a:cubicBezTo>
                  <a:pt x="2246" y="837"/>
                  <a:pt x="2163" y="810"/>
                  <a:pt x="2108" y="754"/>
                </a:cubicBezTo>
                <a:lnTo>
                  <a:pt x="1858" y="366"/>
                </a:lnTo>
                <a:cubicBezTo>
                  <a:pt x="1804" y="312"/>
                  <a:pt x="1727" y="282"/>
                  <a:pt x="1650" y="282"/>
                </a:cubicBezTo>
                <a:cubicBezTo>
                  <a:pt x="1607" y="282"/>
                  <a:pt x="1565" y="291"/>
                  <a:pt x="1525" y="311"/>
                </a:cubicBezTo>
                <a:lnTo>
                  <a:pt x="915" y="754"/>
                </a:lnTo>
                <a:cubicBezTo>
                  <a:pt x="804" y="837"/>
                  <a:pt x="777" y="976"/>
                  <a:pt x="860" y="1087"/>
                </a:cubicBezTo>
                <a:lnTo>
                  <a:pt x="1137" y="1475"/>
                </a:lnTo>
                <a:cubicBezTo>
                  <a:pt x="1165" y="1530"/>
                  <a:pt x="1165" y="1614"/>
                  <a:pt x="1137" y="1669"/>
                </a:cubicBezTo>
                <a:lnTo>
                  <a:pt x="1054" y="1808"/>
                </a:lnTo>
                <a:cubicBezTo>
                  <a:pt x="1026" y="1863"/>
                  <a:pt x="943" y="1891"/>
                  <a:pt x="860" y="1891"/>
                </a:cubicBezTo>
                <a:lnTo>
                  <a:pt x="389" y="1808"/>
                </a:lnTo>
                <a:cubicBezTo>
                  <a:pt x="374" y="1804"/>
                  <a:pt x="359" y="1802"/>
                  <a:pt x="345" y="1802"/>
                </a:cubicBezTo>
                <a:cubicBezTo>
                  <a:pt x="250" y="1802"/>
                  <a:pt x="163" y="1878"/>
                  <a:pt x="139" y="1974"/>
                </a:cubicBezTo>
                <a:lnTo>
                  <a:pt x="0" y="2750"/>
                </a:lnTo>
                <a:cubicBezTo>
                  <a:pt x="0" y="2861"/>
                  <a:pt x="84" y="2972"/>
                  <a:pt x="194" y="3000"/>
                </a:cubicBezTo>
                <a:lnTo>
                  <a:pt x="666" y="3083"/>
                </a:lnTo>
                <a:cubicBezTo>
                  <a:pt x="749" y="3083"/>
                  <a:pt x="804" y="3139"/>
                  <a:pt x="804" y="3222"/>
                </a:cubicBezTo>
                <a:lnTo>
                  <a:pt x="832" y="3360"/>
                </a:lnTo>
                <a:cubicBezTo>
                  <a:pt x="860" y="3444"/>
                  <a:pt x="832" y="3527"/>
                  <a:pt x="777" y="3554"/>
                </a:cubicBezTo>
                <a:lnTo>
                  <a:pt x="389" y="3832"/>
                </a:lnTo>
                <a:cubicBezTo>
                  <a:pt x="278" y="3915"/>
                  <a:pt x="250" y="4054"/>
                  <a:pt x="333" y="4137"/>
                </a:cubicBezTo>
                <a:lnTo>
                  <a:pt x="777" y="4774"/>
                </a:lnTo>
                <a:cubicBezTo>
                  <a:pt x="825" y="4839"/>
                  <a:pt x="893" y="4866"/>
                  <a:pt x="958" y="4866"/>
                </a:cubicBezTo>
                <a:cubicBezTo>
                  <a:pt x="1003" y="4866"/>
                  <a:pt x="1047" y="4853"/>
                  <a:pt x="1082" y="4830"/>
                </a:cubicBezTo>
                <a:lnTo>
                  <a:pt x="1470" y="4553"/>
                </a:lnTo>
                <a:cubicBezTo>
                  <a:pt x="1498" y="4525"/>
                  <a:pt x="1532" y="4511"/>
                  <a:pt x="1567" y="4511"/>
                </a:cubicBezTo>
                <a:cubicBezTo>
                  <a:pt x="1602" y="4511"/>
                  <a:pt x="1636" y="4525"/>
                  <a:pt x="1664" y="4553"/>
                </a:cubicBezTo>
                <a:lnTo>
                  <a:pt x="1803" y="4636"/>
                </a:lnTo>
                <a:cubicBezTo>
                  <a:pt x="1886" y="4663"/>
                  <a:pt x="1913" y="4747"/>
                  <a:pt x="1886" y="4830"/>
                </a:cubicBezTo>
                <a:lnTo>
                  <a:pt x="1803" y="5301"/>
                </a:lnTo>
                <a:cubicBezTo>
                  <a:pt x="1803" y="5412"/>
                  <a:pt x="1886" y="5523"/>
                  <a:pt x="1997" y="5551"/>
                </a:cubicBezTo>
                <a:lnTo>
                  <a:pt x="2745" y="5662"/>
                </a:lnTo>
                <a:cubicBezTo>
                  <a:pt x="2763" y="5665"/>
                  <a:pt x="2781" y="5667"/>
                  <a:pt x="2798" y="5667"/>
                </a:cubicBezTo>
                <a:cubicBezTo>
                  <a:pt x="2911" y="5667"/>
                  <a:pt x="2995" y="5592"/>
                  <a:pt x="2995" y="5495"/>
                </a:cubicBezTo>
                <a:lnTo>
                  <a:pt x="3078" y="5024"/>
                </a:lnTo>
                <a:cubicBezTo>
                  <a:pt x="3106" y="4941"/>
                  <a:pt x="3161" y="4885"/>
                  <a:pt x="3244" y="4885"/>
                </a:cubicBezTo>
                <a:cubicBezTo>
                  <a:pt x="3300" y="4858"/>
                  <a:pt x="3327" y="4858"/>
                  <a:pt x="3383" y="4858"/>
                </a:cubicBezTo>
                <a:cubicBezTo>
                  <a:pt x="3405" y="4850"/>
                  <a:pt x="3427" y="4847"/>
                  <a:pt x="3449" y="4847"/>
                </a:cubicBezTo>
                <a:cubicBezTo>
                  <a:pt x="3507" y="4847"/>
                  <a:pt x="3557" y="4872"/>
                  <a:pt x="3577" y="4913"/>
                </a:cubicBezTo>
                <a:lnTo>
                  <a:pt x="3854" y="5301"/>
                </a:lnTo>
                <a:cubicBezTo>
                  <a:pt x="3903" y="5366"/>
                  <a:pt x="3971" y="5393"/>
                  <a:pt x="4035" y="5393"/>
                </a:cubicBezTo>
                <a:cubicBezTo>
                  <a:pt x="4081" y="5393"/>
                  <a:pt x="4125" y="5380"/>
                  <a:pt x="4159" y="5357"/>
                </a:cubicBezTo>
                <a:lnTo>
                  <a:pt x="4797" y="4913"/>
                </a:lnTo>
                <a:cubicBezTo>
                  <a:pt x="4880" y="4830"/>
                  <a:pt x="4908" y="4691"/>
                  <a:pt x="4852" y="4608"/>
                </a:cubicBezTo>
                <a:lnTo>
                  <a:pt x="4575" y="4220"/>
                </a:lnTo>
                <a:cubicBezTo>
                  <a:pt x="4520" y="4137"/>
                  <a:pt x="4520" y="4054"/>
                  <a:pt x="4575" y="3998"/>
                </a:cubicBezTo>
                <a:lnTo>
                  <a:pt x="4658" y="3887"/>
                </a:lnTo>
                <a:cubicBezTo>
                  <a:pt x="4686" y="3804"/>
                  <a:pt x="4769" y="3776"/>
                  <a:pt x="4825" y="3776"/>
                </a:cubicBezTo>
                <a:lnTo>
                  <a:pt x="5296" y="3859"/>
                </a:lnTo>
                <a:cubicBezTo>
                  <a:pt x="5314" y="3863"/>
                  <a:pt x="5332" y="3865"/>
                  <a:pt x="5349" y="3865"/>
                </a:cubicBezTo>
                <a:cubicBezTo>
                  <a:pt x="5462" y="3865"/>
                  <a:pt x="5549" y="3789"/>
                  <a:pt x="5573" y="3693"/>
                </a:cubicBezTo>
                <a:lnTo>
                  <a:pt x="5684" y="2917"/>
                </a:lnTo>
                <a:cubicBezTo>
                  <a:pt x="5712" y="2806"/>
                  <a:pt x="5629" y="2695"/>
                  <a:pt x="5518" y="2667"/>
                </a:cubicBezTo>
                <a:lnTo>
                  <a:pt x="5046" y="2584"/>
                </a:lnTo>
                <a:cubicBezTo>
                  <a:pt x="4963" y="2584"/>
                  <a:pt x="4908" y="2529"/>
                  <a:pt x="4880" y="2445"/>
                </a:cubicBezTo>
                <a:cubicBezTo>
                  <a:pt x="4880" y="2390"/>
                  <a:pt x="4880" y="2362"/>
                  <a:pt x="4852" y="2307"/>
                </a:cubicBezTo>
                <a:cubicBezTo>
                  <a:pt x="4852" y="2224"/>
                  <a:pt x="4880" y="2140"/>
                  <a:pt x="4936" y="2113"/>
                </a:cubicBezTo>
                <a:lnTo>
                  <a:pt x="5324" y="1835"/>
                </a:lnTo>
                <a:cubicBezTo>
                  <a:pt x="5407" y="1752"/>
                  <a:pt x="5435" y="1614"/>
                  <a:pt x="5379" y="1530"/>
                </a:cubicBezTo>
                <a:lnTo>
                  <a:pt x="4908" y="893"/>
                </a:lnTo>
                <a:cubicBezTo>
                  <a:pt x="4872" y="839"/>
                  <a:pt x="4802" y="808"/>
                  <a:pt x="4726" y="808"/>
                </a:cubicBezTo>
                <a:cubicBezTo>
                  <a:pt x="4685" y="808"/>
                  <a:pt x="4642" y="818"/>
                  <a:pt x="4603" y="837"/>
                </a:cubicBezTo>
                <a:lnTo>
                  <a:pt x="4131" y="1198"/>
                </a:lnTo>
                <a:cubicBezTo>
                  <a:pt x="4131" y="1198"/>
                  <a:pt x="3993" y="1115"/>
                  <a:pt x="3882" y="1031"/>
                </a:cubicBezTo>
                <a:cubicBezTo>
                  <a:pt x="3827" y="1004"/>
                  <a:pt x="3799" y="921"/>
                  <a:pt x="3799" y="865"/>
                </a:cubicBezTo>
                <a:lnTo>
                  <a:pt x="3882" y="394"/>
                </a:lnTo>
                <a:cubicBezTo>
                  <a:pt x="3910" y="255"/>
                  <a:pt x="3827" y="144"/>
                  <a:pt x="3688" y="116"/>
                </a:cubicBezTo>
                <a:lnTo>
                  <a:pt x="2939" y="6"/>
                </a:lnTo>
                <a:cubicBezTo>
                  <a:pt x="2925" y="2"/>
                  <a:pt x="2910" y="0"/>
                  <a:pt x="289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7"/>
          <p:cNvSpPr/>
          <p:nvPr/>
        </p:nvSpPr>
        <p:spPr>
          <a:xfrm>
            <a:off x="6440032" y="422714"/>
            <a:ext cx="458963" cy="454386"/>
          </a:xfrm>
          <a:custGeom>
            <a:avLst/>
            <a:gdLst/>
            <a:ahLst/>
            <a:cxnLst/>
            <a:rect l="l" t="t" r="r" b="b"/>
            <a:pathLst>
              <a:path w="3911" h="3872" extrusionOk="0">
                <a:moveTo>
                  <a:pt x="1955" y="1167"/>
                </a:moveTo>
                <a:cubicBezTo>
                  <a:pt x="2158" y="1167"/>
                  <a:pt x="2365" y="1247"/>
                  <a:pt x="2524" y="1425"/>
                </a:cubicBezTo>
                <a:cubicBezTo>
                  <a:pt x="2966" y="1944"/>
                  <a:pt x="2580" y="2683"/>
                  <a:pt x="1959" y="2683"/>
                </a:cubicBezTo>
                <a:cubicBezTo>
                  <a:pt x="1917" y="2683"/>
                  <a:pt x="1875" y="2679"/>
                  <a:pt x="1831" y="2672"/>
                </a:cubicBezTo>
                <a:cubicBezTo>
                  <a:pt x="1470" y="2617"/>
                  <a:pt x="1193" y="2312"/>
                  <a:pt x="1193" y="1951"/>
                </a:cubicBezTo>
                <a:cubicBezTo>
                  <a:pt x="1175" y="1474"/>
                  <a:pt x="1558" y="1167"/>
                  <a:pt x="1955" y="1167"/>
                </a:cubicBezTo>
                <a:close/>
                <a:moveTo>
                  <a:pt x="2323" y="0"/>
                </a:moveTo>
                <a:cubicBezTo>
                  <a:pt x="2262" y="0"/>
                  <a:pt x="2205" y="31"/>
                  <a:pt x="2164" y="94"/>
                </a:cubicBezTo>
                <a:lnTo>
                  <a:pt x="2025" y="482"/>
                </a:lnTo>
                <a:lnTo>
                  <a:pt x="1831" y="482"/>
                </a:lnTo>
                <a:cubicBezTo>
                  <a:pt x="1775" y="482"/>
                  <a:pt x="1748" y="454"/>
                  <a:pt x="1720" y="427"/>
                </a:cubicBezTo>
                <a:lnTo>
                  <a:pt x="1581" y="122"/>
                </a:lnTo>
                <a:cubicBezTo>
                  <a:pt x="1560" y="59"/>
                  <a:pt x="1493" y="28"/>
                  <a:pt x="1425" y="28"/>
                </a:cubicBezTo>
                <a:cubicBezTo>
                  <a:pt x="1403" y="28"/>
                  <a:pt x="1380" y="31"/>
                  <a:pt x="1359" y="38"/>
                </a:cubicBezTo>
                <a:lnTo>
                  <a:pt x="888" y="260"/>
                </a:lnTo>
                <a:cubicBezTo>
                  <a:pt x="805" y="288"/>
                  <a:pt x="777" y="399"/>
                  <a:pt x="805" y="482"/>
                </a:cubicBezTo>
                <a:lnTo>
                  <a:pt x="944" y="759"/>
                </a:lnTo>
                <a:cubicBezTo>
                  <a:pt x="971" y="815"/>
                  <a:pt x="971" y="870"/>
                  <a:pt x="916" y="926"/>
                </a:cubicBezTo>
                <a:lnTo>
                  <a:pt x="860" y="981"/>
                </a:lnTo>
                <a:cubicBezTo>
                  <a:pt x="833" y="1036"/>
                  <a:pt x="750" y="1036"/>
                  <a:pt x="722" y="1036"/>
                </a:cubicBezTo>
                <a:lnTo>
                  <a:pt x="417" y="926"/>
                </a:lnTo>
                <a:cubicBezTo>
                  <a:pt x="394" y="910"/>
                  <a:pt x="368" y="903"/>
                  <a:pt x="343" y="903"/>
                </a:cubicBezTo>
                <a:cubicBezTo>
                  <a:pt x="278" y="903"/>
                  <a:pt x="215" y="949"/>
                  <a:pt x="195" y="1009"/>
                </a:cubicBezTo>
                <a:lnTo>
                  <a:pt x="29" y="1508"/>
                </a:lnTo>
                <a:cubicBezTo>
                  <a:pt x="1" y="1591"/>
                  <a:pt x="29" y="1674"/>
                  <a:pt x="112" y="1702"/>
                </a:cubicBezTo>
                <a:lnTo>
                  <a:pt x="417" y="1813"/>
                </a:lnTo>
                <a:cubicBezTo>
                  <a:pt x="472" y="1841"/>
                  <a:pt x="500" y="1868"/>
                  <a:pt x="500" y="1924"/>
                </a:cubicBezTo>
                <a:lnTo>
                  <a:pt x="500" y="2035"/>
                </a:lnTo>
                <a:cubicBezTo>
                  <a:pt x="500" y="2090"/>
                  <a:pt x="472" y="2145"/>
                  <a:pt x="445" y="2173"/>
                </a:cubicBezTo>
                <a:lnTo>
                  <a:pt x="140" y="2312"/>
                </a:lnTo>
                <a:cubicBezTo>
                  <a:pt x="56" y="2340"/>
                  <a:pt x="29" y="2423"/>
                  <a:pt x="56" y="2506"/>
                </a:cubicBezTo>
                <a:lnTo>
                  <a:pt x="278" y="3005"/>
                </a:lnTo>
                <a:cubicBezTo>
                  <a:pt x="298" y="3044"/>
                  <a:pt x="359" y="3083"/>
                  <a:pt x="423" y="3083"/>
                </a:cubicBezTo>
                <a:cubicBezTo>
                  <a:pt x="449" y="3083"/>
                  <a:pt x="476" y="3077"/>
                  <a:pt x="500" y="3060"/>
                </a:cubicBezTo>
                <a:lnTo>
                  <a:pt x="777" y="2922"/>
                </a:lnTo>
                <a:cubicBezTo>
                  <a:pt x="833" y="2922"/>
                  <a:pt x="888" y="2922"/>
                  <a:pt x="944" y="2950"/>
                </a:cubicBezTo>
                <a:lnTo>
                  <a:pt x="999" y="3033"/>
                </a:lnTo>
                <a:cubicBezTo>
                  <a:pt x="1055" y="3060"/>
                  <a:pt x="1055" y="3116"/>
                  <a:pt x="1055" y="3171"/>
                </a:cubicBezTo>
                <a:lnTo>
                  <a:pt x="916" y="3476"/>
                </a:lnTo>
                <a:cubicBezTo>
                  <a:pt x="888" y="3559"/>
                  <a:pt x="944" y="3643"/>
                  <a:pt x="1027" y="3670"/>
                </a:cubicBezTo>
                <a:lnTo>
                  <a:pt x="1526" y="3864"/>
                </a:lnTo>
                <a:cubicBezTo>
                  <a:pt x="1541" y="3869"/>
                  <a:pt x="1555" y="3872"/>
                  <a:pt x="1570" y="3872"/>
                </a:cubicBezTo>
                <a:cubicBezTo>
                  <a:pt x="1637" y="3872"/>
                  <a:pt x="1697" y="3822"/>
                  <a:pt x="1720" y="3754"/>
                </a:cubicBezTo>
                <a:lnTo>
                  <a:pt x="1831" y="3449"/>
                </a:lnTo>
                <a:cubicBezTo>
                  <a:pt x="1859" y="3393"/>
                  <a:pt x="1886" y="3365"/>
                  <a:pt x="1942" y="3365"/>
                </a:cubicBezTo>
                <a:lnTo>
                  <a:pt x="2053" y="3365"/>
                </a:lnTo>
                <a:cubicBezTo>
                  <a:pt x="2108" y="3365"/>
                  <a:pt x="2164" y="3393"/>
                  <a:pt x="2191" y="3449"/>
                </a:cubicBezTo>
                <a:lnTo>
                  <a:pt x="2330" y="3754"/>
                </a:lnTo>
                <a:cubicBezTo>
                  <a:pt x="2348" y="3807"/>
                  <a:pt x="2389" y="3838"/>
                  <a:pt x="2438" y="3838"/>
                </a:cubicBezTo>
                <a:cubicBezTo>
                  <a:pt x="2465" y="3838"/>
                  <a:pt x="2494" y="3829"/>
                  <a:pt x="2524" y="3809"/>
                </a:cubicBezTo>
                <a:lnTo>
                  <a:pt x="3023" y="3587"/>
                </a:lnTo>
                <a:cubicBezTo>
                  <a:pt x="3078" y="3559"/>
                  <a:pt x="3134" y="3476"/>
                  <a:pt x="3078" y="3393"/>
                </a:cubicBezTo>
                <a:lnTo>
                  <a:pt x="2940" y="3088"/>
                </a:lnTo>
                <a:cubicBezTo>
                  <a:pt x="2940" y="3033"/>
                  <a:pt x="2940" y="2977"/>
                  <a:pt x="2968" y="2950"/>
                </a:cubicBezTo>
                <a:lnTo>
                  <a:pt x="3051" y="2866"/>
                </a:lnTo>
                <a:cubicBezTo>
                  <a:pt x="3070" y="2847"/>
                  <a:pt x="3104" y="2827"/>
                  <a:pt x="3141" y="2827"/>
                </a:cubicBezTo>
                <a:cubicBezTo>
                  <a:pt x="3157" y="2827"/>
                  <a:pt x="3173" y="2831"/>
                  <a:pt x="3189" y="2839"/>
                </a:cubicBezTo>
                <a:lnTo>
                  <a:pt x="3494" y="2950"/>
                </a:lnTo>
                <a:cubicBezTo>
                  <a:pt x="3515" y="2956"/>
                  <a:pt x="3536" y="2960"/>
                  <a:pt x="3556" y="2960"/>
                </a:cubicBezTo>
                <a:cubicBezTo>
                  <a:pt x="3616" y="2960"/>
                  <a:pt x="3668" y="2929"/>
                  <a:pt x="3688" y="2866"/>
                </a:cubicBezTo>
                <a:lnTo>
                  <a:pt x="3883" y="2340"/>
                </a:lnTo>
                <a:cubicBezTo>
                  <a:pt x="3910" y="2284"/>
                  <a:pt x="3883" y="2173"/>
                  <a:pt x="3799" y="2145"/>
                </a:cubicBezTo>
                <a:lnTo>
                  <a:pt x="3467" y="2035"/>
                </a:lnTo>
                <a:cubicBezTo>
                  <a:pt x="3439" y="2035"/>
                  <a:pt x="3383" y="1979"/>
                  <a:pt x="3383" y="1924"/>
                </a:cubicBezTo>
                <a:lnTo>
                  <a:pt x="3383" y="1813"/>
                </a:lnTo>
                <a:cubicBezTo>
                  <a:pt x="3383" y="1757"/>
                  <a:pt x="3411" y="1702"/>
                  <a:pt x="3467" y="1702"/>
                </a:cubicBezTo>
                <a:lnTo>
                  <a:pt x="3772" y="1563"/>
                </a:lnTo>
                <a:cubicBezTo>
                  <a:pt x="3855" y="1508"/>
                  <a:pt x="3883" y="1425"/>
                  <a:pt x="3827" y="1341"/>
                </a:cubicBezTo>
                <a:lnTo>
                  <a:pt x="3605" y="870"/>
                </a:lnTo>
                <a:cubicBezTo>
                  <a:pt x="3584" y="808"/>
                  <a:pt x="3532" y="777"/>
                  <a:pt x="3473" y="777"/>
                </a:cubicBezTo>
                <a:cubicBezTo>
                  <a:pt x="3453" y="777"/>
                  <a:pt x="3432" y="780"/>
                  <a:pt x="3411" y="787"/>
                </a:cubicBezTo>
                <a:lnTo>
                  <a:pt x="3106" y="926"/>
                </a:lnTo>
                <a:cubicBezTo>
                  <a:pt x="3090" y="934"/>
                  <a:pt x="3074" y="937"/>
                  <a:pt x="3058" y="937"/>
                </a:cubicBezTo>
                <a:cubicBezTo>
                  <a:pt x="3021" y="937"/>
                  <a:pt x="2987" y="917"/>
                  <a:pt x="2968" y="898"/>
                </a:cubicBezTo>
                <a:lnTo>
                  <a:pt x="2884" y="842"/>
                </a:lnTo>
                <a:cubicBezTo>
                  <a:pt x="2857" y="787"/>
                  <a:pt x="2829" y="731"/>
                  <a:pt x="2857" y="676"/>
                </a:cubicBezTo>
                <a:lnTo>
                  <a:pt x="2968" y="371"/>
                </a:lnTo>
                <a:cubicBezTo>
                  <a:pt x="2995" y="316"/>
                  <a:pt x="2968" y="205"/>
                  <a:pt x="2884" y="177"/>
                </a:cubicBezTo>
                <a:lnTo>
                  <a:pt x="2385" y="11"/>
                </a:lnTo>
                <a:cubicBezTo>
                  <a:pt x="2365" y="4"/>
                  <a:pt x="2344" y="0"/>
                  <a:pt x="23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7"/>
          <p:cNvSpPr/>
          <p:nvPr/>
        </p:nvSpPr>
        <p:spPr>
          <a:xfrm>
            <a:off x="5692501" y="4067800"/>
            <a:ext cx="403573" cy="396179"/>
          </a:xfrm>
          <a:custGeom>
            <a:avLst/>
            <a:gdLst/>
            <a:ahLst/>
            <a:cxnLst/>
            <a:rect l="l" t="t" r="r" b="b"/>
            <a:pathLst>
              <a:path w="3439" h="3376" extrusionOk="0">
                <a:moveTo>
                  <a:pt x="1702" y="1023"/>
                </a:moveTo>
                <a:cubicBezTo>
                  <a:pt x="1744" y="1023"/>
                  <a:pt x="1787" y="1028"/>
                  <a:pt x="1830" y="1036"/>
                </a:cubicBezTo>
                <a:cubicBezTo>
                  <a:pt x="2385" y="1119"/>
                  <a:pt x="2579" y="1813"/>
                  <a:pt x="2163" y="2173"/>
                </a:cubicBezTo>
                <a:cubicBezTo>
                  <a:pt x="2034" y="2294"/>
                  <a:pt x="1880" y="2347"/>
                  <a:pt x="1729" y="2347"/>
                </a:cubicBezTo>
                <a:cubicBezTo>
                  <a:pt x="1395" y="2347"/>
                  <a:pt x="1073" y="2084"/>
                  <a:pt x="1054" y="1702"/>
                </a:cubicBezTo>
                <a:cubicBezTo>
                  <a:pt x="1054" y="1329"/>
                  <a:pt x="1343" y="1023"/>
                  <a:pt x="1702" y="1023"/>
                </a:cubicBezTo>
                <a:close/>
                <a:moveTo>
                  <a:pt x="2034" y="0"/>
                </a:moveTo>
                <a:cubicBezTo>
                  <a:pt x="1986" y="0"/>
                  <a:pt x="1934" y="31"/>
                  <a:pt x="1914" y="94"/>
                </a:cubicBezTo>
                <a:lnTo>
                  <a:pt x="1775" y="426"/>
                </a:lnTo>
                <a:lnTo>
                  <a:pt x="1636" y="426"/>
                </a:lnTo>
                <a:cubicBezTo>
                  <a:pt x="1581" y="426"/>
                  <a:pt x="1525" y="399"/>
                  <a:pt x="1525" y="343"/>
                </a:cubicBezTo>
                <a:lnTo>
                  <a:pt x="1387" y="94"/>
                </a:lnTo>
                <a:cubicBezTo>
                  <a:pt x="1369" y="40"/>
                  <a:pt x="1328" y="9"/>
                  <a:pt x="1286" y="9"/>
                </a:cubicBezTo>
                <a:cubicBezTo>
                  <a:pt x="1263" y="9"/>
                  <a:pt x="1240" y="19"/>
                  <a:pt x="1220" y="38"/>
                </a:cubicBezTo>
                <a:lnTo>
                  <a:pt x="777" y="232"/>
                </a:lnTo>
                <a:cubicBezTo>
                  <a:pt x="721" y="260"/>
                  <a:pt x="694" y="343"/>
                  <a:pt x="721" y="399"/>
                </a:cubicBezTo>
                <a:lnTo>
                  <a:pt x="832" y="648"/>
                </a:lnTo>
                <a:cubicBezTo>
                  <a:pt x="860" y="704"/>
                  <a:pt x="860" y="759"/>
                  <a:pt x="832" y="787"/>
                </a:cubicBezTo>
                <a:lnTo>
                  <a:pt x="749" y="842"/>
                </a:lnTo>
                <a:cubicBezTo>
                  <a:pt x="721" y="898"/>
                  <a:pt x="694" y="898"/>
                  <a:pt x="638" y="898"/>
                </a:cubicBezTo>
                <a:lnTo>
                  <a:pt x="361" y="787"/>
                </a:lnTo>
                <a:cubicBezTo>
                  <a:pt x="347" y="780"/>
                  <a:pt x="332" y="776"/>
                  <a:pt x="315" y="776"/>
                </a:cubicBezTo>
                <a:cubicBezTo>
                  <a:pt x="267" y="776"/>
                  <a:pt x="215" y="808"/>
                  <a:pt x="195" y="870"/>
                </a:cubicBezTo>
                <a:lnTo>
                  <a:pt x="28" y="1314"/>
                </a:lnTo>
                <a:cubicBezTo>
                  <a:pt x="1" y="1369"/>
                  <a:pt x="28" y="1452"/>
                  <a:pt x="111" y="1480"/>
                </a:cubicBezTo>
                <a:lnTo>
                  <a:pt x="389" y="1591"/>
                </a:lnTo>
                <a:cubicBezTo>
                  <a:pt x="416" y="1591"/>
                  <a:pt x="472" y="1646"/>
                  <a:pt x="472" y="1674"/>
                </a:cubicBezTo>
                <a:lnTo>
                  <a:pt x="472" y="1785"/>
                </a:lnTo>
                <a:cubicBezTo>
                  <a:pt x="472" y="1813"/>
                  <a:pt x="444" y="1868"/>
                  <a:pt x="389" y="1896"/>
                </a:cubicBezTo>
                <a:lnTo>
                  <a:pt x="139" y="2007"/>
                </a:lnTo>
                <a:cubicBezTo>
                  <a:pt x="56" y="2034"/>
                  <a:pt x="28" y="2118"/>
                  <a:pt x="56" y="2201"/>
                </a:cubicBezTo>
                <a:lnTo>
                  <a:pt x="250" y="2617"/>
                </a:lnTo>
                <a:cubicBezTo>
                  <a:pt x="291" y="2657"/>
                  <a:pt x="331" y="2683"/>
                  <a:pt x="383" y="2683"/>
                </a:cubicBezTo>
                <a:cubicBezTo>
                  <a:pt x="402" y="2683"/>
                  <a:pt x="422" y="2680"/>
                  <a:pt x="444" y="2672"/>
                </a:cubicBezTo>
                <a:lnTo>
                  <a:pt x="694" y="2561"/>
                </a:lnTo>
                <a:cubicBezTo>
                  <a:pt x="717" y="2550"/>
                  <a:pt x="740" y="2543"/>
                  <a:pt x="761" y="2543"/>
                </a:cubicBezTo>
                <a:cubicBezTo>
                  <a:pt x="790" y="2543"/>
                  <a:pt x="816" y="2556"/>
                  <a:pt x="832" y="2589"/>
                </a:cubicBezTo>
                <a:lnTo>
                  <a:pt x="888" y="2644"/>
                </a:lnTo>
                <a:cubicBezTo>
                  <a:pt x="943" y="2672"/>
                  <a:pt x="943" y="2728"/>
                  <a:pt x="915" y="2755"/>
                </a:cubicBezTo>
                <a:lnTo>
                  <a:pt x="832" y="3033"/>
                </a:lnTo>
                <a:cubicBezTo>
                  <a:pt x="805" y="3116"/>
                  <a:pt x="832" y="3171"/>
                  <a:pt x="915" y="3199"/>
                </a:cubicBezTo>
                <a:lnTo>
                  <a:pt x="1359" y="3365"/>
                </a:lnTo>
                <a:cubicBezTo>
                  <a:pt x="1373" y="3372"/>
                  <a:pt x="1389" y="3376"/>
                  <a:pt x="1405" y="3376"/>
                </a:cubicBezTo>
                <a:cubicBezTo>
                  <a:pt x="1453" y="3376"/>
                  <a:pt x="1505" y="3344"/>
                  <a:pt x="1525" y="3282"/>
                </a:cubicBezTo>
                <a:lnTo>
                  <a:pt x="1636" y="3033"/>
                </a:lnTo>
                <a:cubicBezTo>
                  <a:pt x="1636" y="2977"/>
                  <a:pt x="1664" y="2949"/>
                  <a:pt x="1720" y="2949"/>
                </a:cubicBezTo>
                <a:lnTo>
                  <a:pt x="1830" y="2949"/>
                </a:lnTo>
                <a:cubicBezTo>
                  <a:pt x="1858" y="2949"/>
                  <a:pt x="1914" y="2977"/>
                  <a:pt x="1914" y="3005"/>
                </a:cubicBezTo>
                <a:lnTo>
                  <a:pt x="2052" y="3282"/>
                </a:lnTo>
                <a:cubicBezTo>
                  <a:pt x="2072" y="3321"/>
                  <a:pt x="2105" y="3360"/>
                  <a:pt x="2153" y="3360"/>
                </a:cubicBezTo>
                <a:cubicBezTo>
                  <a:pt x="2172" y="3360"/>
                  <a:pt x="2194" y="3354"/>
                  <a:pt x="2219" y="3338"/>
                </a:cubicBezTo>
                <a:lnTo>
                  <a:pt x="2634" y="3143"/>
                </a:lnTo>
                <a:cubicBezTo>
                  <a:pt x="2718" y="3116"/>
                  <a:pt x="2745" y="3033"/>
                  <a:pt x="2718" y="2977"/>
                </a:cubicBezTo>
                <a:lnTo>
                  <a:pt x="2579" y="2728"/>
                </a:lnTo>
                <a:cubicBezTo>
                  <a:pt x="2579" y="2672"/>
                  <a:pt x="2579" y="2617"/>
                  <a:pt x="2607" y="2589"/>
                </a:cubicBezTo>
                <a:cubicBezTo>
                  <a:pt x="2634" y="2561"/>
                  <a:pt x="2662" y="2533"/>
                  <a:pt x="2662" y="2533"/>
                </a:cubicBezTo>
                <a:cubicBezTo>
                  <a:pt x="2690" y="2478"/>
                  <a:pt x="2745" y="2478"/>
                  <a:pt x="2801" y="2478"/>
                </a:cubicBezTo>
                <a:lnTo>
                  <a:pt x="3078" y="2589"/>
                </a:lnTo>
                <a:cubicBezTo>
                  <a:pt x="3088" y="2594"/>
                  <a:pt x="3099" y="2596"/>
                  <a:pt x="3111" y="2596"/>
                </a:cubicBezTo>
                <a:cubicBezTo>
                  <a:pt x="3162" y="2596"/>
                  <a:pt x="3222" y="2551"/>
                  <a:pt x="3244" y="2506"/>
                </a:cubicBezTo>
                <a:lnTo>
                  <a:pt x="3411" y="2062"/>
                </a:lnTo>
                <a:cubicBezTo>
                  <a:pt x="3438" y="1979"/>
                  <a:pt x="3383" y="1923"/>
                  <a:pt x="3328" y="1896"/>
                </a:cubicBezTo>
                <a:lnTo>
                  <a:pt x="3050" y="1785"/>
                </a:lnTo>
                <a:cubicBezTo>
                  <a:pt x="2995" y="1785"/>
                  <a:pt x="2967" y="1729"/>
                  <a:pt x="2967" y="1702"/>
                </a:cubicBezTo>
                <a:cubicBezTo>
                  <a:pt x="2967" y="1646"/>
                  <a:pt x="2967" y="1619"/>
                  <a:pt x="2967" y="1591"/>
                </a:cubicBezTo>
                <a:cubicBezTo>
                  <a:pt x="2967" y="1535"/>
                  <a:pt x="2995" y="1508"/>
                  <a:pt x="3050" y="1480"/>
                </a:cubicBezTo>
                <a:lnTo>
                  <a:pt x="3300" y="1369"/>
                </a:lnTo>
                <a:cubicBezTo>
                  <a:pt x="3383" y="1341"/>
                  <a:pt x="3411" y="1258"/>
                  <a:pt x="3383" y="1175"/>
                </a:cubicBezTo>
                <a:lnTo>
                  <a:pt x="3161" y="759"/>
                </a:lnTo>
                <a:cubicBezTo>
                  <a:pt x="3142" y="720"/>
                  <a:pt x="3094" y="681"/>
                  <a:pt x="3049" y="681"/>
                </a:cubicBezTo>
                <a:cubicBezTo>
                  <a:pt x="3030" y="681"/>
                  <a:pt x="3011" y="687"/>
                  <a:pt x="2995" y="704"/>
                </a:cubicBezTo>
                <a:lnTo>
                  <a:pt x="2745" y="814"/>
                </a:lnTo>
                <a:cubicBezTo>
                  <a:pt x="2729" y="823"/>
                  <a:pt x="2713" y="826"/>
                  <a:pt x="2697" y="826"/>
                </a:cubicBezTo>
                <a:cubicBezTo>
                  <a:pt x="2660" y="826"/>
                  <a:pt x="2626" y="806"/>
                  <a:pt x="2607" y="787"/>
                </a:cubicBezTo>
                <a:lnTo>
                  <a:pt x="2551" y="731"/>
                </a:lnTo>
                <a:cubicBezTo>
                  <a:pt x="2496" y="704"/>
                  <a:pt x="2496" y="648"/>
                  <a:pt x="2496" y="620"/>
                </a:cubicBezTo>
                <a:lnTo>
                  <a:pt x="2607" y="343"/>
                </a:lnTo>
                <a:cubicBezTo>
                  <a:pt x="2634" y="260"/>
                  <a:pt x="2607" y="177"/>
                  <a:pt x="2524" y="177"/>
                </a:cubicBezTo>
                <a:lnTo>
                  <a:pt x="2080" y="10"/>
                </a:lnTo>
                <a:cubicBezTo>
                  <a:pt x="2066" y="3"/>
                  <a:pt x="2050" y="0"/>
                  <a:pt x="203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7"/>
          <p:cNvSpPr/>
          <p:nvPr/>
        </p:nvSpPr>
        <p:spPr>
          <a:xfrm>
            <a:off x="5297236" y="383035"/>
            <a:ext cx="289626" cy="289743"/>
          </a:xfrm>
          <a:custGeom>
            <a:avLst/>
            <a:gdLst/>
            <a:ahLst/>
            <a:cxnLst/>
            <a:rect l="l" t="t" r="r" b="b"/>
            <a:pathLst>
              <a:path w="2468" h="2469" extrusionOk="0">
                <a:moveTo>
                  <a:pt x="1251" y="755"/>
                </a:moveTo>
                <a:cubicBezTo>
                  <a:pt x="1377" y="755"/>
                  <a:pt x="1507" y="805"/>
                  <a:pt x="1608" y="916"/>
                </a:cubicBezTo>
                <a:cubicBezTo>
                  <a:pt x="1891" y="1250"/>
                  <a:pt x="1649" y="1728"/>
                  <a:pt x="1257" y="1728"/>
                </a:cubicBezTo>
                <a:cubicBezTo>
                  <a:pt x="1227" y="1728"/>
                  <a:pt x="1196" y="1726"/>
                  <a:pt x="1165" y="1720"/>
                </a:cubicBezTo>
                <a:cubicBezTo>
                  <a:pt x="943" y="1664"/>
                  <a:pt x="777" y="1470"/>
                  <a:pt x="777" y="1248"/>
                </a:cubicBezTo>
                <a:cubicBezTo>
                  <a:pt x="758" y="953"/>
                  <a:pt x="998" y="755"/>
                  <a:pt x="1251" y="755"/>
                </a:cubicBezTo>
                <a:close/>
                <a:moveTo>
                  <a:pt x="1497" y="1"/>
                </a:moveTo>
                <a:cubicBezTo>
                  <a:pt x="1442" y="1"/>
                  <a:pt x="1386" y="28"/>
                  <a:pt x="1386" y="56"/>
                </a:cubicBezTo>
                <a:lnTo>
                  <a:pt x="1276" y="306"/>
                </a:lnTo>
                <a:lnTo>
                  <a:pt x="1165" y="333"/>
                </a:lnTo>
                <a:cubicBezTo>
                  <a:pt x="1137" y="333"/>
                  <a:pt x="1109" y="306"/>
                  <a:pt x="1082" y="278"/>
                </a:cubicBezTo>
                <a:lnTo>
                  <a:pt x="998" y="112"/>
                </a:lnTo>
                <a:cubicBezTo>
                  <a:pt x="978" y="71"/>
                  <a:pt x="943" y="45"/>
                  <a:pt x="915" y="45"/>
                </a:cubicBezTo>
                <a:cubicBezTo>
                  <a:pt x="904" y="45"/>
                  <a:pt x="895" y="49"/>
                  <a:pt x="887" y="56"/>
                </a:cubicBezTo>
                <a:lnTo>
                  <a:pt x="582" y="195"/>
                </a:lnTo>
                <a:cubicBezTo>
                  <a:pt x="527" y="222"/>
                  <a:pt x="499" y="278"/>
                  <a:pt x="527" y="333"/>
                </a:cubicBezTo>
                <a:lnTo>
                  <a:pt x="610" y="500"/>
                </a:lnTo>
                <a:cubicBezTo>
                  <a:pt x="610" y="527"/>
                  <a:pt x="610" y="583"/>
                  <a:pt x="582" y="611"/>
                </a:cubicBezTo>
                <a:lnTo>
                  <a:pt x="555" y="638"/>
                </a:lnTo>
                <a:cubicBezTo>
                  <a:pt x="535" y="658"/>
                  <a:pt x="516" y="678"/>
                  <a:pt x="496" y="678"/>
                </a:cubicBezTo>
                <a:cubicBezTo>
                  <a:pt x="488" y="678"/>
                  <a:pt x="480" y="674"/>
                  <a:pt x="472" y="666"/>
                </a:cubicBezTo>
                <a:lnTo>
                  <a:pt x="277" y="611"/>
                </a:lnTo>
                <a:cubicBezTo>
                  <a:pt x="263" y="603"/>
                  <a:pt x="248" y="600"/>
                  <a:pt x="233" y="600"/>
                </a:cubicBezTo>
                <a:cubicBezTo>
                  <a:pt x="194" y="600"/>
                  <a:pt x="159" y="625"/>
                  <a:pt x="139" y="666"/>
                </a:cubicBezTo>
                <a:lnTo>
                  <a:pt x="28" y="971"/>
                </a:lnTo>
                <a:cubicBezTo>
                  <a:pt x="0" y="1026"/>
                  <a:pt x="28" y="1082"/>
                  <a:pt x="83" y="1110"/>
                </a:cubicBezTo>
                <a:lnTo>
                  <a:pt x="277" y="1165"/>
                </a:lnTo>
                <a:cubicBezTo>
                  <a:pt x="305" y="1193"/>
                  <a:pt x="333" y="1221"/>
                  <a:pt x="333" y="1248"/>
                </a:cubicBezTo>
                <a:cubicBezTo>
                  <a:pt x="333" y="1276"/>
                  <a:pt x="333" y="1304"/>
                  <a:pt x="333" y="1304"/>
                </a:cubicBezTo>
                <a:cubicBezTo>
                  <a:pt x="333" y="1359"/>
                  <a:pt x="305" y="1387"/>
                  <a:pt x="277" y="1387"/>
                </a:cubicBezTo>
                <a:lnTo>
                  <a:pt x="83" y="1470"/>
                </a:lnTo>
                <a:cubicBezTo>
                  <a:pt x="56" y="1498"/>
                  <a:pt x="28" y="1553"/>
                  <a:pt x="56" y="1609"/>
                </a:cubicBezTo>
                <a:lnTo>
                  <a:pt x="194" y="1914"/>
                </a:lnTo>
                <a:cubicBezTo>
                  <a:pt x="222" y="1969"/>
                  <a:pt x="277" y="1969"/>
                  <a:pt x="305" y="1969"/>
                </a:cubicBezTo>
                <a:lnTo>
                  <a:pt x="499" y="1886"/>
                </a:lnTo>
                <a:cubicBezTo>
                  <a:pt x="513" y="1872"/>
                  <a:pt x="534" y="1865"/>
                  <a:pt x="555" y="1865"/>
                </a:cubicBezTo>
                <a:cubicBezTo>
                  <a:pt x="576" y="1865"/>
                  <a:pt x="596" y="1872"/>
                  <a:pt x="610" y="1886"/>
                </a:cubicBezTo>
                <a:lnTo>
                  <a:pt x="638" y="1941"/>
                </a:lnTo>
                <a:cubicBezTo>
                  <a:pt x="666" y="1969"/>
                  <a:pt x="666" y="1997"/>
                  <a:pt x="666" y="2025"/>
                </a:cubicBezTo>
                <a:lnTo>
                  <a:pt x="610" y="2219"/>
                </a:lnTo>
                <a:cubicBezTo>
                  <a:pt x="582" y="2274"/>
                  <a:pt x="610" y="2330"/>
                  <a:pt x="666" y="2357"/>
                </a:cubicBezTo>
                <a:lnTo>
                  <a:pt x="971" y="2468"/>
                </a:lnTo>
                <a:cubicBezTo>
                  <a:pt x="1026" y="2468"/>
                  <a:pt x="1082" y="2440"/>
                  <a:pt x="1082" y="2413"/>
                </a:cubicBezTo>
                <a:lnTo>
                  <a:pt x="1165" y="2219"/>
                </a:lnTo>
                <a:cubicBezTo>
                  <a:pt x="1192" y="2163"/>
                  <a:pt x="1220" y="2163"/>
                  <a:pt x="1248" y="2163"/>
                </a:cubicBezTo>
                <a:lnTo>
                  <a:pt x="1303" y="2163"/>
                </a:lnTo>
                <a:cubicBezTo>
                  <a:pt x="1331" y="2163"/>
                  <a:pt x="1386" y="2163"/>
                  <a:pt x="1386" y="2191"/>
                </a:cubicBezTo>
                <a:lnTo>
                  <a:pt x="1470" y="2385"/>
                </a:lnTo>
                <a:cubicBezTo>
                  <a:pt x="1490" y="2426"/>
                  <a:pt x="1525" y="2451"/>
                  <a:pt x="1564" y="2451"/>
                </a:cubicBezTo>
                <a:cubicBezTo>
                  <a:pt x="1579" y="2451"/>
                  <a:pt x="1593" y="2448"/>
                  <a:pt x="1608" y="2440"/>
                </a:cubicBezTo>
                <a:lnTo>
                  <a:pt x="1913" y="2302"/>
                </a:lnTo>
                <a:cubicBezTo>
                  <a:pt x="1969" y="2274"/>
                  <a:pt x="1969" y="2219"/>
                  <a:pt x="1969" y="2163"/>
                </a:cubicBezTo>
                <a:lnTo>
                  <a:pt x="1886" y="1969"/>
                </a:lnTo>
                <a:cubicBezTo>
                  <a:pt x="1858" y="1941"/>
                  <a:pt x="1858" y="1914"/>
                  <a:pt x="1886" y="1886"/>
                </a:cubicBezTo>
                <a:lnTo>
                  <a:pt x="1941" y="1831"/>
                </a:lnTo>
                <a:cubicBezTo>
                  <a:pt x="1941" y="1803"/>
                  <a:pt x="1996" y="1803"/>
                  <a:pt x="2024" y="1803"/>
                </a:cubicBezTo>
                <a:lnTo>
                  <a:pt x="2218" y="1886"/>
                </a:lnTo>
                <a:cubicBezTo>
                  <a:pt x="2233" y="1893"/>
                  <a:pt x="2248" y="1897"/>
                  <a:pt x="2262" y="1897"/>
                </a:cubicBezTo>
                <a:cubicBezTo>
                  <a:pt x="2301" y="1897"/>
                  <a:pt x="2337" y="1871"/>
                  <a:pt x="2357" y="1831"/>
                </a:cubicBezTo>
                <a:lnTo>
                  <a:pt x="2468" y="1498"/>
                </a:lnTo>
                <a:cubicBezTo>
                  <a:pt x="2468" y="1470"/>
                  <a:pt x="2440" y="1415"/>
                  <a:pt x="2412" y="1387"/>
                </a:cubicBezTo>
                <a:lnTo>
                  <a:pt x="2218" y="1304"/>
                </a:lnTo>
                <a:cubicBezTo>
                  <a:pt x="2163" y="1304"/>
                  <a:pt x="2163" y="1276"/>
                  <a:pt x="2163" y="1248"/>
                </a:cubicBezTo>
                <a:lnTo>
                  <a:pt x="2163" y="1165"/>
                </a:lnTo>
                <a:cubicBezTo>
                  <a:pt x="2163" y="1137"/>
                  <a:pt x="2163" y="1110"/>
                  <a:pt x="2191" y="1082"/>
                </a:cubicBezTo>
                <a:lnTo>
                  <a:pt x="2385" y="999"/>
                </a:lnTo>
                <a:cubicBezTo>
                  <a:pt x="2440" y="971"/>
                  <a:pt x="2468" y="916"/>
                  <a:pt x="2440" y="888"/>
                </a:cubicBezTo>
                <a:lnTo>
                  <a:pt x="2301" y="583"/>
                </a:lnTo>
                <a:cubicBezTo>
                  <a:pt x="2281" y="542"/>
                  <a:pt x="2246" y="517"/>
                  <a:pt x="2207" y="517"/>
                </a:cubicBezTo>
                <a:cubicBezTo>
                  <a:pt x="2193" y="517"/>
                  <a:pt x="2178" y="520"/>
                  <a:pt x="2163" y="527"/>
                </a:cubicBezTo>
                <a:lnTo>
                  <a:pt x="1969" y="611"/>
                </a:lnTo>
                <a:cubicBezTo>
                  <a:pt x="1941" y="611"/>
                  <a:pt x="1913" y="611"/>
                  <a:pt x="1886" y="583"/>
                </a:cubicBezTo>
                <a:lnTo>
                  <a:pt x="1830" y="555"/>
                </a:lnTo>
                <a:cubicBezTo>
                  <a:pt x="1802" y="527"/>
                  <a:pt x="1775" y="472"/>
                  <a:pt x="1802" y="444"/>
                </a:cubicBezTo>
                <a:lnTo>
                  <a:pt x="1886" y="250"/>
                </a:lnTo>
                <a:cubicBezTo>
                  <a:pt x="1886" y="195"/>
                  <a:pt x="1858" y="139"/>
                  <a:pt x="1802" y="112"/>
                </a:cubicBezTo>
                <a:lnTo>
                  <a:pt x="149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7"/>
          <p:cNvSpPr/>
          <p:nvPr/>
        </p:nvSpPr>
        <p:spPr>
          <a:xfrm>
            <a:off x="8617587" y="1338216"/>
            <a:ext cx="286338" cy="288920"/>
          </a:xfrm>
          <a:custGeom>
            <a:avLst/>
            <a:gdLst/>
            <a:ahLst/>
            <a:cxnLst/>
            <a:rect l="l" t="t" r="r" b="b"/>
            <a:pathLst>
              <a:path w="2440" h="2462" extrusionOk="0">
                <a:moveTo>
                  <a:pt x="1250" y="738"/>
                </a:moveTo>
                <a:cubicBezTo>
                  <a:pt x="1377" y="738"/>
                  <a:pt x="1507" y="787"/>
                  <a:pt x="1608" y="898"/>
                </a:cubicBezTo>
                <a:cubicBezTo>
                  <a:pt x="1866" y="1233"/>
                  <a:pt x="1621" y="1711"/>
                  <a:pt x="1230" y="1711"/>
                </a:cubicBezTo>
                <a:cubicBezTo>
                  <a:pt x="1200" y="1711"/>
                  <a:pt x="1169" y="1708"/>
                  <a:pt x="1137" y="1702"/>
                </a:cubicBezTo>
                <a:cubicBezTo>
                  <a:pt x="915" y="1647"/>
                  <a:pt x="749" y="1480"/>
                  <a:pt x="749" y="1231"/>
                </a:cubicBezTo>
                <a:cubicBezTo>
                  <a:pt x="749" y="935"/>
                  <a:pt x="995" y="738"/>
                  <a:pt x="1250" y="738"/>
                </a:cubicBezTo>
                <a:close/>
                <a:moveTo>
                  <a:pt x="1453" y="0"/>
                </a:moveTo>
                <a:cubicBezTo>
                  <a:pt x="1414" y="0"/>
                  <a:pt x="1379" y="26"/>
                  <a:pt x="1359" y="66"/>
                </a:cubicBezTo>
                <a:lnTo>
                  <a:pt x="1275" y="316"/>
                </a:lnTo>
                <a:lnTo>
                  <a:pt x="1165" y="316"/>
                </a:lnTo>
                <a:cubicBezTo>
                  <a:pt x="1137" y="316"/>
                  <a:pt x="1081" y="288"/>
                  <a:pt x="1081" y="261"/>
                </a:cubicBezTo>
                <a:lnTo>
                  <a:pt x="998" y="94"/>
                </a:lnTo>
                <a:cubicBezTo>
                  <a:pt x="978" y="54"/>
                  <a:pt x="943" y="28"/>
                  <a:pt x="904" y="28"/>
                </a:cubicBezTo>
                <a:cubicBezTo>
                  <a:pt x="889" y="28"/>
                  <a:pt x="874" y="31"/>
                  <a:pt x="860" y="39"/>
                </a:cubicBezTo>
                <a:lnTo>
                  <a:pt x="555" y="177"/>
                </a:lnTo>
                <a:cubicBezTo>
                  <a:pt x="499" y="205"/>
                  <a:pt x="471" y="261"/>
                  <a:pt x="499" y="316"/>
                </a:cubicBezTo>
                <a:lnTo>
                  <a:pt x="610" y="482"/>
                </a:lnTo>
                <a:cubicBezTo>
                  <a:pt x="610" y="538"/>
                  <a:pt x="610" y="566"/>
                  <a:pt x="582" y="593"/>
                </a:cubicBezTo>
                <a:lnTo>
                  <a:pt x="527" y="621"/>
                </a:lnTo>
                <a:cubicBezTo>
                  <a:pt x="527" y="641"/>
                  <a:pt x="499" y="660"/>
                  <a:pt x="473" y="660"/>
                </a:cubicBezTo>
                <a:cubicBezTo>
                  <a:pt x="462" y="660"/>
                  <a:pt x="452" y="657"/>
                  <a:pt x="444" y="649"/>
                </a:cubicBezTo>
                <a:lnTo>
                  <a:pt x="250" y="593"/>
                </a:lnTo>
                <a:cubicBezTo>
                  <a:pt x="235" y="586"/>
                  <a:pt x="220" y="582"/>
                  <a:pt x="206" y="582"/>
                </a:cubicBezTo>
                <a:cubicBezTo>
                  <a:pt x="168" y="582"/>
                  <a:pt x="139" y="608"/>
                  <a:pt x="139" y="649"/>
                </a:cubicBezTo>
                <a:lnTo>
                  <a:pt x="0" y="954"/>
                </a:lnTo>
                <a:cubicBezTo>
                  <a:pt x="0" y="1009"/>
                  <a:pt x="28" y="1065"/>
                  <a:pt x="56" y="1092"/>
                </a:cubicBezTo>
                <a:lnTo>
                  <a:pt x="277" y="1148"/>
                </a:lnTo>
                <a:cubicBezTo>
                  <a:pt x="305" y="1175"/>
                  <a:pt x="305" y="1203"/>
                  <a:pt x="305" y="1231"/>
                </a:cubicBezTo>
                <a:lnTo>
                  <a:pt x="305" y="1314"/>
                </a:lnTo>
                <a:cubicBezTo>
                  <a:pt x="333" y="1342"/>
                  <a:pt x="305" y="1370"/>
                  <a:pt x="277" y="1370"/>
                </a:cubicBezTo>
                <a:lnTo>
                  <a:pt x="83" y="1453"/>
                </a:lnTo>
                <a:cubicBezTo>
                  <a:pt x="28" y="1480"/>
                  <a:pt x="28" y="1536"/>
                  <a:pt x="28" y="1591"/>
                </a:cubicBezTo>
                <a:lnTo>
                  <a:pt x="166" y="1896"/>
                </a:lnTo>
                <a:cubicBezTo>
                  <a:pt x="187" y="1937"/>
                  <a:pt x="222" y="1963"/>
                  <a:pt x="261" y="1963"/>
                </a:cubicBezTo>
                <a:cubicBezTo>
                  <a:pt x="275" y="1963"/>
                  <a:pt x="290" y="1959"/>
                  <a:pt x="305" y="1952"/>
                </a:cubicBezTo>
                <a:lnTo>
                  <a:pt x="499" y="1869"/>
                </a:lnTo>
                <a:cubicBezTo>
                  <a:pt x="513" y="1855"/>
                  <a:pt x="527" y="1848"/>
                  <a:pt x="541" y="1848"/>
                </a:cubicBezTo>
                <a:cubicBezTo>
                  <a:pt x="555" y="1848"/>
                  <a:pt x="568" y="1855"/>
                  <a:pt x="582" y="1869"/>
                </a:cubicBezTo>
                <a:lnTo>
                  <a:pt x="638" y="1924"/>
                </a:lnTo>
                <a:cubicBezTo>
                  <a:pt x="666" y="1952"/>
                  <a:pt x="666" y="1980"/>
                  <a:pt x="666" y="2007"/>
                </a:cubicBezTo>
                <a:lnTo>
                  <a:pt x="582" y="2201"/>
                </a:lnTo>
                <a:cubicBezTo>
                  <a:pt x="555" y="2257"/>
                  <a:pt x="582" y="2312"/>
                  <a:pt x="638" y="2340"/>
                </a:cubicBezTo>
                <a:lnTo>
                  <a:pt x="971" y="2451"/>
                </a:lnTo>
                <a:cubicBezTo>
                  <a:pt x="978" y="2458"/>
                  <a:pt x="987" y="2462"/>
                  <a:pt x="998" y="2462"/>
                </a:cubicBezTo>
                <a:cubicBezTo>
                  <a:pt x="1026" y="2462"/>
                  <a:pt x="1061" y="2436"/>
                  <a:pt x="1081" y="2395"/>
                </a:cubicBezTo>
                <a:lnTo>
                  <a:pt x="1165" y="2201"/>
                </a:lnTo>
                <a:cubicBezTo>
                  <a:pt x="1165" y="2174"/>
                  <a:pt x="1192" y="2146"/>
                  <a:pt x="1220" y="2146"/>
                </a:cubicBezTo>
                <a:lnTo>
                  <a:pt x="1303" y="2146"/>
                </a:lnTo>
                <a:cubicBezTo>
                  <a:pt x="1331" y="2146"/>
                  <a:pt x="1359" y="2146"/>
                  <a:pt x="1386" y="2201"/>
                </a:cubicBezTo>
                <a:lnTo>
                  <a:pt x="1470" y="2368"/>
                </a:lnTo>
                <a:cubicBezTo>
                  <a:pt x="1490" y="2408"/>
                  <a:pt x="1525" y="2434"/>
                  <a:pt x="1564" y="2434"/>
                </a:cubicBezTo>
                <a:cubicBezTo>
                  <a:pt x="1578" y="2434"/>
                  <a:pt x="1593" y="2431"/>
                  <a:pt x="1608" y="2423"/>
                </a:cubicBezTo>
                <a:lnTo>
                  <a:pt x="1885" y="2285"/>
                </a:lnTo>
                <a:cubicBezTo>
                  <a:pt x="1941" y="2257"/>
                  <a:pt x="1969" y="2201"/>
                  <a:pt x="1941" y="2146"/>
                </a:cubicBezTo>
                <a:lnTo>
                  <a:pt x="1858" y="1980"/>
                </a:lnTo>
                <a:cubicBezTo>
                  <a:pt x="1830" y="1924"/>
                  <a:pt x="1830" y="1896"/>
                  <a:pt x="1858" y="1869"/>
                </a:cubicBezTo>
                <a:lnTo>
                  <a:pt x="1913" y="1841"/>
                </a:lnTo>
                <a:cubicBezTo>
                  <a:pt x="1913" y="1808"/>
                  <a:pt x="1932" y="1795"/>
                  <a:pt x="1954" y="1795"/>
                </a:cubicBezTo>
                <a:cubicBezTo>
                  <a:pt x="1969" y="1795"/>
                  <a:pt x="1985" y="1802"/>
                  <a:pt x="1996" y="1813"/>
                </a:cubicBezTo>
                <a:lnTo>
                  <a:pt x="2190" y="1869"/>
                </a:lnTo>
                <a:cubicBezTo>
                  <a:pt x="2205" y="1876"/>
                  <a:pt x="2220" y="1880"/>
                  <a:pt x="2234" y="1880"/>
                </a:cubicBezTo>
                <a:cubicBezTo>
                  <a:pt x="2272" y="1880"/>
                  <a:pt x="2301" y="1854"/>
                  <a:pt x="2301" y="1813"/>
                </a:cubicBezTo>
                <a:lnTo>
                  <a:pt x="2440" y="1508"/>
                </a:lnTo>
                <a:cubicBezTo>
                  <a:pt x="2440" y="1453"/>
                  <a:pt x="2412" y="1397"/>
                  <a:pt x="2385" y="1370"/>
                </a:cubicBezTo>
                <a:lnTo>
                  <a:pt x="2190" y="1314"/>
                </a:lnTo>
                <a:cubicBezTo>
                  <a:pt x="2135" y="1286"/>
                  <a:pt x="2135" y="1259"/>
                  <a:pt x="2135" y="1231"/>
                </a:cubicBezTo>
                <a:lnTo>
                  <a:pt x="2135" y="1148"/>
                </a:lnTo>
                <a:cubicBezTo>
                  <a:pt x="2135" y="1120"/>
                  <a:pt x="2135" y="1092"/>
                  <a:pt x="2163" y="1092"/>
                </a:cubicBezTo>
                <a:lnTo>
                  <a:pt x="2357" y="981"/>
                </a:lnTo>
                <a:cubicBezTo>
                  <a:pt x="2412" y="981"/>
                  <a:pt x="2440" y="926"/>
                  <a:pt x="2412" y="871"/>
                </a:cubicBezTo>
                <a:lnTo>
                  <a:pt x="2274" y="566"/>
                </a:lnTo>
                <a:cubicBezTo>
                  <a:pt x="2253" y="525"/>
                  <a:pt x="2218" y="499"/>
                  <a:pt x="2179" y="499"/>
                </a:cubicBezTo>
                <a:cubicBezTo>
                  <a:pt x="2165" y="499"/>
                  <a:pt x="2150" y="503"/>
                  <a:pt x="2135" y="510"/>
                </a:cubicBezTo>
                <a:lnTo>
                  <a:pt x="1941" y="593"/>
                </a:lnTo>
                <a:cubicBezTo>
                  <a:pt x="1932" y="602"/>
                  <a:pt x="1922" y="606"/>
                  <a:pt x="1913" y="606"/>
                </a:cubicBezTo>
                <a:cubicBezTo>
                  <a:pt x="1895" y="606"/>
                  <a:pt x="1876" y="593"/>
                  <a:pt x="1858" y="593"/>
                </a:cubicBezTo>
                <a:lnTo>
                  <a:pt x="1802" y="538"/>
                </a:lnTo>
                <a:cubicBezTo>
                  <a:pt x="1775" y="510"/>
                  <a:pt x="1775" y="482"/>
                  <a:pt x="1775" y="455"/>
                </a:cubicBezTo>
                <a:lnTo>
                  <a:pt x="1858" y="261"/>
                </a:lnTo>
                <a:cubicBezTo>
                  <a:pt x="1885" y="205"/>
                  <a:pt x="1858" y="150"/>
                  <a:pt x="1802" y="122"/>
                </a:cubicBezTo>
                <a:lnTo>
                  <a:pt x="1497" y="11"/>
                </a:lnTo>
                <a:cubicBezTo>
                  <a:pt x="1482" y="4"/>
                  <a:pt x="1468" y="0"/>
                  <a:pt x="145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7"/>
          <p:cNvSpPr/>
          <p:nvPr/>
        </p:nvSpPr>
        <p:spPr>
          <a:xfrm>
            <a:off x="8233494" y="120307"/>
            <a:ext cx="670431" cy="662099"/>
          </a:xfrm>
          <a:custGeom>
            <a:avLst/>
            <a:gdLst/>
            <a:ahLst/>
            <a:cxnLst/>
            <a:rect l="l" t="t" r="r" b="b"/>
            <a:pathLst>
              <a:path w="5713" h="5642" extrusionOk="0">
                <a:moveTo>
                  <a:pt x="2857" y="1734"/>
                </a:moveTo>
                <a:cubicBezTo>
                  <a:pt x="3188" y="1734"/>
                  <a:pt x="3522" y="1882"/>
                  <a:pt x="3744" y="2197"/>
                </a:cubicBezTo>
                <a:cubicBezTo>
                  <a:pt x="4132" y="2779"/>
                  <a:pt x="3910" y="3555"/>
                  <a:pt x="3300" y="3832"/>
                </a:cubicBezTo>
                <a:cubicBezTo>
                  <a:pt x="3152" y="3894"/>
                  <a:pt x="3004" y="3923"/>
                  <a:pt x="2860" y="3923"/>
                </a:cubicBezTo>
                <a:cubicBezTo>
                  <a:pt x="2169" y="3923"/>
                  <a:pt x="1596" y="3264"/>
                  <a:pt x="1803" y="2529"/>
                </a:cubicBezTo>
                <a:cubicBezTo>
                  <a:pt x="1948" y="2015"/>
                  <a:pt x="2400" y="1734"/>
                  <a:pt x="2857" y="1734"/>
                </a:cubicBezTo>
                <a:close/>
                <a:moveTo>
                  <a:pt x="2632" y="1"/>
                </a:moveTo>
                <a:cubicBezTo>
                  <a:pt x="2615" y="1"/>
                  <a:pt x="2598" y="3"/>
                  <a:pt x="2579" y="6"/>
                </a:cubicBezTo>
                <a:lnTo>
                  <a:pt x="1831" y="173"/>
                </a:lnTo>
                <a:cubicBezTo>
                  <a:pt x="1720" y="200"/>
                  <a:pt x="1637" y="339"/>
                  <a:pt x="1664" y="450"/>
                </a:cubicBezTo>
                <a:lnTo>
                  <a:pt x="1775" y="921"/>
                </a:lnTo>
                <a:cubicBezTo>
                  <a:pt x="1803" y="977"/>
                  <a:pt x="1775" y="1060"/>
                  <a:pt x="1720" y="1115"/>
                </a:cubicBezTo>
                <a:lnTo>
                  <a:pt x="1581" y="1199"/>
                </a:lnTo>
                <a:cubicBezTo>
                  <a:pt x="1553" y="1212"/>
                  <a:pt x="1519" y="1219"/>
                  <a:pt x="1484" y="1219"/>
                </a:cubicBezTo>
                <a:cubicBezTo>
                  <a:pt x="1449" y="1219"/>
                  <a:pt x="1415" y="1212"/>
                  <a:pt x="1387" y="1199"/>
                </a:cubicBezTo>
                <a:lnTo>
                  <a:pt x="971" y="949"/>
                </a:lnTo>
                <a:cubicBezTo>
                  <a:pt x="933" y="920"/>
                  <a:pt x="891" y="908"/>
                  <a:pt x="850" y="908"/>
                </a:cubicBezTo>
                <a:cubicBezTo>
                  <a:pt x="774" y="908"/>
                  <a:pt x="702" y="950"/>
                  <a:pt x="666" y="1004"/>
                </a:cubicBezTo>
                <a:lnTo>
                  <a:pt x="250" y="1670"/>
                </a:lnTo>
                <a:cubicBezTo>
                  <a:pt x="195" y="1781"/>
                  <a:pt x="223" y="1919"/>
                  <a:pt x="334" y="1975"/>
                </a:cubicBezTo>
                <a:lnTo>
                  <a:pt x="749" y="2224"/>
                </a:lnTo>
                <a:cubicBezTo>
                  <a:pt x="805" y="2252"/>
                  <a:pt x="833" y="2335"/>
                  <a:pt x="805" y="2418"/>
                </a:cubicBezTo>
                <a:cubicBezTo>
                  <a:pt x="805" y="2474"/>
                  <a:pt x="805" y="2502"/>
                  <a:pt x="805" y="2557"/>
                </a:cubicBezTo>
                <a:cubicBezTo>
                  <a:pt x="777" y="2640"/>
                  <a:pt x="722" y="2696"/>
                  <a:pt x="666" y="2723"/>
                </a:cubicBezTo>
                <a:lnTo>
                  <a:pt x="195" y="2834"/>
                </a:lnTo>
                <a:cubicBezTo>
                  <a:pt x="84" y="2862"/>
                  <a:pt x="1" y="2973"/>
                  <a:pt x="29" y="3112"/>
                </a:cubicBezTo>
                <a:lnTo>
                  <a:pt x="223" y="3832"/>
                </a:lnTo>
                <a:cubicBezTo>
                  <a:pt x="244" y="3941"/>
                  <a:pt x="318" y="4016"/>
                  <a:pt x="402" y="4016"/>
                </a:cubicBezTo>
                <a:cubicBezTo>
                  <a:pt x="425" y="4016"/>
                  <a:pt x="448" y="4011"/>
                  <a:pt x="472" y="3999"/>
                </a:cubicBezTo>
                <a:lnTo>
                  <a:pt x="943" y="3888"/>
                </a:lnTo>
                <a:cubicBezTo>
                  <a:pt x="1027" y="3888"/>
                  <a:pt x="1082" y="3916"/>
                  <a:pt x="1138" y="3971"/>
                </a:cubicBezTo>
                <a:lnTo>
                  <a:pt x="1221" y="4110"/>
                </a:lnTo>
                <a:cubicBezTo>
                  <a:pt x="1276" y="4165"/>
                  <a:pt x="1276" y="4248"/>
                  <a:pt x="1221" y="4304"/>
                </a:cubicBezTo>
                <a:lnTo>
                  <a:pt x="971" y="4720"/>
                </a:lnTo>
                <a:cubicBezTo>
                  <a:pt x="916" y="4803"/>
                  <a:pt x="943" y="4942"/>
                  <a:pt x="1054" y="5025"/>
                </a:cubicBezTo>
                <a:lnTo>
                  <a:pt x="1692" y="5413"/>
                </a:lnTo>
                <a:cubicBezTo>
                  <a:pt x="1731" y="5442"/>
                  <a:pt x="1773" y="5454"/>
                  <a:pt x="1813" y="5454"/>
                </a:cubicBezTo>
                <a:cubicBezTo>
                  <a:pt x="1890" y="5454"/>
                  <a:pt x="1961" y="5412"/>
                  <a:pt x="1997" y="5357"/>
                </a:cubicBezTo>
                <a:lnTo>
                  <a:pt x="2247" y="4942"/>
                </a:lnTo>
                <a:cubicBezTo>
                  <a:pt x="2302" y="4886"/>
                  <a:pt x="2385" y="4858"/>
                  <a:pt x="2441" y="4858"/>
                </a:cubicBezTo>
                <a:cubicBezTo>
                  <a:pt x="2496" y="4858"/>
                  <a:pt x="2552" y="4886"/>
                  <a:pt x="2579" y="4886"/>
                </a:cubicBezTo>
                <a:cubicBezTo>
                  <a:pt x="2662" y="4886"/>
                  <a:pt x="2718" y="4942"/>
                  <a:pt x="2746" y="5025"/>
                </a:cubicBezTo>
                <a:lnTo>
                  <a:pt x="2857" y="5468"/>
                </a:lnTo>
                <a:cubicBezTo>
                  <a:pt x="2880" y="5584"/>
                  <a:pt x="2961" y="5642"/>
                  <a:pt x="3067" y="5642"/>
                </a:cubicBezTo>
                <a:cubicBezTo>
                  <a:pt x="3088" y="5642"/>
                  <a:pt x="3111" y="5639"/>
                  <a:pt x="3134" y="5635"/>
                </a:cubicBezTo>
                <a:lnTo>
                  <a:pt x="3882" y="5468"/>
                </a:lnTo>
                <a:cubicBezTo>
                  <a:pt x="3993" y="5441"/>
                  <a:pt x="4076" y="5330"/>
                  <a:pt x="4049" y="5191"/>
                </a:cubicBezTo>
                <a:lnTo>
                  <a:pt x="3882" y="4609"/>
                </a:lnTo>
                <a:cubicBezTo>
                  <a:pt x="3966" y="4581"/>
                  <a:pt x="4049" y="4526"/>
                  <a:pt x="4132" y="4470"/>
                </a:cubicBezTo>
                <a:cubicBezTo>
                  <a:pt x="4160" y="4442"/>
                  <a:pt x="4194" y="4429"/>
                  <a:pt x="4229" y="4429"/>
                </a:cubicBezTo>
                <a:cubicBezTo>
                  <a:pt x="4264" y="4429"/>
                  <a:pt x="4298" y="4442"/>
                  <a:pt x="4326" y="4470"/>
                </a:cubicBezTo>
                <a:lnTo>
                  <a:pt x="4742" y="4720"/>
                </a:lnTo>
                <a:cubicBezTo>
                  <a:pt x="4779" y="4738"/>
                  <a:pt x="4816" y="4747"/>
                  <a:pt x="4852" y="4747"/>
                </a:cubicBezTo>
                <a:cubicBezTo>
                  <a:pt x="4924" y="4747"/>
                  <a:pt x="4991" y="4710"/>
                  <a:pt x="5047" y="4637"/>
                </a:cubicBezTo>
                <a:lnTo>
                  <a:pt x="5435" y="3971"/>
                </a:lnTo>
                <a:cubicBezTo>
                  <a:pt x="5518" y="3888"/>
                  <a:pt x="5463" y="3749"/>
                  <a:pt x="5380" y="3694"/>
                </a:cubicBezTo>
                <a:lnTo>
                  <a:pt x="4964" y="3444"/>
                </a:lnTo>
                <a:cubicBezTo>
                  <a:pt x="4908" y="3389"/>
                  <a:pt x="4881" y="3306"/>
                  <a:pt x="4881" y="3250"/>
                </a:cubicBezTo>
                <a:cubicBezTo>
                  <a:pt x="4881" y="3195"/>
                  <a:pt x="4908" y="3139"/>
                  <a:pt x="4908" y="3084"/>
                </a:cubicBezTo>
                <a:cubicBezTo>
                  <a:pt x="4908" y="3028"/>
                  <a:pt x="4964" y="2945"/>
                  <a:pt x="5047" y="2945"/>
                </a:cubicBezTo>
                <a:lnTo>
                  <a:pt x="5518" y="2834"/>
                </a:lnTo>
                <a:cubicBezTo>
                  <a:pt x="5629" y="2807"/>
                  <a:pt x="5712" y="2668"/>
                  <a:pt x="5685" y="2557"/>
                </a:cubicBezTo>
                <a:lnTo>
                  <a:pt x="5490" y="1809"/>
                </a:lnTo>
                <a:cubicBezTo>
                  <a:pt x="5466" y="1712"/>
                  <a:pt x="5380" y="1637"/>
                  <a:pt x="5284" y="1637"/>
                </a:cubicBezTo>
                <a:cubicBezTo>
                  <a:pt x="5270" y="1637"/>
                  <a:pt x="5256" y="1639"/>
                  <a:pt x="5241" y="1642"/>
                </a:cubicBezTo>
                <a:lnTo>
                  <a:pt x="4770" y="1753"/>
                </a:lnTo>
                <a:cubicBezTo>
                  <a:pt x="4749" y="1760"/>
                  <a:pt x="4730" y="1763"/>
                  <a:pt x="4712" y="1763"/>
                </a:cubicBezTo>
                <a:cubicBezTo>
                  <a:pt x="4659" y="1763"/>
                  <a:pt x="4617" y="1732"/>
                  <a:pt x="4576" y="1670"/>
                </a:cubicBezTo>
                <a:lnTo>
                  <a:pt x="4492" y="1559"/>
                </a:lnTo>
                <a:cubicBezTo>
                  <a:pt x="4437" y="1504"/>
                  <a:pt x="4437" y="1420"/>
                  <a:pt x="4492" y="1365"/>
                </a:cubicBezTo>
                <a:lnTo>
                  <a:pt x="4742" y="949"/>
                </a:lnTo>
                <a:cubicBezTo>
                  <a:pt x="4797" y="838"/>
                  <a:pt x="4770" y="699"/>
                  <a:pt x="4659" y="644"/>
                </a:cubicBezTo>
                <a:lnTo>
                  <a:pt x="4021" y="228"/>
                </a:lnTo>
                <a:cubicBezTo>
                  <a:pt x="3984" y="210"/>
                  <a:pt x="3944" y="200"/>
                  <a:pt x="3905" y="200"/>
                </a:cubicBezTo>
                <a:cubicBezTo>
                  <a:pt x="3827" y="200"/>
                  <a:pt x="3753" y="237"/>
                  <a:pt x="3716" y="311"/>
                </a:cubicBezTo>
                <a:lnTo>
                  <a:pt x="3467" y="699"/>
                </a:lnTo>
                <a:cubicBezTo>
                  <a:pt x="3425" y="762"/>
                  <a:pt x="3368" y="793"/>
                  <a:pt x="3318" y="793"/>
                </a:cubicBezTo>
                <a:cubicBezTo>
                  <a:pt x="3302" y="793"/>
                  <a:pt x="3286" y="790"/>
                  <a:pt x="3272" y="783"/>
                </a:cubicBezTo>
                <a:lnTo>
                  <a:pt x="3106" y="783"/>
                </a:lnTo>
                <a:cubicBezTo>
                  <a:pt x="3051" y="755"/>
                  <a:pt x="2967" y="699"/>
                  <a:pt x="2967" y="644"/>
                </a:cubicBezTo>
                <a:lnTo>
                  <a:pt x="2857" y="173"/>
                </a:lnTo>
                <a:cubicBezTo>
                  <a:pt x="2832" y="76"/>
                  <a:pt x="2746" y="1"/>
                  <a:pt x="263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7"/>
          <p:cNvSpPr/>
          <p:nvPr/>
        </p:nvSpPr>
        <p:spPr>
          <a:xfrm>
            <a:off x="7999246" y="2976351"/>
            <a:ext cx="198560" cy="193749"/>
          </a:xfrm>
          <a:custGeom>
            <a:avLst/>
            <a:gdLst/>
            <a:ahLst/>
            <a:cxnLst/>
            <a:rect l="l" t="t" r="r" b="b"/>
            <a:pathLst>
              <a:path w="1692" h="1651" extrusionOk="0">
                <a:moveTo>
                  <a:pt x="807" y="0"/>
                </a:moveTo>
                <a:cubicBezTo>
                  <a:pt x="797" y="0"/>
                  <a:pt x="787" y="3"/>
                  <a:pt x="776" y="8"/>
                </a:cubicBezTo>
                <a:lnTo>
                  <a:pt x="610" y="35"/>
                </a:lnTo>
                <a:cubicBezTo>
                  <a:pt x="555" y="35"/>
                  <a:pt x="527" y="91"/>
                  <a:pt x="527" y="146"/>
                </a:cubicBezTo>
                <a:lnTo>
                  <a:pt x="610" y="590"/>
                </a:lnTo>
                <a:cubicBezTo>
                  <a:pt x="610" y="645"/>
                  <a:pt x="582" y="673"/>
                  <a:pt x="527" y="701"/>
                </a:cubicBezTo>
                <a:lnTo>
                  <a:pt x="83" y="784"/>
                </a:lnTo>
                <a:cubicBezTo>
                  <a:pt x="28" y="784"/>
                  <a:pt x="0" y="839"/>
                  <a:pt x="28" y="895"/>
                </a:cubicBezTo>
                <a:lnTo>
                  <a:pt x="56" y="1061"/>
                </a:lnTo>
                <a:cubicBezTo>
                  <a:pt x="56" y="1117"/>
                  <a:pt x="111" y="1144"/>
                  <a:pt x="166" y="1144"/>
                </a:cubicBezTo>
                <a:lnTo>
                  <a:pt x="610" y="1061"/>
                </a:lnTo>
                <a:cubicBezTo>
                  <a:pt x="615" y="1056"/>
                  <a:pt x="621" y="1054"/>
                  <a:pt x="628" y="1054"/>
                </a:cubicBezTo>
                <a:cubicBezTo>
                  <a:pt x="657" y="1054"/>
                  <a:pt x="698" y="1099"/>
                  <a:pt x="721" y="1144"/>
                </a:cubicBezTo>
                <a:lnTo>
                  <a:pt x="804" y="1560"/>
                </a:lnTo>
                <a:cubicBezTo>
                  <a:pt x="804" y="1606"/>
                  <a:pt x="841" y="1651"/>
                  <a:pt x="885" y="1651"/>
                </a:cubicBezTo>
                <a:cubicBezTo>
                  <a:pt x="895" y="1651"/>
                  <a:pt x="905" y="1649"/>
                  <a:pt x="915" y="1643"/>
                </a:cubicBezTo>
                <a:lnTo>
                  <a:pt x="1081" y="1616"/>
                </a:lnTo>
                <a:cubicBezTo>
                  <a:pt x="1137" y="1616"/>
                  <a:pt x="1165" y="1560"/>
                  <a:pt x="1165" y="1505"/>
                </a:cubicBezTo>
                <a:lnTo>
                  <a:pt x="1081" y="1061"/>
                </a:lnTo>
                <a:cubicBezTo>
                  <a:pt x="1054" y="1006"/>
                  <a:pt x="1109" y="978"/>
                  <a:pt x="1165" y="950"/>
                </a:cubicBezTo>
                <a:lnTo>
                  <a:pt x="1580" y="867"/>
                </a:lnTo>
                <a:cubicBezTo>
                  <a:pt x="1636" y="867"/>
                  <a:pt x="1691" y="812"/>
                  <a:pt x="1664" y="756"/>
                </a:cubicBezTo>
                <a:lnTo>
                  <a:pt x="1636" y="590"/>
                </a:lnTo>
                <a:cubicBezTo>
                  <a:pt x="1636" y="534"/>
                  <a:pt x="1580" y="507"/>
                  <a:pt x="1525" y="507"/>
                </a:cubicBezTo>
                <a:lnTo>
                  <a:pt x="1081" y="590"/>
                </a:lnTo>
                <a:cubicBezTo>
                  <a:pt x="1026" y="590"/>
                  <a:pt x="971" y="562"/>
                  <a:pt x="971" y="507"/>
                </a:cubicBezTo>
                <a:lnTo>
                  <a:pt x="887" y="91"/>
                </a:lnTo>
                <a:cubicBezTo>
                  <a:pt x="887" y="46"/>
                  <a:pt x="850" y="0"/>
                  <a:pt x="807" y="0"/>
                </a:cubicBezTo>
                <a:close/>
              </a:path>
            </a:pathLst>
          </a:custGeom>
          <a:solidFill>
            <a:srgbClr val="56BA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7"/>
          <p:cNvSpPr/>
          <p:nvPr/>
        </p:nvSpPr>
        <p:spPr>
          <a:xfrm>
            <a:off x="5282650" y="4470727"/>
            <a:ext cx="191987" cy="192105"/>
          </a:xfrm>
          <a:custGeom>
            <a:avLst/>
            <a:gdLst/>
            <a:ahLst/>
            <a:cxnLst/>
            <a:rect l="l" t="t" r="r" b="b"/>
            <a:pathLst>
              <a:path w="1636" h="1637" extrusionOk="0">
                <a:moveTo>
                  <a:pt x="749" y="0"/>
                </a:moveTo>
                <a:cubicBezTo>
                  <a:pt x="693" y="0"/>
                  <a:pt x="638" y="56"/>
                  <a:pt x="638" y="111"/>
                </a:cubicBezTo>
                <a:lnTo>
                  <a:pt x="638" y="555"/>
                </a:lnTo>
                <a:cubicBezTo>
                  <a:pt x="638" y="583"/>
                  <a:pt x="582" y="638"/>
                  <a:pt x="555" y="638"/>
                </a:cubicBezTo>
                <a:lnTo>
                  <a:pt x="111" y="638"/>
                </a:lnTo>
                <a:cubicBezTo>
                  <a:pt x="55" y="638"/>
                  <a:pt x="0" y="666"/>
                  <a:pt x="0" y="721"/>
                </a:cubicBezTo>
                <a:lnTo>
                  <a:pt x="0" y="888"/>
                </a:lnTo>
                <a:cubicBezTo>
                  <a:pt x="0" y="943"/>
                  <a:pt x="55" y="999"/>
                  <a:pt x="111" y="999"/>
                </a:cubicBezTo>
                <a:lnTo>
                  <a:pt x="555" y="999"/>
                </a:lnTo>
                <a:cubicBezTo>
                  <a:pt x="582" y="999"/>
                  <a:pt x="638" y="1026"/>
                  <a:pt x="638" y="1082"/>
                </a:cubicBezTo>
                <a:lnTo>
                  <a:pt x="638" y="1525"/>
                </a:lnTo>
                <a:cubicBezTo>
                  <a:pt x="638" y="1581"/>
                  <a:pt x="693" y="1636"/>
                  <a:pt x="749" y="1636"/>
                </a:cubicBezTo>
                <a:lnTo>
                  <a:pt x="915" y="1636"/>
                </a:lnTo>
                <a:cubicBezTo>
                  <a:pt x="970" y="1636"/>
                  <a:pt x="998" y="1581"/>
                  <a:pt x="998" y="1525"/>
                </a:cubicBezTo>
                <a:lnTo>
                  <a:pt x="998" y="1082"/>
                </a:lnTo>
                <a:cubicBezTo>
                  <a:pt x="998" y="1026"/>
                  <a:pt x="1054" y="999"/>
                  <a:pt x="1109" y="999"/>
                </a:cubicBezTo>
                <a:lnTo>
                  <a:pt x="1553" y="999"/>
                </a:lnTo>
                <a:cubicBezTo>
                  <a:pt x="1608" y="999"/>
                  <a:pt x="1636" y="943"/>
                  <a:pt x="1636" y="888"/>
                </a:cubicBezTo>
                <a:lnTo>
                  <a:pt x="1636" y="721"/>
                </a:lnTo>
                <a:cubicBezTo>
                  <a:pt x="1636" y="694"/>
                  <a:pt x="1608" y="638"/>
                  <a:pt x="1553" y="638"/>
                </a:cubicBezTo>
                <a:lnTo>
                  <a:pt x="1109" y="638"/>
                </a:lnTo>
                <a:cubicBezTo>
                  <a:pt x="1054" y="638"/>
                  <a:pt x="1026" y="583"/>
                  <a:pt x="1026" y="555"/>
                </a:cubicBezTo>
                <a:lnTo>
                  <a:pt x="1026" y="111"/>
                </a:lnTo>
                <a:cubicBezTo>
                  <a:pt x="1026" y="56"/>
                  <a:pt x="970" y="0"/>
                  <a:pt x="91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7"/>
          <p:cNvSpPr/>
          <p:nvPr/>
        </p:nvSpPr>
        <p:spPr>
          <a:xfrm>
            <a:off x="8684285" y="3217652"/>
            <a:ext cx="348185" cy="343373"/>
          </a:xfrm>
          <a:custGeom>
            <a:avLst/>
            <a:gdLst/>
            <a:ahLst/>
            <a:cxnLst/>
            <a:rect l="l" t="t" r="r" b="b"/>
            <a:pathLst>
              <a:path w="2967" h="2926" extrusionOk="0">
                <a:moveTo>
                  <a:pt x="1429" y="0"/>
                </a:moveTo>
                <a:cubicBezTo>
                  <a:pt x="1415" y="0"/>
                  <a:pt x="1401" y="2"/>
                  <a:pt x="1386" y="7"/>
                </a:cubicBezTo>
                <a:lnTo>
                  <a:pt x="1081" y="63"/>
                </a:lnTo>
                <a:cubicBezTo>
                  <a:pt x="970" y="63"/>
                  <a:pt x="915" y="146"/>
                  <a:pt x="943" y="257"/>
                </a:cubicBezTo>
                <a:lnTo>
                  <a:pt x="1081" y="1033"/>
                </a:lnTo>
                <a:cubicBezTo>
                  <a:pt x="1081" y="1116"/>
                  <a:pt x="1026" y="1199"/>
                  <a:pt x="943" y="1227"/>
                </a:cubicBezTo>
                <a:lnTo>
                  <a:pt x="166" y="1366"/>
                </a:lnTo>
                <a:cubicBezTo>
                  <a:pt x="83" y="1393"/>
                  <a:pt x="0" y="1477"/>
                  <a:pt x="28" y="1560"/>
                </a:cubicBezTo>
                <a:lnTo>
                  <a:pt x="83" y="1865"/>
                </a:lnTo>
                <a:cubicBezTo>
                  <a:pt x="106" y="1957"/>
                  <a:pt x="167" y="2010"/>
                  <a:pt x="235" y="2010"/>
                </a:cubicBezTo>
                <a:cubicBezTo>
                  <a:pt x="249" y="2010"/>
                  <a:pt x="263" y="2008"/>
                  <a:pt x="277" y="2003"/>
                </a:cubicBezTo>
                <a:lnTo>
                  <a:pt x="1054" y="1865"/>
                </a:lnTo>
                <a:cubicBezTo>
                  <a:pt x="1137" y="1865"/>
                  <a:pt x="1248" y="1920"/>
                  <a:pt x="1248" y="2003"/>
                </a:cubicBezTo>
                <a:lnTo>
                  <a:pt x="1386" y="2780"/>
                </a:lnTo>
                <a:cubicBezTo>
                  <a:pt x="1409" y="2872"/>
                  <a:pt x="1470" y="2925"/>
                  <a:pt x="1554" y="2925"/>
                </a:cubicBezTo>
                <a:cubicBezTo>
                  <a:pt x="1571" y="2925"/>
                  <a:pt x="1589" y="2923"/>
                  <a:pt x="1608" y="2918"/>
                </a:cubicBezTo>
                <a:lnTo>
                  <a:pt x="1913" y="2863"/>
                </a:lnTo>
                <a:cubicBezTo>
                  <a:pt x="1996" y="2835"/>
                  <a:pt x="2052" y="2752"/>
                  <a:pt x="2052" y="2669"/>
                </a:cubicBezTo>
                <a:lnTo>
                  <a:pt x="1913" y="1892"/>
                </a:lnTo>
                <a:cubicBezTo>
                  <a:pt x="1885" y="1809"/>
                  <a:pt x="1941" y="1698"/>
                  <a:pt x="2052" y="1698"/>
                </a:cubicBezTo>
                <a:lnTo>
                  <a:pt x="2800" y="1560"/>
                </a:lnTo>
                <a:cubicBezTo>
                  <a:pt x="2911" y="1532"/>
                  <a:pt x="2967" y="1449"/>
                  <a:pt x="2939" y="1366"/>
                </a:cubicBezTo>
                <a:lnTo>
                  <a:pt x="2883" y="1061"/>
                </a:lnTo>
                <a:cubicBezTo>
                  <a:pt x="2883" y="969"/>
                  <a:pt x="2826" y="915"/>
                  <a:pt x="2744" y="915"/>
                </a:cubicBezTo>
                <a:cubicBezTo>
                  <a:pt x="2727" y="915"/>
                  <a:pt x="2708" y="917"/>
                  <a:pt x="2689" y="922"/>
                </a:cubicBezTo>
                <a:lnTo>
                  <a:pt x="1913" y="1061"/>
                </a:lnTo>
                <a:cubicBezTo>
                  <a:pt x="1830" y="1061"/>
                  <a:pt x="1747" y="1005"/>
                  <a:pt x="1719" y="922"/>
                </a:cubicBezTo>
                <a:lnTo>
                  <a:pt x="1580" y="146"/>
                </a:lnTo>
                <a:cubicBezTo>
                  <a:pt x="1557" y="54"/>
                  <a:pt x="1496" y="0"/>
                  <a:pt x="142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7"/>
          <p:cNvSpPr/>
          <p:nvPr/>
        </p:nvSpPr>
        <p:spPr>
          <a:xfrm>
            <a:off x="4889286" y="2881729"/>
            <a:ext cx="221327" cy="219449"/>
          </a:xfrm>
          <a:custGeom>
            <a:avLst/>
            <a:gdLst/>
            <a:ahLst/>
            <a:cxnLst/>
            <a:rect l="l" t="t" r="r" b="b"/>
            <a:pathLst>
              <a:path w="1886" h="1870" extrusionOk="0">
                <a:moveTo>
                  <a:pt x="1193" y="1"/>
                </a:moveTo>
                <a:cubicBezTo>
                  <a:pt x="1137" y="1"/>
                  <a:pt x="1054" y="29"/>
                  <a:pt x="1054" y="84"/>
                </a:cubicBezTo>
                <a:lnTo>
                  <a:pt x="860" y="555"/>
                </a:lnTo>
                <a:cubicBezTo>
                  <a:pt x="860" y="611"/>
                  <a:pt x="777" y="639"/>
                  <a:pt x="721" y="639"/>
                </a:cubicBezTo>
                <a:lnTo>
                  <a:pt x="250" y="444"/>
                </a:lnTo>
                <a:cubicBezTo>
                  <a:pt x="240" y="439"/>
                  <a:pt x="229" y="437"/>
                  <a:pt x="217" y="437"/>
                </a:cubicBezTo>
                <a:cubicBezTo>
                  <a:pt x="167" y="437"/>
                  <a:pt x="111" y="482"/>
                  <a:pt x="111" y="528"/>
                </a:cubicBezTo>
                <a:lnTo>
                  <a:pt x="28" y="722"/>
                </a:lnTo>
                <a:cubicBezTo>
                  <a:pt x="0" y="777"/>
                  <a:pt x="28" y="833"/>
                  <a:pt x="111" y="860"/>
                </a:cubicBezTo>
                <a:lnTo>
                  <a:pt x="583" y="1027"/>
                </a:lnTo>
                <a:cubicBezTo>
                  <a:pt x="638" y="1054"/>
                  <a:pt x="666" y="1110"/>
                  <a:pt x="638" y="1165"/>
                </a:cubicBezTo>
                <a:lnTo>
                  <a:pt x="472" y="1664"/>
                </a:lnTo>
                <a:cubicBezTo>
                  <a:pt x="444" y="1720"/>
                  <a:pt x="472" y="1775"/>
                  <a:pt x="527" y="1803"/>
                </a:cubicBezTo>
                <a:lnTo>
                  <a:pt x="721" y="1858"/>
                </a:lnTo>
                <a:cubicBezTo>
                  <a:pt x="736" y="1866"/>
                  <a:pt x="753" y="1869"/>
                  <a:pt x="770" y="1869"/>
                </a:cubicBezTo>
                <a:cubicBezTo>
                  <a:pt x="815" y="1869"/>
                  <a:pt x="860" y="1844"/>
                  <a:pt x="860" y="1803"/>
                </a:cubicBezTo>
                <a:lnTo>
                  <a:pt x="1054" y="1332"/>
                </a:lnTo>
                <a:cubicBezTo>
                  <a:pt x="1054" y="1269"/>
                  <a:pt x="1101" y="1238"/>
                  <a:pt x="1148" y="1238"/>
                </a:cubicBezTo>
                <a:cubicBezTo>
                  <a:pt x="1163" y="1238"/>
                  <a:pt x="1179" y="1242"/>
                  <a:pt x="1193" y="1249"/>
                </a:cubicBezTo>
                <a:lnTo>
                  <a:pt x="1664" y="1415"/>
                </a:lnTo>
                <a:cubicBezTo>
                  <a:pt x="1679" y="1422"/>
                  <a:pt x="1694" y="1426"/>
                  <a:pt x="1708" y="1426"/>
                </a:cubicBezTo>
                <a:cubicBezTo>
                  <a:pt x="1747" y="1426"/>
                  <a:pt x="1782" y="1400"/>
                  <a:pt x="1803" y="1359"/>
                </a:cubicBezTo>
                <a:lnTo>
                  <a:pt x="1886" y="1165"/>
                </a:lnTo>
                <a:cubicBezTo>
                  <a:pt x="1886" y="1110"/>
                  <a:pt x="1858" y="1054"/>
                  <a:pt x="1830" y="1027"/>
                </a:cubicBezTo>
                <a:lnTo>
                  <a:pt x="1331" y="860"/>
                </a:lnTo>
                <a:cubicBezTo>
                  <a:pt x="1276" y="833"/>
                  <a:pt x="1248" y="749"/>
                  <a:pt x="1276" y="694"/>
                </a:cubicBezTo>
                <a:lnTo>
                  <a:pt x="1442" y="223"/>
                </a:lnTo>
                <a:cubicBezTo>
                  <a:pt x="1470" y="167"/>
                  <a:pt x="1442" y="112"/>
                  <a:pt x="1387" y="84"/>
                </a:cubicBezTo>
                <a:lnTo>
                  <a:pt x="119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7"/>
          <p:cNvSpPr/>
          <p:nvPr/>
        </p:nvSpPr>
        <p:spPr>
          <a:xfrm>
            <a:off x="5567338" y="940672"/>
            <a:ext cx="227899" cy="223439"/>
          </a:xfrm>
          <a:custGeom>
            <a:avLst/>
            <a:gdLst/>
            <a:ahLst/>
            <a:cxnLst/>
            <a:rect l="l" t="t" r="r" b="b"/>
            <a:pathLst>
              <a:path w="1942" h="1904" extrusionOk="0">
                <a:moveTo>
                  <a:pt x="834" y="0"/>
                </a:moveTo>
                <a:cubicBezTo>
                  <a:pt x="817" y="0"/>
                  <a:pt x="798" y="4"/>
                  <a:pt x="777" y="10"/>
                </a:cubicBezTo>
                <a:lnTo>
                  <a:pt x="583" y="94"/>
                </a:lnTo>
                <a:cubicBezTo>
                  <a:pt x="527" y="94"/>
                  <a:pt x="500" y="149"/>
                  <a:pt x="500" y="232"/>
                </a:cubicBezTo>
                <a:lnTo>
                  <a:pt x="666" y="704"/>
                </a:lnTo>
                <a:cubicBezTo>
                  <a:pt x="694" y="759"/>
                  <a:pt x="638" y="842"/>
                  <a:pt x="583" y="842"/>
                </a:cubicBezTo>
                <a:lnTo>
                  <a:pt x="112" y="1009"/>
                </a:lnTo>
                <a:cubicBezTo>
                  <a:pt x="56" y="1036"/>
                  <a:pt x="1" y="1092"/>
                  <a:pt x="28" y="1147"/>
                </a:cubicBezTo>
                <a:lnTo>
                  <a:pt x="84" y="1341"/>
                </a:lnTo>
                <a:cubicBezTo>
                  <a:pt x="112" y="1397"/>
                  <a:pt x="167" y="1424"/>
                  <a:pt x="222" y="1424"/>
                </a:cubicBezTo>
                <a:lnTo>
                  <a:pt x="722" y="1258"/>
                </a:lnTo>
                <a:cubicBezTo>
                  <a:pt x="732" y="1253"/>
                  <a:pt x="742" y="1251"/>
                  <a:pt x="752" y="1251"/>
                </a:cubicBezTo>
                <a:cubicBezTo>
                  <a:pt x="796" y="1251"/>
                  <a:pt x="838" y="1296"/>
                  <a:pt x="860" y="1341"/>
                </a:cubicBezTo>
                <a:lnTo>
                  <a:pt x="1027" y="1813"/>
                </a:lnTo>
                <a:cubicBezTo>
                  <a:pt x="1027" y="1858"/>
                  <a:pt x="1082" y="1903"/>
                  <a:pt x="1133" y="1903"/>
                </a:cubicBezTo>
                <a:cubicBezTo>
                  <a:pt x="1144" y="1903"/>
                  <a:pt x="1155" y="1901"/>
                  <a:pt x="1165" y="1896"/>
                </a:cubicBezTo>
                <a:lnTo>
                  <a:pt x="1359" y="1840"/>
                </a:lnTo>
                <a:cubicBezTo>
                  <a:pt x="1415" y="1813"/>
                  <a:pt x="1442" y="1757"/>
                  <a:pt x="1415" y="1702"/>
                </a:cubicBezTo>
                <a:lnTo>
                  <a:pt x="1276" y="1203"/>
                </a:lnTo>
                <a:cubicBezTo>
                  <a:pt x="1248" y="1147"/>
                  <a:pt x="1276" y="1064"/>
                  <a:pt x="1359" y="1064"/>
                </a:cubicBezTo>
                <a:lnTo>
                  <a:pt x="1831" y="898"/>
                </a:lnTo>
                <a:cubicBezTo>
                  <a:pt x="1886" y="898"/>
                  <a:pt x="1941" y="814"/>
                  <a:pt x="1914" y="759"/>
                </a:cubicBezTo>
                <a:lnTo>
                  <a:pt x="1858" y="565"/>
                </a:lnTo>
                <a:cubicBezTo>
                  <a:pt x="1838" y="524"/>
                  <a:pt x="1803" y="499"/>
                  <a:pt x="1753" y="499"/>
                </a:cubicBezTo>
                <a:cubicBezTo>
                  <a:pt x="1735" y="499"/>
                  <a:pt x="1714" y="502"/>
                  <a:pt x="1692" y="510"/>
                </a:cubicBezTo>
                <a:lnTo>
                  <a:pt x="1221" y="648"/>
                </a:lnTo>
                <a:cubicBezTo>
                  <a:pt x="1206" y="656"/>
                  <a:pt x="1189" y="659"/>
                  <a:pt x="1172" y="659"/>
                </a:cubicBezTo>
                <a:cubicBezTo>
                  <a:pt x="1127" y="659"/>
                  <a:pt x="1082" y="633"/>
                  <a:pt x="1082" y="593"/>
                </a:cubicBezTo>
                <a:lnTo>
                  <a:pt x="943" y="94"/>
                </a:lnTo>
                <a:cubicBezTo>
                  <a:pt x="923" y="31"/>
                  <a:pt x="886" y="0"/>
                  <a:pt x="834" y="0"/>
                </a:cubicBezTo>
                <a:close/>
              </a:path>
            </a:pathLst>
          </a:custGeom>
          <a:solidFill>
            <a:srgbClr val="56BA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7"/>
          <p:cNvSpPr/>
          <p:nvPr/>
        </p:nvSpPr>
        <p:spPr>
          <a:xfrm>
            <a:off x="7029819" y="4347012"/>
            <a:ext cx="351471" cy="351588"/>
          </a:xfrm>
          <a:custGeom>
            <a:avLst/>
            <a:gdLst/>
            <a:ahLst/>
            <a:cxnLst/>
            <a:rect l="l" t="t" r="r" b="b"/>
            <a:pathLst>
              <a:path w="2995" h="2996" extrusionOk="0">
                <a:moveTo>
                  <a:pt x="1304" y="1"/>
                </a:moveTo>
                <a:cubicBezTo>
                  <a:pt x="1193" y="1"/>
                  <a:pt x="1137" y="84"/>
                  <a:pt x="1137" y="195"/>
                </a:cubicBezTo>
                <a:lnTo>
                  <a:pt x="1165" y="999"/>
                </a:lnTo>
                <a:cubicBezTo>
                  <a:pt x="1165" y="1082"/>
                  <a:pt x="1082" y="1165"/>
                  <a:pt x="999" y="1165"/>
                </a:cubicBezTo>
                <a:lnTo>
                  <a:pt x="195" y="1193"/>
                </a:lnTo>
                <a:cubicBezTo>
                  <a:pt x="84" y="1193"/>
                  <a:pt x="1" y="1276"/>
                  <a:pt x="28" y="1387"/>
                </a:cubicBezTo>
                <a:lnTo>
                  <a:pt x="28" y="1692"/>
                </a:lnTo>
                <a:cubicBezTo>
                  <a:pt x="28" y="1789"/>
                  <a:pt x="91" y="1864"/>
                  <a:pt x="162" y="1864"/>
                </a:cubicBezTo>
                <a:cubicBezTo>
                  <a:pt x="173" y="1864"/>
                  <a:pt x="184" y="1862"/>
                  <a:pt x="195" y="1859"/>
                </a:cubicBezTo>
                <a:lnTo>
                  <a:pt x="999" y="1831"/>
                </a:lnTo>
                <a:cubicBezTo>
                  <a:pt x="1110" y="1831"/>
                  <a:pt x="1193" y="1914"/>
                  <a:pt x="1193" y="1997"/>
                </a:cubicBezTo>
                <a:lnTo>
                  <a:pt x="1220" y="2801"/>
                </a:lnTo>
                <a:cubicBezTo>
                  <a:pt x="1220" y="2912"/>
                  <a:pt x="1304" y="2995"/>
                  <a:pt x="1415" y="2995"/>
                </a:cubicBezTo>
                <a:lnTo>
                  <a:pt x="1720" y="2995"/>
                </a:lnTo>
                <a:cubicBezTo>
                  <a:pt x="1803" y="2968"/>
                  <a:pt x="1886" y="2884"/>
                  <a:pt x="1886" y="2801"/>
                </a:cubicBezTo>
                <a:lnTo>
                  <a:pt x="1858" y="1997"/>
                </a:lnTo>
                <a:cubicBezTo>
                  <a:pt x="1858" y="1886"/>
                  <a:pt x="1914" y="1803"/>
                  <a:pt x="2024" y="1803"/>
                </a:cubicBezTo>
                <a:lnTo>
                  <a:pt x="2829" y="1775"/>
                </a:lnTo>
                <a:cubicBezTo>
                  <a:pt x="2939" y="1775"/>
                  <a:pt x="2995" y="1692"/>
                  <a:pt x="2995" y="1581"/>
                </a:cubicBezTo>
                <a:lnTo>
                  <a:pt x="2995" y="1276"/>
                </a:lnTo>
                <a:cubicBezTo>
                  <a:pt x="2995" y="1193"/>
                  <a:pt x="2912" y="1110"/>
                  <a:pt x="2829" y="1110"/>
                </a:cubicBezTo>
                <a:lnTo>
                  <a:pt x="2024" y="1138"/>
                </a:lnTo>
                <a:cubicBezTo>
                  <a:pt x="1914" y="1138"/>
                  <a:pt x="1830" y="1082"/>
                  <a:pt x="1830" y="971"/>
                </a:cubicBezTo>
                <a:lnTo>
                  <a:pt x="1803" y="167"/>
                </a:lnTo>
                <a:cubicBezTo>
                  <a:pt x="1803" y="56"/>
                  <a:pt x="1720" y="1"/>
                  <a:pt x="160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7"/>
          <p:cNvSpPr/>
          <p:nvPr/>
        </p:nvSpPr>
        <p:spPr>
          <a:xfrm rot="601764">
            <a:off x="4649634" y="3254958"/>
            <a:ext cx="390552" cy="843066"/>
          </a:xfrm>
          <a:custGeom>
            <a:avLst/>
            <a:gdLst/>
            <a:ahLst/>
            <a:cxnLst/>
            <a:rect l="l" t="t" r="r" b="b"/>
            <a:pathLst>
              <a:path w="3328" h="7184" extrusionOk="0">
                <a:moveTo>
                  <a:pt x="1767" y="0"/>
                </a:moveTo>
                <a:cubicBezTo>
                  <a:pt x="1742" y="0"/>
                  <a:pt x="1717" y="1"/>
                  <a:pt x="1692" y="2"/>
                </a:cubicBezTo>
                <a:cubicBezTo>
                  <a:pt x="1498" y="2"/>
                  <a:pt x="1331" y="58"/>
                  <a:pt x="1165" y="113"/>
                </a:cubicBezTo>
                <a:cubicBezTo>
                  <a:pt x="860" y="169"/>
                  <a:pt x="611" y="335"/>
                  <a:pt x="444" y="529"/>
                </a:cubicBezTo>
                <a:cubicBezTo>
                  <a:pt x="222" y="806"/>
                  <a:pt x="84" y="1111"/>
                  <a:pt x="28" y="1444"/>
                </a:cubicBezTo>
                <a:cubicBezTo>
                  <a:pt x="1" y="1555"/>
                  <a:pt x="84" y="1666"/>
                  <a:pt x="195" y="1694"/>
                </a:cubicBezTo>
                <a:lnTo>
                  <a:pt x="805" y="1777"/>
                </a:lnTo>
                <a:cubicBezTo>
                  <a:pt x="824" y="1782"/>
                  <a:pt x="843" y="1784"/>
                  <a:pt x="861" y="1784"/>
                </a:cubicBezTo>
                <a:cubicBezTo>
                  <a:pt x="951" y="1784"/>
                  <a:pt x="1031" y="1730"/>
                  <a:pt x="1054" y="1638"/>
                </a:cubicBezTo>
                <a:cubicBezTo>
                  <a:pt x="1054" y="1555"/>
                  <a:pt x="1082" y="1500"/>
                  <a:pt x="1110" y="1444"/>
                </a:cubicBezTo>
                <a:cubicBezTo>
                  <a:pt x="1193" y="1167"/>
                  <a:pt x="1359" y="1028"/>
                  <a:pt x="1553" y="1001"/>
                </a:cubicBezTo>
                <a:cubicBezTo>
                  <a:pt x="1594" y="989"/>
                  <a:pt x="1635" y="983"/>
                  <a:pt x="1677" y="983"/>
                </a:cubicBezTo>
                <a:cubicBezTo>
                  <a:pt x="1835" y="983"/>
                  <a:pt x="1992" y="1063"/>
                  <a:pt x="2080" y="1195"/>
                </a:cubicBezTo>
                <a:cubicBezTo>
                  <a:pt x="2191" y="1361"/>
                  <a:pt x="2246" y="1555"/>
                  <a:pt x="2246" y="1777"/>
                </a:cubicBezTo>
                <a:cubicBezTo>
                  <a:pt x="2246" y="1999"/>
                  <a:pt x="2219" y="2220"/>
                  <a:pt x="2135" y="2442"/>
                </a:cubicBezTo>
                <a:cubicBezTo>
                  <a:pt x="1969" y="2830"/>
                  <a:pt x="1720" y="3219"/>
                  <a:pt x="1415" y="3496"/>
                </a:cubicBezTo>
                <a:cubicBezTo>
                  <a:pt x="1054" y="3912"/>
                  <a:pt x="860" y="4439"/>
                  <a:pt x="916" y="4993"/>
                </a:cubicBezTo>
                <a:lnTo>
                  <a:pt x="916" y="5187"/>
                </a:lnTo>
                <a:cubicBezTo>
                  <a:pt x="916" y="5298"/>
                  <a:pt x="999" y="5409"/>
                  <a:pt x="1110" y="5409"/>
                </a:cubicBezTo>
                <a:lnTo>
                  <a:pt x="1747" y="5409"/>
                </a:lnTo>
                <a:cubicBezTo>
                  <a:pt x="1858" y="5409"/>
                  <a:pt x="1969" y="5298"/>
                  <a:pt x="1969" y="5187"/>
                </a:cubicBezTo>
                <a:lnTo>
                  <a:pt x="1969" y="4993"/>
                </a:lnTo>
                <a:lnTo>
                  <a:pt x="1969" y="4633"/>
                </a:lnTo>
                <a:cubicBezTo>
                  <a:pt x="1969" y="4328"/>
                  <a:pt x="2108" y="4050"/>
                  <a:pt x="2330" y="3856"/>
                </a:cubicBezTo>
                <a:cubicBezTo>
                  <a:pt x="2939" y="3302"/>
                  <a:pt x="3300" y="2553"/>
                  <a:pt x="3328" y="1777"/>
                </a:cubicBezTo>
                <a:cubicBezTo>
                  <a:pt x="3328" y="1361"/>
                  <a:pt x="3217" y="945"/>
                  <a:pt x="2995" y="640"/>
                </a:cubicBezTo>
                <a:cubicBezTo>
                  <a:pt x="2705" y="245"/>
                  <a:pt x="2241" y="0"/>
                  <a:pt x="1767" y="0"/>
                </a:cubicBezTo>
                <a:close/>
                <a:moveTo>
                  <a:pt x="1110" y="6130"/>
                </a:moveTo>
                <a:cubicBezTo>
                  <a:pt x="971" y="6130"/>
                  <a:pt x="888" y="6213"/>
                  <a:pt x="888" y="6324"/>
                </a:cubicBezTo>
                <a:lnTo>
                  <a:pt x="888" y="6962"/>
                </a:lnTo>
                <a:cubicBezTo>
                  <a:pt x="888" y="7100"/>
                  <a:pt x="971" y="7183"/>
                  <a:pt x="1082" y="7183"/>
                </a:cubicBezTo>
                <a:lnTo>
                  <a:pt x="1720" y="7183"/>
                </a:lnTo>
                <a:cubicBezTo>
                  <a:pt x="1858" y="7183"/>
                  <a:pt x="1941" y="7100"/>
                  <a:pt x="1941" y="6989"/>
                </a:cubicBezTo>
                <a:lnTo>
                  <a:pt x="1941" y="6324"/>
                </a:lnTo>
                <a:cubicBezTo>
                  <a:pt x="1941" y="6213"/>
                  <a:pt x="1858" y="6130"/>
                  <a:pt x="1747" y="613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7"/>
          <p:cNvSpPr/>
          <p:nvPr/>
        </p:nvSpPr>
        <p:spPr>
          <a:xfrm>
            <a:off x="7330659" y="168292"/>
            <a:ext cx="260405" cy="481615"/>
          </a:xfrm>
          <a:custGeom>
            <a:avLst/>
            <a:gdLst/>
            <a:ahLst/>
            <a:cxnLst/>
            <a:rect l="l" t="t" r="r" b="b"/>
            <a:pathLst>
              <a:path w="2219" h="4104" extrusionOk="0">
                <a:moveTo>
                  <a:pt x="1165" y="0"/>
                </a:moveTo>
                <a:cubicBezTo>
                  <a:pt x="999" y="0"/>
                  <a:pt x="833" y="56"/>
                  <a:pt x="694" y="139"/>
                </a:cubicBezTo>
                <a:cubicBezTo>
                  <a:pt x="528" y="250"/>
                  <a:pt x="417" y="416"/>
                  <a:pt x="334" y="582"/>
                </a:cubicBezTo>
                <a:cubicBezTo>
                  <a:pt x="306" y="638"/>
                  <a:pt x="334" y="721"/>
                  <a:pt x="417" y="749"/>
                </a:cubicBezTo>
                <a:lnTo>
                  <a:pt x="750" y="887"/>
                </a:lnTo>
                <a:cubicBezTo>
                  <a:pt x="770" y="898"/>
                  <a:pt x="790" y="904"/>
                  <a:pt x="809" y="904"/>
                </a:cubicBezTo>
                <a:cubicBezTo>
                  <a:pt x="842" y="904"/>
                  <a:pt x="871" y="885"/>
                  <a:pt x="888" y="832"/>
                </a:cubicBezTo>
                <a:cubicBezTo>
                  <a:pt x="916" y="804"/>
                  <a:pt x="944" y="777"/>
                  <a:pt x="944" y="749"/>
                </a:cubicBezTo>
                <a:cubicBezTo>
                  <a:pt x="1027" y="610"/>
                  <a:pt x="1138" y="555"/>
                  <a:pt x="1276" y="555"/>
                </a:cubicBezTo>
                <a:cubicBezTo>
                  <a:pt x="1387" y="555"/>
                  <a:pt x="1498" y="638"/>
                  <a:pt x="1554" y="749"/>
                </a:cubicBezTo>
                <a:cubicBezTo>
                  <a:pt x="1581" y="860"/>
                  <a:pt x="1581" y="971"/>
                  <a:pt x="1554" y="1082"/>
                </a:cubicBezTo>
                <a:cubicBezTo>
                  <a:pt x="1526" y="1220"/>
                  <a:pt x="1470" y="1359"/>
                  <a:pt x="1387" y="1470"/>
                </a:cubicBezTo>
                <a:cubicBezTo>
                  <a:pt x="1221" y="1664"/>
                  <a:pt x="1027" y="1830"/>
                  <a:pt x="805" y="1969"/>
                </a:cubicBezTo>
                <a:cubicBezTo>
                  <a:pt x="555" y="2135"/>
                  <a:pt x="389" y="2412"/>
                  <a:pt x="334" y="2717"/>
                </a:cubicBezTo>
                <a:lnTo>
                  <a:pt x="306" y="2828"/>
                </a:lnTo>
                <a:cubicBezTo>
                  <a:pt x="278" y="2911"/>
                  <a:pt x="306" y="2967"/>
                  <a:pt x="389" y="2995"/>
                </a:cubicBezTo>
                <a:lnTo>
                  <a:pt x="722" y="3078"/>
                </a:lnTo>
                <a:cubicBezTo>
                  <a:pt x="737" y="3083"/>
                  <a:pt x="751" y="3085"/>
                  <a:pt x="765" y="3085"/>
                </a:cubicBezTo>
                <a:cubicBezTo>
                  <a:pt x="824" y="3085"/>
                  <a:pt x="866" y="3040"/>
                  <a:pt x="888" y="2995"/>
                </a:cubicBezTo>
                <a:lnTo>
                  <a:pt x="916" y="2884"/>
                </a:lnTo>
                <a:cubicBezTo>
                  <a:pt x="916" y="2800"/>
                  <a:pt x="971" y="2745"/>
                  <a:pt x="971" y="2690"/>
                </a:cubicBezTo>
                <a:cubicBezTo>
                  <a:pt x="1027" y="2523"/>
                  <a:pt x="1138" y="2385"/>
                  <a:pt x="1276" y="2301"/>
                </a:cubicBezTo>
                <a:cubicBezTo>
                  <a:pt x="1692" y="2080"/>
                  <a:pt x="2025" y="1719"/>
                  <a:pt x="2164" y="1276"/>
                </a:cubicBezTo>
                <a:cubicBezTo>
                  <a:pt x="2219" y="1054"/>
                  <a:pt x="2191" y="804"/>
                  <a:pt x="2136" y="582"/>
                </a:cubicBezTo>
                <a:cubicBezTo>
                  <a:pt x="2025" y="305"/>
                  <a:pt x="1775" y="111"/>
                  <a:pt x="1498" y="56"/>
                </a:cubicBezTo>
                <a:cubicBezTo>
                  <a:pt x="1387" y="0"/>
                  <a:pt x="1276" y="0"/>
                  <a:pt x="1165" y="0"/>
                </a:cubicBezTo>
                <a:close/>
                <a:moveTo>
                  <a:pt x="218" y="3403"/>
                </a:moveTo>
                <a:cubicBezTo>
                  <a:pt x="167" y="3403"/>
                  <a:pt x="112" y="3448"/>
                  <a:pt x="112" y="3494"/>
                </a:cubicBezTo>
                <a:lnTo>
                  <a:pt x="29" y="3854"/>
                </a:lnTo>
                <a:cubicBezTo>
                  <a:pt x="1" y="3910"/>
                  <a:pt x="29" y="3993"/>
                  <a:pt x="112" y="3993"/>
                </a:cubicBezTo>
                <a:lnTo>
                  <a:pt x="445" y="4104"/>
                </a:lnTo>
                <a:cubicBezTo>
                  <a:pt x="500" y="4104"/>
                  <a:pt x="583" y="4076"/>
                  <a:pt x="611" y="4020"/>
                </a:cubicBezTo>
                <a:lnTo>
                  <a:pt x="694" y="3660"/>
                </a:lnTo>
                <a:cubicBezTo>
                  <a:pt x="722" y="3577"/>
                  <a:pt x="666" y="3521"/>
                  <a:pt x="611" y="3494"/>
                </a:cubicBezTo>
                <a:lnTo>
                  <a:pt x="250" y="3410"/>
                </a:lnTo>
                <a:cubicBezTo>
                  <a:pt x="240" y="3405"/>
                  <a:pt x="229" y="3403"/>
                  <a:pt x="218" y="340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7"/>
          <p:cNvSpPr/>
          <p:nvPr/>
        </p:nvSpPr>
        <p:spPr>
          <a:xfrm>
            <a:off x="6777799" y="3397237"/>
            <a:ext cx="237639" cy="490181"/>
          </a:xfrm>
          <a:custGeom>
            <a:avLst/>
            <a:gdLst/>
            <a:ahLst/>
            <a:cxnLst/>
            <a:rect l="l" t="t" r="r" b="b"/>
            <a:pathLst>
              <a:path w="2025" h="4177" extrusionOk="0">
                <a:moveTo>
                  <a:pt x="1004" y="0"/>
                </a:moveTo>
                <a:cubicBezTo>
                  <a:pt x="918" y="0"/>
                  <a:pt x="833" y="13"/>
                  <a:pt x="749" y="38"/>
                </a:cubicBezTo>
                <a:cubicBezTo>
                  <a:pt x="666" y="65"/>
                  <a:pt x="555" y="121"/>
                  <a:pt x="472" y="176"/>
                </a:cubicBezTo>
                <a:cubicBezTo>
                  <a:pt x="334" y="232"/>
                  <a:pt x="195" y="370"/>
                  <a:pt x="139" y="509"/>
                </a:cubicBezTo>
                <a:cubicBezTo>
                  <a:pt x="29" y="703"/>
                  <a:pt x="1" y="897"/>
                  <a:pt x="29" y="1119"/>
                </a:cubicBezTo>
                <a:cubicBezTo>
                  <a:pt x="29" y="1174"/>
                  <a:pt x="84" y="1230"/>
                  <a:pt x="139" y="1230"/>
                </a:cubicBezTo>
                <a:lnTo>
                  <a:pt x="500" y="1202"/>
                </a:lnTo>
                <a:cubicBezTo>
                  <a:pt x="555" y="1174"/>
                  <a:pt x="611" y="1119"/>
                  <a:pt x="611" y="1064"/>
                </a:cubicBezTo>
                <a:cubicBezTo>
                  <a:pt x="611" y="1036"/>
                  <a:pt x="611" y="980"/>
                  <a:pt x="611" y="953"/>
                </a:cubicBezTo>
                <a:cubicBezTo>
                  <a:pt x="611" y="814"/>
                  <a:pt x="694" y="675"/>
                  <a:pt x="805" y="620"/>
                </a:cubicBezTo>
                <a:cubicBezTo>
                  <a:pt x="847" y="599"/>
                  <a:pt x="890" y="590"/>
                  <a:pt x="932" y="590"/>
                </a:cubicBezTo>
                <a:cubicBezTo>
                  <a:pt x="1000" y="590"/>
                  <a:pt x="1069" y="613"/>
                  <a:pt x="1138" y="648"/>
                </a:cubicBezTo>
                <a:cubicBezTo>
                  <a:pt x="1221" y="731"/>
                  <a:pt x="1276" y="842"/>
                  <a:pt x="1304" y="953"/>
                </a:cubicBezTo>
                <a:cubicBezTo>
                  <a:pt x="1332" y="1091"/>
                  <a:pt x="1359" y="1230"/>
                  <a:pt x="1332" y="1369"/>
                </a:cubicBezTo>
                <a:cubicBezTo>
                  <a:pt x="1304" y="1618"/>
                  <a:pt x="1221" y="1840"/>
                  <a:pt x="1082" y="2062"/>
                </a:cubicBezTo>
                <a:cubicBezTo>
                  <a:pt x="943" y="2339"/>
                  <a:pt x="943" y="2672"/>
                  <a:pt x="1027" y="2949"/>
                </a:cubicBezTo>
                <a:lnTo>
                  <a:pt x="1082" y="3088"/>
                </a:lnTo>
                <a:cubicBezTo>
                  <a:pt x="1082" y="3143"/>
                  <a:pt x="1138" y="3171"/>
                  <a:pt x="1221" y="3171"/>
                </a:cubicBezTo>
                <a:lnTo>
                  <a:pt x="1553" y="3060"/>
                </a:lnTo>
                <a:cubicBezTo>
                  <a:pt x="1637" y="3060"/>
                  <a:pt x="1664" y="2977"/>
                  <a:pt x="1664" y="2921"/>
                </a:cubicBezTo>
                <a:lnTo>
                  <a:pt x="1609" y="2810"/>
                </a:lnTo>
                <a:cubicBezTo>
                  <a:pt x="1609" y="2727"/>
                  <a:pt x="1581" y="2672"/>
                  <a:pt x="1581" y="2616"/>
                </a:cubicBezTo>
                <a:cubicBezTo>
                  <a:pt x="1553" y="2422"/>
                  <a:pt x="1581" y="2256"/>
                  <a:pt x="1664" y="2089"/>
                </a:cubicBezTo>
                <a:cubicBezTo>
                  <a:pt x="1914" y="1729"/>
                  <a:pt x="2025" y="1230"/>
                  <a:pt x="1914" y="786"/>
                </a:cubicBezTo>
                <a:cubicBezTo>
                  <a:pt x="1858" y="565"/>
                  <a:pt x="1748" y="370"/>
                  <a:pt x="1581" y="204"/>
                </a:cubicBezTo>
                <a:cubicBezTo>
                  <a:pt x="1407" y="68"/>
                  <a:pt x="1205" y="0"/>
                  <a:pt x="1004" y="0"/>
                </a:cubicBezTo>
                <a:close/>
                <a:moveTo>
                  <a:pt x="1664" y="3476"/>
                </a:moveTo>
                <a:lnTo>
                  <a:pt x="1332" y="3587"/>
                </a:lnTo>
                <a:cubicBezTo>
                  <a:pt x="1276" y="3587"/>
                  <a:pt x="1221" y="3642"/>
                  <a:pt x="1248" y="3725"/>
                </a:cubicBezTo>
                <a:lnTo>
                  <a:pt x="1332" y="4086"/>
                </a:lnTo>
                <a:cubicBezTo>
                  <a:pt x="1354" y="4131"/>
                  <a:pt x="1395" y="4176"/>
                  <a:pt x="1455" y="4176"/>
                </a:cubicBezTo>
                <a:cubicBezTo>
                  <a:pt x="1468" y="4176"/>
                  <a:pt x="1483" y="4174"/>
                  <a:pt x="1498" y="4169"/>
                </a:cubicBezTo>
                <a:lnTo>
                  <a:pt x="1831" y="4058"/>
                </a:lnTo>
                <a:cubicBezTo>
                  <a:pt x="1886" y="4058"/>
                  <a:pt x="1942" y="3975"/>
                  <a:pt x="1914" y="3919"/>
                </a:cubicBezTo>
                <a:lnTo>
                  <a:pt x="1831" y="3559"/>
                </a:lnTo>
                <a:cubicBezTo>
                  <a:pt x="1803" y="3503"/>
                  <a:pt x="1748" y="3476"/>
                  <a:pt x="1664" y="34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7"/>
          <p:cNvSpPr/>
          <p:nvPr/>
        </p:nvSpPr>
        <p:spPr>
          <a:xfrm>
            <a:off x="5864891" y="62493"/>
            <a:ext cx="231183" cy="493112"/>
          </a:xfrm>
          <a:custGeom>
            <a:avLst/>
            <a:gdLst/>
            <a:ahLst/>
            <a:cxnLst/>
            <a:rect l="l" t="t" r="r" b="b"/>
            <a:pathLst>
              <a:path w="1970" h="4202" extrusionOk="0">
                <a:moveTo>
                  <a:pt x="1060" y="1"/>
                </a:moveTo>
                <a:cubicBezTo>
                  <a:pt x="1012" y="1"/>
                  <a:pt x="963" y="5"/>
                  <a:pt x="916" y="15"/>
                </a:cubicBezTo>
                <a:cubicBezTo>
                  <a:pt x="805" y="15"/>
                  <a:pt x="694" y="43"/>
                  <a:pt x="583" y="70"/>
                </a:cubicBezTo>
                <a:cubicBezTo>
                  <a:pt x="417" y="126"/>
                  <a:pt x="278" y="237"/>
                  <a:pt x="195" y="375"/>
                </a:cubicBezTo>
                <a:cubicBezTo>
                  <a:pt x="84" y="542"/>
                  <a:pt x="1" y="736"/>
                  <a:pt x="1" y="930"/>
                </a:cubicBezTo>
                <a:cubicBezTo>
                  <a:pt x="1" y="985"/>
                  <a:pt x="56" y="1041"/>
                  <a:pt x="112" y="1041"/>
                </a:cubicBezTo>
                <a:lnTo>
                  <a:pt x="472" y="1068"/>
                </a:lnTo>
                <a:cubicBezTo>
                  <a:pt x="482" y="1073"/>
                  <a:pt x="492" y="1076"/>
                  <a:pt x="501" y="1076"/>
                </a:cubicBezTo>
                <a:cubicBezTo>
                  <a:pt x="545" y="1076"/>
                  <a:pt x="583" y="1026"/>
                  <a:pt x="583" y="957"/>
                </a:cubicBezTo>
                <a:cubicBezTo>
                  <a:pt x="583" y="930"/>
                  <a:pt x="611" y="902"/>
                  <a:pt x="611" y="847"/>
                </a:cubicBezTo>
                <a:cubicBezTo>
                  <a:pt x="638" y="736"/>
                  <a:pt x="722" y="625"/>
                  <a:pt x="860" y="569"/>
                </a:cubicBezTo>
                <a:cubicBezTo>
                  <a:pt x="888" y="562"/>
                  <a:pt x="916" y="559"/>
                  <a:pt x="943" y="559"/>
                </a:cubicBezTo>
                <a:cubicBezTo>
                  <a:pt x="1025" y="559"/>
                  <a:pt x="1103" y="590"/>
                  <a:pt x="1165" y="652"/>
                </a:cubicBezTo>
                <a:cubicBezTo>
                  <a:pt x="1248" y="763"/>
                  <a:pt x="1276" y="874"/>
                  <a:pt x="1304" y="985"/>
                </a:cubicBezTo>
                <a:cubicBezTo>
                  <a:pt x="1304" y="1124"/>
                  <a:pt x="1304" y="1262"/>
                  <a:pt x="1276" y="1373"/>
                </a:cubicBezTo>
                <a:cubicBezTo>
                  <a:pt x="1193" y="1623"/>
                  <a:pt x="1082" y="1845"/>
                  <a:pt x="916" y="2039"/>
                </a:cubicBezTo>
                <a:cubicBezTo>
                  <a:pt x="722" y="2288"/>
                  <a:pt x="666" y="2621"/>
                  <a:pt x="722" y="2926"/>
                </a:cubicBezTo>
                <a:lnTo>
                  <a:pt x="722" y="3037"/>
                </a:lnTo>
                <a:cubicBezTo>
                  <a:pt x="722" y="3105"/>
                  <a:pt x="759" y="3155"/>
                  <a:pt x="819" y="3155"/>
                </a:cubicBezTo>
                <a:cubicBezTo>
                  <a:pt x="832" y="3155"/>
                  <a:pt x="845" y="3153"/>
                  <a:pt x="860" y="3148"/>
                </a:cubicBezTo>
                <a:lnTo>
                  <a:pt x="1221" y="3120"/>
                </a:lnTo>
                <a:cubicBezTo>
                  <a:pt x="1276" y="3120"/>
                  <a:pt x="1332" y="3065"/>
                  <a:pt x="1332" y="2981"/>
                </a:cubicBezTo>
                <a:lnTo>
                  <a:pt x="1332" y="2871"/>
                </a:lnTo>
                <a:lnTo>
                  <a:pt x="1332" y="2676"/>
                </a:lnTo>
                <a:cubicBezTo>
                  <a:pt x="1332" y="2482"/>
                  <a:pt x="1387" y="2316"/>
                  <a:pt x="1498" y="2177"/>
                </a:cubicBezTo>
                <a:cubicBezTo>
                  <a:pt x="1803" y="1845"/>
                  <a:pt x="1969" y="1401"/>
                  <a:pt x="1969" y="930"/>
                </a:cubicBezTo>
                <a:cubicBezTo>
                  <a:pt x="1941" y="708"/>
                  <a:pt x="1831" y="458"/>
                  <a:pt x="1692" y="292"/>
                </a:cubicBezTo>
                <a:cubicBezTo>
                  <a:pt x="1531" y="108"/>
                  <a:pt x="1294" y="1"/>
                  <a:pt x="1060" y="1"/>
                </a:cubicBezTo>
                <a:close/>
                <a:moveTo>
                  <a:pt x="1308" y="3556"/>
                </a:moveTo>
                <a:cubicBezTo>
                  <a:pt x="1297" y="3556"/>
                  <a:pt x="1286" y="3559"/>
                  <a:pt x="1276" y="3564"/>
                </a:cubicBezTo>
                <a:lnTo>
                  <a:pt x="916" y="3591"/>
                </a:lnTo>
                <a:cubicBezTo>
                  <a:pt x="832" y="3591"/>
                  <a:pt x="777" y="3647"/>
                  <a:pt x="805" y="3730"/>
                </a:cubicBezTo>
                <a:lnTo>
                  <a:pt x="832" y="4090"/>
                </a:lnTo>
                <a:cubicBezTo>
                  <a:pt x="832" y="4174"/>
                  <a:pt x="888" y="4201"/>
                  <a:pt x="971" y="4201"/>
                </a:cubicBezTo>
                <a:lnTo>
                  <a:pt x="1332" y="4174"/>
                </a:lnTo>
                <a:cubicBezTo>
                  <a:pt x="1415" y="4174"/>
                  <a:pt x="1442" y="4090"/>
                  <a:pt x="1442" y="4035"/>
                </a:cubicBezTo>
                <a:lnTo>
                  <a:pt x="1415" y="3675"/>
                </a:lnTo>
                <a:cubicBezTo>
                  <a:pt x="1415" y="3606"/>
                  <a:pt x="1358" y="3556"/>
                  <a:pt x="1308" y="35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9" name="Google Shape;549;p33"/>
          <p:cNvGrpSpPr/>
          <p:nvPr/>
        </p:nvGrpSpPr>
        <p:grpSpPr>
          <a:xfrm>
            <a:off x="1187338" y="2302063"/>
            <a:ext cx="343985" cy="514291"/>
            <a:chOff x="1464018" y="2210431"/>
            <a:chExt cx="343985" cy="514291"/>
          </a:xfrm>
        </p:grpSpPr>
        <p:sp>
          <p:nvSpPr>
            <p:cNvPr id="550" name="Google Shape;550;p33"/>
            <p:cNvSpPr/>
            <p:nvPr/>
          </p:nvSpPr>
          <p:spPr>
            <a:xfrm>
              <a:off x="1533537" y="2210431"/>
              <a:ext cx="248243" cy="496005"/>
            </a:xfrm>
            <a:custGeom>
              <a:avLst/>
              <a:gdLst/>
              <a:ahLst/>
              <a:cxnLst/>
              <a:rect l="l" t="t" r="r" b="b"/>
              <a:pathLst>
                <a:path w="2064" h="4124" extrusionOk="0">
                  <a:moveTo>
                    <a:pt x="798" y="1"/>
                  </a:moveTo>
                  <a:cubicBezTo>
                    <a:pt x="508" y="1"/>
                    <a:pt x="0" y="473"/>
                    <a:pt x="24" y="777"/>
                  </a:cubicBezTo>
                  <a:cubicBezTo>
                    <a:pt x="74" y="1910"/>
                    <a:pt x="391" y="3010"/>
                    <a:pt x="941" y="3993"/>
                  </a:cubicBezTo>
                  <a:cubicBezTo>
                    <a:pt x="995" y="4085"/>
                    <a:pt x="1075" y="4123"/>
                    <a:pt x="1167" y="4123"/>
                  </a:cubicBezTo>
                  <a:cubicBezTo>
                    <a:pt x="1527" y="4123"/>
                    <a:pt x="2063" y="3532"/>
                    <a:pt x="1891" y="3227"/>
                  </a:cubicBezTo>
                  <a:cubicBezTo>
                    <a:pt x="1357" y="2310"/>
                    <a:pt x="1057" y="1277"/>
                    <a:pt x="991" y="227"/>
                  </a:cubicBezTo>
                  <a:cubicBezTo>
                    <a:pt x="982" y="65"/>
                    <a:pt x="905" y="1"/>
                    <a:pt x="7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3"/>
            <p:cNvSpPr/>
            <p:nvPr/>
          </p:nvSpPr>
          <p:spPr>
            <a:xfrm>
              <a:off x="1464018" y="2470344"/>
              <a:ext cx="312950" cy="254377"/>
            </a:xfrm>
            <a:custGeom>
              <a:avLst/>
              <a:gdLst/>
              <a:ahLst/>
              <a:cxnLst/>
              <a:rect l="l" t="t" r="r" b="b"/>
              <a:pathLst>
                <a:path w="2602" h="2115" extrusionOk="0">
                  <a:moveTo>
                    <a:pt x="965" y="0"/>
                  </a:moveTo>
                  <a:cubicBezTo>
                    <a:pt x="582" y="0"/>
                    <a:pt x="0" y="709"/>
                    <a:pt x="286" y="966"/>
                  </a:cubicBezTo>
                  <a:lnTo>
                    <a:pt x="1452" y="2049"/>
                  </a:lnTo>
                  <a:cubicBezTo>
                    <a:pt x="1502" y="2094"/>
                    <a:pt x="1563" y="2114"/>
                    <a:pt x="1629" y="2114"/>
                  </a:cubicBezTo>
                  <a:cubicBezTo>
                    <a:pt x="2022" y="2114"/>
                    <a:pt x="2602" y="1403"/>
                    <a:pt x="2302" y="1132"/>
                  </a:cubicBezTo>
                  <a:lnTo>
                    <a:pt x="1136" y="66"/>
                  </a:lnTo>
                  <a:cubicBezTo>
                    <a:pt x="1088" y="20"/>
                    <a:pt x="1029" y="0"/>
                    <a:pt x="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3"/>
            <p:cNvSpPr/>
            <p:nvPr/>
          </p:nvSpPr>
          <p:spPr>
            <a:xfrm>
              <a:off x="1645755" y="2391204"/>
              <a:ext cx="162248" cy="316317"/>
            </a:xfrm>
            <a:custGeom>
              <a:avLst/>
              <a:gdLst/>
              <a:ahLst/>
              <a:cxnLst/>
              <a:rect l="l" t="t" r="r" b="b"/>
              <a:pathLst>
                <a:path w="1349" h="2630" extrusionOk="0">
                  <a:moveTo>
                    <a:pt x="1088" y="1"/>
                  </a:moveTo>
                  <a:cubicBezTo>
                    <a:pt x="1048" y="1"/>
                    <a:pt x="1005" y="8"/>
                    <a:pt x="958" y="24"/>
                  </a:cubicBezTo>
                  <a:cubicBezTo>
                    <a:pt x="674" y="124"/>
                    <a:pt x="441" y="374"/>
                    <a:pt x="358" y="674"/>
                  </a:cubicBezTo>
                  <a:lnTo>
                    <a:pt x="41" y="2290"/>
                  </a:lnTo>
                  <a:cubicBezTo>
                    <a:pt x="1" y="2493"/>
                    <a:pt x="81" y="2630"/>
                    <a:pt x="255" y="2630"/>
                  </a:cubicBezTo>
                  <a:cubicBezTo>
                    <a:pt x="295" y="2630"/>
                    <a:pt x="341" y="2623"/>
                    <a:pt x="391" y="2607"/>
                  </a:cubicBezTo>
                  <a:cubicBezTo>
                    <a:pt x="674" y="2490"/>
                    <a:pt x="891" y="2257"/>
                    <a:pt x="991" y="1957"/>
                  </a:cubicBezTo>
                  <a:cubicBezTo>
                    <a:pt x="1091" y="1424"/>
                    <a:pt x="1191" y="874"/>
                    <a:pt x="1308" y="341"/>
                  </a:cubicBezTo>
                  <a:cubicBezTo>
                    <a:pt x="1348" y="138"/>
                    <a:pt x="1257" y="1"/>
                    <a:pt x="1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3" name="Google Shape;553;p33"/>
          <p:cNvGrpSpPr/>
          <p:nvPr/>
        </p:nvGrpSpPr>
        <p:grpSpPr>
          <a:xfrm>
            <a:off x="6033617" y="1614481"/>
            <a:ext cx="413213" cy="432650"/>
            <a:chOff x="8686797" y="1412711"/>
            <a:chExt cx="413213" cy="432650"/>
          </a:xfrm>
        </p:grpSpPr>
        <p:sp>
          <p:nvSpPr>
            <p:cNvPr id="554" name="Google Shape;554;p33"/>
            <p:cNvSpPr/>
            <p:nvPr/>
          </p:nvSpPr>
          <p:spPr>
            <a:xfrm>
              <a:off x="8686797" y="1573458"/>
              <a:ext cx="413213" cy="111166"/>
            </a:xfrm>
            <a:custGeom>
              <a:avLst/>
              <a:gdLst/>
              <a:ahLst/>
              <a:cxnLst/>
              <a:rect l="l" t="t" r="r" b="b"/>
              <a:pathLst>
                <a:path w="3784" h="1018" extrusionOk="0">
                  <a:moveTo>
                    <a:pt x="1084" y="1"/>
                  </a:moveTo>
                  <a:cubicBezTo>
                    <a:pt x="667" y="1"/>
                    <a:pt x="1" y="1017"/>
                    <a:pt x="584" y="1017"/>
                  </a:cubicBezTo>
                  <a:lnTo>
                    <a:pt x="2683" y="1017"/>
                  </a:lnTo>
                  <a:cubicBezTo>
                    <a:pt x="3100" y="1017"/>
                    <a:pt x="3783" y="1"/>
                    <a:pt x="3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3"/>
            <p:cNvSpPr/>
            <p:nvPr/>
          </p:nvSpPr>
          <p:spPr>
            <a:xfrm>
              <a:off x="8851907" y="1412711"/>
              <a:ext cx="125143" cy="432650"/>
            </a:xfrm>
            <a:custGeom>
              <a:avLst/>
              <a:gdLst/>
              <a:ahLst/>
              <a:cxnLst/>
              <a:rect l="l" t="t" r="r" b="b"/>
              <a:pathLst>
                <a:path w="1146" h="3962" extrusionOk="0">
                  <a:moveTo>
                    <a:pt x="812" y="0"/>
                  </a:moveTo>
                  <a:cubicBezTo>
                    <a:pt x="524" y="0"/>
                    <a:pt x="1" y="469"/>
                    <a:pt x="13" y="786"/>
                  </a:cubicBezTo>
                  <a:lnTo>
                    <a:pt x="130" y="3735"/>
                  </a:lnTo>
                  <a:cubicBezTo>
                    <a:pt x="134" y="3898"/>
                    <a:pt x="204" y="3961"/>
                    <a:pt x="304" y="3961"/>
                  </a:cubicBezTo>
                  <a:cubicBezTo>
                    <a:pt x="572" y="3961"/>
                    <a:pt x="1060" y="3504"/>
                    <a:pt x="1096" y="3285"/>
                  </a:cubicBezTo>
                  <a:lnTo>
                    <a:pt x="1129" y="3085"/>
                  </a:lnTo>
                  <a:cubicBezTo>
                    <a:pt x="1146" y="2970"/>
                    <a:pt x="1133" y="2891"/>
                    <a:pt x="1100" y="2840"/>
                  </a:cubicBezTo>
                  <a:lnTo>
                    <a:pt x="1100" y="2840"/>
                  </a:lnTo>
                  <a:lnTo>
                    <a:pt x="996" y="219"/>
                  </a:lnTo>
                  <a:cubicBezTo>
                    <a:pt x="992" y="63"/>
                    <a:pt x="91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6" name="Google Shape;556;p33"/>
          <p:cNvGrpSpPr/>
          <p:nvPr/>
        </p:nvGrpSpPr>
        <p:grpSpPr>
          <a:xfrm>
            <a:off x="7033454" y="2486744"/>
            <a:ext cx="1095622" cy="458097"/>
            <a:chOff x="6378944" y="2304180"/>
            <a:chExt cx="1095622" cy="458097"/>
          </a:xfrm>
        </p:grpSpPr>
        <p:sp>
          <p:nvSpPr>
            <p:cNvPr id="557" name="Google Shape;557;p33"/>
            <p:cNvSpPr/>
            <p:nvPr/>
          </p:nvSpPr>
          <p:spPr>
            <a:xfrm>
              <a:off x="6400348" y="2315755"/>
              <a:ext cx="576904" cy="415834"/>
            </a:xfrm>
            <a:custGeom>
              <a:avLst/>
              <a:gdLst/>
              <a:ahLst/>
              <a:cxnLst/>
              <a:rect l="l" t="t" r="r" b="b"/>
              <a:pathLst>
                <a:path w="5283" h="3808" extrusionOk="0">
                  <a:moveTo>
                    <a:pt x="4881" y="0"/>
                  </a:moveTo>
                  <a:cubicBezTo>
                    <a:pt x="4752" y="0"/>
                    <a:pt x="4588" y="67"/>
                    <a:pt x="4421" y="229"/>
                  </a:cubicBezTo>
                  <a:cubicBezTo>
                    <a:pt x="3288" y="1295"/>
                    <a:pt x="2022" y="2178"/>
                    <a:pt x="639" y="2878"/>
                  </a:cubicBezTo>
                  <a:cubicBezTo>
                    <a:pt x="272" y="3062"/>
                    <a:pt x="0" y="3808"/>
                    <a:pt x="372" y="3808"/>
                  </a:cubicBezTo>
                  <a:cubicBezTo>
                    <a:pt x="439" y="3808"/>
                    <a:pt x="527" y="3784"/>
                    <a:pt x="639" y="3728"/>
                  </a:cubicBezTo>
                  <a:cubicBezTo>
                    <a:pt x="2205" y="2928"/>
                    <a:pt x="3638" y="1895"/>
                    <a:pt x="4904" y="679"/>
                  </a:cubicBezTo>
                  <a:cubicBezTo>
                    <a:pt x="5282" y="324"/>
                    <a:pt x="5164" y="0"/>
                    <a:pt x="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3"/>
            <p:cNvSpPr/>
            <p:nvPr/>
          </p:nvSpPr>
          <p:spPr>
            <a:xfrm>
              <a:off x="6840654" y="2304180"/>
              <a:ext cx="602784" cy="379252"/>
            </a:xfrm>
            <a:custGeom>
              <a:avLst/>
              <a:gdLst/>
              <a:ahLst/>
              <a:cxnLst/>
              <a:rect l="l" t="t" r="r" b="b"/>
              <a:pathLst>
                <a:path w="5520" h="3473" extrusionOk="0">
                  <a:moveTo>
                    <a:pt x="948" y="1"/>
                  </a:moveTo>
                  <a:cubicBezTo>
                    <a:pt x="592" y="1"/>
                    <a:pt x="0" y="686"/>
                    <a:pt x="256" y="984"/>
                  </a:cubicBezTo>
                  <a:cubicBezTo>
                    <a:pt x="1322" y="2234"/>
                    <a:pt x="2772" y="3117"/>
                    <a:pt x="4372" y="3467"/>
                  </a:cubicBezTo>
                  <a:cubicBezTo>
                    <a:pt x="4389" y="3471"/>
                    <a:pt x="4407" y="3472"/>
                    <a:pt x="4426" y="3472"/>
                  </a:cubicBezTo>
                  <a:cubicBezTo>
                    <a:pt x="4862" y="3472"/>
                    <a:pt x="5519" y="2563"/>
                    <a:pt x="5071" y="2467"/>
                  </a:cubicBezTo>
                  <a:cubicBezTo>
                    <a:pt x="3522" y="2118"/>
                    <a:pt x="2139" y="1284"/>
                    <a:pt x="1106" y="68"/>
                  </a:cubicBezTo>
                  <a:cubicBezTo>
                    <a:pt x="1064" y="21"/>
                    <a:pt x="1009" y="1"/>
                    <a:pt x="9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3"/>
            <p:cNvSpPr/>
            <p:nvPr/>
          </p:nvSpPr>
          <p:spPr>
            <a:xfrm>
              <a:off x="7084176" y="2442320"/>
              <a:ext cx="390390" cy="265028"/>
            </a:xfrm>
            <a:custGeom>
              <a:avLst/>
              <a:gdLst/>
              <a:ahLst/>
              <a:cxnLst/>
              <a:rect l="l" t="t" r="r" b="b"/>
              <a:pathLst>
                <a:path w="3575" h="2427" extrusionOk="0">
                  <a:moveTo>
                    <a:pt x="1751" y="1"/>
                  </a:moveTo>
                  <a:cubicBezTo>
                    <a:pt x="1444" y="1"/>
                    <a:pt x="883" y="557"/>
                    <a:pt x="975" y="886"/>
                  </a:cubicBezTo>
                  <a:cubicBezTo>
                    <a:pt x="1021" y="1045"/>
                    <a:pt x="1087" y="1195"/>
                    <a:pt x="1169" y="1334"/>
                  </a:cubicBezTo>
                  <a:lnTo>
                    <a:pt x="1169" y="1334"/>
                  </a:lnTo>
                  <a:cubicBezTo>
                    <a:pt x="1037" y="1353"/>
                    <a:pt x="906" y="1376"/>
                    <a:pt x="775" y="1402"/>
                  </a:cubicBezTo>
                  <a:cubicBezTo>
                    <a:pt x="475" y="1469"/>
                    <a:pt x="225" y="1669"/>
                    <a:pt x="109" y="1952"/>
                  </a:cubicBezTo>
                  <a:cubicBezTo>
                    <a:pt x="47" y="2090"/>
                    <a:pt x="0" y="2427"/>
                    <a:pt x="228" y="2427"/>
                  </a:cubicBezTo>
                  <a:cubicBezTo>
                    <a:pt x="247" y="2427"/>
                    <a:pt x="268" y="2424"/>
                    <a:pt x="292" y="2419"/>
                  </a:cubicBezTo>
                  <a:cubicBezTo>
                    <a:pt x="854" y="2306"/>
                    <a:pt x="1436" y="2250"/>
                    <a:pt x="2021" y="2250"/>
                  </a:cubicBezTo>
                  <a:cubicBezTo>
                    <a:pt x="2217" y="2250"/>
                    <a:pt x="2412" y="2256"/>
                    <a:pt x="2608" y="2269"/>
                  </a:cubicBezTo>
                  <a:cubicBezTo>
                    <a:pt x="2891" y="2269"/>
                    <a:pt x="3158" y="2119"/>
                    <a:pt x="3291" y="1869"/>
                  </a:cubicBezTo>
                  <a:cubicBezTo>
                    <a:pt x="3375" y="1752"/>
                    <a:pt x="3575" y="1319"/>
                    <a:pt x="3291" y="1269"/>
                  </a:cubicBezTo>
                  <a:cubicBezTo>
                    <a:pt x="2658" y="1202"/>
                    <a:pt x="2108" y="753"/>
                    <a:pt x="1925" y="136"/>
                  </a:cubicBezTo>
                  <a:cubicBezTo>
                    <a:pt x="1897" y="41"/>
                    <a:pt x="1833" y="1"/>
                    <a:pt x="17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3"/>
            <p:cNvSpPr/>
            <p:nvPr/>
          </p:nvSpPr>
          <p:spPr>
            <a:xfrm>
              <a:off x="6378944" y="2477155"/>
              <a:ext cx="383620" cy="285121"/>
            </a:xfrm>
            <a:custGeom>
              <a:avLst/>
              <a:gdLst/>
              <a:ahLst/>
              <a:cxnLst/>
              <a:rect l="l" t="t" r="r" b="b"/>
              <a:pathLst>
                <a:path w="3513" h="2611" extrusionOk="0">
                  <a:moveTo>
                    <a:pt x="1951" y="0"/>
                  </a:moveTo>
                  <a:cubicBezTo>
                    <a:pt x="1668" y="0"/>
                    <a:pt x="1385" y="317"/>
                    <a:pt x="1285" y="550"/>
                  </a:cubicBezTo>
                  <a:lnTo>
                    <a:pt x="1268" y="550"/>
                  </a:lnTo>
                  <a:cubicBezTo>
                    <a:pt x="1068" y="1033"/>
                    <a:pt x="751" y="1483"/>
                    <a:pt x="352" y="1850"/>
                  </a:cubicBezTo>
                  <a:cubicBezTo>
                    <a:pt x="164" y="2023"/>
                    <a:pt x="1" y="2611"/>
                    <a:pt x="298" y="2611"/>
                  </a:cubicBezTo>
                  <a:cubicBezTo>
                    <a:pt x="344" y="2611"/>
                    <a:pt x="400" y="2597"/>
                    <a:pt x="468" y="2566"/>
                  </a:cubicBezTo>
                  <a:cubicBezTo>
                    <a:pt x="984" y="2330"/>
                    <a:pt x="1534" y="2221"/>
                    <a:pt x="2091" y="2221"/>
                  </a:cubicBezTo>
                  <a:cubicBezTo>
                    <a:pt x="2200" y="2221"/>
                    <a:pt x="2309" y="2225"/>
                    <a:pt x="2418" y="2233"/>
                  </a:cubicBezTo>
                  <a:cubicBezTo>
                    <a:pt x="2421" y="2233"/>
                    <a:pt x="2425" y="2233"/>
                    <a:pt x="2428" y="2233"/>
                  </a:cubicBezTo>
                  <a:cubicBezTo>
                    <a:pt x="2846" y="2233"/>
                    <a:pt x="3513" y="1250"/>
                    <a:pt x="2918" y="1217"/>
                  </a:cubicBezTo>
                  <a:cubicBezTo>
                    <a:pt x="2815" y="1210"/>
                    <a:pt x="2712" y="1206"/>
                    <a:pt x="2609" y="1206"/>
                  </a:cubicBezTo>
                  <a:cubicBezTo>
                    <a:pt x="2297" y="1206"/>
                    <a:pt x="1987" y="1238"/>
                    <a:pt x="1684" y="1299"/>
                  </a:cubicBezTo>
                  <a:lnTo>
                    <a:pt x="1684" y="1299"/>
                  </a:lnTo>
                  <a:cubicBezTo>
                    <a:pt x="1858" y="1037"/>
                    <a:pt x="2009" y="759"/>
                    <a:pt x="2134" y="467"/>
                  </a:cubicBezTo>
                  <a:cubicBezTo>
                    <a:pt x="2218" y="267"/>
                    <a:pt x="2234" y="0"/>
                    <a:pt x="1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1" name="Google Shape;561;p33"/>
          <p:cNvGrpSpPr/>
          <p:nvPr/>
        </p:nvGrpSpPr>
        <p:grpSpPr>
          <a:xfrm>
            <a:off x="6398985" y="3058916"/>
            <a:ext cx="960415" cy="861490"/>
            <a:chOff x="5744475" y="2723951"/>
            <a:chExt cx="960415" cy="861490"/>
          </a:xfrm>
        </p:grpSpPr>
        <p:sp>
          <p:nvSpPr>
            <p:cNvPr id="562" name="Google Shape;562;p33"/>
            <p:cNvSpPr/>
            <p:nvPr/>
          </p:nvSpPr>
          <p:spPr>
            <a:xfrm>
              <a:off x="5805301" y="2746119"/>
              <a:ext cx="144472" cy="773027"/>
            </a:xfrm>
            <a:custGeom>
              <a:avLst/>
              <a:gdLst/>
              <a:ahLst/>
              <a:cxnLst/>
              <a:rect l="l" t="t" r="r" b="b"/>
              <a:pathLst>
                <a:path w="1323" h="7079" extrusionOk="0">
                  <a:moveTo>
                    <a:pt x="1031" y="1"/>
                  </a:moveTo>
                  <a:cubicBezTo>
                    <a:pt x="741" y="1"/>
                    <a:pt x="227" y="470"/>
                    <a:pt x="239" y="787"/>
                  </a:cubicBezTo>
                  <a:cubicBezTo>
                    <a:pt x="330" y="2618"/>
                    <a:pt x="338" y="4449"/>
                    <a:pt x="252" y="6280"/>
                  </a:cubicBezTo>
                  <a:lnTo>
                    <a:pt x="252" y="6280"/>
                  </a:lnTo>
                  <a:cubicBezTo>
                    <a:pt x="82" y="6496"/>
                    <a:pt x="0" y="6752"/>
                    <a:pt x="156" y="6885"/>
                  </a:cubicBezTo>
                  <a:lnTo>
                    <a:pt x="289" y="7002"/>
                  </a:lnTo>
                  <a:cubicBezTo>
                    <a:pt x="348" y="7055"/>
                    <a:pt x="413" y="7078"/>
                    <a:pt x="480" y="7078"/>
                  </a:cubicBezTo>
                  <a:cubicBezTo>
                    <a:pt x="809" y="7078"/>
                    <a:pt x="1192" y="6518"/>
                    <a:pt x="1206" y="6269"/>
                  </a:cubicBezTo>
                  <a:cubicBezTo>
                    <a:pt x="1306" y="4252"/>
                    <a:pt x="1322" y="2236"/>
                    <a:pt x="1222" y="220"/>
                  </a:cubicBezTo>
                  <a:cubicBezTo>
                    <a:pt x="1213" y="64"/>
                    <a:pt x="1137" y="1"/>
                    <a:pt x="10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3"/>
            <p:cNvSpPr/>
            <p:nvPr/>
          </p:nvSpPr>
          <p:spPr>
            <a:xfrm>
              <a:off x="5792525" y="2723951"/>
              <a:ext cx="854381" cy="779251"/>
            </a:xfrm>
            <a:custGeom>
              <a:avLst/>
              <a:gdLst/>
              <a:ahLst/>
              <a:cxnLst/>
              <a:rect l="l" t="t" r="r" b="b"/>
              <a:pathLst>
                <a:path w="7824" h="7136" extrusionOk="0">
                  <a:moveTo>
                    <a:pt x="7172" y="1"/>
                  </a:moveTo>
                  <a:cubicBezTo>
                    <a:pt x="7156" y="1"/>
                    <a:pt x="7139" y="3"/>
                    <a:pt x="7121" y="6"/>
                  </a:cubicBezTo>
                  <a:lnTo>
                    <a:pt x="1073" y="106"/>
                  </a:lnTo>
                  <a:cubicBezTo>
                    <a:pt x="659" y="106"/>
                    <a:pt x="0" y="1123"/>
                    <a:pt x="575" y="1123"/>
                  </a:cubicBezTo>
                  <a:cubicBezTo>
                    <a:pt x="580" y="1123"/>
                    <a:pt x="585" y="1123"/>
                    <a:pt x="589" y="1123"/>
                  </a:cubicBezTo>
                  <a:lnTo>
                    <a:pt x="589" y="1140"/>
                  </a:lnTo>
                  <a:lnTo>
                    <a:pt x="6396" y="1028"/>
                  </a:lnTo>
                  <a:lnTo>
                    <a:pt x="6396" y="1028"/>
                  </a:lnTo>
                  <a:cubicBezTo>
                    <a:pt x="6333" y="3031"/>
                    <a:pt x="6485" y="5033"/>
                    <a:pt x="6821" y="7005"/>
                  </a:cubicBezTo>
                  <a:cubicBezTo>
                    <a:pt x="6835" y="7096"/>
                    <a:pt x="6889" y="7135"/>
                    <a:pt x="6964" y="7135"/>
                  </a:cubicBezTo>
                  <a:cubicBezTo>
                    <a:pt x="7244" y="7135"/>
                    <a:pt x="7824" y="6597"/>
                    <a:pt x="7771" y="6255"/>
                  </a:cubicBezTo>
                  <a:cubicBezTo>
                    <a:pt x="7438" y="4255"/>
                    <a:pt x="7305" y="2239"/>
                    <a:pt x="7371" y="223"/>
                  </a:cubicBezTo>
                  <a:cubicBezTo>
                    <a:pt x="7386" y="105"/>
                    <a:pt x="7297" y="1"/>
                    <a:pt x="71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3"/>
            <p:cNvSpPr/>
            <p:nvPr/>
          </p:nvSpPr>
          <p:spPr>
            <a:xfrm>
              <a:off x="5763367" y="3408754"/>
              <a:ext cx="941522" cy="127546"/>
            </a:xfrm>
            <a:custGeom>
              <a:avLst/>
              <a:gdLst/>
              <a:ahLst/>
              <a:cxnLst/>
              <a:rect l="l" t="t" r="r" b="b"/>
              <a:pathLst>
                <a:path w="8622" h="1168" extrusionOk="0">
                  <a:moveTo>
                    <a:pt x="8038" y="1"/>
                  </a:moveTo>
                  <a:lnTo>
                    <a:pt x="1073" y="151"/>
                  </a:lnTo>
                  <a:cubicBezTo>
                    <a:pt x="660" y="151"/>
                    <a:pt x="1" y="1167"/>
                    <a:pt x="576" y="1167"/>
                  </a:cubicBezTo>
                  <a:cubicBezTo>
                    <a:pt x="580" y="1167"/>
                    <a:pt x="585" y="1167"/>
                    <a:pt x="590" y="1167"/>
                  </a:cubicBezTo>
                  <a:lnTo>
                    <a:pt x="7555" y="1017"/>
                  </a:lnTo>
                  <a:cubicBezTo>
                    <a:pt x="7971" y="1017"/>
                    <a:pt x="8621" y="1"/>
                    <a:pt x="8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3"/>
            <p:cNvSpPr/>
            <p:nvPr/>
          </p:nvSpPr>
          <p:spPr>
            <a:xfrm>
              <a:off x="5744475" y="3457786"/>
              <a:ext cx="877968" cy="127655"/>
            </a:xfrm>
            <a:custGeom>
              <a:avLst/>
              <a:gdLst/>
              <a:ahLst/>
              <a:cxnLst/>
              <a:rect l="l" t="t" r="r" b="b"/>
              <a:pathLst>
                <a:path w="8040" h="1169" extrusionOk="0">
                  <a:moveTo>
                    <a:pt x="7505" y="1"/>
                  </a:moveTo>
                  <a:cubicBezTo>
                    <a:pt x="7496" y="1"/>
                    <a:pt x="7487" y="1"/>
                    <a:pt x="7478" y="2"/>
                  </a:cubicBezTo>
                  <a:lnTo>
                    <a:pt x="1063" y="152"/>
                  </a:lnTo>
                  <a:cubicBezTo>
                    <a:pt x="653" y="152"/>
                    <a:pt x="0" y="1169"/>
                    <a:pt x="552" y="1169"/>
                  </a:cubicBezTo>
                  <a:cubicBezTo>
                    <a:pt x="561" y="1169"/>
                    <a:pt x="570" y="1168"/>
                    <a:pt x="580" y="1168"/>
                  </a:cubicBezTo>
                  <a:lnTo>
                    <a:pt x="6978" y="1018"/>
                  </a:lnTo>
                  <a:cubicBezTo>
                    <a:pt x="7388" y="1002"/>
                    <a:pt x="8040" y="1"/>
                    <a:pt x="75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6" name="Google Shape;566;p33"/>
          <p:cNvGrpSpPr/>
          <p:nvPr/>
        </p:nvGrpSpPr>
        <p:grpSpPr>
          <a:xfrm>
            <a:off x="7666830" y="3021132"/>
            <a:ext cx="961508" cy="910303"/>
            <a:chOff x="7012321" y="2914767"/>
            <a:chExt cx="961508" cy="910303"/>
          </a:xfrm>
        </p:grpSpPr>
        <p:sp>
          <p:nvSpPr>
            <p:cNvPr id="567" name="Google Shape;567;p33"/>
            <p:cNvSpPr/>
            <p:nvPr/>
          </p:nvSpPr>
          <p:spPr>
            <a:xfrm>
              <a:off x="7065091" y="2929289"/>
              <a:ext cx="853507" cy="112913"/>
            </a:xfrm>
            <a:custGeom>
              <a:avLst/>
              <a:gdLst/>
              <a:ahLst/>
              <a:cxnLst/>
              <a:rect l="l" t="t" r="r" b="b"/>
              <a:pathLst>
                <a:path w="7816" h="1034" extrusionOk="0">
                  <a:moveTo>
                    <a:pt x="1084" y="0"/>
                  </a:moveTo>
                  <a:cubicBezTo>
                    <a:pt x="667" y="0"/>
                    <a:pt x="1" y="1017"/>
                    <a:pt x="601" y="1017"/>
                  </a:cubicBezTo>
                  <a:lnTo>
                    <a:pt x="6733" y="1033"/>
                  </a:lnTo>
                  <a:cubicBezTo>
                    <a:pt x="7149" y="1033"/>
                    <a:pt x="7816" y="34"/>
                    <a:pt x="7216" y="17"/>
                  </a:cubicBezTo>
                  <a:lnTo>
                    <a:pt x="10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8" name="Google Shape;568;p33"/>
            <p:cNvGrpSpPr/>
            <p:nvPr/>
          </p:nvGrpSpPr>
          <p:grpSpPr>
            <a:xfrm>
              <a:off x="7012321" y="2914767"/>
              <a:ext cx="961508" cy="910303"/>
              <a:chOff x="7012321" y="2686167"/>
              <a:chExt cx="961508" cy="910303"/>
            </a:xfrm>
          </p:grpSpPr>
          <p:sp>
            <p:nvSpPr>
              <p:cNvPr id="569" name="Google Shape;569;p33"/>
              <p:cNvSpPr/>
              <p:nvPr/>
            </p:nvSpPr>
            <p:spPr>
              <a:xfrm>
                <a:off x="7012321" y="3472419"/>
                <a:ext cx="850450" cy="117172"/>
              </a:xfrm>
              <a:custGeom>
                <a:avLst/>
                <a:gdLst/>
                <a:ahLst/>
                <a:cxnLst/>
                <a:rect l="l" t="t" r="r" b="b"/>
                <a:pathLst>
                  <a:path w="7788" h="1073" extrusionOk="0">
                    <a:moveTo>
                      <a:pt x="7229" y="1"/>
                    </a:moveTo>
                    <a:cubicBezTo>
                      <a:pt x="7225" y="1"/>
                      <a:pt x="7220" y="1"/>
                      <a:pt x="7215" y="1"/>
                    </a:cubicBezTo>
                    <a:cubicBezTo>
                      <a:pt x="6015" y="40"/>
                      <a:pt x="4820" y="56"/>
                      <a:pt x="3624" y="56"/>
                    </a:cubicBezTo>
                    <a:cubicBezTo>
                      <a:pt x="2778" y="56"/>
                      <a:pt x="1932" y="48"/>
                      <a:pt x="1083" y="34"/>
                    </a:cubicBezTo>
                    <a:cubicBezTo>
                      <a:pt x="667" y="34"/>
                      <a:pt x="0" y="1051"/>
                      <a:pt x="600" y="1051"/>
                    </a:cubicBezTo>
                    <a:cubicBezTo>
                      <a:pt x="1442" y="1064"/>
                      <a:pt x="2287" y="1073"/>
                      <a:pt x="3134" y="1073"/>
                    </a:cubicBezTo>
                    <a:cubicBezTo>
                      <a:pt x="4331" y="1073"/>
                      <a:pt x="5531" y="1056"/>
                      <a:pt x="6732" y="1017"/>
                    </a:cubicBezTo>
                    <a:cubicBezTo>
                      <a:pt x="7145" y="1001"/>
                      <a:pt x="7788" y="1"/>
                      <a:pt x="72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33"/>
              <p:cNvSpPr/>
              <p:nvPr/>
            </p:nvSpPr>
            <p:spPr>
              <a:xfrm>
                <a:off x="7081883" y="2693702"/>
                <a:ext cx="137483" cy="824351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7549" extrusionOk="0">
                    <a:moveTo>
                      <a:pt x="809" y="0"/>
                    </a:moveTo>
                    <a:cubicBezTo>
                      <a:pt x="520" y="0"/>
                      <a:pt x="1" y="477"/>
                      <a:pt x="13" y="783"/>
                    </a:cubicBezTo>
                    <a:cubicBezTo>
                      <a:pt x="96" y="2966"/>
                      <a:pt x="180" y="5149"/>
                      <a:pt x="263" y="7332"/>
                    </a:cubicBezTo>
                    <a:cubicBezTo>
                      <a:pt x="272" y="7486"/>
                      <a:pt x="346" y="7549"/>
                      <a:pt x="451" y="7549"/>
                    </a:cubicBezTo>
                    <a:cubicBezTo>
                      <a:pt x="740" y="7549"/>
                      <a:pt x="1258" y="7071"/>
                      <a:pt x="1246" y="6765"/>
                    </a:cubicBezTo>
                    <a:cubicBezTo>
                      <a:pt x="1163" y="4582"/>
                      <a:pt x="1080" y="2400"/>
                      <a:pt x="996" y="217"/>
                    </a:cubicBezTo>
                    <a:cubicBezTo>
                      <a:pt x="987" y="62"/>
                      <a:pt x="913" y="0"/>
                      <a:pt x="8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33"/>
              <p:cNvSpPr/>
              <p:nvPr/>
            </p:nvSpPr>
            <p:spPr>
              <a:xfrm>
                <a:off x="7752935" y="2686167"/>
                <a:ext cx="174611" cy="816925"/>
              </a:xfrm>
              <a:custGeom>
                <a:avLst/>
                <a:gdLst/>
                <a:ahLst/>
                <a:cxnLst/>
                <a:rect l="l" t="t" r="r" b="b"/>
                <a:pathLst>
                  <a:path w="1599" h="7481" extrusionOk="0">
                    <a:moveTo>
                      <a:pt x="1002" y="0"/>
                    </a:moveTo>
                    <a:cubicBezTo>
                      <a:pt x="733" y="0"/>
                      <a:pt x="191" y="462"/>
                      <a:pt x="167" y="769"/>
                    </a:cubicBezTo>
                    <a:cubicBezTo>
                      <a:pt x="0" y="2969"/>
                      <a:pt x="133" y="5185"/>
                      <a:pt x="583" y="7351"/>
                    </a:cubicBezTo>
                    <a:cubicBezTo>
                      <a:pt x="601" y="7442"/>
                      <a:pt x="657" y="7481"/>
                      <a:pt x="734" y="7481"/>
                    </a:cubicBezTo>
                    <a:cubicBezTo>
                      <a:pt x="1021" y="7481"/>
                      <a:pt x="1599" y="6939"/>
                      <a:pt x="1533" y="6584"/>
                    </a:cubicBezTo>
                    <a:cubicBezTo>
                      <a:pt x="1116" y="4485"/>
                      <a:pt x="983" y="2352"/>
                      <a:pt x="1150" y="203"/>
                    </a:cubicBezTo>
                    <a:cubicBezTo>
                      <a:pt x="1158" y="58"/>
                      <a:pt x="1097" y="0"/>
                      <a:pt x="10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/>
              <p:cNvSpPr/>
              <p:nvPr/>
            </p:nvSpPr>
            <p:spPr>
              <a:xfrm>
                <a:off x="7085050" y="3401437"/>
                <a:ext cx="888779" cy="125689"/>
              </a:xfrm>
              <a:custGeom>
                <a:avLst/>
                <a:gdLst/>
                <a:ahLst/>
                <a:cxnLst/>
                <a:rect l="l" t="t" r="r" b="b"/>
                <a:pathLst>
                  <a:path w="8139" h="1151" extrusionOk="0">
                    <a:moveTo>
                      <a:pt x="7580" y="1"/>
                    </a:moveTo>
                    <a:cubicBezTo>
                      <a:pt x="7575" y="1"/>
                      <a:pt x="7570" y="1"/>
                      <a:pt x="7566" y="1"/>
                    </a:cubicBezTo>
                    <a:cubicBezTo>
                      <a:pt x="6122" y="90"/>
                      <a:pt x="4685" y="134"/>
                      <a:pt x="3246" y="134"/>
                    </a:cubicBezTo>
                    <a:cubicBezTo>
                      <a:pt x="2526" y="134"/>
                      <a:pt x="1806" y="123"/>
                      <a:pt x="1084" y="101"/>
                    </a:cubicBezTo>
                    <a:cubicBezTo>
                      <a:pt x="667" y="101"/>
                      <a:pt x="1" y="1117"/>
                      <a:pt x="601" y="1117"/>
                    </a:cubicBezTo>
                    <a:cubicBezTo>
                      <a:pt x="1317" y="1140"/>
                      <a:pt x="2035" y="1151"/>
                      <a:pt x="2754" y="1151"/>
                    </a:cubicBezTo>
                    <a:cubicBezTo>
                      <a:pt x="4192" y="1151"/>
                      <a:pt x="5633" y="1106"/>
                      <a:pt x="7066" y="1017"/>
                    </a:cubicBezTo>
                    <a:cubicBezTo>
                      <a:pt x="7479" y="1001"/>
                      <a:pt x="8138" y="1"/>
                      <a:pt x="758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/>
              <p:cNvSpPr/>
              <p:nvPr/>
            </p:nvSpPr>
            <p:spPr>
              <a:xfrm>
                <a:off x="7032305" y="2756274"/>
                <a:ext cx="133770" cy="785476"/>
              </a:xfrm>
              <a:custGeom>
                <a:avLst/>
                <a:gdLst/>
                <a:ahLst/>
                <a:cxnLst/>
                <a:rect l="l" t="t" r="r" b="b"/>
                <a:pathLst>
                  <a:path w="1225" h="7193" extrusionOk="0">
                    <a:moveTo>
                      <a:pt x="891" y="1"/>
                    </a:moveTo>
                    <a:cubicBezTo>
                      <a:pt x="616" y="1"/>
                      <a:pt x="79" y="470"/>
                      <a:pt x="67" y="777"/>
                    </a:cubicBezTo>
                    <a:cubicBezTo>
                      <a:pt x="1" y="2843"/>
                      <a:pt x="51" y="4909"/>
                      <a:pt x="217" y="6975"/>
                    </a:cubicBezTo>
                    <a:cubicBezTo>
                      <a:pt x="230" y="7130"/>
                      <a:pt x="308" y="7192"/>
                      <a:pt x="414" y="7192"/>
                    </a:cubicBezTo>
                    <a:cubicBezTo>
                      <a:pt x="709" y="7192"/>
                      <a:pt x="1225" y="6715"/>
                      <a:pt x="1200" y="6409"/>
                    </a:cubicBezTo>
                    <a:cubicBezTo>
                      <a:pt x="1034" y="4359"/>
                      <a:pt x="984" y="2277"/>
                      <a:pt x="1050" y="210"/>
                    </a:cubicBezTo>
                    <a:cubicBezTo>
                      <a:pt x="1055" y="61"/>
                      <a:pt x="990" y="1"/>
                      <a:pt x="8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/>
              <p:cNvSpPr/>
              <p:nvPr/>
            </p:nvSpPr>
            <p:spPr>
              <a:xfrm>
                <a:off x="7037110" y="3414214"/>
                <a:ext cx="850559" cy="122086"/>
              </a:xfrm>
              <a:custGeom>
                <a:avLst/>
                <a:gdLst/>
                <a:ahLst/>
                <a:cxnLst/>
                <a:rect l="l" t="t" r="r" b="b"/>
                <a:pathLst>
                  <a:path w="7789" h="1118" extrusionOk="0">
                    <a:moveTo>
                      <a:pt x="7188" y="1"/>
                    </a:moveTo>
                    <a:lnTo>
                      <a:pt x="1073" y="101"/>
                    </a:lnTo>
                    <a:cubicBezTo>
                      <a:pt x="660" y="101"/>
                      <a:pt x="1" y="1117"/>
                      <a:pt x="559" y="1117"/>
                    </a:cubicBezTo>
                    <a:cubicBezTo>
                      <a:pt x="564" y="1117"/>
                      <a:pt x="568" y="1117"/>
                      <a:pt x="573" y="1117"/>
                    </a:cubicBezTo>
                    <a:lnTo>
                      <a:pt x="6705" y="1017"/>
                    </a:lnTo>
                    <a:cubicBezTo>
                      <a:pt x="7122" y="1017"/>
                      <a:pt x="7788" y="1"/>
                      <a:pt x="718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3"/>
              <p:cNvSpPr/>
              <p:nvPr/>
            </p:nvSpPr>
            <p:spPr>
              <a:xfrm>
                <a:off x="7050542" y="2893541"/>
                <a:ext cx="136391" cy="573518"/>
              </a:xfrm>
              <a:custGeom>
                <a:avLst/>
                <a:gdLst/>
                <a:ahLst/>
                <a:cxnLst/>
                <a:rect l="l" t="t" r="r" b="b"/>
                <a:pathLst>
                  <a:path w="1249" h="5252" extrusionOk="0">
                    <a:moveTo>
                      <a:pt x="978" y="1"/>
                    </a:moveTo>
                    <a:cubicBezTo>
                      <a:pt x="715" y="1"/>
                      <a:pt x="170" y="462"/>
                      <a:pt x="133" y="770"/>
                    </a:cubicBezTo>
                    <a:cubicBezTo>
                      <a:pt x="0" y="2186"/>
                      <a:pt x="17" y="3619"/>
                      <a:pt x="217" y="5035"/>
                    </a:cubicBezTo>
                    <a:cubicBezTo>
                      <a:pt x="239" y="5190"/>
                      <a:pt x="323" y="5252"/>
                      <a:pt x="434" y="5252"/>
                    </a:cubicBezTo>
                    <a:cubicBezTo>
                      <a:pt x="740" y="5252"/>
                      <a:pt x="1249" y="4775"/>
                      <a:pt x="1200" y="4469"/>
                    </a:cubicBezTo>
                    <a:cubicBezTo>
                      <a:pt x="1000" y="3052"/>
                      <a:pt x="967" y="1636"/>
                      <a:pt x="1117" y="203"/>
                    </a:cubicBezTo>
                    <a:cubicBezTo>
                      <a:pt x="1130" y="59"/>
                      <a:pt x="1072" y="1"/>
                      <a:pt x="9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3"/>
              <p:cNvSpPr/>
              <p:nvPr/>
            </p:nvSpPr>
            <p:spPr>
              <a:xfrm>
                <a:off x="7223192" y="3453963"/>
                <a:ext cx="649849" cy="142506"/>
              </a:xfrm>
              <a:custGeom>
                <a:avLst/>
                <a:gdLst/>
                <a:ahLst/>
                <a:cxnLst/>
                <a:rect l="l" t="t" r="r" b="b"/>
                <a:pathLst>
                  <a:path w="5951" h="1305" extrusionOk="0">
                    <a:moveTo>
                      <a:pt x="1093" y="0"/>
                    </a:moveTo>
                    <a:cubicBezTo>
                      <a:pt x="657" y="0"/>
                      <a:pt x="1" y="939"/>
                      <a:pt x="452" y="1003"/>
                    </a:cubicBezTo>
                    <a:cubicBezTo>
                      <a:pt x="1798" y="1204"/>
                      <a:pt x="3173" y="1305"/>
                      <a:pt x="4550" y="1305"/>
                    </a:cubicBezTo>
                    <a:cubicBezTo>
                      <a:pt x="4656" y="1305"/>
                      <a:pt x="4762" y="1304"/>
                      <a:pt x="4868" y="1303"/>
                    </a:cubicBezTo>
                    <a:cubicBezTo>
                      <a:pt x="5284" y="1303"/>
                      <a:pt x="5951" y="287"/>
                      <a:pt x="5351" y="287"/>
                    </a:cubicBezTo>
                    <a:cubicBezTo>
                      <a:pt x="5249" y="288"/>
                      <a:pt x="5148" y="288"/>
                      <a:pt x="5046" y="288"/>
                    </a:cubicBezTo>
                    <a:cubicBezTo>
                      <a:pt x="3734" y="288"/>
                      <a:pt x="2434" y="189"/>
                      <a:pt x="1135" y="3"/>
                    </a:cubicBezTo>
                    <a:cubicBezTo>
                      <a:pt x="1121" y="1"/>
                      <a:pt x="1107" y="0"/>
                      <a:pt x="10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7" name="Google Shape;577;p33"/>
          <p:cNvSpPr/>
          <p:nvPr/>
        </p:nvSpPr>
        <p:spPr>
          <a:xfrm>
            <a:off x="6756036" y="4083929"/>
            <a:ext cx="1650449" cy="670379"/>
          </a:xfrm>
          <a:custGeom>
            <a:avLst/>
            <a:gdLst/>
            <a:ahLst/>
            <a:cxnLst/>
            <a:rect l="l" t="t" r="r" b="b"/>
            <a:pathLst>
              <a:path w="15114" h="6139" extrusionOk="0">
                <a:moveTo>
                  <a:pt x="1231" y="0"/>
                </a:moveTo>
                <a:cubicBezTo>
                  <a:pt x="978" y="0"/>
                  <a:pt x="496" y="370"/>
                  <a:pt x="417" y="640"/>
                </a:cubicBezTo>
                <a:cubicBezTo>
                  <a:pt x="1" y="2273"/>
                  <a:pt x="1467" y="3139"/>
                  <a:pt x="2900" y="3239"/>
                </a:cubicBezTo>
                <a:cubicBezTo>
                  <a:pt x="3077" y="3252"/>
                  <a:pt x="3257" y="3256"/>
                  <a:pt x="3437" y="3256"/>
                </a:cubicBezTo>
                <a:cubicBezTo>
                  <a:pt x="3684" y="3256"/>
                  <a:pt x="3933" y="3249"/>
                  <a:pt x="4181" y="3249"/>
                </a:cubicBezTo>
                <a:cubicBezTo>
                  <a:pt x="4710" y="3249"/>
                  <a:pt x="5237" y="3280"/>
                  <a:pt x="5733" y="3473"/>
                </a:cubicBezTo>
                <a:cubicBezTo>
                  <a:pt x="6731" y="3865"/>
                  <a:pt x="7392" y="4789"/>
                  <a:pt x="7447" y="5848"/>
                </a:cubicBezTo>
                <a:lnTo>
                  <a:pt x="7447" y="5848"/>
                </a:lnTo>
                <a:cubicBezTo>
                  <a:pt x="7447" y="5873"/>
                  <a:pt x="7448" y="5897"/>
                  <a:pt x="7449" y="5922"/>
                </a:cubicBezTo>
                <a:cubicBezTo>
                  <a:pt x="7462" y="6077"/>
                  <a:pt x="7539" y="6139"/>
                  <a:pt x="7644" y="6139"/>
                </a:cubicBezTo>
                <a:cubicBezTo>
                  <a:pt x="7935" y="6139"/>
                  <a:pt x="8444" y="5662"/>
                  <a:pt x="8432" y="5355"/>
                </a:cubicBezTo>
                <a:cubicBezTo>
                  <a:pt x="8432" y="5350"/>
                  <a:pt x="8432" y="5345"/>
                  <a:pt x="8431" y="5339"/>
                </a:cubicBezTo>
                <a:lnTo>
                  <a:pt x="8431" y="5339"/>
                </a:lnTo>
                <a:lnTo>
                  <a:pt x="8432" y="5339"/>
                </a:lnTo>
                <a:cubicBezTo>
                  <a:pt x="8249" y="2589"/>
                  <a:pt x="11648" y="3956"/>
                  <a:pt x="13214" y="3256"/>
                </a:cubicBezTo>
                <a:cubicBezTo>
                  <a:pt x="14214" y="2806"/>
                  <a:pt x="15114" y="1623"/>
                  <a:pt x="14597" y="523"/>
                </a:cubicBezTo>
                <a:cubicBezTo>
                  <a:pt x="14555" y="425"/>
                  <a:pt x="14480" y="383"/>
                  <a:pt x="14390" y="383"/>
                </a:cubicBezTo>
                <a:cubicBezTo>
                  <a:pt x="14053" y="383"/>
                  <a:pt x="13503" y="958"/>
                  <a:pt x="13648" y="1273"/>
                </a:cubicBezTo>
                <a:cubicBezTo>
                  <a:pt x="14144" y="2356"/>
                  <a:pt x="12907" y="2515"/>
                  <a:pt x="11854" y="2515"/>
                </a:cubicBezTo>
                <a:cubicBezTo>
                  <a:pt x="11417" y="2515"/>
                  <a:pt x="11011" y="2487"/>
                  <a:pt x="10775" y="2487"/>
                </a:cubicBezTo>
                <a:cubicBezTo>
                  <a:pt x="10740" y="2487"/>
                  <a:pt x="10709" y="2488"/>
                  <a:pt x="10682" y="2489"/>
                </a:cubicBezTo>
                <a:cubicBezTo>
                  <a:pt x="10065" y="2489"/>
                  <a:pt x="9449" y="2673"/>
                  <a:pt x="8932" y="3023"/>
                </a:cubicBezTo>
                <a:cubicBezTo>
                  <a:pt x="8576" y="3256"/>
                  <a:pt x="8275" y="3552"/>
                  <a:pt x="8038" y="3891"/>
                </a:cubicBezTo>
                <a:lnTo>
                  <a:pt x="8038" y="3891"/>
                </a:lnTo>
                <a:cubicBezTo>
                  <a:pt x="7644" y="3154"/>
                  <a:pt x="6972" y="2593"/>
                  <a:pt x="6083" y="2373"/>
                </a:cubicBezTo>
                <a:cubicBezTo>
                  <a:pt x="4866" y="2056"/>
                  <a:pt x="767" y="2756"/>
                  <a:pt x="1367" y="307"/>
                </a:cubicBezTo>
                <a:cubicBezTo>
                  <a:pt x="1421" y="85"/>
                  <a:pt x="1353" y="0"/>
                  <a:pt x="123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8" name="Google Shape;578;p33"/>
          <p:cNvGrpSpPr/>
          <p:nvPr/>
        </p:nvGrpSpPr>
        <p:grpSpPr>
          <a:xfrm>
            <a:off x="6589374" y="1266457"/>
            <a:ext cx="1983764" cy="1242717"/>
            <a:chOff x="5955674" y="1232475"/>
            <a:chExt cx="1777885" cy="1113745"/>
          </a:xfrm>
        </p:grpSpPr>
        <p:sp>
          <p:nvSpPr>
            <p:cNvPr id="579" name="Google Shape;579;p33"/>
            <p:cNvSpPr/>
            <p:nvPr/>
          </p:nvSpPr>
          <p:spPr>
            <a:xfrm>
              <a:off x="6020977" y="1270477"/>
              <a:ext cx="141632" cy="997760"/>
            </a:xfrm>
            <a:custGeom>
              <a:avLst/>
              <a:gdLst/>
              <a:ahLst/>
              <a:cxnLst/>
              <a:rect l="l" t="t" r="r" b="b"/>
              <a:pathLst>
                <a:path w="1297" h="9137" extrusionOk="0">
                  <a:moveTo>
                    <a:pt x="980" y="0"/>
                  </a:moveTo>
                  <a:cubicBezTo>
                    <a:pt x="693" y="0"/>
                    <a:pt x="173" y="469"/>
                    <a:pt x="197" y="786"/>
                  </a:cubicBezTo>
                  <a:cubicBezTo>
                    <a:pt x="314" y="3502"/>
                    <a:pt x="264" y="6218"/>
                    <a:pt x="14" y="8934"/>
                  </a:cubicBezTo>
                  <a:cubicBezTo>
                    <a:pt x="1" y="9078"/>
                    <a:pt x="59" y="9137"/>
                    <a:pt x="152" y="9137"/>
                  </a:cubicBezTo>
                  <a:cubicBezTo>
                    <a:pt x="415" y="9137"/>
                    <a:pt x="960" y="8675"/>
                    <a:pt x="997" y="8368"/>
                  </a:cubicBezTo>
                  <a:cubicBezTo>
                    <a:pt x="1230" y="5652"/>
                    <a:pt x="1297" y="2936"/>
                    <a:pt x="1163" y="220"/>
                  </a:cubicBezTo>
                  <a:cubicBezTo>
                    <a:pt x="1159" y="63"/>
                    <a:pt x="1085" y="0"/>
                    <a:pt x="9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3"/>
            <p:cNvSpPr/>
            <p:nvPr/>
          </p:nvSpPr>
          <p:spPr>
            <a:xfrm>
              <a:off x="6010821" y="1232475"/>
              <a:ext cx="1624459" cy="142069"/>
            </a:xfrm>
            <a:custGeom>
              <a:avLst/>
              <a:gdLst/>
              <a:ahLst/>
              <a:cxnLst/>
              <a:rect l="l" t="t" r="r" b="b"/>
              <a:pathLst>
                <a:path w="14876" h="1301" extrusionOk="0">
                  <a:moveTo>
                    <a:pt x="14317" y="1"/>
                  </a:moveTo>
                  <a:cubicBezTo>
                    <a:pt x="14313" y="1"/>
                    <a:pt x="14308" y="1"/>
                    <a:pt x="14303" y="1"/>
                  </a:cubicBezTo>
                  <a:lnTo>
                    <a:pt x="1073" y="284"/>
                  </a:lnTo>
                  <a:cubicBezTo>
                    <a:pt x="660" y="284"/>
                    <a:pt x="1" y="1301"/>
                    <a:pt x="560" y="1301"/>
                  </a:cubicBezTo>
                  <a:cubicBezTo>
                    <a:pt x="564" y="1301"/>
                    <a:pt x="569" y="1301"/>
                    <a:pt x="573" y="1301"/>
                  </a:cubicBezTo>
                  <a:lnTo>
                    <a:pt x="13804" y="1017"/>
                  </a:lnTo>
                  <a:cubicBezTo>
                    <a:pt x="14217" y="1017"/>
                    <a:pt x="14876" y="1"/>
                    <a:pt x="143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3"/>
            <p:cNvSpPr/>
            <p:nvPr/>
          </p:nvSpPr>
          <p:spPr>
            <a:xfrm>
              <a:off x="7485060" y="1232475"/>
              <a:ext cx="209992" cy="1007479"/>
            </a:xfrm>
            <a:custGeom>
              <a:avLst/>
              <a:gdLst/>
              <a:ahLst/>
              <a:cxnLst/>
              <a:rect l="l" t="t" r="r" b="b"/>
              <a:pathLst>
                <a:path w="1923" h="9226" extrusionOk="0">
                  <a:moveTo>
                    <a:pt x="813" y="1"/>
                  </a:moveTo>
                  <a:cubicBezTo>
                    <a:pt x="512" y="1"/>
                    <a:pt x="0" y="478"/>
                    <a:pt x="37" y="784"/>
                  </a:cubicBezTo>
                  <a:lnTo>
                    <a:pt x="903" y="8999"/>
                  </a:lnTo>
                  <a:cubicBezTo>
                    <a:pt x="921" y="9161"/>
                    <a:pt x="1005" y="9226"/>
                    <a:pt x="1117" y="9226"/>
                  </a:cubicBezTo>
                  <a:cubicBezTo>
                    <a:pt x="1418" y="9226"/>
                    <a:pt x="1923" y="8753"/>
                    <a:pt x="1886" y="8449"/>
                  </a:cubicBezTo>
                  <a:cubicBezTo>
                    <a:pt x="1603" y="5700"/>
                    <a:pt x="1303" y="2967"/>
                    <a:pt x="1020" y="218"/>
                  </a:cubicBezTo>
                  <a:cubicBezTo>
                    <a:pt x="1002" y="63"/>
                    <a:pt x="921" y="1"/>
                    <a:pt x="8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5955674" y="2180563"/>
              <a:ext cx="1777885" cy="135845"/>
            </a:xfrm>
            <a:custGeom>
              <a:avLst/>
              <a:gdLst/>
              <a:ahLst/>
              <a:cxnLst/>
              <a:rect l="l" t="t" r="r" b="b"/>
              <a:pathLst>
                <a:path w="16281" h="1244" extrusionOk="0">
                  <a:moveTo>
                    <a:pt x="15722" y="0"/>
                  </a:moveTo>
                  <a:cubicBezTo>
                    <a:pt x="15718" y="0"/>
                    <a:pt x="15713" y="0"/>
                    <a:pt x="15708" y="0"/>
                  </a:cubicBezTo>
                  <a:cubicBezTo>
                    <a:pt x="12811" y="149"/>
                    <a:pt x="9908" y="227"/>
                    <a:pt x="7002" y="227"/>
                  </a:cubicBezTo>
                  <a:cubicBezTo>
                    <a:pt x="5028" y="227"/>
                    <a:pt x="3053" y="191"/>
                    <a:pt x="1078" y="117"/>
                  </a:cubicBezTo>
                  <a:cubicBezTo>
                    <a:pt x="1075" y="117"/>
                    <a:pt x="1071" y="117"/>
                    <a:pt x="1068" y="117"/>
                  </a:cubicBezTo>
                  <a:cubicBezTo>
                    <a:pt x="651" y="117"/>
                    <a:pt x="0" y="1117"/>
                    <a:pt x="595" y="1133"/>
                  </a:cubicBezTo>
                  <a:cubicBezTo>
                    <a:pt x="2570" y="1208"/>
                    <a:pt x="4542" y="1243"/>
                    <a:pt x="6514" y="1243"/>
                  </a:cubicBezTo>
                  <a:cubicBezTo>
                    <a:pt x="9417" y="1243"/>
                    <a:pt x="12318" y="1166"/>
                    <a:pt x="15225" y="1017"/>
                  </a:cubicBezTo>
                  <a:cubicBezTo>
                    <a:pt x="15638" y="1000"/>
                    <a:pt x="16281" y="0"/>
                    <a:pt x="157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5984503" y="1301818"/>
              <a:ext cx="144035" cy="1030848"/>
            </a:xfrm>
            <a:custGeom>
              <a:avLst/>
              <a:gdLst/>
              <a:ahLst/>
              <a:cxnLst/>
              <a:rect l="l" t="t" r="r" b="b"/>
              <a:pathLst>
                <a:path w="1319" h="9440" extrusionOk="0">
                  <a:moveTo>
                    <a:pt x="760" y="1"/>
                  </a:moveTo>
                  <a:cubicBezTo>
                    <a:pt x="434" y="1"/>
                    <a:pt x="0" y="550"/>
                    <a:pt x="14" y="816"/>
                  </a:cubicBezTo>
                  <a:cubicBezTo>
                    <a:pt x="298" y="3615"/>
                    <a:pt x="348" y="6431"/>
                    <a:pt x="148" y="9230"/>
                  </a:cubicBezTo>
                  <a:cubicBezTo>
                    <a:pt x="139" y="9380"/>
                    <a:pt x="201" y="9440"/>
                    <a:pt x="297" y="9440"/>
                  </a:cubicBezTo>
                  <a:cubicBezTo>
                    <a:pt x="567" y="9440"/>
                    <a:pt x="1106" y="8971"/>
                    <a:pt x="1131" y="8664"/>
                  </a:cubicBezTo>
                  <a:cubicBezTo>
                    <a:pt x="1318" y="6038"/>
                    <a:pt x="1286" y="3397"/>
                    <a:pt x="1061" y="769"/>
                  </a:cubicBezTo>
                  <a:lnTo>
                    <a:pt x="1061" y="769"/>
                  </a:lnTo>
                  <a:cubicBezTo>
                    <a:pt x="1193" y="572"/>
                    <a:pt x="1245" y="357"/>
                    <a:pt x="1114" y="232"/>
                  </a:cubicBezTo>
                  <a:lnTo>
                    <a:pt x="931" y="66"/>
                  </a:lnTo>
                  <a:cubicBezTo>
                    <a:pt x="880" y="21"/>
                    <a:pt x="822" y="1"/>
                    <a:pt x="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5971508" y="2222388"/>
              <a:ext cx="1703192" cy="123833"/>
            </a:xfrm>
            <a:custGeom>
              <a:avLst/>
              <a:gdLst/>
              <a:ahLst/>
              <a:cxnLst/>
              <a:rect l="l" t="t" r="r" b="b"/>
              <a:pathLst>
                <a:path w="15597" h="1134" extrusionOk="0">
                  <a:moveTo>
                    <a:pt x="14997" y="1"/>
                  </a:moveTo>
                  <a:lnTo>
                    <a:pt x="1083" y="117"/>
                  </a:lnTo>
                  <a:cubicBezTo>
                    <a:pt x="667" y="117"/>
                    <a:pt x="0" y="1134"/>
                    <a:pt x="583" y="1134"/>
                  </a:cubicBezTo>
                  <a:lnTo>
                    <a:pt x="14513" y="1017"/>
                  </a:lnTo>
                  <a:cubicBezTo>
                    <a:pt x="14930" y="1017"/>
                    <a:pt x="15597" y="1"/>
                    <a:pt x="149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5" name="Google Shape;585;p33"/>
          <p:cNvGrpSpPr/>
          <p:nvPr/>
        </p:nvGrpSpPr>
        <p:grpSpPr>
          <a:xfrm>
            <a:off x="1265019" y="2905798"/>
            <a:ext cx="3828957" cy="1724435"/>
            <a:chOff x="2734407" y="2494736"/>
            <a:chExt cx="2858711" cy="1287468"/>
          </a:xfrm>
        </p:grpSpPr>
        <p:sp>
          <p:nvSpPr>
            <p:cNvPr id="586" name="Google Shape;586;p33"/>
            <p:cNvSpPr/>
            <p:nvPr/>
          </p:nvSpPr>
          <p:spPr>
            <a:xfrm>
              <a:off x="2734407" y="2494736"/>
              <a:ext cx="2822274" cy="1287468"/>
            </a:xfrm>
            <a:custGeom>
              <a:avLst/>
              <a:gdLst/>
              <a:ahLst/>
              <a:cxnLst/>
              <a:rect l="l" t="t" r="r" b="b"/>
              <a:pathLst>
                <a:path w="25845" h="11790" extrusionOk="0">
                  <a:moveTo>
                    <a:pt x="13348" y="1048"/>
                  </a:moveTo>
                  <a:cubicBezTo>
                    <a:pt x="14967" y="1048"/>
                    <a:pt x="16584" y="1170"/>
                    <a:pt x="18179" y="1489"/>
                  </a:cubicBezTo>
                  <a:cubicBezTo>
                    <a:pt x="19812" y="1806"/>
                    <a:pt x="21612" y="2272"/>
                    <a:pt x="22995" y="3239"/>
                  </a:cubicBezTo>
                  <a:cubicBezTo>
                    <a:pt x="23695" y="3705"/>
                    <a:pt x="24228" y="4372"/>
                    <a:pt x="24511" y="5171"/>
                  </a:cubicBezTo>
                  <a:cubicBezTo>
                    <a:pt x="24894" y="6371"/>
                    <a:pt x="24294" y="7321"/>
                    <a:pt x="23378" y="8087"/>
                  </a:cubicBezTo>
                  <a:cubicBezTo>
                    <a:pt x="20946" y="10128"/>
                    <a:pt x="17710" y="10761"/>
                    <a:pt x="14587" y="10761"/>
                  </a:cubicBezTo>
                  <a:cubicBezTo>
                    <a:pt x="14114" y="10761"/>
                    <a:pt x="13644" y="10746"/>
                    <a:pt x="13180" y="10720"/>
                  </a:cubicBezTo>
                  <a:cubicBezTo>
                    <a:pt x="11347" y="10620"/>
                    <a:pt x="9515" y="10354"/>
                    <a:pt x="7732" y="9920"/>
                  </a:cubicBezTo>
                  <a:cubicBezTo>
                    <a:pt x="6065" y="9504"/>
                    <a:pt x="4166" y="9004"/>
                    <a:pt x="2866" y="7804"/>
                  </a:cubicBezTo>
                  <a:cubicBezTo>
                    <a:pt x="1316" y="6354"/>
                    <a:pt x="1266" y="4222"/>
                    <a:pt x="2966" y="2905"/>
                  </a:cubicBezTo>
                  <a:cubicBezTo>
                    <a:pt x="4210" y="1935"/>
                    <a:pt x="5854" y="1680"/>
                    <a:pt x="7439" y="1432"/>
                  </a:cubicBezTo>
                  <a:lnTo>
                    <a:pt x="7439" y="1432"/>
                  </a:lnTo>
                  <a:cubicBezTo>
                    <a:pt x="7460" y="1439"/>
                    <a:pt x="7485" y="1442"/>
                    <a:pt x="7514" y="1442"/>
                  </a:cubicBezTo>
                  <a:cubicBezTo>
                    <a:pt x="7530" y="1442"/>
                    <a:pt x="7547" y="1441"/>
                    <a:pt x="7565" y="1439"/>
                  </a:cubicBezTo>
                  <a:cubicBezTo>
                    <a:pt x="9478" y="1221"/>
                    <a:pt x="11415" y="1048"/>
                    <a:pt x="13348" y="1048"/>
                  </a:cubicBezTo>
                  <a:close/>
                  <a:moveTo>
                    <a:pt x="14169" y="0"/>
                  </a:moveTo>
                  <a:cubicBezTo>
                    <a:pt x="12666" y="0"/>
                    <a:pt x="11164" y="102"/>
                    <a:pt x="9711" y="244"/>
                  </a:cubicBezTo>
                  <a:lnTo>
                    <a:pt x="9711" y="244"/>
                  </a:lnTo>
                  <a:cubicBezTo>
                    <a:pt x="9704" y="174"/>
                    <a:pt x="9663" y="130"/>
                    <a:pt x="9575" y="130"/>
                  </a:cubicBezTo>
                  <a:cubicBezTo>
                    <a:pt x="9552" y="130"/>
                    <a:pt x="9527" y="133"/>
                    <a:pt x="9498" y="139"/>
                  </a:cubicBezTo>
                  <a:cubicBezTo>
                    <a:pt x="9043" y="236"/>
                    <a:pt x="8553" y="327"/>
                    <a:pt x="8047" y="423"/>
                  </a:cubicBezTo>
                  <a:lnTo>
                    <a:pt x="8047" y="423"/>
                  </a:lnTo>
                  <a:cubicBezTo>
                    <a:pt x="8034" y="424"/>
                    <a:pt x="8022" y="427"/>
                    <a:pt x="8010" y="430"/>
                  </a:cubicBezTo>
                  <a:lnTo>
                    <a:pt x="8010" y="430"/>
                  </a:lnTo>
                  <a:cubicBezTo>
                    <a:pt x="4942" y="1012"/>
                    <a:pt x="1256" y="1805"/>
                    <a:pt x="700" y="5338"/>
                  </a:cubicBezTo>
                  <a:cubicBezTo>
                    <a:pt x="0" y="9787"/>
                    <a:pt x="6615" y="10987"/>
                    <a:pt x="9681" y="11437"/>
                  </a:cubicBezTo>
                  <a:cubicBezTo>
                    <a:pt x="11104" y="11651"/>
                    <a:pt x="12572" y="11789"/>
                    <a:pt x="14037" y="11789"/>
                  </a:cubicBezTo>
                  <a:cubicBezTo>
                    <a:pt x="16896" y="11789"/>
                    <a:pt x="19743" y="11263"/>
                    <a:pt x="22212" y="9754"/>
                  </a:cubicBezTo>
                  <a:cubicBezTo>
                    <a:pt x="23645" y="8887"/>
                    <a:pt x="25328" y="7588"/>
                    <a:pt x="25594" y="5838"/>
                  </a:cubicBezTo>
                  <a:cubicBezTo>
                    <a:pt x="25844" y="4105"/>
                    <a:pt x="24594" y="2689"/>
                    <a:pt x="23178" y="1922"/>
                  </a:cubicBezTo>
                  <a:cubicBezTo>
                    <a:pt x="20471" y="449"/>
                    <a:pt x="17318" y="0"/>
                    <a:pt x="141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3"/>
            <p:cNvSpPr/>
            <p:nvPr/>
          </p:nvSpPr>
          <p:spPr>
            <a:xfrm>
              <a:off x="5467428" y="3131928"/>
              <a:ext cx="123068" cy="230740"/>
            </a:xfrm>
            <a:custGeom>
              <a:avLst/>
              <a:gdLst/>
              <a:ahLst/>
              <a:cxnLst/>
              <a:rect l="l" t="t" r="r" b="b"/>
              <a:pathLst>
                <a:path w="1127" h="2113" extrusionOk="0">
                  <a:moveTo>
                    <a:pt x="1010" y="1"/>
                  </a:moveTo>
                  <a:cubicBezTo>
                    <a:pt x="966" y="1"/>
                    <a:pt x="918" y="16"/>
                    <a:pt x="884" y="36"/>
                  </a:cubicBezTo>
                  <a:cubicBezTo>
                    <a:pt x="750" y="120"/>
                    <a:pt x="650" y="236"/>
                    <a:pt x="634" y="386"/>
                  </a:cubicBezTo>
                  <a:cubicBezTo>
                    <a:pt x="617" y="653"/>
                    <a:pt x="550" y="919"/>
                    <a:pt x="467" y="1153"/>
                  </a:cubicBezTo>
                  <a:cubicBezTo>
                    <a:pt x="457" y="1172"/>
                    <a:pt x="453" y="1180"/>
                    <a:pt x="455" y="1180"/>
                  </a:cubicBezTo>
                  <a:cubicBezTo>
                    <a:pt x="456" y="1180"/>
                    <a:pt x="460" y="1176"/>
                    <a:pt x="467" y="1169"/>
                  </a:cubicBezTo>
                  <a:lnTo>
                    <a:pt x="467" y="1169"/>
                  </a:lnTo>
                  <a:lnTo>
                    <a:pt x="450" y="1219"/>
                  </a:lnTo>
                  <a:lnTo>
                    <a:pt x="417" y="1303"/>
                  </a:lnTo>
                  <a:cubicBezTo>
                    <a:pt x="384" y="1369"/>
                    <a:pt x="350" y="1436"/>
                    <a:pt x="317" y="1503"/>
                  </a:cubicBezTo>
                  <a:cubicBezTo>
                    <a:pt x="317" y="1536"/>
                    <a:pt x="301" y="1553"/>
                    <a:pt x="284" y="1569"/>
                  </a:cubicBezTo>
                  <a:cubicBezTo>
                    <a:pt x="284" y="1586"/>
                    <a:pt x="267" y="1603"/>
                    <a:pt x="251" y="1619"/>
                  </a:cubicBezTo>
                  <a:cubicBezTo>
                    <a:pt x="217" y="1686"/>
                    <a:pt x="184" y="1753"/>
                    <a:pt x="134" y="1803"/>
                  </a:cubicBezTo>
                  <a:cubicBezTo>
                    <a:pt x="101" y="1869"/>
                    <a:pt x="1" y="2069"/>
                    <a:pt x="134" y="2102"/>
                  </a:cubicBezTo>
                  <a:cubicBezTo>
                    <a:pt x="152" y="2109"/>
                    <a:pt x="171" y="2112"/>
                    <a:pt x="189" y="2112"/>
                  </a:cubicBezTo>
                  <a:cubicBezTo>
                    <a:pt x="307" y="2112"/>
                    <a:pt x="426" y="1989"/>
                    <a:pt x="484" y="1902"/>
                  </a:cubicBezTo>
                  <a:cubicBezTo>
                    <a:pt x="850" y="1369"/>
                    <a:pt x="1084" y="753"/>
                    <a:pt x="1117" y="120"/>
                  </a:cubicBezTo>
                  <a:cubicBezTo>
                    <a:pt x="1127" y="31"/>
                    <a:pt x="1073" y="1"/>
                    <a:pt x="1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3"/>
            <p:cNvSpPr/>
            <p:nvPr/>
          </p:nvSpPr>
          <p:spPr>
            <a:xfrm>
              <a:off x="5507505" y="3297805"/>
              <a:ext cx="85613" cy="90636"/>
            </a:xfrm>
            <a:custGeom>
              <a:avLst/>
              <a:gdLst/>
              <a:ahLst/>
              <a:cxnLst/>
              <a:rect l="l" t="t" r="r" b="b"/>
              <a:pathLst>
                <a:path w="784" h="830" extrusionOk="0">
                  <a:moveTo>
                    <a:pt x="600" y="0"/>
                  </a:moveTo>
                  <a:cubicBezTo>
                    <a:pt x="533" y="34"/>
                    <a:pt x="467" y="84"/>
                    <a:pt x="417" y="134"/>
                  </a:cubicBezTo>
                  <a:lnTo>
                    <a:pt x="117" y="467"/>
                  </a:lnTo>
                  <a:cubicBezTo>
                    <a:pt x="100" y="483"/>
                    <a:pt x="67" y="517"/>
                    <a:pt x="50" y="550"/>
                  </a:cubicBezTo>
                  <a:cubicBezTo>
                    <a:pt x="33" y="583"/>
                    <a:pt x="17" y="617"/>
                    <a:pt x="0" y="650"/>
                  </a:cubicBezTo>
                  <a:cubicBezTo>
                    <a:pt x="0" y="683"/>
                    <a:pt x="0" y="717"/>
                    <a:pt x="0" y="733"/>
                  </a:cubicBezTo>
                  <a:cubicBezTo>
                    <a:pt x="0" y="767"/>
                    <a:pt x="17" y="783"/>
                    <a:pt x="33" y="800"/>
                  </a:cubicBezTo>
                  <a:lnTo>
                    <a:pt x="83" y="817"/>
                  </a:lnTo>
                  <a:cubicBezTo>
                    <a:pt x="100" y="825"/>
                    <a:pt x="117" y="829"/>
                    <a:pt x="133" y="829"/>
                  </a:cubicBezTo>
                  <a:cubicBezTo>
                    <a:pt x="150" y="829"/>
                    <a:pt x="167" y="825"/>
                    <a:pt x="183" y="817"/>
                  </a:cubicBezTo>
                  <a:cubicBezTo>
                    <a:pt x="250" y="800"/>
                    <a:pt x="317" y="750"/>
                    <a:pt x="367" y="700"/>
                  </a:cubicBezTo>
                  <a:lnTo>
                    <a:pt x="383" y="667"/>
                  </a:lnTo>
                  <a:cubicBezTo>
                    <a:pt x="467" y="567"/>
                    <a:pt x="567" y="467"/>
                    <a:pt x="650" y="367"/>
                  </a:cubicBezTo>
                  <a:cubicBezTo>
                    <a:pt x="683" y="350"/>
                    <a:pt x="717" y="317"/>
                    <a:pt x="733" y="267"/>
                  </a:cubicBezTo>
                  <a:cubicBezTo>
                    <a:pt x="750" y="250"/>
                    <a:pt x="767" y="217"/>
                    <a:pt x="767" y="184"/>
                  </a:cubicBezTo>
                  <a:cubicBezTo>
                    <a:pt x="783" y="150"/>
                    <a:pt x="783" y="117"/>
                    <a:pt x="767" y="100"/>
                  </a:cubicBezTo>
                  <a:cubicBezTo>
                    <a:pt x="767" y="67"/>
                    <a:pt x="767" y="50"/>
                    <a:pt x="750" y="34"/>
                  </a:cubicBezTo>
                  <a:lnTo>
                    <a:pt x="7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9" name="Google Shape;589;p33"/>
          <p:cNvGrpSpPr/>
          <p:nvPr/>
        </p:nvGrpSpPr>
        <p:grpSpPr>
          <a:xfrm>
            <a:off x="514506" y="1406820"/>
            <a:ext cx="1735227" cy="852473"/>
            <a:chOff x="423336" y="1391625"/>
            <a:chExt cx="1735227" cy="852473"/>
          </a:xfrm>
        </p:grpSpPr>
        <p:sp>
          <p:nvSpPr>
            <p:cNvPr id="590" name="Google Shape;590;p33"/>
            <p:cNvSpPr/>
            <p:nvPr/>
          </p:nvSpPr>
          <p:spPr>
            <a:xfrm>
              <a:off x="1826937" y="1402625"/>
              <a:ext cx="208823" cy="808368"/>
            </a:xfrm>
            <a:custGeom>
              <a:avLst/>
              <a:gdLst/>
              <a:ahLst/>
              <a:cxnLst/>
              <a:rect l="l" t="t" r="r" b="b"/>
              <a:pathLst>
                <a:path w="1736" h="6986" extrusionOk="0">
                  <a:moveTo>
                    <a:pt x="1198" y="0"/>
                  </a:moveTo>
                  <a:cubicBezTo>
                    <a:pt x="965" y="0"/>
                    <a:pt x="561" y="228"/>
                    <a:pt x="433" y="473"/>
                  </a:cubicBezTo>
                  <a:lnTo>
                    <a:pt x="450" y="490"/>
                  </a:lnTo>
                  <a:cubicBezTo>
                    <a:pt x="0" y="1323"/>
                    <a:pt x="233" y="2506"/>
                    <a:pt x="283" y="3406"/>
                  </a:cubicBezTo>
                  <a:cubicBezTo>
                    <a:pt x="367" y="4556"/>
                    <a:pt x="517" y="5705"/>
                    <a:pt x="717" y="6855"/>
                  </a:cubicBezTo>
                  <a:cubicBezTo>
                    <a:pt x="734" y="6947"/>
                    <a:pt x="790" y="6985"/>
                    <a:pt x="867" y="6985"/>
                  </a:cubicBezTo>
                  <a:cubicBezTo>
                    <a:pt x="1155" y="6985"/>
                    <a:pt x="1736" y="6444"/>
                    <a:pt x="1683" y="6089"/>
                  </a:cubicBezTo>
                  <a:cubicBezTo>
                    <a:pt x="1483" y="5089"/>
                    <a:pt x="1366" y="4072"/>
                    <a:pt x="1283" y="3039"/>
                  </a:cubicBezTo>
                  <a:cubicBezTo>
                    <a:pt x="1233" y="2323"/>
                    <a:pt x="950" y="1040"/>
                    <a:pt x="1283" y="407"/>
                  </a:cubicBezTo>
                  <a:cubicBezTo>
                    <a:pt x="1441" y="112"/>
                    <a:pt x="1361" y="0"/>
                    <a:pt x="11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3"/>
            <p:cNvSpPr/>
            <p:nvPr/>
          </p:nvSpPr>
          <p:spPr>
            <a:xfrm>
              <a:off x="640146" y="1409900"/>
              <a:ext cx="125150" cy="811394"/>
            </a:xfrm>
            <a:custGeom>
              <a:avLst/>
              <a:gdLst/>
              <a:ahLst/>
              <a:cxnLst/>
              <a:rect l="l" t="t" r="r" b="b"/>
              <a:pathLst>
                <a:path w="1143" h="7012" extrusionOk="0">
                  <a:moveTo>
                    <a:pt x="822" y="0"/>
                  </a:moveTo>
                  <a:cubicBezTo>
                    <a:pt x="526" y="0"/>
                    <a:pt x="18" y="473"/>
                    <a:pt x="42" y="777"/>
                  </a:cubicBezTo>
                  <a:cubicBezTo>
                    <a:pt x="159" y="2793"/>
                    <a:pt x="159" y="4793"/>
                    <a:pt x="9" y="6809"/>
                  </a:cubicBezTo>
                  <a:cubicBezTo>
                    <a:pt x="0" y="6953"/>
                    <a:pt x="61" y="7011"/>
                    <a:pt x="157" y="7011"/>
                  </a:cubicBezTo>
                  <a:cubicBezTo>
                    <a:pt x="426" y="7011"/>
                    <a:pt x="968" y="6550"/>
                    <a:pt x="992" y="6242"/>
                  </a:cubicBezTo>
                  <a:cubicBezTo>
                    <a:pt x="1142" y="4243"/>
                    <a:pt x="1142" y="2227"/>
                    <a:pt x="1025" y="227"/>
                  </a:cubicBezTo>
                  <a:cubicBezTo>
                    <a:pt x="1012" y="65"/>
                    <a:pt x="932" y="0"/>
                    <a:pt x="8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3"/>
            <p:cNvSpPr/>
            <p:nvPr/>
          </p:nvSpPr>
          <p:spPr>
            <a:xfrm>
              <a:off x="484408" y="1391625"/>
              <a:ext cx="1572117" cy="163390"/>
            </a:xfrm>
            <a:custGeom>
              <a:avLst/>
              <a:gdLst/>
              <a:ahLst/>
              <a:cxnLst/>
              <a:rect l="l" t="t" r="r" b="b"/>
              <a:pathLst>
                <a:path w="7836" h="1412" extrusionOk="0">
                  <a:moveTo>
                    <a:pt x="7351" y="0"/>
                  </a:moveTo>
                  <a:cubicBezTo>
                    <a:pt x="7312" y="0"/>
                    <a:pt x="7266" y="6"/>
                    <a:pt x="7214" y="18"/>
                  </a:cubicBezTo>
                  <a:cubicBezTo>
                    <a:pt x="6138" y="270"/>
                    <a:pt x="5042" y="395"/>
                    <a:pt x="3945" y="395"/>
                  </a:cubicBezTo>
                  <a:cubicBezTo>
                    <a:pt x="3004" y="395"/>
                    <a:pt x="2063" y="303"/>
                    <a:pt x="1133" y="118"/>
                  </a:cubicBezTo>
                  <a:cubicBezTo>
                    <a:pt x="1115" y="115"/>
                    <a:pt x="1097" y="114"/>
                    <a:pt x="1079" y="114"/>
                  </a:cubicBezTo>
                  <a:cubicBezTo>
                    <a:pt x="644" y="114"/>
                    <a:pt x="1" y="1038"/>
                    <a:pt x="433" y="1118"/>
                  </a:cubicBezTo>
                  <a:cubicBezTo>
                    <a:pt x="1411" y="1314"/>
                    <a:pt x="2400" y="1411"/>
                    <a:pt x="3389" y="1411"/>
                  </a:cubicBezTo>
                  <a:cubicBezTo>
                    <a:pt x="4588" y="1411"/>
                    <a:pt x="5786" y="1268"/>
                    <a:pt x="6965" y="985"/>
                  </a:cubicBezTo>
                  <a:cubicBezTo>
                    <a:pt x="7350" y="892"/>
                    <a:pt x="7836" y="0"/>
                    <a:pt x="73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3"/>
            <p:cNvSpPr/>
            <p:nvPr/>
          </p:nvSpPr>
          <p:spPr>
            <a:xfrm>
              <a:off x="423336" y="2122482"/>
              <a:ext cx="1735227" cy="121616"/>
            </a:xfrm>
            <a:custGeom>
              <a:avLst/>
              <a:gdLst/>
              <a:ahLst/>
              <a:cxnLst/>
              <a:rect l="l" t="t" r="r" b="b"/>
              <a:pathLst>
                <a:path w="8649" h="1051" extrusionOk="0">
                  <a:moveTo>
                    <a:pt x="8066" y="1"/>
                  </a:moveTo>
                  <a:lnTo>
                    <a:pt x="1084" y="34"/>
                  </a:lnTo>
                  <a:cubicBezTo>
                    <a:pt x="667" y="34"/>
                    <a:pt x="1" y="1051"/>
                    <a:pt x="601" y="1051"/>
                  </a:cubicBezTo>
                  <a:lnTo>
                    <a:pt x="7566" y="1017"/>
                  </a:lnTo>
                  <a:cubicBezTo>
                    <a:pt x="7982" y="1017"/>
                    <a:pt x="8649" y="1"/>
                    <a:pt x="80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3"/>
            <p:cNvSpPr txBox="1"/>
            <p:nvPr/>
          </p:nvSpPr>
          <p:spPr>
            <a:xfrm flipH="1">
              <a:off x="858850" y="1597450"/>
              <a:ext cx="866100" cy="50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chemeClr val="lt2"/>
                  </a:solidFill>
                  <a:latin typeface="Fira Sans"/>
                  <a:ea typeface="Fira Sans"/>
                  <a:cs typeface="Fira Sans"/>
                  <a:sym typeface="Fira Sans"/>
                </a:rPr>
                <a:t>MARS</a:t>
              </a:r>
              <a:endParaRPr sz="1500" b="1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595" name="Google Shape;595;p33"/>
          <p:cNvSpPr txBox="1"/>
          <p:nvPr/>
        </p:nvSpPr>
        <p:spPr>
          <a:xfrm flipH="1">
            <a:off x="6533007" y="3225470"/>
            <a:ext cx="692400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2000" b="1">
              <a:solidFill>
                <a:schemeClr val="l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96" name="Google Shape;596;p33"/>
          <p:cNvSpPr txBox="1"/>
          <p:nvPr/>
        </p:nvSpPr>
        <p:spPr>
          <a:xfrm flipH="1">
            <a:off x="7801395" y="3225482"/>
            <a:ext cx="692400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sz="2000" b="1">
              <a:solidFill>
                <a:schemeClr val="l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597" name="Google Shape;597;p33"/>
          <p:cNvGrpSpPr/>
          <p:nvPr/>
        </p:nvGrpSpPr>
        <p:grpSpPr>
          <a:xfrm>
            <a:off x="2273756" y="1404557"/>
            <a:ext cx="1735227" cy="852473"/>
            <a:chOff x="2182586" y="1389363"/>
            <a:chExt cx="1735227" cy="852473"/>
          </a:xfrm>
        </p:grpSpPr>
        <p:sp>
          <p:nvSpPr>
            <p:cNvPr id="598" name="Google Shape;598;p33"/>
            <p:cNvSpPr/>
            <p:nvPr/>
          </p:nvSpPr>
          <p:spPr>
            <a:xfrm>
              <a:off x="2399396" y="1407638"/>
              <a:ext cx="125150" cy="811394"/>
            </a:xfrm>
            <a:custGeom>
              <a:avLst/>
              <a:gdLst/>
              <a:ahLst/>
              <a:cxnLst/>
              <a:rect l="l" t="t" r="r" b="b"/>
              <a:pathLst>
                <a:path w="1143" h="7012" extrusionOk="0">
                  <a:moveTo>
                    <a:pt x="822" y="0"/>
                  </a:moveTo>
                  <a:cubicBezTo>
                    <a:pt x="526" y="0"/>
                    <a:pt x="18" y="473"/>
                    <a:pt x="42" y="777"/>
                  </a:cubicBezTo>
                  <a:cubicBezTo>
                    <a:pt x="159" y="2793"/>
                    <a:pt x="159" y="4793"/>
                    <a:pt x="9" y="6809"/>
                  </a:cubicBezTo>
                  <a:cubicBezTo>
                    <a:pt x="0" y="6953"/>
                    <a:pt x="61" y="7011"/>
                    <a:pt x="157" y="7011"/>
                  </a:cubicBezTo>
                  <a:cubicBezTo>
                    <a:pt x="426" y="7011"/>
                    <a:pt x="968" y="6550"/>
                    <a:pt x="992" y="6242"/>
                  </a:cubicBezTo>
                  <a:cubicBezTo>
                    <a:pt x="1142" y="4243"/>
                    <a:pt x="1142" y="2227"/>
                    <a:pt x="1025" y="227"/>
                  </a:cubicBezTo>
                  <a:cubicBezTo>
                    <a:pt x="1012" y="65"/>
                    <a:pt x="932" y="0"/>
                    <a:pt x="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3"/>
            <p:cNvSpPr/>
            <p:nvPr/>
          </p:nvSpPr>
          <p:spPr>
            <a:xfrm>
              <a:off x="3586187" y="1400363"/>
              <a:ext cx="208823" cy="808368"/>
            </a:xfrm>
            <a:custGeom>
              <a:avLst/>
              <a:gdLst/>
              <a:ahLst/>
              <a:cxnLst/>
              <a:rect l="l" t="t" r="r" b="b"/>
              <a:pathLst>
                <a:path w="1736" h="6986" extrusionOk="0">
                  <a:moveTo>
                    <a:pt x="1198" y="0"/>
                  </a:moveTo>
                  <a:cubicBezTo>
                    <a:pt x="965" y="0"/>
                    <a:pt x="561" y="228"/>
                    <a:pt x="433" y="473"/>
                  </a:cubicBezTo>
                  <a:lnTo>
                    <a:pt x="450" y="490"/>
                  </a:lnTo>
                  <a:cubicBezTo>
                    <a:pt x="0" y="1323"/>
                    <a:pt x="233" y="2506"/>
                    <a:pt x="283" y="3406"/>
                  </a:cubicBezTo>
                  <a:cubicBezTo>
                    <a:pt x="367" y="4556"/>
                    <a:pt x="517" y="5705"/>
                    <a:pt x="717" y="6855"/>
                  </a:cubicBezTo>
                  <a:cubicBezTo>
                    <a:pt x="734" y="6947"/>
                    <a:pt x="790" y="6985"/>
                    <a:pt x="867" y="6985"/>
                  </a:cubicBezTo>
                  <a:cubicBezTo>
                    <a:pt x="1155" y="6985"/>
                    <a:pt x="1736" y="6444"/>
                    <a:pt x="1683" y="6089"/>
                  </a:cubicBezTo>
                  <a:cubicBezTo>
                    <a:pt x="1483" y="5089"/>
                    <a:pt x="1366" y="4072"/>
                    <a:pt x="1283" y="3039"/>
                  </a:cubicBezTo>
                  <a:cubicBezTo>
                    <a:pt x="1233" y="2323"/>
                    <a:pt x="950" y="1040"/>
                    <a:pt x="1283" y="407"/>
                  </a:cubicBezTo>
                  <a:cubicBezTo>
                    <a:pt x="1441" y="112"/>
                    <a:pt x="1361" y="0"/>
                    <a:pt x="11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3"/>
            <p:cNvSpPr/>
            <p:nvPr/>
          </p:nvSpPr>
          <p:spPr>
            <a:xfrm>
              <a:off x="2243658" y="1389363"/>
              <a:ext cx="1572117" cy="163390"/>
            </a:xfrm>
            <a:custGeom>
              <a:avLst/>
              <a:gdLst/>
              <a:ahLst/>
              <a:cxnLst/>
              <a:rect l="l" t="t" r="r" b="b"/>
              <a:pathLst>
                <a:path w="7836" h="1412" extrusionOk="0">
                  <a:moveTo>
                    <a:pt x="7351" y="0"/>
                  </a:moveTo>
                  <a:cubicBezTo>
                    <a:pt x="7312" y="0"/>
                    <a:pt x="7266" y="6"/>
                    <a:pt x="7214" y="18"/>
                  </a:cubicBezTo>
                  <a:cubicBezTo>
                    <a:pt x="6138" y="270"/>
                    <a:pt x="5042" y="395"/>
                    <a:pt x="3945" y="395"/>
                  </a:cubicBezTo>
                  <a:cubicBezTo>
                    <a:pt x="3004" y="395"/>
                    <a:pt x="2063" y="303"/>
                    <a:pt x="1133" y="118"/>
                  </a:cubicBezTo>
                  <a:cubicBezTo>
                    <a:pt x="1115" y="115"/>
                    <a:pt x="1097" y="114"/>
                    <a:pt x="1079" y="114"/>
                  </a:cubicBezTo>
                  <a:cubicBezTo>
                    <a:pt x="644" y="114"/>
                    <a:pt x="1" y="1038"/>
                    <a:pt x="433" y="1118"/>
                  </a:cubicBezTo>
                  <a:cubicBezTo>
                    <a:pt x="1411" y="1314"/>
                    <a:pt x="2400" y="1411"/>
                    <a:pt x="3389" y="1411"/>
                  </a:cubicBezTo>
                  <a:cubicBezTo>
                    <a:pt x="4588" y="1411"/>
                    <a:pt x="5786" y="1268"/>
                    <a:pt x="6965" y="985"/>
                  </a:cubicBezTo>
                  <a:cubicBezTo>
                    <a:pt x="7350" y="892"/>
                    <a:pt x="7836" y="0"/>
                    <a:pt x="73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3"/>
            <p:cNvSpPr/>
            <p:nvPr/>
          </p:nvSpPr>
          <p:spPr>
            <a:xfrm>
              <a:off x="2182586" y="2120219"/>
              <a:ext cx="1735227" cy="121616"/>
            </a:xfrm>
            <a:custGeom>
              <a:avLst/>
              <a:gdLst/>
              <a:ahLst/>
              <a:cxnLst/>
              <a:rect l="l" t="t" r="r" b="b"/>
              <a:pathLst>
                <a:path w="8649" h="1051" extrusionOk="0">
                  <a:moveTo>
                    <a:pt x="8066" y="1"/>
                  </a:moveTo>
                  <a:lnTo>
                    <a:pt x="1084" y="34"/>
                  </a:lnTo>
                  <a:cubicBezTo>
                    <a:pt x="667" y="34"/>
                    <a:pt x="1" y="1051"/>
                    <a:pt x="601" y="1051"/>
                  </a:cubicBezTo>
                  <a:lnTo>
                    <a:pt x="7566" y="1017"/>
                  </a:lnTo>
                  <a:cubicBezTo>
                    <a:pt x="7982" y="1017"/>
                    <a:pt x="8649" y="1"/>
                    <a:pt x="8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2" name="Google Shape;602;p33"/>
          <p:cNvSpPr txBox="1"/>
          <p:nvPr/>
        </p:nvSpPr>
        <p:spPr>
          <a:xfrm flipH="1">
            <a:off x="2709270" y="1610382"/>
            <a:ext cx="866100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rPr>
              <a:t>SUN</a:t>
            </a:r>
            <a:endParaRPr sz="1500" b="1">
              <a:solidFill>
                <a:schemeClr val="l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603" name="Google Shape;603;p33"/>
          <p:cNvGrpSpPr/>
          <p:nvPr/>
        </p:nvGrpSpPr>
        <p:grpSpPr>
          <a:xfrm>
            <a:off x="4155831" y="1392957"/>
            <a:ext cx="1735227" cy="852473"/>
            <a:chOff x="4064661" y="1377763"/>
            <a:chExt cx="1735227" cy="852473"/>
          </a:xfrm>
        </p:grpSpPr>
        <p:sp>
          <p:nvSpPr>
            <p:cNvPr id="604" name="Google Shape;604;p33"/>
            <p:cNvSpPr/>
            <p:nvPr/>
          </p:nvSpPr>
          <p:spPr>
            <a:xfrm>
              <a:off x="5468262" y="1388763"/>
              <a:ext cx="208823" cy="808368"/>
            </a:xfrm>
            <a:custGeom>
              <a:avLst/>
              <a:gdLst/>
              <a:ahLst/>
              <a:cxnLst/>
              <a:rect l="l" t="t" r="r" b="b"/>
              <a:pathLst>
                <a:path w="1736" h="6986" extrusionOk="0">
                  <a:moveTo>
                    <a:pt x="1198" y="0"/>
                  </a:moveTo>
                  <a:cubicBezTo>
                    <a:pt x="965" y="0"/>
                    <a:pt x="561" y="228"/>
                    <a:pt x="433" y="473"/>
                  </a:cubicBezTo>
                  <a:lnTo>
                    <a:pt x="450" y="490"/>
                  </a:lnTo>
                  <a:cubicBezTo>
                    <a:pt x="0" y="1323"/>
                    <a:pt x="233" y="2506"/>
                    <a:pt x="283" y="3406"/>
                  </a:cubicBezTo>
                  <a:cubicBezTo>
                    <a:pt x="367" y="4556"/>
                    <a:pt x="517" y="5705"/>
                    <a:pt x="717" y="6855"/>
                  </a:cubicBezTo>
                  <a:cubicBezTo>
                    <a:pt x="734" y="6947"/>
                    <a:pt x="790" y="6985"/>
                    <a:pt x="867" y="6985"/>
                  </a:cubicBezTo>
                  <a:cubicBezTo>
                    <a:pt x="1155" y="6985"/>
                    <a:pt x="1736" y="6444"/>
                    <a:pt x="1683" y="6089"/>
                  </a:cubicBezTo>
                  <a:cubicBezTo>
                    <a:pt x="1483" y="5089"/>
                    <a:pt x="1366" y="4072"/>
                    <a:pt x="1283" y="3039"/>
                  </a:cubicBezTo>
                  <a:cubicBezTo>
                    <a:pt x="1233" y="2323"/>
                    <a:pt x="950" y="1040"/>
                    <a:pt x="1283" y="407"/>
                  </a:cubicBezTo>
                  <a:cubicBezTo>
                    <a:pt x="1441" y="112"/>
                    <a:pt x="1361" y="0"/>
                    <a:pt x="11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3"/>
            <p:cNvSpPr/>
            <p:nvPr/>
          </p:nvSpPr>
          <p:spPr>
            <a:xfrm>
              <a:off x="4281471" y="1396038"/>
              <a:ext cx="125150" cy="811394"/>
            </a:xfrm>
            <a:custGeom>
              <a:avLst/>
              <a:gdLst/>
              <a:ahLst/>
              <a:cxnLst/>
              <a:rect l="l" t="t" r="r" b="b"/>
              <a:pathLst>
                <a:path w="1143" h="7012" extrusionOk="0">
                  <a:moveTo>
                    <a:pt x="822" y="0"/>
                  </a:moveTo>
                  <a:cubicBezTo>
                    <a:pt x="526" y="0"/>
                    <a:pt x="18" y="473"/>
                    <a:pt x="42" y="777"/>
                  </a:cubicBezTo>
                  <a:cubicBezTo>
                    <a:pt x="159" y="2793"/>
                    <a:pt x="159" y="4793"/>
                    <a:pt x="9" y="6809"/>
                  </a:cubicBezTo>
                  <a:cubicBezTo>
                    <a:pt x="0" y="6953"/>
                    <a:pt x="61" y="7011"/>
                    <a:pt x="157" y="7011"/>
                  </a:cubicBezTo>
                  <a:cubicBezTo>
                    <a:pt x="426" y="7011"/>
                    <a:pt x="968" y="6550"/>
                    <a:pt x="992" y="6242"/>
                  </a:cubicBezTo>
                  <a:cubicBezTo>
                    <a:pt x="1142" y="4243"/>
                    <a:pt x="1142" y="2227"/>
                    <a:pt x="1025" y="227"/>
                  </a:cubicBezTo>
                  <a:cubicBezTo>
                    <a:pt x="1012" y="65"/>
                    <a:pt x="932" y="0"/>
                    <a:pt x="8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3"/>
            <p:cNvSpPr/>
            <p:nvPr/>
          </p:nvSpPr>
          <p:spPr>
            <a:xfrm>
              <a:off x="4125733" y="1377763"/>
              <a:ext cx="1572117" cy="163390"/>
            </a:xfrm>
            <a:custGeom>
              <a:avLst/>
              <a:gdLst/>
              <a:ahLst/>
              <a:cxnLst/>
              <a:rect l="l" t="t" r="r" b="b"/>
              <a:pathLst>
                <a:path w="7836" h="1412" extrusionOk="0">
                  <a:moveTo>
                    <a:pt x="7351" y="0"/>
                  </a:moveTo>
                  <a:cubicBezTo>
                    <a:pt x="7312" y="0"/>
                    <a:pt x="7266" y="6"/>
                    <a:pt x="7214" y="18"/>
                  </a:cubicBezTo>
                  <a:cubicBezTo>
                    <a:pt x="6138" y="270"/>
                    <a:pt x="5042" y="395"/>
                    <a:pt x="3945" y="395"/>
                  </a:cubicBezTo>
                  <a:cubicBezTo>
                    <a:pt x="3004" y="395"/>
                    <a:pt x="2063" y="303"/>
                    <a:pt x="1133" y="118"/>
                  </a:cubicBezTo>
                  <a:cubicBezTo>
                    <a:pt x="1115" y="115"/>
                    <a:pt x="1097" y="114"/>
                    <a:pt x="1079" y="114"/>
                  </a:cubicBezTo>
                  <a:cubicBezTo>
                    <a:pt x="644" y="114"/>
                    <a:pt x="1" y="1038"/>
                    <a:pt x="433" y="1118"/>
                  </a:cubicBezTo>
                  <a:cubicBezTo>
                    <a:pt x="1411" y="1314"/>
                    <a:pt x="2400" y="1411"/>
                    <a:pt x="3389" y="1411"/>
                  </a:cubicBezTo>
                  <a:cubicBezTo>
                    <a:pt x="4588" y="1411"/>
                    <a:pt x="5786" y="1268"/>
                    <a:pt x="6965" y="985"/>
                  </a:cubicBezTo>
                  <a:cubicBezTo>
                    <a:pt x="7350" y="892"/>
                    <a:pt x="7836" y="0"/>
                    <a:pt x="73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3"/>
            <p:cNvSpPr/>
            <p:nvPr/>
          </p:nvSpPr>
          <p:spPr>
            <a:xfrm>
              <a:off x="4064661" y="2108619"/>
              <a:ext cx="1735227" cy="121616"/>
            </a:xfrm>
            <a:custGeom>
              <a:avLst/>
              <a:gdLst/>
              <a:ahLst/>
              <a:cxnLst/>
              <a:rect l="l" t="t" r="r" b="b"/>
              <a:pathLst>
                <a:path w="8649" h="1051" extrusionOk="0">
                  <a:moveTo>
                    <a:pt x="8066" y="1"/>
                  </a:moveTo>
                  <a:lnTo>
                    <a:pt x="1084" y="34"/>
                  </a:lnTo>
                  <a:cubicBezTo>
                    <a:pt x="667" y="34"/>
                    <a:pt x="1" y="1051"/>
                    <a:pt x="601" y="1051"/>
                  </a:cubicBezTo>
                  <a:lnTo>
                    <a:pt x="7566" y="1017"/>
                  </a:lnTo>
                  <a:cubicBezTo>
                    <a:pt x="7982" y="1017"/>
                    <a:pt x="8649" y="1"/>
                    <a:pt x="80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8" name="Google Shape;608;p33"/>
          <p:cNvSpPr txBox="1"/>
          <p:nvPr/>
        </p:nvSpPr>
        <p:spPr>
          <a:xfrm flipH="1">
            <a:off x="4591345" y="1598782"/>
            <a:ext cx="866100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rPr>
              <a:t>EARTH</a:t>
            </a:r>
            <a:endParaRPr sz="1500" b="1">
              <a:solidFill>
                <a:schemeClr val="l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09" name="Google Shape;609;p33"/>
          <p:cNvSpPr/>
          <p:nvPr/>
        </p:nvSpPr>
        <p:spPr>
          <a:xfrm>
            <a:off x="2978116" y="2351258"/>
            <a:ext cx="390765" cy="415902"/>
          </a:xfrm>
          <a:custGeom>
            <a:avLst/>
            <a:gdLst/>
            <a:ahLst/>
            <a:cxnLst/>
            <a:rect l="l" t="t" r="r" b="b"/>
            <a:pathLst>
              <a:path w="3249" h="3458" extrusionOk="0">
                <a:moveTo>
                  <a:pt x="2024" y="0"/>
                </a:moveTo>
                <a:cubicBezTo>
                  <a:pt x="1929" y="0"/>
                  <a:pt x="1823" y="35"/>
                  <a:pt x="1749" y="79"/>
                </a:cubicBezTo>
                <a:cubicBezTo>
                  <a:pt x="1482" y="212"/>
                  <a:pt x="1299" y="479"/>
                  <a:pt x="1249" y="779"/>
                </a:cubicBezTo>
                <a:lnTo>
                  <a:pt x="1216" y="796"/>
                </a:lnTo>
                <a:lnTo>
                  <a:pt x="1202" y="1162"/>
                </a:lnTo>
                <a:lnTo>
                  <a:pt x="1202" y="1162"/>
                </a:lnTo>
                <a:cubicBezTo>
                  <a:pt x="1163" y="1128"/>
                  <a:pt x="1123" y="1095"/>
                  <a:pt x="1082" y="1062"/>
                </a:cubicBezTo>
                <a:cubicBezTo>
                  <a:pt x="1031" y="1022"/>
                  <a:pt x="971" y="1005"/>
                  <a:pt x="908" y="1005"/>
                </a:cubicBezTo>
                <a:cubicBezTo>
                  <a:pt x="525" y="1005"/>
                  <a:pt x="0" y="1650"/>
                  <a:pt x="225" y="1969"/>
                </a:cubicBezTo>
                <a:lnTo>
                  <a:pt x="225" y="1969"/>
                </a:lnTo>
                <a:lnTo>
                  <a:pt x="216" y="1979"/>
                </a:lnTo>
                <a:cubicBezTo>
                  <a:pt x="232" y="1991"/>
                  <a:pt x="248" y="2004"/>
                  <a:pt x="263" y="2018"/>
                </a:cubicBezTo>
                <a:lnTo>
                  <a:pt x="263" y="2018"/>
                </a:lnTo>
                <a:lnTo>
                  <a:pt x="1062" y="3033"/>
                </a:lnTo>
                <a:lnTo>
                  <a:pt x="1062" y="3033"/>
                </a:lnTo>
                <a:cubicBezTo>
                  <a:pt x="1106" y="3123"/>
                  <a:pt x="1147" y="3216"/>
                  <a:pt x="1182" y="3312"/>
                </a:cubicBezTo>
                <a:cubicBezTo>
                  <a:pt x="1217" y="3417"/>
                  <a:pt x="1282" y="3458"/>
                  <a:pt x="1362" y="3458"/>
                </a:cubicBezTo>
                <a:cubicBezTo>
                  <a:pt x="1584" y="3458"/>
                  <a:pt x="1917" y="3139"/>
                  <a:pt x="2015" y="3028"/>
                </a:cubicBezTo>
                <a:cubicBezTo>
                  <a:pt x="2232" y="2712"/>
                  <a:pt x="2482" y="2429"/>
                  <a:pt x="2782" y="2195"/>
                </a:cubicBezTo>
                <a:cubicBezTo>
                  <a:pt x="2949" y="2062"/>
                  <a:pt x="3248" y="1712"/>
                  <a:pt x="3132" y="1479"/>
                </a:cubicBezTo>
                <a:cubicBezTo>
                  <a:pt x="3087" y="1383"/>
                  <a:pt x="3011" y="1349"/>
                  <a:pt x="2926" y="1349"/>
                </a:cubicBezTo>
                <a:cubicBezTo>
                  <a:pt x="2788" y="1349"/>
                  <a:pt x="2625" y="1440"/>
                  <a:pt x="2532" y="1512"/>
                </a:cubicBezTo>
                <a:cubicBezTo>
                  <a:pt x="2405" y="1620"/>
                  <a:pt x="2281" y="1733"/>
                  <a:pt x="2160" y="1851"/>
                </a:cubicBezTo>
                <a:lnTo>
                  <a:pt x="2160" y="1851"/>
                </a:lnTo>
                <a:lnTo>
                  <a:pt x="2232" y="212"/>
                </a:lnTo>
                <a:cubicBezTo>
                  <a:pt x="2241" y="55"/>
                  <a:pt x="2142" y="0"/>
                  <a:pt x="202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33"/>
          <p:cNvSpPr/>
          <p:nvPr/>
        </p:nvSpPr>
        <p:spPr>
          <a:xfrm>
            <a:off x="4815675" y="2298278"/>
            <a:ext cx="429974" cy="521862"/>
          </a:xfrm>
          <a:custGeom>
            <a:avLst/>
            <a:gdLst/>
            <a:ahLst/>
            <a:cxnLst/>
            <a:rect l="l" t="t" r="r" b="b"/>
            <a:pathLst>
              <a:path w="3575" h="4339" extrusionOk="0">
                <a:moveTo>
                  <a:pt x="2366" y="1"/>
                </a:moveTo>
                <a:cubicBezTo>
                  <a:pt x="2271" y="1"/>
                  <a:pt x="2165" y="35"/>
                  <a:pt x="2099" y="71"/>
                </a:cubicBezTo>
                <a:cubicBezTo>
                  <a:pt x="1815" y="221"/>
                  <a:pt x="1632" y="471"/>
                  <a:pt x="1599" y="771"/>
                </a:cubicBezTo>
                <a:cubicBezTo>
                  <a:pt x="1548" y="1245"/>
                  <a:pt x="1458" y="1710"/>
                  <a:pt x="1332" y="2163"/>
                </a:cubicBezTo>
                <a:lnTo>
                  <a:pt x="1332" y="2163"/>
                </a:lnTo>
                <a:cubicBezTo>
                  <a:pt x="1269" y="1926"/>
                  <a:pt x="1186" y="1695"/>
                  <a:pt x="1082" y="1471"/>
                </a:cubicBezTo>
                <a:cubicBezTo>
                  <a:pt x="1038" y="1379"/>
                  <a:pt x="964" y="1340"/>
                  <a:pt x="877" y="1340"/>
                </a:cubicBezTo>
                <a:cubicBezTo>
                  <a:pt x="541" y="1340"/>
                  <a:pt x="0" y="1920"/>
                  <a:pt x="133" y="2238"/>
                </a:cubicBezTo>
                <a:cubicBezTo>
                  <a:pt x="133" y="2238"/>
                  <a:pt x="133" y="2238"/>
                  <a:pt x="133" y="2238"/>
                </a:cubicBezTo>
                <a:lnTo>
                  <a:pt x="133" y="2238"/>
                </a:lnTo>
                <a:cubicBezTo>
                  <a:pt x="234" y="2480"/>
                  <a:pt x="318" y="2726"/>
                  <a:pt x="388" y="2975"/>
                </a:cubicBezTo>
                <a:lnTo>
                  <a:pt x="388" y="2975"/>
                </a:lnTo>
                <a:cubicBezTo>
                  <a:pt x="477" y="3345"/>
                  <a:pt x="512" y="3728"/>
                  <a:pt x="482" y="4104"/>
                </a:cubicBezTo>
                <a:cubicBezTo>
                  <a:pt x="482" y="4270"/>
                  <a:pt x="610" y="4338"/>
                  <a:pt x="737" y="4338"/>
                </a:cubicBezTo>
                <a:cubicBezTo>
                  <a:pt x="756" y="4338"/>
                  <a:pt x="775" y="4337"/>
                  <a:pt x="793" y="4334"/>
                </a:cubicBezTo>
                <a:lnTo>
                  <a:pt x="793" y="4334"/>
                </a:lnTo>
                <a:cubicBezTo>
                  <a:pt x="793" y="4334"/>
                  <a:pt x="793" y="4334"/>
                  <a:pt x="793" y="4334"/>
                </a:cubicBezTo>
                <a:cubicBezTo>
                  <a:pt x="858" y="4334"/>
                  <a:pt x="933" y="4307"/>
                  <a:pt x="1010" y="4265"/>
                </a:cubicBezTo>
                <a:lnTo>
                  <a:pt x="1010" y="4265"/>
                </a:lnTo>
                <a:lnTo>
                  <a:pt x="2749" y="3671"/>
                </a:lnTo>
                <a:cubicBezTo>
                  <a:pt x="3094" y="3535"/>
                  <a:pt x="3574" y="2670"/>
                  <a:pt x="3167" y="2670"/>
                </a:cubicBezTo>
                <a:cubicBezTo>
                  <a:pt x="3122" y="2670"/>
                  <a:pt x="3066" y="2681"/>
                  <a:pt x="2999" y="2704"/>
                </a:cubicBezTo>
                <a:lnTo>
                  <a:pt x="1838" y="3105"/>
                </a:lnTo>
                <a:lnTo>
                  <a:pt x="1838" y="3105"/>
                </a:lnTo>
                <a:cubicBezTo>
                  <a:pt x="2230" y="2183"/>
                  <a:pt x="2475" y="1207"/>
                  <a:pt x="2582" y="221"/>
                </a:cubicBezTo>
                <a:cubicBezTo>
                  <a:pt x="2591" y="54"/>
                  <a:pt x="2487" y="1"/>
                  <a:pt x="236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3"/>
          <p:cNvSpPr txBox="1"/>
          <p:nvPr/>
        </p:nvSpPr>
        <p:spPr>
          <a:xfrm>
            <a:off x="1657895" y="3422047"/>
            <a:ext cx="30054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It’s the second planet from the Sun. It is named after a Roman goddess</a:t>
            </a:r>
            <a:endParaRPr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12" name="Google Shape;612;p33"/>
          <p:cNvSpPr txBox="1">
            <a:spLocks noGrp="1"/>
          </p:cNvSpPr>
          <p:nvPr>
            <p:ph type="ctrTitle"/>
          </p:nvPr>
        </p:nvSpPr>
        <p:spPr>
          <a:xfrm>
            <a:off x="311700" y="335325"/>
            <a:ext cx="8520600" cy="53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Brainstorming Infographics</a:t>
            </a:r>
            <a:endParaRPr sz="35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613" name="Google Shape;613;p33"/>
          <p:cNvGrpSpPr/>
          <p:nvPr/>
        </p:nvGrpSpPr>
        <p:grpSpPr>
          <a:xfrm>
            <a:off x="6655380" y="1408560"/>
            <a:ext cx="1863000" cy="923215"/>
            <a:chOff x="6717725" y="1408560"/>
            <a:chExt cx="1863000" cy="923215"/>
          </a:xfrm>
        </p:grpSpPr>
        <p:sp>
          <p:nvSpPr>
            <p:cNvPr id="614" name="Google Shape;614;p33"/>
            <p:cNvSpPr txBox="1"/>
            <p:nvPr/>
          </p:nvSpPr>
          <p:spPr>
            <a:xfrm flipH="1">
              <a:off x="6717725" y="1652275"/>
              <a:ext cx="1863000" cy="67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It has a beautiful name and it’s hot </a:t>
              </a:r>
              <a:endPara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615" name="Google Shape;615;p33"/>
            <p:cNvSpPr txBox="1"/>
            <p:nvPr/>
          </p:nvSpPr>
          <p:spPr>
            <a:xfrm flipH="1">
              <a:off x="6811460" y="1408560"/>
              <a:ext cx="1539600" cy="33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chemeClr val="lt2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</a:t>
              </a:r>
              <a:endParaRPr sz="1500" b="1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4"/>
          <p:cNvSpPr/>
          <p:nvPr/>
        </p:nvSpPr>
        <p:spPr>
          <a:xfrm>
            <a:off x="3955711" y="3507601"/>
            <a:ext cx="338750" cy="262172"/>
          </a:xfrm>
          <a:custGeom>
            <a:avLst/>
            <a:gdLst/>
            <a:ahLst/>
            <a:cxnLst/>
            <a:rect l="l" t="t" r="r" b="b"/>
            <a:pathLst>
              <a:path w="2517" h="1948" extrusionOk="0">
                <a:moveTo>
                  <a:pt x="2211" y="0"/>
                </a:moveTo>
                <a:cubicBezTo>
                  <a:pt x="2071" y="0"/>
                  <a:pt x="1901" y="94"/>
                  <a:pt x="1816" y="168"/>
                </a:cubicBezTo>
                <a:lnTo>
                  <a:pt x="467" y="1117"/>
                </a:lnTo>
                <a:cubicBezTo>
                  <a:pt x="283" y="1234"/>
                  <a:pt x="0" y="1584"/>
                  <a:pt x="100" y="1834"/>
                </a:cubicBezTo>
                <a:cubicBezTo>
                  <a:pt x="136" y="1917"/>
                  <a:pt x="203" y="1947"/>
                  <a:pt x="282" y="1947"/>
                </a:cubicBezTo>
                <a:cubicBezTo>
                  <a:pt x="424" y="1947"/>
                  <a:pt x="603" y="1848"/>
                  <a:pt x="700" y="1784"/>
                </a:cubicBezTo>
                <a:lnTo>
                  <a:pt x="2050" y="834"/>
                </a:lnTo>
                <a:cubicBezTo>
                  <a:pt x="2233" y="717"/>
                  <a:pt x="2516" y="351"/>
                  <a:pt x="2399" y="118"/>
                </a:cubicBezTo>
                <a:cubicBezTo>
                  <a:pt x="2363" y="32"/>
                  <a:pt x="2292" y="0"/>
                  <a:pt x="221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1" name="Google Shape;621;p34"/>
          <p:cNvGrpSpPr/>
          <p:nvPr/>
        </p:nvGrpSpPr>
        <p:grpSpPr>
          <a:xfrm>
            <a:off x="457198" y="1676402"/>
            <a:ext cx="1412270" cy="705776"/>
            <a:chOff x="598300" y="1676388"/>
            <a:chExt cx="1271170" cy="705776"/>
          </a:xfrm>
        </p:grpSpPr>
        <p:sp>
          <p:nvSpPr>
            <p:cNvPr id="622" name="Google Shape;622;p34"/>
            <p:cNvSpPr/>
            <p:nvPr/>
          </p:nvSpPr>
          <p:spPr>
            <a:xfrm>
              <a:off x="672552" y="1719175"/>
              <a:ext cx="137000" cy="657595"/>
            </a:xfrm>
            <a:custGeom>
              <a:avLst/>
              <a:gdLst/>
              <a:ahLst/>
              <a:cxnLst/>
              <a:rect l="l" t="t" r="r" b="b"/>
              <a:pathLst>
                <a:path w="1117" h="4886" extrusionOk="0">
                  <a:moveTo>
                    <a:pt x="801" y="0"/>
                  </a:moveTo>
                  <a:cubicBezTo>
                    <a:pt x="517" y="0"/>
                    <a:pt x="0" y="465"/>
                    <a:pt x="0" y="770"/>
                  </a:cubicBezTo>
                  <a:lnTo>
                    <a:pt x="134" y="4669"/>
                  </a:lnTo>
                  <a:cubicBezTo>
                    <a:pt x="138" y="4823"/>
                    <a:pt x="209" y="4886"/>
                    <a:pt x="312" y="4886"/>
                  </a:cubicBezTo>
                  <a:cubicBezTo>
                    <a:pt x="595" y="4886"/>
                    <a:pt x="1117" y="4408"/>
                    <a:pt x="1117" y="4102"/>
                  </a:cubicBezTo>
                  <a:lnTo>
                    <a:pt x="984" y="220"/>
                  </a:lnTo>
                  <a:cubicBezTo>
                    <a:pt x="979" y="63"/>
                    <a:pt x="906" y="0"/>
                    <a:pt x="8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4"/>
            <p:cNvSpPr/>
            <p:nvPr/>
          </p:nvSpPr>
          <p:spPr>
            <a:xfrm>
              <a:off x="610925" y="1676388"/>
              <a:ext cx="1203446" cy="705225"/>
            </a:xfrm>
            <a:custGeom>
              <a:avLst/>
              <a:gdLst/>
              <a:ahLst/>
              <a:cxnLst/>
              <a:rect l="l" t="t" r="r" b="b"/>
              <a:pathLst>
                <a:path w="5464" h="5240" extrusionOk="0">
                  <a:moveTo>
                    <a:pt x="3033" y="0"/>
                  </a:moveTo>
                  <a:cubicBezTo>
                    <a:pt x="2369" y="0"/>
                    <a:pt x="1702" y="29"/>
                    <a:pt x="1036" y="88"/>
                  </a:cubicBezTo>
                  <a:cubicBezTo>
                    <a:pt x="629" y="120"/>
                    <a:pt x="0" y="1106"/>
                    <a:pt x="513" y="1106"/>
                  </a:cubicBezTo>
                  <a:cubicBezTo>
                    <a:pt x="526" y="1106"/>
                    <a:pt x="539" y="1105"/>
                    <a:pt x="553" y="1104"/>
                  </a:cubicBezTo>
                  <a:lnTo>
                    <a:pt x="553" y="1087"/>
                  </a:lnTo>
                  <a:cubicBezTo>
                    <a:pt x="1202" y="1027"/>
                    <a:pt x="1855" y="998"/>
                    <a:pt x="2511" y="998"/>
                  </a:cubicBezTo>
                  <a:cubicBezTo>
                    <a:pt x="3073" y="998"/>
                    <a:pt x="3638" y="1019"/>
                    <a:pt x="4202" y="1061"/>
                  </a:cubicBezTo>
                  <a:lnTo>
                    <a:pt x="4202" y="1061"/>
                  </a:lnTo>
                  <a:cubicBezTo>
                    <a:pt x="4312" y="2390"/>
                    <a:pt x="4405" y="3705"/>
                    <a:pt x="4468" y="5020"/>
                  </a:cubicBezTo>
                  <a:cubicBezTo>
                    <a:pt x="4477" y="5177"/>
                    <a:pt x="4554" y="5239"/>
                    <a:pt x="4660" y="5239"/>
                  </a:cubicBezTo>
                  <a:cubicBezTo>
                    <a:pt x="4950" y="5239"/>
                    <a:pt x="5464" y="4774"/>
                    <a:pt x="5452" y="4470"/>
                  </a:cubicBezTo>
                  <a:cubicBezTo>
                    <a:pt x="5385" y="3070"/>
                    <a:pt x="5285" y="1687"/>
                    <a:pt x="5168" y="304"/>
                  </a:cubicBezTo>
                  <a:cubicBezTo>
                    <a:pt x="5168" y="221"/>
                    <a:pt x="5135" y="88"/>
                    <a:pt x="5018" y="88"/>
                  </a:cubicBezTo>
                  <a:cubicBezTo>
                    <a:pt x="4360" y="29"/>
                    <a:pt x="3698" y="0"/>
                    <a:pt x="30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624" name="Google Shape;624;p34"/>
            <p:cNvSpPr/>
            <p:nvPr/>
          </p:nvSpPr>
          <p:spPr>
            <a:xfrm>
              <a:off x="598300" y="2222662"/>
              <a:ext cx="1271170" cy="159501"/>
            </a:xfrm>
            <a:custGeom>
              <a:avLst/>
              <a:gdLst/>
              <a:ahLst/>
              <a:cxnLst/>
              <a:rect l="l" t="t" r="r" b="b"/>
              <a:pathLst>
                <a:path w="5684" h="1185" extrusionOk="0">
                  <a:moveTo>
                    <a:pt x="5126" y="1"/>
                  </a:moveTo>
                  <a:cubicBezTo>
                    <a:pt x="5121" y="1"/>
                    <a:pt x="5116" y="1"/>
                    <a:pt x="5112" y="1"/>
                  </a:cubicBezTo>
                  <a:lnTo>
                    <a:pt x="1063" y="168"/>
                  </a:lnTo>
                  <a:cubicBezTo>
                    <a:pt x="653" y="184"/>
                    <a:pt x="1" y="1185"/>
                    <a:pt x="536" y="1185"/>
                  </a:cubicBezTo>
                  <a:cubicBezTo>
                    <a:pt x="544" y="1185"/>
                    <a:pt x="553" y="1185"/>
                    <a:pt x="563" y="1184"/>
                  </a:cubicBezTo>
                  <a:lnTo>
                    <a:pt x="4612" y="1017"/>
                  </a:lnTo>
                  <a:cubicBezTo>
                    <a:pt x="5025" y="1001"/>
                    <a:pt x="5684" y="1"/>
                    <a:pt x="51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5" name="Google Shape;625;p34"/>
          <p:cNvSpPr/>
          <p:nvPr/>
        </p:nvSpPr>
        <p:spPr>
          <a:xfrm>
            <a:off x="1819155" y="1783595"/>
            <a:ext cx="851116" cy="463376"/>
          </a:xfrm>
          <a:custGeom>
            <a:avLst/>
            <a:gdLst/>
            <a:ahLst/>
            <a:cxnLst/>
            <a:rect l="l" t="t" r="r" b="b"/>
            <a:pathLst>
              <a:path w="6324" h="3443" extrusionOk="0">
                <a:moveTo>
                  <a:pt x="3807" y="0"/>
                </a:moveTo>
                <a:cubicBezTo>
                  <a:pt x="3437" y="0"/>
                  <a:pt x="2919" y="587"/>
                  <a:pt x="3084" y="909"/>
                </a:cubicBezTo>
                <a:lnTo>
                  <a:pt x="3084" y="909"/>
                </a:lnTo>
                <a:cubicBezTo>
                  <a:pt x="2954" y="902"/>
                  <a:pt x="2824" y="898"/>
                  <a:pt x="2693" y="898"/>
                </a:cubicBezTo>
                <a:cubicBezTo>
                  <a:pt x="2079" y="898"/>
                  <a:pt x="1462" y="982"/>
                  <a:pt x="859" y="1152"/>
                </a:cubicBezTo>
                <a:cubicBezTo>
                  <a:pt x="478" y="1258"/>
                  <a:pt x="0" y="2143"/>
                  <a:pt x="441" y="2143"/>
                </a:cubicBezTo>
                <a:cubicBezTo>
                  <a:pt x="483" y="2143"/>
                  <a:pt x="533" y="2136"/>
                  <a:pt x="592" y="2118"/>
                </a:cubicBezTo>
                <a:lnTo>
                  <a:pt x="609" y="2118"/>
                </a:lnTo>
                <a:cubicBezTo>
                  <a:pt x="1119" y="1983"/>
                  <a:pt x="1642" y="1916"/>
                  <a:pt x="2165" y="1916"/>
                </a:cubicBezTo>
                <a:cubicBezTo>
                  <a:pt x="2704" y="1916"/>
                  <a:pt x="3243" y="1988"/>
                  <a:pt x="3766" y="2128"/>
                </a:cubicBezTo>
                <a:lnTo>
                  <a:pt x="3766" y="2128"/>
                </a:lnTo>
                <a:cubicBezTo>
                  <a:pt x="3505" y="2261"/>
                  <a:pt x="3257" y="2419"/>
                  <a:pt x="3025" y="2601"/>
                </a:cubicBezTo>
                <a:cubicBezTo>
                  <a:pt x="2636" y="2886"/>
                  <a:pt x="2590" y="3442"/>
                  <a:pt x="2901" y="3442"/>
                </a:cubicBezTo>
                <a:cubicBezTo>
                  <a:pt x="2990" y="3442"/>
                  <a:pt x="3109" y="3396"/>
                  <a:pt x="3258" y="3285"/>
                </a:cubicBezTo>
                <a:cubicBezTo>
                  <a:pt x="3804" y="2894"/>
                  <a:pt x="4468" y="2665"/>
                  <a:pt x="5152" y="2665"/>
                </a:cubicBezTo>
                <a:cubicBezTo>
                  <a:pt x="5198" y="2665"/>
                  <a:pt x="5245" y="2666"/>
                  <a:pt x="5291" y="2668"/>
                </a:cubicBezTo>
                <a:cubicBezTo>
                  <a:pt x="5541" y="2668"/>
                  <a:pt x="6324" y="1918"/>
                  <a:pt x="5957" y="1702"/>
                </a:cubicBezTo>
                <a:cubicBezTo>
                  <a:pt x="5809" y="1611"/>
                  <a:pt x="5664" y="1516"/>
                  <a:pt x="5520" y="1417"/>
                </a:cubicBezTo>
                <a:lnTo>
                  <a:pt x="5520" y="1417"/>
                </a:lnTo>
                <a:cubicBezTo>
                  <a:pt x="5043" y="919"/>
                  <a:pt x="4528" y="460"/>
                  <a:pt x="3974" y="52"/>
                </a:cubicBezTo>
                <a:lnTo>
                  <a:pt x="3974" y="52"/>
                </a:lnTo>
                <a:cubicBezTo>
                  <a:pt x="3974" y="52"/>
                  <a:pt x="3974" y="52"/>
                  <a:pt x="3974" y="52"/>
                </a:cubicBezTo>
                <a:cubicBezTo>
                  <a:pt x="3925" y="16"/>
                  <a:pt x="3868" y="0"/>
                  <a:pt x="380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34"/>
          <p:cNvSpPr/>
          <p:nvPr/>
        </p:nvSpPr>
        <p:spPr>
          <a:xfrm>
            <a:off x="1933256" y="2749907"/>
            <a:ext cx="538340" cy="461761"/>
          </a:xfrm>
          <a:custGeom>
            <a:avLst/>
            <a:gdLst/>
            <a:ahLst/>
            <a:cxnLst/>
            <a:rect l="l" t="t" r="r" b="b"/>
            <a:pathLst>
              <a:path w="4000" h="3431" extrusionOk="0">
                <a:moveTo>
                  <a:pt x="1883" y="1"/>
                </a:moveTo>
                <a:cubicBezTo>
                  <a:pt x="1508" y="1"/>
                  <a:pt x="892" y="759"/>
                  <a:pt x="1197" y="988"/>
                </a:cubicBezTo>
                <a:cubicBezTo>
                  <a:pt x="1270" y="1038"/>
                  <a:pt x="1344" y="1088"/>
                  <a:pt x="1418" y="1136"/>
                </a:cubicBezTo>
                <a:lnTo>
                  <a:pt x="1418" y="1136"/>
                </a:lnTo>
                <a:lnTo>
                  <a:pt x="780" y="1204"/>
                </a:lnTo>
                <a:cubicBezTo>
                  <a:pt x="480" y="1271"/>
                  <a:pt x="231" y="1471"/>
                  <a:pt x="114" y="1754"/>
                </a:cubicBezTo>
                <a:cubicBezTo>
                  <a:pt x="35" y="1929"/>
                  <a:pt x="1" y="2223"/>
                  <a:pt x="241" y="2223"/>
                </a:cubicBezTo>
                <a:cubicBezTo>
                  <a:pt x="253" y="2223"/>
                  <a:pt x="267" y="2223"/>
                  <a:pt x="280" y="2221"/>
                </a:cubicBezTo>
                <a:lnTo>
                  <a:pt x="2501" y="1984"/>
                </a:lnTo>
                <a:lnTo>
                  <a:pt x="1863" y="2687"/>
                </a:lnTo>
                <a:cubicBezTo>
                  <a:pt x="1730" y="2837"/>
                  <a:pt x="1480" y="3187"/>
                  <a:pt x="1680" y="3371"/>
                </a:cubicBezTo>
                <a:cubicBezTo>
                  <a:pt x="1727" y="3413"/>
                  <a:pt x="1780" y="3431"/>
                  <a:pt x="1837" y="3431"/>
                </a:cubicBezTo>
                <a:cubicBezTo>
                  <a:pt x="2024" y="3431"/>
                  <a:pt x="2244" y="3240"/>
                  <a:pt x="2347" y="3137"/>
                </a:cubicBezTo>
                <a:cubicBezTo>
                  <a:pt x="2780" y="2671"/>
                  <a:pt x="3213" y="2188"/>
                  <a:pt x="3646" y="1704"/>
                </a:cubicBezTo>
                <a:cubicBezTo>
                  <a:pt x="3764" y="1587"/>
                  <a:pt x="3999" y="1208"/>
                  <a:pt x="3834" y="1042"/>
                </a:cubicBezTo>
                <a:lnTo>
                  <a:pt x="3834" y="1042"/>
                </a:lnTo>
                <a:cubicBezTo>
                  <a:pt x="3811" y="988"/>
                  <a:pt x="3767" y="941"/>
                  <a:pt x="3696" y="905"/>
                </a:cubicBezTo>
                <a:lnTo>
                  <a:pt x="1980" y="21"/>
                </a:lnTo>
                <a:cubicBezTo>
                  <a:pt x="1950" y="7"/>
                  <a:pt x="1917" y="1"/>
                  <a:pt x="1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34"/>
          <p:cNvSpPr/>
          <p:nvPr/>
        </p:nvSpPr>
        <p:spPr>
          <a:xfrm>
            <a:off x="1891139" y="3607645"/>
            <a:ext cx="699573" cy="435382"/>
          </a:xfrm>
          <a:custGeom>
            <a:avLst/>
            <a:gdLst/>
            <a:ahLst/>
            <a:cxnLst/>
            <a:rect l="l" t="t" r="r" b="b"/>
            <a:pathLst>
              <a:path w="5198" h="3235" extrusionOk="0">
                <a:moveTo>
                  <a:pt x="2272" y="0"/>
                </a:moveTo>
                <a:cubicBezTo>
                  <a:pt x="1935" y="0"/>
                  <a:pt x="1149" y="743"/>
                  <a:pt x="1537" y="969"/>
                </a:cubicBezTo>
                <a:cubicBezTo>
                  <a:pt x="1801" y="1122"/>
                  <a:pt x="2082" y="1245"/>
                  <a:pt x="2373" y="1336"/>
                </a:cubicBezTo>
                <a:lnTo>
                  <a:pt x="2373" y="1336"/>
                </a:lnTo>
                <a:cubicBezTo>
                  <a:pt x="1939" y="1471"/>
                  <a:pt x="1491" y="1562"/>
                  <a:pt x="1037" y="1602"/>
                </a:cubicBezTo>
                <a:cubicBezTo>
                  <a:pt x="630" y="1635"/>
                  <a:pt x="1" y="2620"/>
                  <a:pt x="499" y="2620"/>
                </a:cubicBezTo>
                <a:cubicBezTo>
                  <a:pt x="511" y="2620"/>
                  <a:pt x="523" y="2620"/>
                  <a:pt x="537" y="2619"/>
                </a:cubicBezTo>
                <a:cubicBezTo>
                  <a:pt x="1646" y="2518"/>
                  <a:pt x="2730" y="2168"/>
                  <a:pt x="3703" y="1602"/>
                </a:cubicBezTo>
                <a:lnTo>
                  <a:pt x="3703" y="1602"/>
                </a:lnTo>
                <a:lnTo>
                  <a:pt x="2920" y="2702"/>
                </a:lnTo>
                <a:cubicBezTo>
                  <a:pt x="2657" y="3064"/>
                  <a:pt x="2783" y="3234"/>
                  <a:pt x="3009" y="3234"/>
                </a:cubicBezTo>
                <a:cubicBezTo>
                  <a:pt x="3199" y="3234"/>
                  <a:pt x="3460" y="3114"/>
                  <a:pt x="3619" y="2885"/>
                </a:cubicBezTo>
                <a:lnTo>
                  <a:pt x="4936" y="1036"/>
                </a:lnTo>
                <a:cubicBezTo>
                  <a:pt x="5030" y="910"/>
                  <a:pt x="5198" y="430"/>
                  <a:pt x="4897" y="430"/>
                </a:cubicBezTo>
                <a:cubicBezTo>
                  <a:pt x="4879" y="430"/>
                  <a:pt x="4858" y="432"/>
                  <a:pt x="4836" y="436"/>
                </a:cubicBezTo>
                <a:cubicBezTo>
                  <a:pt x="4773" y="448"/>
                  <a:pt x="4709" y="459"/>
                  <a:pt x="4645" y="468"/>
                </a:cubicBezTo>
                <a:lnTo>
                  <a:pt x="4645" y="468"/>
                </a:lnTo>
                <a:cubicBezTo>
                  <a:pt x="4620" y="430"/>
                  <a:pt x="4574" y="401"/>
                  <a:pt x="4503" y="386"/>
                </a:cubicBezTo>
                <a:lnTo>
                  <a:pt x="2303" y="3"/>
                </a:lnTo>
                <a:cubicBezTo>
                  <a:pt x="2293" y="1"/>
                  <a:pt x="2283" y="0"/>
                  <a:pt x="22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8" name="Google Shape;628;p34"/>
          <p:cNvGrpSpPr/>
          <p:nvPr/>
        </p:nvGrpSpPr>
        <p:grpSpPr>
          <a:xfrm>
            <a:off x="2612387" y="1715179"/>
            <a:ext cx="2487265" cy="2176529"/>
            <a:chOff x="2612387" y="1715179"/>
            <a:chExt cx="2487265" cy="2176529"/>
          </a:xfrm>
        </p:grpSpPr>
        <p:sp>
          <p:nvSpPr>
            <p:cNvPr id="629" name="Google Shape;629;p34"/>
            <p:cNvSpPr/>
            <p:nvPr/>
          </p:nvSpPr>
          <p:spPr>
            <a:xfrm>
              <a:off x="3681287" y="3280198"/>
              <a:ext cx="613169" cy="355708"/>
            </a:xfrm>
            <a:custGeom>
              <a:avLst/>
              <a:gdLst/>
              <a:ahLst/>
              <a:cxnLst/>
              <a:rect l="l" t="t" r="r" b="b"/>
              <a:pathLst>
                <a:path w="4556" h="2643" extrusionOk="0">
                  <a:moveTo>
                    <a:pt x="4371" y="0"/>
                  </a:moveTo>
                  <a:cubicBezTo>
                    <a:pt x="4252" y="0"/>
                    <a:pt x="4130" y="137"/>
                    <a:pt x="4072" y="209"/>
                  </a:cubicBezTo>
                  <a:cubicBezTo>
                    <a:pt x="3256" y="1376"/>
                    <a:pt x="1956" y="2092"/>
                    <a:pt x="540" y="2142"/>
                  </a:cubicBezTo>
                  <a:cubicBezTo>
                    <a:pt x="326" y="2159"/>
                    <a:pt x="1" y="2642"/>
                    <a:pt x="275" y="2642"/>
                  </a:cubicBezTo>
                  <a:cubicBezTo>
                    <a:pt x="280" y="2642"/>
                    <a:pt x="285" y="2642"/>
                    <a:pt x="290" y="2642"/>
                  </a:cubicBezTo>
                  <a:cubicBezTo>
                    <a:pt x="1956" y="2542"/>
                    <a:pt x="3489" y="1676"/>
                    <a:pt x="4422" y="309"/>
                  </a:cubicBezTo>
                  <a:cubicBezTo>
                    <a:pt x="4472" y="226"/>
                    <a:pt x="4555" y="59"/>
                    <a:pt x="4422" y="9"/>
                  </a:cubicBezTo>
                  <a:cubicBezTo>
                    <a:pt x="4405" y="3"/>
                    <a:pt x="4388" y="0"/>
                    <a:pt x="43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0" name="Google Shape;630;p34"/>
            <p:cNvGrpSpPr/>
            <p:nvPr/>
          </p:nvGrpSpPr>
          <p:grpSpPr>
            <a:xfrm>
              <a:off x="2612387" y="1715179"/>
              <a:ext cx="2487265" cy="2176529"/>
              <a:chOff x="2612387" y="1715179"/>
              <a:chExt cx="2487265" cy="2176529"/>
            </a:xfrm>
          </p:grpSpPr>
          <p:sp>
            <p:nvSpPr>
              <p:cNvPr id="631" name="Google Shape;631;p34"/>
              <p:cNvSpPr/>
              <p:nvPr/>
            </p:nvSpPr>
            <p:spPr>
              <a:xfrm>
                <a:off x="2612387" y="1715179"/>
                <a:ext cx="2487265" cy="2137479"/>
              </a:xfrm>
              <a:custGeom>
                <a:avLst/>
                <a:gdLst/>
                <a:ahLst/>
                <a:cxnLst/>
                <a:rect l="l" t="t" r="r" b="b"/>
                <a:pathLst>
                  <a:path w="18481" h="15882" extrusionOk="0">
                    <a:moveTo>
                      <a:pt x="6753" y="1275"/>
                    </a:moveTo>
                    <a:cubicBezTo>
                      <a:pt x="8908" y="1275"/>
                      <a:pt x="11168" y="2266"/>
                      <a:pt x="12647" y="3754"/>
                    </a:cubicBezTo>
                    <a:cubicBezTo>
                      <a:pt x="15596" y="6737"/>
                      <a:pt x="14063" y="12003"/>
                      <a:pt x="10681" y="13985"/>
                    </a:cubicBezTo>
                    <a:cubicBezTo>
                      <a:pt x="9703" y="14563"/>
                      <a:pt x="8647" y="14829"/>
                      <a:pt x="7604" y="14829"/>
                    </a:cubicBezTo>
                    <a:cubicBezTo>
                      <a:pt x="5127" y="14829"/>
                      <a:pt x="2728" y="13328"/>
                      <a:pt x="1650" y="10936"/>
                    </a:cubicBezTo>
                    <a:cubicBezTo>
                      <a:pt x="351" y="8079"/>
                      <a:pt x="1036" y="4918"/>
                      <a:pt x="2949" y="2644"/>
                    </a:cubicBezTo>
                    <a:lnTo>
                      <a:pt x="2949" y="2644"/>
                    </a:lnTo>
                    <a:cubicBezTo>
                      <a:pt x="4015" y="1687"/>
                      <a:pt x="5362" y="1275"/>
                      <a:pt x="6753" y="1275"/>
                    </a:cubicBezTo>
                    <a:close/>
                    <a:moveTo>
                      <a:pt x="5123" y="0"/>
                    </a:moveTo>
                    <a:cubicBezTo>
                      <a:pt x="5058" y="0"/>
                      <a:pt x="4968" y="32"/>
                      <a:pt x="4849" y="105"/>
                    </a:cubicBezTo>
                    <a:lnTo>
                      <a:pt x="4866" y="105"/>
                    </a:lnTo>
                    <a:cubicBezTo>
                      <a:pt x="4031" y="658"/>
                      <a:pt x="3257" y="1315"/>
                      <a:pt x="2583" y="2056"/>
                    </a:cubicBezTo>
                    <a:lnTo>
                      <a:pt x="2583" y="2056"/>
                    </a:lnTo>
                    <a:cubicBezTo>
                      <a:pt x="2369" y="2249"/>
                      <a:pt x="2163" y="2460"/>
                      <a:pt x="1966" y="2688"/>
                    </a:cubicBezTo>
                    <a:cubicBezTo>
                      <a:pt x="1850" y="2821"/>
                      <a:pt x="1789" y="2948"/>
                      <a:pt x="1772" y="3058"/>
                    </a:cubicBezTo>
                    <a:lnTo>
                      <a:pt x="1772" y="3058"/>
                    </a:lnTo>
                    <a:cubicBezTo>
                      <a:pt x="678" y="4585"/>
                      <a:pt x="0" y="6386"/>
                      <a:pt x="0" y="8337"/>
                    </a:cubicBezTo>
                    <a:cubicBezTo>
                      <a:pt x="0" y="11753"/>
                      <a:pt x="2233" y="15052"/>
                      <a:pt x="5699" y="15752"/>
                    </a:cubicBezTo>
                    <a:cubicBezTo>
                      <a:pt x="6138" y="15840"/>
                      <a:pt x="6574" y="15881"/>
                      <a:pt x="7002" y="15881"/>
                    </a:cubicBezTo>
                    <a:cubicBezTo>
                      <a:pt x="13555" y="15881"/>
                      <a:pt x="18480" y="6098"/>
                      <a:pt x="12380" y="1922"/>
                    </a:cubicBezTo>
                    <a:cubicBezTo>
                      <a:pt x="10866" y="878"/>
                      <a:pt x="9067" y="292"/>
                      <a:pt x="7305" y="292"/>
                    </a:cubicBezTo>
                    <a:cubicBezTo>
                      <a:pt x="6570" y="292"/>
                      <a:pt x="5842" y="394"/>
                      <a:pt x="5143" y="607"/>
                    </a:cubicBezTo>
                    <a:lnTo>
                      <a:pt x="5143" y="607"/>
                    </a:lnTo>
                    <a:cubicBezTo>
                      <a:pt x="5292" y="326"/>
                      <a:pt x="5335" y="0"/>
                      <a:pt x="51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34"/>
              <p:cNvSpPr/>
              <p:nvPr/>
            </p:nvSpPr>
            <p:spPr>
              <a:xfrm>
                <a:off x="3194884" y="3669643"/>
                <a:ext cx="872784" cy="222065"/>
              </a:xfrm>
              <a:custGeom>
                <a:avLst/>
                <a:gdLst/>
                <a:ahLst/>
                <a:cxnLst/>
                <a:rect l="l" t="t" r="r" b="b"/>
                <a:pathLst>
                  <a:path w="6485" h="1650" extrusionOk="0">
                    <a:moveTo>
                      <a:pt x="6130" y="0"/>
                    </a:moveTo>
                    <a:cubicBezTo>
                      <a:pt x="6085" y="0"/>
                      <a:pt x="6027" y="15"/>
                      <a:pt x="5953" y="47"/>
                    </a:cubicBezTo>
                    <a:cubicBezTo>
                      <a:pt x="5083" y="439"/>
                      <a:pt x="4146" y="633"/>
                      <a:pt x="3207" y="633"/>
                    </a:cubicBezTo>
                    <a:cubicBezTo>
                      <a:pt x="2510" y="633"/>
                      <a:pt x="1812" y="526"/>
                      <a:pt x="1137" y="313"/>
                    </a:cubicBezTo>
                    <a:cubicBezTo>
                      <a:pt x="1111" y="305"/>
                      <a:pt x="1083" y="301"/>
                      <a:pt x="1055" y="301"/>
                    </a:cubicBezTo>
                    <a:cubicBezTo>
                      <a:pt x="631" y="301"/>
                      <a:pt x="1" y="1172"/>
                      <a:pt x="438" y="1313"/>
                    </a:cubicBezTo>
                    <a:cubicBezTo>
                      <a:pt x="1167" y="1537"/>
                      <a:pt x="1921" y="1650"/>
                      <a:pt x="2673" y="1650"/>
                    </a:cubicBezTo>
                    <a:cubicBezTo>
                      <a:pt x="3707" y="1650"/>
                      <a:pt x="4738" y="1438"/>
                      <a:pt x="5703" y="1013"/>
                    </a:cubicBezTo>
                    <a:cubicBezTo>
                      <a:pt x="6028" y="880"/>
                      <a:pt x="6484" y="0"/>
                      <a:pt x="61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3" name="Google Shape;633;p34"/>
          <p:cNvGrpSpPr/>
          <p:nvPr/>
        </p:nvGrpSpPr>
        <p:grpSpPr>
          <a:xfrm>
            <a:off x="4067389" y="1296126"/>
            <a:ext cx="1224202" cy="487468"/>
            <a:chOff x="3957864" y="1345201"/>
            <a:chExt cx="1224202" cy="487468"/>
          </a:xfrm>
        </p:grpSpPr>
        <p:sp>
          <p:nvSpPr>
            <p:cNvPr id="634" name="Google Shape;634;p34"/>
            <p:cNvSpPr/>
            <p:nvPr/>
          </p:nvSpPr>
          <p:spPr>
            <a:xfrm>
              <a:off x="4700790" y="1464176"/>
              <a:ext cx="481276" cy="368494"/>
            </a:xfrm>
            <a:custGeom>
              <a:avLst/>
              <a:gdLst/>
              <a:ahLst/>
              <a:cxnLst/>
              <a:rect l="l" t="t" r="r" b="b"/>
              <a:pathLst>
                <a:path w="3576" h="2738" extrusionOk="0">
                  <a:moveTo>
                    <a:pt x="2842" y="0"/>
                  </a:moveTo>
                  <a:cubicBezTo>
                    <a:pt x="2746" y="0"/>
                    <a:pt x="2636" y="34"/>
                    <a:pt x="2562" y="71"/>
                  </a:cubicBezTo>
                  <a:cubicBezTo>
                    <a:pt x="2296" y="221"/>
                    <a:pt x="2112" y="471"/>
                    <a:pt x="2062" y="771"/>
                  </a:cubicBezTo>
                  <a:cubicBezTo>
                    <a:pt x="2031" y="1076"/>
                    <a:pt x="2044" y="1378"/>
                    <a:pt x="2099" y="1669"/>
                  </a:cubicBezTo>
                  <a:lnTo>
                    <a:pt x="2099" y="1669"/>
                  </a:lnTo>
                  <a:lnTo>
                    <a:pt x="1079" y="1620"/>
                  </a:lnTo>
                  <a:cubicBezTo>
                    <a:pt x="1076" y="1620"/>
                    <a:pt x="1072" y="1620"/>
                    <a:pt x="1069" y="1620"/>
                  </a:cubicBezTo>
                  <a:cubicBezTo>
                    <a:pt x="652" y="1620"/>
                    <a:pt x="1" y="2620"/>
                    <a:pt x="596" y="2653"/>
                  </a:cubicBezTo>
                  <a:lnTo>
                    <a:pt x="2679" y="2737"/>
                  </a:lnTo>
                  <a:cubicBezTo>
                    <a:pt x="2683" y="2737"/>
                    <a:pt x="2687" y="2737"/>
                    <a:pt x="2691" y="2737"/>
                  </a:cubicBezTo>
                  <a:cubicBezTo>
                    <a:pt x="2979" y="2737"/>
                    <a:pt x="3576" y="2166"/>
                    <a:pt x="3395" y="1854"/>
                  </a:cubicBezTo>
                  <a:cubicBezTo>
                    <a:pt x="3095" y="1354"/>
                    <a:pt x="2979" y="787"/>
                    <a:pt x="3045" y="221"/>
                  </a:cubicBezTo>
                  <a:cubicBezTo>
                    <a:pt x="3064" y="54"/>
                    <a:pt x="2963" y="0"/>
                    <a:pt x="28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5" name="Google Shape;635;p34"/>
            <p:cNvGrpSpPr/>
            <p:nvPr/>
          </p:nvGrpSpPr>
          <p:grpSpPr>
            <a:xfrm>
              <a:off x="3957864" y="1345201"/>
              <a:ext cx="1180463" cy="468628"/>
              <a:chOff x="3957864" y="1345201"/>
              <a:chExt cx="1180463" cy="468628"/>
            </a:xfrm>
          </p:grpSpPr>
          <p:sp>
            <p:nvSpPr>
              <p:cNvPr id="636" name="Google Shape;636;p34"/>
              <p:cNvSpPr/>
              <p:nvPr/>
            </p:nvSpPr>
            <p:spPr>
              <a:xfrm>
                <a:off x="3957864" y="1665517"/>
                <a:ext cx="141449" cy="148313"/>
              </a:xfrm>
              <a:custGeom>
                <a:avLst/>
                <a:gdLst/>
                <a:ahLst/>
                <a:cxnLst/>
                <a:rect l="l" t="t" r="r" b="b"/>
                <a:pathLst>
                  <a:path w="1051" h="1102" extrusionOk="0">
                    <a:moveTo>
                      <a:pt x="839" y="1"/>
                    </a:moveTo>
                    <a:cubicBezTo>
                      <a:pt x="788" y="1"/>
                      <a:pt x="736" y="13"/>
                      <a:pt x="701" y="24"/>
                    </a:cubicBezTo>
                    <a:lnTo>
                      <a:pt x="567" y="91"/>
                    </a:lnTo>
                    <a:cubicBezTo>
                      <a:pt x="467" y="141"/>
                      <a:pt x="384" y="208"/>
                      <a:pt x="317" y="291"/>
                    </a:cubicBezTo>
                    <a:lnTo>
                      <a:pt x="251" y="374"/>
                    </a:lnTo>
                    <a:cubicBezTo>
                      <a:pt x="184" y="424"/>
                      <a:pt x="151" y="491"/>
                      <a:pt x="101" y="558"/>
                    </a:cubicBezTo>
                    <a:cubicBezTo>
                      <a:pt x="67" y="624"/>
                      <a:pt x="34" y="691"/>
                      <a:pt x="17" y="758"/>
                    </a:cubicBezTo>
                    <a:cubicBezTo>
                      <a:pt x="1" y="808"/>
                      <a:pt x="1" y="874"/>
                      <a:pt x="17" y="924"/>
                    </a:cubicBezTo>
                    <a:cubicBezTo>
                      <a:pt x="17" y="974"/>
                      <a:pt x="34" y="1008"/>
                      <a:pt x="67" y="1041"/>
                    </a:cubicBezTo>
                    <a:lnTo>
                      <a:pt x="151" y="1091"/>
                    </a:lnTo>
                    <a:cubicBezTo>
                      <a:pt x="178" y="1098"/>
                      <a:pt x="209" y="1102"/>
                      <a:pt x="240" y="1102"/>
                    </a:cubicBezTo>
                    <a:cubicBezTo>
                      <a:pt x="283" y="1102"/>
                      <a:pt x="328" y="1094"/>
                      <a:pt x="367" y="1074"/>
                    </a:cubicBezTo>
                    <a:lnTo>
                      <a:pt x="484" y="1024"/>
                    </a:lnTo>
                    <a:cubicBezTo>
                      <a:pt x="584" y="958"/>
                      <a:pt x="667" y="891"/>
                      <a:pt x="734" y="808"/>
                    </a:cubicBezTo>
                    <a:lnTo>
                      <a:pt x="801" y="741"/>
                    </a:lnTo>
                    <a:cubicBezTo>
                      <a:pt x="867" y="674"/>
                      <a:pt x="917" y="608"/>
                      <a:pt x="950" y="541"/>
                    </a:cubicBezTo>
                    <a:cubicBezTo>
                      <a:pt x="984" y="474"/>
                      <a:pt x="1017" y="424"/>
                      <a:pt x="1034" y="341"/>
                    </a:cubicBezTo>
                    <a:cubicBezTo>
                      <a:pt x="1050" y="291"/>
                      <a:pt x="1050" y="241"/>
                      <a:pt x="1034" y="174"/>
                    </a:cubicBezTo>
                    <a:cubicBezTo>
                      <a:pt x="1034" y="124"/>
                      <a:pt x="1017" y="91"/>
                      <a:pt x="984" y="58"/>
                    </a:cubicBezTo>
                    <a:lnTo>
                      <a:pt x="901" y="8"/>
                    </a:lnTo>
                    <a:cubicBezTo>
                      <a:pt x="881" y="3"/>
                      <a:pt x="860" y="1"/>
                      <a:pt x="8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4"/>
              <p:cNvSpPr/>
              <p:nvPr/>
            </p:nvSpPr>
            <p:spPr>
              <a:xfrm>
                <a:off x="4764585" y="1527027"/>
                <a:ext cx="373743" cy="272265"/>
              </a:xfrm>
              <a:custGeom>
                <a:avLst/>
                <a:gdLst/>
                <a:ahLst/>
                <a:cxnLst/>
                <a:rect l="l" t="t" r="r" b="b"/>
                <a:pathLst>
                  <a:path w="2777" h="2023" extrusionOk="0">
                    <a:moveTo>
                      <a:pt x="1004" y="1"/>
                    </a:moveTo>
                    <a:cubicBezTo>
                      <a:pt x="593" y="1"/>
                      <a:pt x="1" y="738"/>
                      <a:pt x="305" y="970"/>
                    </a:cubicBezTo>
                    <a:lnTo>
                      <a:pt x="1622" y="1970"/>
                    </a:lnTo>
                    <a:cubicBezTo>
                      <a:pt x="1671" y="2007"/>
                      <a:pt x="1728" y="2023"/>
                      <a:pt x="1789" y="2023"/>
                    </a:cubicBezTo>
                    <a:cubicBezTo>
                      <a:pt x="2197" y="2023"/>
                      <a:pt x="2776" y="1286"/>
                      <a:pt x="2471" y="1053"/>
                    </a:cubicBezTo>
                    <a:lnTo>
                      <a:pt x="1172" y="54"/>
                    </a:lnTo>
                    <a:cubicBezTo>
                      <a:pt x="1122" y="17"/>
                      <a:pt x="1065" y="1"/>
                      <a:pt x="1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4"/>
              <p:cNvSpPr/>
              <p:nvPr/>
            </p:nvSpPr>
            <p:spPr>
              <a:xfrm>
                <a:off x="4503080" y="1381809"/>
                <a:ext cx="346960" cy="193129"/>
              </a:xfrm>
              <a:custGeom>
                <a:avLst/>
                <a:gdLst/>
                <a:ahLst/>
                <a:cxnLst/>
                <a:rect l="l" t="t" r="r" b="b"/>
                <a:pathLst>
                  <a:path w="2578" h="1435" extrusionOk="0">
                    <a:moveTo>
                      <a:pt x="1041" y="0"/>
                    </a:moveTo>
                    <a:cubicBezTo>
                      <a:pt x="629" y="0"/>
                      <a:pt x="0" y="846"/>
                      <a:pt x="449" y="1016"/>
                    </a:cubicBezTo>
                    <a:lnTo>
                      <a:pt x="1448" y="1416"/>
                    </a:lnTo>
                    <a:cubicBezTo>
                      <a:pt x="1479" y="1429"/>
                      <a:pt x="1513" y="1435"/>
                      <a:pt x="1547" y="1435"/>
                    </a:cubicBezTo>
                    <a:cubicBezTo>
                      <a:pt x="1960" y="1435"/>
                      <a:pt x="2577" y="585"/>
                      <a:pt x="2132" y="416"/>
                    </a:cubicBezTo>
                    <a:lnTo>
                      <a:pt x="1132" y="16"/>
                    </a:lnTo>
                    <a:cubicBezTo>
                      <a:pt x="1103" y="6"/>
                      <a:pt x="1073" y="0"/>
                      <a:pt x="10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4"/>
              <p:cNvSpPr/>
              <p:nvPr/>
            </p:nvSpPr>
            <p:spPr>
              <a:xfrm>
                <a:off x="4263514" y="1345201"/>
                <a:ext cx="290434" cy="156119"/>
              </a:xfrm>
              <a:custGeom>
                <a:avLst/>
                <a:gdLst/>
                <a:ahLst/>
                <a:cxnLst/>
                <a:rect l="l" t="t" r="r" b="b"/>
                <a:pathLst>
                  <a:path w="2158" h="1160" extrusionOk="0">
                    <a:moveTo>
                      <a:pt x="1931" y="0"/>
                    </a:moveTo>
                    <a:cubicBezTo>
                      <a:pt x="1915" y="0"/>
                      <a:pt x="1897" y="2"/>
                      <a:pt x="1879" y="5"/>
                    </a:cubicBezTo>
                    <a:lnTo>
                      <a:pt x="779" y="138"/>
                    </a:lnTo>
                    <a:cubicBezTo>
                      <a:pt x="496" y="205"/>
                      <a:pt x="246" y="405"/>
                      <a:pt x="112" y="688"/>
                    </a:cubicBezTo>
                    <a:cubicBezTo>
                      <a:pt x="35" y="844"/>
                      <a:pt x="0" y="1160"/>
                      <a:pt x="241" y="1160"/>
                    </a:cubicBezTo>
                    <a:cubicBezTo>
                      <a:pt x="258" y="1160"/>
                      <a:pt x="276" y="1158"/>
                      <a:pt x="296" y="1155"/>
                    </a:cubicBezTo>
                    <a:lnTo>
                      <a:pt x="1379" y="1021"/>
                    </a:lnTo>
                    <a:cubicBezTo>
                      <a:pt x="1679" y="955"/>
                      <a:pt x="1929" y="755"/>
                      <a:pt x="2045" y="472"/>
                    </a:cubicBezTo>
                    <a:cubicBezTo>
                      <a:pt x="2123" y="316"/>
                      <a:pt x="2157" y="0"/>
                      <a:pt x="19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34"/>
              <p:cNvSpPr/>
              <p:nvPr/>
            </p:nvSpPr>
            <p:spPr>
              <a:xfrm>
                <a:off x="4034176" y="1459734"/>
                <a:ext cx="204165" cy="217220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1614" extrusionOk="0">
                    <a:moveTo>
                      <a:pt x="1286" y="1"/>
                    </a:moveTo>
                    <a:cubicBezTo>
                      <a:pt x="1097" y="1"/>
                      <a:pt x="857" y="184"/>
                      <a:pt x="767" y="287"/>
                    </a:cubicBezTo>
                    <a:lnTo>
                      <a:pt x="267" y="870"/>
                    </a:lnTo>
                    <a:cubicBezTo>
                      <a:pt x="150" y="987"/>
                      <a:pt x="84" y="1120"/>
                      <a:pt x="34" y="1253"/>
                    </a:cubicBezTo>
                    <a:cubicBezTo>
                      <a:pt x="0" y="1353"/>
                      <a:pt x="17" y="1470"/>
                      <a:pt x="84" y="1553"/>
                    </a:cubicBezTo>
                    <a:cubicBezTo>
                      <a:pt x="126" y="1596"/>
                      <a:pt x="178" y="1613"/>
                      <a:pt x="235" y="1613"/>
                    </a:cubicBezTo>
                    <a:cubicBezTo>
                      <a:pt x="423" y="1613"/>
                      <a:pt x="661" y="1423"/>
                      <a:pt x="750" y="1320"/>
                    </a:cubicBezTo>
                    <a:lnTo>
                      <a:pt x="1250" y="737"/>
                    </a:lnTo>
                    <a:cubicBezTo>
                      <a:pt x="1367" y="637"/>
                      <a:pt x="1433" y="504"/>
                      <a:pt x="1483" y="354"/>
                    </a:cubicBezTo>
                    <a:cubicBezTo>
                      <a:pt x="1517" y="254"/>
                      <a:pt x="1500" y="137"/>
                      <a:pt x="1433" y="54"/>
                    </a:cubicBezTo>
                    <a:cubicBezTo>
                      <a:pt x="1392" y="16"/>
                      <a:pt x="1341" y="1"/>
                      <a:pt x="12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41" name="Google Shape;641;p34"/>
          <p:cNvSpPr/>
          <p:nvPr/>
        </p:nvSpPr>
        <p:spPr>
          <a:xfrm>
            <a:off x="5185226" y="3273579"/>
            <a:ext cx="1439327" cy="1418246"/>
          </a:xfrm>
          <a:custGeom>
            <a:avLst/>
            <a:gdLst/>
            <a:ahLst/>
            <a:cxnLst/>
            <a:rect l="l" t="t" r="r" b="b"/>
            <a:pathLst>
              <a:path w="8942" h="8106" extrusionOk="0">
                <a:moveTo>
                  <a:pt x="3155" y="928"/>
                </a:moveTo>
                <a:cubicBezTo>
                  <a:pt x="4303" y="928"/>
                  <a:pt x="5716" y="1665"/>
                  <a:pt x="6326" y="2255"/>
                </a:cubicBezTo>
                <a:cubicBezTo>
                  <a:pt x="7509" y="3404"/>
                  <a:pt x="7809" y="5404"/>
                  <a:pt x="6409" y="6554"/>
                </a:cubicBezTo>
                <a:cubicBezTo>
                  <a:pt x="5933" y="6944"/>
                  <a:pt x="5354" y="7114"/>
                  <a:pt x="4763" y="7114"/>
                </a:cubicBezTo>
                <a:cubicBezTo>
                  <a:pt x="3866" y="7114"/>
                  <a:pt x="2943" y="6723"/>
                  <a:pt x="2310" y="6120"/>
                </a:cubicBezTo>
                <a:cubicBezTo>
                  <a:pt x="1094" y="4937"/>
                  <a:pt x="977" y="2971"/>
                  <a:pt x="1944" y="1605"/>
                </a:cubicBezTo>
                <a:cubicBezTo>
                  <a:pt x="2051" y="1449"/>
                  <a:pt x="2094" y="1328"/>
                  <a:pt x="2090" y="1239"/>
                </a:cubicBezTo>
                <a:lnTo>
                  <a:pt x="2090" y="1239"/>
                </a:lnTo>
                <a:cubicBezTo>
                  <a:pt x="2382" y="1019"/>
                  <a:pt x="2752" y="928"/>
                  <a:pt x="3155" y="928"/>
                </a:cubicBezTo>
                <a:close/>
                <a:moveTo>
                  <a:pt x="3935" y="1"/>
                </a:moveTo>
                <a:cubicBezTo>
                  <a:pt x="2513" y="1"/>
                  <a:pt x="1185" y="730"/>
                  <a:pt x="644" y="2288"/>
                </a:cubicBezTo>
                <a:cubicBezTo>
                  <a:pt x="600" y="2420"/>
                  <a:pt x="607" y="2501"/>
                  <a:pt x="649" y="2543"/>
                </a:cubicBezTo>
                <a:lnTo>
                  <a:pt x="649" y="2543"/>
                </a:lnTo>
                <a:cubicBezTo>
                  <a:pt x="0" y="4290"/>
                  <a:pt x="317" y="6356"/>
                  <a:pt x="2010" y="7454"/>
                </a:cubicBezTo>
                <a:cubicBezTo>
                  <a:pt x="2687" y="7899"/>
                  <a:pt x="3425" y="8106"/>
                  <a:pt x="4151" y="8106"/>
                </a:cubicBezTo>
                <a:cubicBezTo>
                  <a:pt x="5515" y="8106"/>
                  <a:pt x="6838" y="7377"/>
                  <a:pt x="7642" y="6137"/>
                </a:cubicBezTo>
                <a:cubicBezTo>
                  <a:pt x="8942" y="4138"/>
                  <a:pt x="8242" y="1788"/>
                  <a:pt x="6209" y="622"/>
                </a:cubicBezTo>
                <a:cubicBezTo>
                  <a:pt x="5497" y="213"/>
                  <a:pt x="4702" y="1"/>
                  <a:pt x="39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34"/>
          <p:cNvSpPr/>
          <p:nvPr/>
        </p:nvSpPr>
        <p:spPr>
          <a:xfrm>
            <a:off x="7196782" y="3273576"/>
            <a:ext cx="1487409" cy="1418251"/>
          </a:xfrm>
          <a:custGeom>
            <a:avLst/>
            <a:gdLst/>
            <a:ahLst/>
            <a:cxnLst/>
            <a:rect l="l" t="t" r="r" b="b"/>
            <a:pathLst>
              <a:path w="8732" h="8326" extrusionOk="0">
                <a:moveTo>
                  <a:pt x="3725" y="1154"/>
                </a:moveTo>
                <a:cubicBezTo>
                  <a:pt x="5027" y="1154"/>
                  <a:pt x="6319" y="1797"/>
                  <a:pt x="6949" y="2979"/>
                </a:cubicBezTo>
                <a:cubicBezTo>
                  <a:pt x="7798" y="4562"/>
                  <a:pt x="7365" y="6728"/>
                  <a:pt x="5466" y="7228"/>
                </a:cubicBezTo>
                <a:cubicBezTo>
                  <a:pt x="5206" y="7296"/>
                  <a:pt x="4948" y="7328"/>
                  <a:pt x="4695" y="7328"/>
                </a:cubicBezTo>
                <a:cubicBezTo>
                  <a:pt x="3455" y="7328"/>
                  <a:pt x="2345" y="6549"/>
                  <a:pt x="1833" y="5345"/>
                </a:cubicBezTo>
                <a:cubicBezTo>
                  <a:pt x="1234" y="3925"/>
                  <a:pt x="1613" y="2469"/>
                  <a:pt x="2493" y="1319"/>
                </a:cubicBezTo>
                <a:lnTo>
                  <a:pt x="2493" y="1319"/>
                </a:lnTo>
                <a:cubicBezTo>
                  <a:pt x="2504" y="1321"/>
                  <a:pt x="2516" y="1321"/>
                  <a:pt x="2528" y="1321"/>
                </a:cubicBezTo>
                <a:cubicBezTo>
                  <a:pt x="2571" y="1321"/>
                  <a:pt x="2622" y="1313"/>
                  <a:pt x="2683" y="1296"/>
                </a:cubicBezTo>
                <a:cubicBezTo>
                  <a:pt x="3022" y="1200"/>
                  <a:pt x="3374" y="1154"/>
                  <a:pt x="3725" y="1154"/>
                </a:cubicBezTo>
                <a:close/>
                <a:moveTo>
                  <a:pt x="3039" y="1"/>
                </a:moveTo>
                <a:cubicBezTo>
                  <a:pt x="2912" y="1"/>
                  <a:pt x="2750" y="68"/>
                  <a:pt x="2583" y="230"/>
                </a:cubicBezTo>
                <a:cubicBezTo>
                  <a:pt x="1033" y="1713"/>
                  <a:pt x="0" y="3995"/>
                  <a:pt x="883" y="6111"/>
                </a:cubicBezTo>
                <a:cubicBezTo>
                  <a:pt x="1483" y="7547"/>
                  <a:pt x="2789" y="8326"/>
                  <a:pt x="4185" y="8326"/>
                </a:cubicBezTo>
                <a:cubicBezTo>
                  <a:pt x="4767" y="8326"/>
                  <a:pt x="5364" y="8190"/>
                  <a:pt x="5932" y="7911"/>
                </a:cubicBezTo>
                <a:cubicBezTo>
                  <a:pt x="7782" y="6995"/>
                  <a:pt x="8732" y="4895"/>
                  <a:pt x="8182" y="2912"/>
                </a:cubicBezTo>
                <a:cubicBezTo>
                  <a:pt x="7660" y="1105"/>
                  <a:pt x="5965" y="158"/>
                  <a:pt x="4213" y="158"/>
                </a:cubicBezTo>
                <a:cubicBezTo>
                  <a:pt x="3908" y="158"/>
                  <a:pt x="3601" y="187"/>
                  <a:pt x="3298" y="245"/>
                </a:cubicBezTo>
                <a:lnTo>
                  <a:pt x="3298" y="245"/>
                </a:lnTo>
                <a:cubicBezTo>
                  <a:pt x="3296" y="98"/>
                  <a:pt x="3193" y="1"/>
                  <a:pt x="303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3" name="Google Shape;643;p34"/>
          <p:cNvGrpSpPr/>
          <p:nvPr/>
        </p:nvGrpSpPr>
        <p:grpSpPr>
          <a:xfrm>
            <a:off x="6113490" y="2707509"/>
            <a:ext cx="404563" cy="527844"/>
            <a:chOff x="5809591" y="2783709"/>
            <a:chExt cx="404563" cy="527844"/>
          </a:xfrm>
        </p:grpSpPr>
        <p:sp>
          <p:nvSpPr>
            <p:cNvPr id="644" name="Google Shape;644;p34"/>
            <p:cNvSpPr/>
            <p:nvPr/>
          </p:nvSpPr>
          <p:spPr>
            <a:xfrm>
              <a:off x="5899899" y="2783709"/>
              <a:ext cx="274284" cy="513442"/>
            </a:xfrm>
            <a:custGeom>
              <a:avLst/>
              <a:gdLst/>
              <a:ahLst/>
              <a:cxnLst/>
              <a:rect l="l" t="t" r="r" b="b"/>
              <a:pathLst>
                <a:path w="2038" h="3815" extrusionOk="0">
                  <a:moveTo>
                    <a:pt x="1740" y="1"/>
                  </a:moveTo>
                  <a:cubicBezTo>
                    <a:pt x="1706" y="1"/>
                    <a:pt x="1671" y="5"/>
                    <a:pt x="1635" y="13"/>
                  </a:cubicBezTo>
                  <a:cubicBezTo>
                    <a:pt x="1335" y="130"/>
                    <a:pt x="1118" y="363"/>
                    <a:pt x="1018" y="663"/>
                  </a:cubicBezTo>
                  <a:cubicBezTo>
                    <a:pt x="702" y="1596"/>
                    <a:pt x="385" y="2546"/>
                    <a:pt x="69" y="3479"/>
                  </a:cubicBezTo>
                  <a:cubicBezTo>
                    <a:pt x="1" y="3697"/>
                    <a:pt x="121" y="3814"/>
                    <a:pt x="294" y="3814"/>
                  </a:cubicBezTo>
                  <a:cubicBezTo>
                    <a:pt x="333" y="3814"/>
                    <a:pt x="375" y="3808"/>
                    <a:pt x="419" y="3796"/>
                  </a:cubicBezTo>
                  <a:cubicBezTo>
                    <a:pt x="702" y="3696"/>
                    <a:pt x="935" y="3446"/>
                    <a:pt x="1018" y="3163"/>
                  </a:cubicBezTo>
                  <a:cubicBezTo>
                    <a:pt x="1335" y="2213"/>
                    <a:pt x="1652" y="1280"/>
                    <a:pt x="1968" y="330"/>
                  </a:cubicBezTo>
                  <a:cubicBezTo>
                    <a:pt x="2038" y="107"/>
                    <a:pt x="1910" y="1"/>
                    <a:pt x="17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4"/>
            <p:cNvSpPr/>
            <p:nvPr/>
          </p:nvSpPr>
          <p:spPr>
            <a:xfrm>
              <a:off x="5809591" y="2963113"/>
              <a:ext cx="404563" cy="348441"/>
            </a:xfrm>
            <a:custGeom>
              <a:avLst/>
              <a:gdLst/>
              <a:ahLst/>
              <a:cxnLst/>
              <a:rect l="l" t="t" r="r" b="b"/>
              <a:pathLst>
                <a:path w="3006" h="2589" extrusionOk="0">
                  <a:moveTo>
                    <a:pt x="903" y="0"/>
                  </a:moveTo>
                  <a:cubicBezTo>
                    <a:pt x="547" y="0"/>
                    <a:pt x="1" y="588"/>
                    <a:pt x="173" y="880"/>
                  </a:cubicBezTo>
                  <a:cubicBezTo>
                    <a:pt x="456" y="1380"/>
                    <a:pt x="656" y="1913"/>
                    <a:pt x="773" y="2463"/>
                  </a:cubicBezTo>
                  <a:cubicBezTo>
                    <a:pt x="797" y="2557"/>
                    <a:pt x="879" y="2588"/>
                    <a:pt x="972" y="2588"/>
                  </a:cubicBezTo>
                  <a:cubicBezTo>
                    <a:pt x="1076" y="2588"/>
                    <a:pt x="1194" y="2548"/>
                    <a:pt x="1256" y="2513"/>
                  </a:cubicBezTo>
                  <a:lnTo>
                    <a:pt x="2506" y="1680"/>
                  </a:lnTo>
                  <a:cubicBezTo>
                    <a:pt x="2723" y="1546"/>
                    <a:pt x="3006" y="1263"/>
                    <a:pt x="2989" y="980"/>
                  </a:cubicBezTo>
                  <a:cubicBezTo>
                    <a:pt x="2979" y="814"/>
                    <a:pt x="2878" y="751"/>
                    <a:pt x="2758" y="751"/>
                  </a:cubicBezTo>
                  <a:cubicBezTo>
                    <a:pt x="2674" y="751"/>
                    <a:pt x="2582" y="782"/>
                    <a:pt x="2506" y="830"/>
                  </a:cubicBezTo>
                  <a:lnTo>
                    <a:pt x="1664" y="1391"/>
                  </a:lnTo>
                  <a:lnTo>
                    <a:pt x="1664" y="1391"/>
                  </a:lnTo>
                  <a:cubicBezTo>
                    <a:pt x="1540" y="950"/>
                    <a:pt x="1353" y="523"/>
                    <a:pt x="1123" y="130"/>
                  </a:cubicBezTo>
                  <a:cubicBezTo>
                    <a:pt x="1072" y="38"/>
                    <a:pt x="994" y="0"/>
                    <a:pt x="9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6" name="Google Shape;646;p34"/>
          <p:cNvGrpSpPr/>
          <p:nvPr/>
        </p:nvGrpSpPr>
        <p:grpSpPr>
          <a:xfrm>
            <a:off x="5291608" y="1676280"/>
            <a:ext cx="3301645" cy="868347"/>
            <a:chOff x="4969293" y="1770225"/>
            <a:chExt cx="2716733" cy="868347"/>
          </a:xfrm>
        </p:grpSpPr>
        <p:sp>
          <p:nvSpPr>
            <p:cNvPr id="647" name="Google Shape;647;p34"/>
            <p:cNvSpPr/>
            <p:nvPr/>
          </p:nvSpPr>
          <p:spPr>
            <a:xfrm>
              <a:off x="4972120" y="1770225"/>
              <a:ext cx="2641365" cy="176845"/>
            </a:xfrm>
            <a:custGeom>
              <a:avLst/>
              <a:gdLst/>
              <a:ahLst/>
              <a:cxnLst/>
              <a:rect l="l" t="t" r="r" b="b"/>
              <a:pathLst>
                <a:path w="19626" h="1314" extrusionOk="0">
                  <a:moveTo>
                    <a:pt x="13425" y="1"/>
                  </a:moveTo>
                  <a:cubicBezTo>
                    <a:pt x="9301" y="1"/>
                    <a:pt x="5182" y="101"/>
                    <a:pt x="1063" y="296"/>
                  </a:cubicBezTo>
                  <a:cubicBezTo>
                    <a:pt x="653" y="313"/>
                    <a:pt x="1" y="1313"/>
                    <a:pt x="536" y="1313"/>
                  </a:cubicBezTo>
                  <a:cubicBezTo>
                    <a:pt x="545" y="1313"/>
                    <a:pt x="554" y="1313"/>
                    <a:pt x="563" y="1313"/>
                  </a:cubicBezTo>
                  <a:cubicBezTo>
                    <a:pt x="4682" y="1118"/>
                    <a:pt x="8809" y="1017"/>
                    <a:pt x="12933" y="1017"/>
                  </a:cubicBezTo>
                  <a:cubicBezTo>
                    <a:pt x="14798" y="1017"/>
                    <a:pt x="16662" y="1038"/>
                    <a:pt x="18525" y="1079"/>
                  </a:cubicBezTo>
                  <a:cubicBezTo>
                    <a:pt x="18942" y="1079"/>
                    <a:pt x="19625" y="80"/>
                    <a:pt x="19025" y="63"/>
                  </a:cubicBezTo>
                  <a:cubicBezTo>
                    <a:pt x="17157" y="21"/>
                    <a:pt x="15291" y="1"/>
                    <a:pt x="134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4"/>
            <p:cNvSpPr/>
            <p:nvPr/>
          </p:nvSpPr>
          <p:spPr>
            <a:xfrm>
              <a:off x="4969293" y="2437908"/>
              <a:ext cx="2716733" cy="179536"/>
            </a:xfrm>
            <a:custGeom>
              <a:avLst/>
              <a:gdLst/>
              <a:ahLst/>
              <a:cxnLst/>
              <a:rect l="l" t="t" r="r" b="b"/>
              <a:pathLst>
                <a:path w="20186" h="1334" extrusionOk="0">
                  <a:moveTo>
                    <a:pt x="19626" y="1"/>
                  </a:moveTo>
                  <a:cubicBezTo>
                    <a:pt x="19622" y="1"/>
                    <a:pt x="19617" y="1"/>
                    <a:pt x="19613" y="1"/>
                  </a:cubicBezTo>
                  <a:lnTo>
                    <a:pt x="1067" y="317"/>
                  </a:lnTo>
                  <a:cubicBezTo>
                    <a:pt x="650" y="317"/>
                    <a:pt x="1" y="1334"/>
                    <a:pt x="584" y="1334"/>
                  </a:cubicBezTo>
                  <a:lnTo>
                    <a:pt x="19130" y="1017"/>
                  </a:lnTo>
                  <a:cubicBezTo>
                    <a:pt x="19543" y="1017"/>
                    <a:pt x="20186" y="1"/>
                    <a:pt x="19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4"/>
            <p:cNvSpPr/>
            <p:nvPr/>
          </p:nvSpPr>
          <p:spPr>
            <a:xfrm>
              <a:off x="7454731" y="1771840"/>
              <a:ext cx="169308" cy="787322"/>
            </a:xfrm>
            <a:custGeom>
              <a:avLst/>
              <a:gdLst/>
              <a:ahLst/>
              <a:cxnLst/>
              <a:rect l="l" t="t" r="r" b="b"/>
              <a:pathLst>
                <a:path w="1258" h="5850" extrusionOk="0">
                  <a:moveTo>
                    <a:pt x="808" y="1"/>
                  </a:moveTo>
                  <a:cubicBezTo>
                    <a:pt x="519" y="1"/>
                    <a:pt x="0" y="478"/>
                    <a:pt x="13" y="784"/>
                  </a:cubicBezTo>
                  <a:lnTo>
                    <a:pt x="263" y="5633"/>
                  </a:lnTo>
                  <a:cubicBezTo>
                    <a:pt x="271" y="5788"/>
                    <a:pt x="346" y="5850"/>
                    <a:pt x="450" y="5850"/>
                  </a:cubicBezTo>
                  <a:cubicBezTo>
                    <a:pt x="739" y="5850"/>
                    <a:pt x="1258" y="5373"/>
                    <a:pt x="1246" y="5066"/>
                  </a:cubicBezTo>
                  <a:cubicBezTo>
                    <a:pt x="1162" y="3450"/>
                    <a:pt x="1079" y="1834"/>
                    <a:pt x="996" y="218"/>
                  </a:cubicBezTo>
                  <a:cubicBezTo>
                    <a:pt x="987" y="63"/>
                    <a:pt x="913" y="1"/>
                    <a:pt x="8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4"/>
            <p:cNvSpPr/>
            <p:nvPr/>
          </p:nvSpPr>
          <p:spPr>
            <a:xfrm>
              <a:off x="5012418" y="1911544"/>
              <a:ext cx="147101" cy="727028"/>
            </a:xfrm>
            <a:custGeom>
              <a:avLst/>
              <a:gdLst/>
              <a:ahLst/>
              <a:cxnLst/>
              <a:rect l="l" t="t" r="r" b="b"/>
              <a:pathLst>
                <a:path w="1093" h="5402" extrusionOk="0">
                  <a:moveTo>
                    <a:pt x="928" y="0"/>
                  </a:moveTo>
                  <a:cubicBezTo>
                    <a:pt x="653" y="0"/>
                    <a:pt x="117" y="470"/>
                    <a:pt x="105" y="777"/>
                  </a:cubicBezTo>
                  <a:cubicBezTo>
                    <a:pt x="71" y="2243"/>
                    <a:pt x="38" y="3726"/>
                    <a:pt x="5" y="5192"/>
                  </a:cubicBezTo>
                  <a:cubicBezTo>
                    <a:pt x="0" y="5342"/>
                    <a:pt x="65" y="5402"/>
                    <a:pt x="164" y="5402"/>
                  </a:cubicBezTo>
                  <a:cubicBezTo>
                    <a:pt x="439" y="5402"/>
                    <a:pt x="975" y="4932"/>
                    <a:pt x="988" y="4626"/>
                  </a:cubicBezTo>
                  <a:cubicBezTo>
                    <a:pt x="1021" y="3159"/>
                    <a:pt x="1054" y="1693"/>
                    <a:pt x="1088" y="210"/>
                  </a:cubicBezTo>
                  <a:cubicBezTo>
                    <a:pt x="1092" y="61"/>
                    <a:pt x="1027" y="0"/>
                    <a:pt x="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1" name="Google Shape;651;p34"/>
          <p:cNvGrpSpPr/>
          <p:nvPr/>
        </p:nvGrpSpPr>
        <p:grpSpPr>
          <a:xfrm>
            <a:off x="481798" y="2574427"/>
            <a:ext cx="1412270" cy="705776"/>
            <a:chOff x="598300" y="1676388"/>
            <a:chExt cx="1271170" cy="705776"/>
          </a:xfrm>
        </p:grpSpPr>
        <p:sp>
          <p:nvSpPr>
            <p:cNvPr id="652" name="Google Shape;652;p34"/>
            <p:cNvSpPr/>
            <p:nvPr/>
          </p:nvSpPr>
          <p:spPr>
            <a:xfrm>
              <a:off x="672552" y="1719175"/>
              <a:ext cx="137000" cy="657595"/>
            </a:xfrm>
            <a:custGeom>
              <a:avLst/>
              <a:gdLst/>
              <a:ahLst/>
              <a:cxnLst/>
              <a:rect l="l" t="t" r="r" b="b"/>
              <a:pathLst>
                <a:path w="1117" h="4886" extrusionOk="0">
                  <a:moveTo>
                    <a:pt x="801" y="0"/>
                  </a:moveTo>
                  <a:cubicBezTo>
                    <a:pt x="517" y="0"/>
                    <a:pt x="0" y="465"/>
                    <a:pt x="0" y="770"/>
                  </a:cubicBezTo>
                  <a:lnTo>
                    <a:pt x="134" y="4669"/>
                  </a:lnTo>
                  <a:cubicBezTo>
                    <a:pt x="138" y="4823"/>
                    <a:pt x="209" y="4886"/>
                    <a:pt x="312" y="4886"/>
                  </a:cubicBezTo>
                  <a:cubicBezTo>
                    <a:pt x="595" y="4886"/>
                    <a:pt x="1117" y="4408"/>
                    <a:pt x="1117" y="4102"/>
                  </a:cubicBezTo>
                  <a:lnTo>
                    <a:pt x="984" y="220"/>
                  </a:lnTo>
                  <a:cubicBezTo>
                    <a:pt x="979" y="63"/>
                    <a:pt x="906" y="0"/>
                    <a:pt x="8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4"/>
            <p:cNvSpPr/>
            <p:nvPr/>
          </p:nvSpPr>
          <p:spPr>
            <a:xfrm>
              <a:off x="610925" y="1676388"/>
              <a:ext cx="1203446" cy="705225"/>
            </a:xfrm>
            <a:custGeom>
              <a:avLst/>
              <a:gdLst/>
              <a:ahLst/>
              <a:cxnLst/>
              <a:rect l="l" t="t" r="r" b="b"/>
              <a:pathLst>
                <a:path w="5464" h="5240" extrusionOk="0">
                  <a:moveTo>
                    <a:pt x="3033" y="0"/>
                  </a:moveTo>
                  <a:cubicBezTo>
                    <a:pt x="2369" y="0"/>
                    <a:pt x="1702" y="29"/>
                    <a:pt x="1036" y="88"/>
                  </a:cubicBezTo>
                  <a:cubicBezTo>
                    <a:pt x="629" y="120"/>
                    <a:pt x="0" y="1106"/>
                    <a:pt x="513" y="1106"/>
                  </a:cubicBezTo>
                  <a:cubicBezTo>
                    <a:pt x="526" y="1106"/>
                    <a:pt x="539" y="1105"/>
                    <a:pt x="553" y="1104"/>
                  </a:cubicBezTo>
                  <a:lnTo>
                    <a:pt x="553" y="1087"/>
                  </a:lnTo>
                  <a:cubicBezTo>
                    <a:pt x="1202" y="1027"/>
                    <a:pt x="1855" y="998"/>
                    <a:pt x="2511" y="998"/>
                  </a:cubicBezTo>
                  <a:cubicBezTo>
                    <a:pt x="3073" y="998"/>
                    <a:pt x="3638" y="1019"/>
                    <a:pt x="4202" y="1061"/>
                  </a:cubicBezTo>
                  <a:lnTo>
                    <a:pt x="4202" y="1061"/>
                  </a:lnTo>
                  <a:cubicBezTo>
                    <a:pt x="4312" y="2390"/>
                    <a:pt x="4405" y="3705"/>
                    <a:pt x="4468" y="5020"/>
                  </a:cubicBezTo>
                  <a:cubicBezTo>
                    <a:pt x="4477" y="5177"/>
                    <a:pt x="4554" y="5239"/>
                    <a:pt x="4660" y="5239"/>
                  </a:cubicBezTo>
                  <a:cubicBezTo>
                    <a:pt x="4950" y="5239"/>
                    <a:pt x="5464" y="4774"/>
                    <a:pt x="5452" y="4470"/>
                  </a:cubicBezTo>
                  <a:cubicBezTo>
                    <a:pt x="5385" y="3070"/>
                    <a:pt x="5285" y="1687"/>
                    <a:pt x="5168" y="304"/>
                  </a:cubicBezTo>
                  <a:cubicBezTo>
                    <a:pt x="5168" y="221"/>
                    <a:pt x="5135" y="88"/>
                    <a:pt x="5018" y="88"/>
                  </a:cubicBezTo>
                  <a:cubicBezTo>
                    <a:pt x="4360" y="29"/>
                    <a:pt x="3698" y="0"/>
                    <a:pt x="30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654" name="Google Shape;654;p34"/>
            <p:cNvSpPr/>
            <p:nvPr/>
          </p:nvSpPr>
          <p:spPr>
            <a:xfrm>
              <a:off x="598300" y="2222662"/>
              <a:ext cx="1271170" cy="159501"/>
            </a:xfrm>
            <a:custGeom>
              <a:avLst/>
              <a:gdLst/>
              <a:ahLst/>
              <a:cxnLst/>
              <a:rect l="l" t="t" r="r" b="b"/>
              <a:pathLst>
                <a:path w="5684" h="1185" extrusionOk="0">
                  <a:moveTo>
                    <a:pt x="5126" y="1"/>
                  </a:moveTo>
                  <a:cubicBezTo>
                    <a:pt x="5121" y="1"/>
                    <a:pt x="5116" y="1"/>
                    <a:pt x="5112" y="1"/>
                  </a:cubicBezTo>
                  <a:lnTo>
                    <a:pt x="1063" y="168"/>
                  </a:lnTo>
                  <a:cubicBezTo>
                    <a:pt x="653" y="184"/>
                    <a:pt x="1" y="1185"/>
                    <a:pt x="536" y="1185"/>
                  </a:cubicBezTo>
                  <a:cubicBezTo>
                    <a:pt x="544" y="1185"/>
                    <a:pt x="553" y="1185"/>
                    <a:pt x="563" y="1184"/>
                  </a:cubicBezTo>
                  <a:lnTo>
                    <a:pt x="4612" y="1017"/>
                  </a:lnTo>
                  <a:cubicBezTo>
                    <a:pt x="5025" y="1001"/>
                    <a:pt x="5684" y="1"/>
                    <a:pt x="51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5" name="Google Shape;655;p34"/>
          <p:cNvGrpSpPr/>
          <p:nvPr/>
        </p:nvGrpSpPr>
        <p:grpSpPr>
          <a:xfrm>
            <a:off x="457198" y="3472452"/>
            <a:ext cx="1412270" cy="705776"/>
            <a:chOff x="598300" y="1676388"/>
            <a:chExt cx="1271170" cy="705776"/>
          </a:xfrm>
        </p:grpSpPr>
        <p:sp>
          <p:nvSpPr>
            <p:cNvPr id="656" name="Google Shape;656;p34"/>
            <p:cNvSpPr/>
            <p:nvPr/>
          </p:nvSpPr>
          <p:spPr>
            <a:xfrm>
              <a:off x="672552" y="1719175"/>
              <a:ext cx="137000" cy="657595"/>
            </a:xfrm>
            <a:custGeom>
              <a:avLst/>
              <a:gdLst/>
              <a:ahLst/>
              <a:cxnLst/>
              <a:rect l="l" t="t" r="r" b="b"/>
              <a:pathLst>
                <a:path w="1117" h="4886" extrusionOk="0">
                  <a:moveTo>
                    <a:pt x="801" y="0"/>
                  </a:moveTo>
                  <a:cubicBezTo>
                    <a:pt x="517" y="0"/>
                    <a:pt x="0" y="465"/>
                    <a:pt x="0" y="770"/>
                  </a:cubicBezTo>
                  <a:lnTo>
                    <a:pt x="134" y="4669"/>
                  </a:lnTo>
                  <a:cubicBezTo>
                    <a:pt x="138" y="4823"/>
                    <a:pt x="209" y="4886"/>
                    <a:pt x="312" y="4886"/>
                  </a:cubicBezTo>
                  <a:cubicBezTo>
                    <a:pt x="595" y="4886"/>
                    <a:pt x="1117" y="4408"/>
                    <a:pt x="1117" y="4102"/>
                  </a:cubicBezTo>
                  <a:lnTo>
                    <a:pt x="984" y="220"/>
                  </a:lnTo>
                  <a:cubicBezTo>
                    <a:pt x="979" y="63"/>
                    <a:pt x="906" y="0"/>
                    <a:pt x="8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4"/>
            <p:cNvSpPr/>
            <p:nvPr/>
          </p:nvSpPr>
          <p:spPr>
            <a:xfrm>
              <a:off x="610925" y="1676388"/>
              <a:ext cx="1203446" cy="705225"/>
            </a:xfrm>
            <a:custGeom>
              <a:avLst/>
              <a:gdLst/>
              <a:ahLst/>
              <a:cxnLst/>
              <a:rect l="l" t="t" r="r" b="b"/>
              <a:pathLst>
                <a:path w="5464" h="5240" extrusionOk="0">
                  <a:moveTo>
                    <a:pt x="3033" y="0"/>
                  </a:moveTo>
                  <a:cubicBezTo>
                    <a:pt x="2369" y="0"/>
                    <a:pt x="1702" y="29"/>
                    <a:pt x="1036" y="88"/>
                  </a:cubicBezTo>
                  <a:cubicBezTo>
                    <a:pt x="629" y="120"/>
                    <a:pt x="0" y="1106"/>
                    <a:pt x="513" y="1106"/>
                  </a:cubicBezTo>
                  <a:cubicBezTo>
                    <a:pt x="526" y="1106"/>
                    <a:pt x="539" y="1105"/>
                    <a:pt x="553" y="1104"/>
                  </a:cubicBezTo>
                  <a:lnTo>
                    <a:pt x="553" y="1087"/>
                  </a:lnTo>
                  <a:cubicBezTo>
                    <a:pt x="1202" y="1027"/>
                    <a:pt x="1855" y="998"/>
                    <a:pt x="2511" y="998"/>
                  </a:cubicBezTo>
                  <a:cubicBezTo>
                    <a:pt x="3073" y="998"/>
                    <a:pt x="3638" y="1019"/>
                    <a:pt x="4202" y="1061"/>
                  </a:cubicBezTo>
                  <a:lnTo>
                    <a:pt x="4202" y="1061"/>
                  </a:lnTo>
                  <a:cubicBezTo>
                    <a:pt x="4312" y="2390"/>
                    <a:pt x="4405" y="3705"/>
                    <a:pt x="4468" y="5020"/>
                  </a:cubicBezTo>
                  <a:cubicBezTo>
                    <a:pt x="4477" y="5177"/>
                    <a:pt x="4554" y="5239"/>
                    <a:pt x="4660" y="5239"/>
                  </a:cubicBezTo>
                  <a:cubicBezTo>
                    <a:pt x="4950" y="5239"/>
                    <a:pt x="5464" y="4774"/>
                    <a:pt x="5452" y="4470"/>
                  </a:cubicBezTo>
                  <a:cubicBezTo>
                    <a:pt x="5385" y="3070"/>
                    <a:pt x="5285" y="1687"/>
                    <a:pt x="5168" y="304"/>
                  </a:cubicBezTo>
                  <a:cubicBezTo>
                    <a:pt x="5168" y="221"/>
                    <a:pt x="5135" y="88"/>
                    <a:pt x="5018" y="88"/>
                  </a:cubicBezTo>
                  <a:cubicBezTo>
                    <a:pt x="4360" y="29"/>
                    <a:pt x="3698" y="0"/>
                    <a:pt x="30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658" name="Google Shape;658;p34"/>
            <p:cNvSpPr/>
            <p:nvPr/>
          </p:nvSpPr>
          <p:spPr>
            <a:xfrm>
              <a:off x="598300" y="2222662"/>
              <a:ext cx="1271170" cy="159501"/>
            </a:xfrm>
            <a:custGeom>
              <a:avLst/>
              <a:gdLst/>
              <a:ahLst/>
              <a:cxnLst/>
              <a:rect l="l" t="t" r="r" b="b"/>
              <a:pathLst>
                <a:path w="5684" h="1185" extrusionOk="0">
                  <a:moveTo>
                    <a:pt x="5126" y="1"/>
                  </a:moveTo>
                  <a:cubicBezTo>
                    <a:pt x="5121" y="1"/>
                    <a:pt x="5116" y="1"/>
                    <a:pt x="5112" y="1"/>
                  </a:cubicBezTo>
                  <a:lnTo>
                    <a:pt x="1063" y="168"/>
                  </a:lnTo>
                  <a:cubicBezTo>
                    <a:pt x="653" y="184"/>
                    <a:pt x="1" y="1185"/>
                    <a:pt x="536" y="1185"/>
                  </a:cubicBezTo>
                  <a:cubicBezTo>
                    <a:pt x="544" y="1185"/>
                    <a:pt x="553" y="1185"/>
                    <a:pt x="563" y="1184"/>
                  </a:cubicBezTo>
                  <a:lnTo>
                    <a:pt x="4612" y="1017"/>
                  </a:lnTo>
                  <a:cubicBezTo>
                    <a:pt x="5025" y="1001"/>
                    <a:pt x="5684" y="1"/>
                    <a:pt x="51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9" name="Google Shape;659;p34"/>
          <p:cNvGrpSpPr/>
          <p:nvPr/>
        </p:nvGrpSpPr>
        <p:grpSpPr>
          <a:xfrm rot="-2377198">
            <a:off x="7470789" y="2707499"/>
            <a:ext cx="404567" cy="527850"/>
            <a:chOff x="5809591" y="2783709"/>
            <a:chExt cx="404563" cy="527844"/>
          </a:xfrm>
        </p:grpSpPr>
        <p:sp>
          <p:nvSpPr>
            <p:cNvPr id="660" name="Google Shape;660;p34"/>
            <p:cNvSpPr/>
            <p:nvPr/>
          </p:nvSpPr>
          <p:spPr>
            <a:xfrm>
              <a:off x="5899899" y="2783709"/>
              <a:ext cx="274284" cy="513442"/>
            </a:xfrm>
            <a:custGeom>
              <a:avLst/>
              <a:gdLst/>
              <a:ahLst/>
              <a:cxnLst/>
              <a:rect l="l" t="t" r="r" b="b"/>
              <a:pathLst>
                <a:path w="2038" h="3815" extrusionOk="0">
                  <a:moveTo>
                    <a:pt x="1740" y="1"/>
                  </a:moveTo>
                  <a:cubicBezTo>
                    <a:pt x="1706" y="1"/>
                    <a:pt x="1671" y="5"/>
                    <a:pt x="1635" y="13"/>
                  </a:cubicBezTo>
                  <a:cubicBezTo>
                    <a:pt x="1335" y="130"/>
                    <a:pt x="1118" y="363"/>
                    <a:pt x="1018" y="663"/>
                  </a:cubicBezTo>
                  <a:cubicBezTo>
                    <a:pt x="702" y="1596"/>
                    <a:pt x="385" y="2546"/>
                    <a:pt x="69" y="3479"/>
                  </a:cubicBezTo>
                  <a:cubicBezTo>
                    <a:pt x="1" y="3697"/>
                    <a:pt x="121" y="3814"/>
                    <a:pt x="294" y="3814"/>
                  </a:cubicBezTo>
                  <a:cubicBezTo>
                    <a:pt x="333" y="3814"/>
                    <a:pt x="375" y="3808"/>
                    <a:pt x="419" y="3796"/>
                  </a:cubicBezTo>
                  <a:cubicBezTo>
                    <a:pt x="702" y="3696"/>
                    <a:pt x="935" y="3446"/>
                    <a:pt x="1018" y="3163"/>
                  </a:cubicBezTo>
                  <a:cubicBezTo>
                    <a:pt x="1335" y="2213"/>
                    <a:pt x="1652" y="1280"/>
                    <a:pt x="1968" y="330"/>
                  </a:cubicBezTo>
                  <a:cubicBezTo>
                    <a:pt x="2038" y="107"/>
                    <a:pt x="1910" y="1"/>
                    <a:pt x="17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4"/>
            <p:cNvSpPr/>
            <p:nvPr/>
          </p:nvSpPr>
          <p:spPr>
            <a:xfrm>
              <a:off x="5809591" y="2963113"/>
              <a:ext cx="404563" cy="348441"/>
            </a:xfrm>
            <a:custGeom>
              <a:avLst/>
              <a:gdLst/>
              <a:ahLst/>
              <a:cxnLst/>
              <a:rect l="l" t="t" r="r" b="b"/>
              <a:pathLst>
                <a:path w="3006" h="2589" extrusionOk="0">
                  <a:moveTo>
                    <a:pt x="903" y="0"/>
                  </a:moveTo>
                  <a:cubicBezTo>
                    <a:pt x="547" y="0"/>
                    <a:pt x="1" y="588"/>
                    <a:pt x="173" y="880"/>
                  </a:cubicBezTo>
                  <a:cubicBezTo>
                    <a:pt x="456" y="1380"/>
                    <a:pt x="656" y="1913"/>
                    <a:pt x="773" y="2463"/>
                  </a:cubicBezTo>
                  <a:cubicBezTo>
                    <a:pt x="797" y="2557"/>
                    <a:pt x="879" y="2588"/>
                    <a:pt x="972" y="2588"/>
                  </a:cubicBezTo>
                  <a:cubicBezTo>
                    <a:pt x="1076" y="2588"/>
                    <a:pt x="1194" y="2548"/>
                    <a:pt x="1256" y="2513"/>
                  </a:cubicBezTo>
                  <a:lnTo>
                    <a:pt x="2506" y="1680"/>
                  </a:lnTo>
                  <a:cubicBezTo>
                    <a:pt x="2723" y="1546"/>
                    <a:pt x="3006" y="1263"/>
                    <a:pt x="2989" y="980"/>
                  </a:cubicBezTo>
                  <a:cubicBezTo>
                    <a:pt x="2979" y="814"/>
                    <a:pt x="2878" y="751"/>
                    <a:pt x="2758" y="751"/>
                  </a:cubicBezTo>
                  <a:cubicBezTo>
                    <a:pt x="2674" y="751"/>
                    <a:pt x="2582" y="782"/>
                    <a:pt x="2506" y="830"/>
                  </a:cubicBezTo>
                  <a:lnTo>
                    <a:pt x="1664" y="1391"/>
                  </a:lnTo>
                  <a:lnTo>
                    <a:pt x="1664" y="1391"/>
                  </a:lnTo>
                  <a:cubicBezTo>
                    <a:pt x="1540" y="950"/>
                    <a:pt x="1353" y="523"/>
                    <a:pt x="1123" y="130"/>
                  </a:cubicBezTo>
                  <a:cubicBezTo>
                    <a:pt x="1072" y="38"/>
                    <a:pt x="994" y="0"/>
                    <a:pt x="9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2" name="Google Shape;662;p34"/>
          <p:cNvSpPr txBox="1"/>
          <p:nvPr/>
        </p:nvSpPr>
        <p:spPr>
          <a:xfrm flipH="1">
            <a:off x="695576" y="1778482"/>
            <a:ext cx="866100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sz="1500" b="1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63" name="Google Shape;663;p34"/>
          <p:cNvSpPr txBox="1"/>
          <p:nvPr/>
        </p:nvSpPr>
        <p:spPr>
          <a:xfrm flipH="1">
            <a:off x="709884" y="2676520"/>
            <a:ext cx="866100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sz="1500" b="1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64" name="Google Shape;664;p34"/>
          <p:cNvSpPr txBox="1"/>
          <p:nvPr/>
        </p:nvSpPr>
        <p:spPr>
          <a:xfrm flipH="1">
            <a:off x="688423" y="3607657"/>
            <a:ext cx="866100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EARTH</a:t>
            </a:r>
            <a:endParaRPr sz="1500" b="1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65" name="Google Shape;665;p34"/>
          <p:cNvSpPr txBox="1"/>
          <p:nvPr/>
        </p:nvSpPr>
        <p:spPr>
          <a:xfrm flipH="1">
            <a:off x="5543497" y="3731905"/>
            <a:ext cx="692400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rPr>
              <a:t>SUN</a:t>
            </a:r>
            <a:endParaRPr sz="2000" b="1">
              <a:solidFill>
                <a:schemeClr val="l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66" name="Google Shape;666;p34"/>
          <p:cNvSpPr txBox="1"/>
          <p:nvPr/>
        </p:nvSpPr>
        <p:spPr>
          <a:xfrm flipH="1">
            <a:off x="7541939" y="3731900"/>
            <a:ext cx="851100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sz="2000" b="1">
              <a:solidFill>
                <a:schemeClr val="l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67" name="Google Shape;667;p34"/>
          <p:cNvSpPr txBox="1"/>
          <p:nvPr/>
        </p:nvSpPr>
        <p:spPr>
          <a:xfrm>
            <a:off x="5439720" y="1775197"/>
            <a:ext cx="30054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It’s the second planet from the Sun. It is named after a Roman goddess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668" name="Google Shape;668;p34"/>
          <p:cNvGrpSpPr/>
          <p:nvPr/>
        </p:nvGrpSpPr>
        <p:grpSpPr>
          <a:xfrm>
            <a:off x="2877772" y="2336571"/>
            <a:ext cx="1539600" cy="905256"/>
            <a:chOff x="2823033" y="2365185"/>
            <a:chExt cx="1539600" cy="905256"/>
          </a:xfrm>
        </p:grpSpPr>
        <p:sp>
          <p:nvSpPr>
            <p:cNvPr id="669" name="Google Shape;669;p34"/>
            <p:cNvSpPr txBox="1"/>
            <p:nvPr/>
          </p:nvSpPr>
          <p:spPr>
            <a:xfrm flipH="1">
              <a:off x="2857083" y="2590941"/>
              <a:ext cx="1471500" cy="67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It’s a gas giant and the biggest planet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670" name="Google Shape;670;p34"/>
            <p:cNvSpPr txBox="1"/>
            <p:nvPr/>
          </p:nvSpPr>
          <p:spPr>
            <a:xfrm flipH="1">
              <a:off x="2823033" y="2365185"/>
              <a:ext cx="1539600" cy="33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2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</a:t>
              </a:r>
              <a:endParaRPr sz="1600" b="1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671" name="Google Shape;671;p34"/>
          <p:cNvSpPr txBox="1">
            <a:spLocks noGrp="1"/>
          </p:cNvSpPr>
          <p:nvPr>
            <p:ph type="ctrTitle"/>
          </p:nvPr>
        </p:nvSpPr>
        <p:spPr>
          <a:xfrm>
            <a:off x="311700" y="335325"/>
            <a:ext cx="8520600" cy="53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Brainstorming Infographics</a:t>
            </a:r>
            <a:endParaRPr sz="35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35"/>
          <p:cNvSpPr/>
          <p:nvPr/>
        </p:nvSpPr>
        <p:spPr>
          <a:xfrm>
            <a:off x="5588591" y="3947125"/>
            <a:ext cx="95851" cy="114091"/>
          </a:xfrm>
          <a:custGeom>
            <a:avLst/>
            <a:gdLst/>
            <a:ahLst/>
            <a:cxnLst/>
            <a:rect l="l" t="t" r="r" b="b"/>
            <a:pathLst>
              <a:path w="1051" h="1251" fill="none" extrusionOk="0">
                <a:moveTo>
                  <a:pt x="1" y="1251"/>
                </a:moveTo>
                <a:lnTo>
                  <a:pt x="1" y="1051"/>
                </a:lnTo>
                <a:cubicBezTo>
                  <a:pt x="1" y="467"/>
                  <a:pt x="468" y="1"/>
                  <a:pt x="1051" y="1"/>
                </a:cubicBezTo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35"/>
          <p:cNvSpPr/>
          <p:nvPr/>
        </p:nvSpPr>
        <p:spPr>
          <a:xfrm>
            <a:off x="512696" y="2329739"/>
            <a:ext cx="1925822" cy="1126183"/>
          </a:xfrm>
          <a:custGeom>
            <a:avLst/>
            <a:gdLst/>
            <a:ahLst/>
            <a:cxnLst/>
            <a:rect l="l" t="t" r="r" b="b"/>
            <a:pathLst>
              <a:path w="9166" h="3217" extrusionOk="0">
                <a:moveTo>
                  <a:pt x="1617" y="1"/>
                </a:moveTo>
                <a:cubicBezTo>
                  <a:pt x="717" y="1"/>
                  <a:pt x="1" y="734"/>
                  <a:pt x="1" y="1617"/>
                </a:cubicBezTo>
                <a:cubicBezTo>
                  <a:pt x="1" y="2500"/>
                  <a:pt x="717" y="3217"/>
                  <a:pt x="1617" y="3217"/>
                </a:cubicBezTo>
                <a:lnTo>
                  <a:pt x="7549" y="3217"/>
                </a:lnTo>
                <a:cubicBezTo>
                  <a:pt x="8449" y="3217"/>
                  <a:pt x="9165" y="2500"/>
                  <a:pt x="9165" y="1617"/>
                </a:cubicBezTo>
                <a:cubicBezTo>
                  <a:pt x="9165" y="734"/>
                  <a:pt x="8449" y="1"/>
                  <a:pt x="7549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8" name="Google Shape;678;p35"/>
          <p:cNvGrpSpPr/>
          <p:nvPr/>
        </p:nvGrpSpPr>
        <p:grpSpPr>
          <a:xfrm>
            <a:off x="451716" y="2482020"/>
            <a:ext cx="2047800" cy="821622"/>
            <a:chOff x="448725" y="2553008"/>
            <a:chExt cx="2047800" cy="821622"/>
          </a:xfrm>
        </p:grpSpPr>
        <p:sp>
          <p:nvSpPr>
            <p:cNvPr id="679" name="Google Shape;679;p35"/>
            <p:cNvSpPr txBox="1"/>
            <p:nvPr/>
          </p:nvSpPr>
          <p:spPr>
            <a:xfrm flipH="1">
              <a:off x="1022016" y="2553008"/>
              <a:ext cx="901200" cy="33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</a:t>
              </a:r>
              <a:endParaRPr sz="13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680" name="Google Shape;680;p35"/>
            <p:cNvSpPr txBox="1"/>
            <p:nvPr/>
          </p:nvSpPr>
          <p:spPr>
            <a:xfrm>
              <a:off x="448725" y="2780629"/>
              <a:ext cx="2047800" cy="59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It’s the smallest and innermost planet 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681" name="Google Shape;681;p35"/>
          <p:cNvSpPr/>
          <p:nvPr/>
        </p:nvSpPr>
        <p:spPr>
          <a:xfrm>
            <a:off x="523970" y="3601050"/>
            <a:ext cx="1925845" cy="1126175"/>
          </a:xfrm>
          <a:custGeom>
            <a:avLst/>
            <a:gdLst/>
            <a:ahLst/>
            <a:cxnLst/>
            <a:rect l="l" t="t" r="r" b="b"/>
            <a:pathLst>
              <a:path w="9166" h="3217" extrusionOk="0">
                <a:moveTo>
                  <a:pt x="1617" y="1"/>
                </a:moveTo>
                <a:cubicBezTo>
                  <a:pt x="717" y="1"/>
                  <a:pt x="1" y="734"/>
                  <a:pt x="1" y="1617"/>
                </a:cubicBezTo>
                <a:cubicBezTo>
                  <a:pt x="1" y="2500"/>
                  <a:pt x="717" y="3217"/>
                  <a:pt x="1617" y="3217"/>
                </a:cubicBezTo>
                <a:lnTo>
                  <a:pt x="7549" y="3217"/>
                </a:lnTo>
                <a:cubicBezTo>
                  <a:pt x="8449" y="3217"/>
                  <a:pt x="9165" y="2500"/>
                  <a:pt x="9165" y="1617"/>
                </a:cubicBezTo>
                <a:cubicBezTo>
                  <a:pt x="9165" y="734"/>
                  <a:pt x="8449" y="1"/>
                  <a:pt x="7549" y="1"/>
                </a:cubicBezTo>
                <a:close/>
              </a:path>
            </a:pathLst>
          </a:custGeom>
          <a:solidFill>
            <a:schemeClr val="accent4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2" name="Google Shape;682;p35"/>
          <p:cNvGrpSpPr/>
          <p:nvPr/>
        </p:nvGrpSpPr>
        <p:grpSpPr>
          <a:xfrm>
            <a:off x="462991" y="3753023"/>
            <a:ext cx="2047800" cy="822230"/>
            <a:chOff x="460000" y="3818105"/>
            <a:chExt cx="2047800" cy="822230"/>
          </a:xfrm>
        </p:grpSpPr>
        <p:sp>
          <p:nvSpPr>
            <p:cNvPr id="683" name="Google Shape;683;p35"/>
            <p:cNvSpPr txBox="1"/>
            <p:nvPr/>
          </p:nvSpPr>
          <p:spPr>
            <a:xfrm flipH="1">
              <a:off x="1002552" y="3818105"/>
              <a:ext cx="962700" cy="33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SATURN</a:t>
              </a:r>
              <a:endParaRPr sz="12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684" name="Google Shape;684;p35"/>
            <p:cNvSpPr txBox="1"/>
            <p:nvPr/>
          </p:nvSpPr>
          <p:spPr>
            <a:xfrm>
              <a:off x="460000" y="4046335"/>
              <a:ext cx="2047800" cy="59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It’s the sixth planet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from the Sun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685" name="Google Shape;685;p35"/>
          <p:cNvSpPr/>
          <p:nvPr/>
        </p:nvSpPr>
        <p:spPr>
          <a:xfrm>
            <a:off x="509363" y="1058436"/>
            <a:ext cx="1925822" cy="1126175"/>
          </a:xfrm>
          <a:custGeom>
            <a:avLst/>
            <a:gdLst/>
            <a:ahLst/>
            <a:cxnLst/>
            <a:rect l="l" t="t" r="r" b="b"/>
            <a:pathLst>
              <a:path w="9166" h="3217" extrusionOk="0">
                <a:moveTo>
                  <a:pt x="1617" y="1"/>
                </a:moveTo>
                <a:cubicBezTo>
                  <a:pt x="717" y="1"/>
                  <a:pt x="1" y="734"/>
                  <a:pt x="1" y="1617"/>
                </a:cubicBezTo>
                <a:cubicBezTo>
                  <a:pt x="1" y="2500"/>
                  <a:pt x="717" y="3217"/>
                  <a:pt x="1617" y="3217"/>
                </a:cubicBezTo>
                <a:lnTo>
                  <a:pt x="7549" y="3217"/>
                </a:lnTo>
                <a:cubicBezTo>
                  <a:pt x="8449" y="3217"/>
                  <a:pt x="9165" y="2500"/>
                  <a:pt x="9165" y="1617"/>
                </a:cubicBezTo>
                <a:cubicBezTo>
                  <a:pt x="9165" y="734"/>
                  <a:pt x="8449" y="1"/>
                  <a:pt x="7549" y="1"/>
                </a:cubicBezTo>
                <a:close/>
              </a:path>
            </a:pathLst>
          </a:custGeom>
          <a:solidFill>
            <a:schemeClr val="accent3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6" name="Google Shape;686;p35"/>
          <p:cNvGrpSpPr/>
          <p:nvPr/>
        </p:nvGrpSpPr>
        <p:grpSpPr>
          <a:xfrm>
            <a:off x="448366" y="1208773"/>
            <a:ext cx="2047800" cy="825503"/>
            <a:chOff x="445375" y="1254724"/>
            <a:chExt cx="2047800" cy="825503"/>
          </a:xfrm>
        </p:grpSpPr>
        <p:sp>
          <p:nvSpPr>
            <p:cNvPr id="687" name="Google Shape;687;p35"/>
            <p:cNvSpPr txBox="1"/>
            <p:nvPr/>
          </p:nvSpPr>
          <p:spPr>
            <a:xfrm>
              <a:off x="445375" y="1486227"/>
              <a:ext cx="2047800" cy="59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 is the second</a:t>
              </a:r>
              <a:b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</a:b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planet from the Sun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688" name="Google Shape;688;p35"/>
            <p:cNvSpPr txBox="1"/>
            <p:nvPr/>
          </p:nvSpPr>
          <p:spPr>
            <a:xfrm flipH="1">
              <a:off x="998959" y="1254724"/>
              <a:ext cx="962700" cy="33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</a:t>
              </a:r>
              <a:endParaRPr sz="13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cxnSp>
        <p:nvCxnSpPr>
          <p:cNvPr id="689" name="Google Shape;689;p35"/>
          <p:cNvCxnSpPr/>
          <p:nvPr/>
        </p:nvCxnSpPr>
        <p:spPr>
          <a:xfrm>
            <a:off x="2510438" y="2878825"/>
            <a:ext cx="1442700" cy="594000"/>
          </a:xfrm>
          <a:prstGeom prst="bentConnector3">
            <a:avLst>
              <a:gd name="adj1" fmla="val 65199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690" name="Google Shape;690;p35"/>
          <p:cNvCxnSpPr/>
          <p:nvPr/>
        </p:nvCxnSpPr>
        <p:spPr>
          <a:xfrm>
            <a:off x="2517871" y="1612625"/>
            <a:ext cx="1443000" cy="863100"/>
          </a:xfrm>
          <a:prstGeom prst="bentConnector3">
            <a:avLst>
              <a:gd name="adj1" fmla="val 65166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691" name="Google Shape;691;p35"/>
          <p:cNvCxnSpPr/>
          <p:nvPr/>
        </p:nvCxnSpPr>
        <p:spPr>
          <a:xfrm rot="10800000" flipH="1">
            <a:off x="2517871" y="3705150"/>
            <a:ext cx="1770000" cy="636600"/>
          </a:xfrm>
          <a:prstGeom prst="bentConnector3">
            <a:avLst>
              <a:gd name="adj1" fmla="val 53127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692" name="Google Shape;692;p35"/>
          <p:cNvSpPr/>
          <p:nvPr/>
        </p:nvSpPr>
        <p:spPr>
          <a:xfrm flipH="1">
            <a:off x="6706138" y="2371401"/>
            <a:ext cx="1925845" cy="1126175"/>
          </a:xfrm>
          <a:custGeom>
            <a:avLst/>
            <a:gdLst/>
            <a:ahLst/>
            <a:cxnLst/>
            <a:rect l="l" t="t" r="r" b="b"/>
            <a:pathLst>
              <a:path w="9166" h="3217" extrusionOk="0">
                <a:moveTo>
                  <a:pt x="1617" y="1"/>
                </a:moveTo>
                <a:cubicBezTo>
                  <a:pt x="717" y="1"/>
                  <a:pt x="1" y="734"/>
                  <a:pt x="1" y="1617"/>
                </a:cubicBezTo>
                <a:cubicBezTo>
                  <a:pt x="1" y="2500"/>
                  <a:pt x="717" y="3217"/>
                  <a:pt x="1617" y="3217"/>
                </a:cubicBezTo>
                <a:lnTo>
                  <a:pt x="7549" y="3217"/>
                </a:lnTo>
                <a:cubicBezTo>
                  <a:pt x="8449" y="3217"/>
                  <a:pt x="9165" y="2500"/>
                  <a:pt x="9165" y="1617"/>
                </a:cubicBezTo>
                <a:cubicBezTo>
                  <a:pt x="9165" y="734"/>
                  <a:pt x="8449" y="1"/>
                  <a:pt x="7549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3" name="Google Shape;693;p35"/>
          <p:cNvGrpSpPr/>
          <p:nvPr/>
        </p:nvGrpSpPr>
        <p:grpSpPr>
          <a:xfrm>
            <a:off x="6645166" y="2523681"/>
            <a:ext cx="2047800" cy="821616"/>
            <a:chOff x="6642175" y="2594665"/>
            <a:chExt cx="2047800" cy="821616"/>
          </a:xfrm>
        </p:grpSpPr>
        <p:sp>
          <p:nvSpPr>
            <p:cNvPr id="694" name="Google Shape;694;p35"/>
            <p:cNvSpPr txBox="1"/>
            <p:nvPr/>
          </p:nvSpPr>
          <p:spPr>
            <a:xfrm>
              <a:off x="7215469" y="2594665"/>
              <a:ext cx="901200" cy="33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MARS</a:t>
              </a:r>
              <a:endParaRPr sz="13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695" name="Google Shape;695;p35"/>
            <p:cNvSpPr txBox="1"/>
            <p:nvPr/>
          </p:nvSpPr>
          <p:spPr>
            <a:xfrm flipH="1">
              <a:off x="6642175" y="2822281"/>
              <a:ext cx="2047800" cy="59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The fourth planet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 from the Sun 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696" name="Google Shape;696;p35"/>
          <p:cNvSpPr/>
          <p:nvPr/>
        </p:nvSpPr>
        <p:spPr>
          <a:xfrm flipH="1">
            <a:off x="6704587" y="3608202"/>
            <a:ext cx="1925845" cy="1126199"/>
          </a:xfrm>
          <a:custGeom>
            <a:avLst/>
            <a:gdLst/>
            <a:ahLst/>
            <a:cxnLst/>
            <a:rect l="l" t="t" r="r" b="b"/>
            <a:pathLst>
              <a:path w="9166" h="3217" extrusionOk="0">
                <a:moveTo>
                  <a:pt x="1617" y="1"/>
                </a:moveTo>
                <a:cubicBezTo>
                  <a:pt x="717" y="1"/>
                  <a:pt x="1" y="734"/>
                  <a:pt x="1" y="1617"/>
                </a:cubicBezTo>
                <a:cubicBezTo>
                  <a:pt x="1" y="2500"/>
                  <a:pt x="717" y="3217"/>
                  <a:pt x="1617" y="3217"/>
                </a:cubicBezTo>
                <a:lnTo>
                  <a:pt x="7549" y="3217"/>
                </a:lnTo>
                <a:cubicBezTo>
                  <a:pt x="8449" y="3217"/>
                  <a:pt x="9165" y="2500"/>
                  <a:pt x="9165" y="1617"/>
                </a:cubicBezTo>
                <a:cubicBezTo>
                  <a:pt x="9165" y="734"/>
                  <a:pt x="8449" y="1"/>
                  <a:pt x="7549" y="1"/>
                </a:cubicBezTo>
                <a:close/>
              </a:path>
            </a:pathLst>
          </a:custGeom>
          <a:solidFill>
            <a:schemeClr val="accent4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7" name="Google Shape;697;p35"/>
          <p:cNvGrpSpPr/>
          <p:nvPr/>
        </p:nvGrpSpPr>
        <p:grpSpPr>
          <a:xfrm>
            <a:off x="6643616" y="3760191"/>
            <a:ext cx="2047800" cy="822220"/>
            <a:chOff x="6640625" y="3825268"/>
            <a:chExt cx="2047800" cy="822220"/>
          </a:xfrm>
        </p:grpSpPr>
        <p:sp>
          <p:nvSpPr>
            <p:cNvPr id="698" name="Google Shape;698;p35"/>
            <p:cNvSpPr txBox="1"/>
            <p:nvPr/>
          </p:nvSpPr>
          <p:spPr>
            <a:xfrm>
              <a:off x="7183168" y="3825268"/>
              <a:ext cx="962700" cy="33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PLUTO</a:t>
              </a:r>
              <a:endParaRPr sz="12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699" name="Google Shape;699;p35"/>
            <p:cNvSpPr txBox="1"/>
            <p:nvPr/>
          </p:nvSpPr>
          <p:spPr>
            <a:xfrm flipH="1">
              <a:off x="6640625" y="4053489"/>
              <a:ext cx="2047800" cy="59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Pluto is now considered</a:t>
              </a:r>
              <a:b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</a:b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a dwarf planet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700" name="Google Shape;700;p35"/>
          <p:cNvSpPr/>
          <p:nvPr/>
        </p:nvSpPr>
        <p:spPr>
          <a:xfrm flipH="1">
            <a:off x="6708813" y="1134577"/>
            <a:ext cx="1925845" cy="1126199"/>
          </a:xfrm>
          <a:custGeom>
            <a:avLst/>
            <a:gdLst/>
            <a:ahLst/>
            <a:cxnLst/>
            <a:rect l="l" t="t" r="r" b="b"/>
            <a:pathLst>
              <a:path w="9166" h="3217" extrusionOk="0">
                <a:moveTo>
                  <a:pt x="1617" y="1"/>
                </a:moveTo>
                <a:cubicBezTo>
                  <a:pt x="717" y="1"/>
                  <a:pt x="1" y="734"/>
                  <a:pt x="1" y="1617"/>
                </a:cubicBezTo>
                <a:cubicBezTo>
                  <a:pt x="1" y="2500"/>
                  <a:pt x="717" y="3217"/>
                  <a:pt x="1617" y="3217"/>
                </a:cubicBezTo>
                <a:lnTo>
                  <a:pt x="7549" y="3217"/>
                </a:lnTo>
                <a:cubicBezTo>
                  <a:pt x="8449" y="3217"/>
                  <a:pt x="9165" y="2500"/>
                  <a:pt x="9165" y="1617"/>
                </a:cubicBezTo>
                <a:cubicBezTo>
                  <a:pt x="9165" y="734"/>
                  <a:pt x="8449" y="1"/>
                  <a:pt x="7549" y="1"/>
                </a:cubicBezTo>
                <a:close/>
              </a:path>
            </a:pathLst>
          </a:custGeom>
          <a:solidFill>
            <a:schemeClr val="accent3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1" name="Google Shape;701;p35"/>
          <p:cNvGrpSpPr/>
          <p:nvPr/>
        </p:nvGrpSpPr>
        <p:grpSpPr>
          <a:xfrm>
            <a:off x="6647841" y="1284926"/>
            <a:ext cx="2047800" cy="825501"/>
            <a:chOff x="6644850" y="1330876"/>
            <a:chExt cx="2047800" cy="825501"/>
          </a:xfrm>
        </p:grpSpPr>
        <p:sp>
          <p:nvSpPr>
            <p:cNvPr id="702" name="Google Shape;702;p35"/>
            <p:cNvSpPr txBox="1"/>
            <p:nvPr/>
          </p:nvSpPr>
          <p:spPr>
            <a:xfrm flipH="1">
              <a:off x="6644850" y="1562378"/>
              <a:ext cx="2047800" cy="59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The fifth planet from the Sun and the largest 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703" name="Google Shape;703;p35"/>
            <p:cNvSpPr txBox="1"/>
            <p:nvPr/>
          </p:nvSpPr>
          <p:spPr>
            <a:xfrm>
              <a:off x="7176368" y="1330876"/>
              <a:ext cx="962700" cy="33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</a:t>
              </a:r>
              <a:endParaRPr sz="13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cxnSp>
        <p:nvCxnSpPr>
          <p:cNvPr id="704" name="Google Shape;704;p35"/>
          <p:cNvCxnSpPr/>
          <p:nvPr/>
        </p:nvCxnSpPr>
        <p:spPr>
          <a:xfrm flipH="1">
            <a:off x="5197838" y="2885975"/>
            <a:ext cx="1427400" cy="594000"/>
          </a:xfrm>
          <a:prstGeom prst="bentConnector3">
            <a:avLst>
              <a:gd name="adj1" fmla="val 65509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05" name="Google Shape;705;p35"/>
          <p:cNvCxnSpPr/>
          <p:nvPr/>
        </p:nvCxnSpPr>
        <p:spPr>
          <a:xfrm flipH="1">
            <a:off x="5190182" y="1619775"/>
            <a:ext cx="1427700" cy="863100"/>
          </a:xfrm>
          <a:prstGeom prst="bentConnector3">
            <a:avLst>
              <a:gd name="adj1" fmla="val 64980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06" name="Google Shape;706;p35"/>
          <p:cNvCxnSpPr/>
          <p:nvPr/>
        </p:nvCxnSpPr>
        <p:spPr>
          <a:xfrm rot="10800000">
            <a:off x="4866482" y="3712300"/>
            <a:ext cx="1751400" cy="636600"/>
          </a:xfrm>
          <a:prstGeom prst="bentConnector3">
            <a:avLst>
              <a:gd name="adj1" fmla="val 52970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707" name="Google Shape;707;p35"/>
          <p:cNvGrpSpPr/>
          <p:nvPr/>
        </p:nvGrpSpPr>
        <p:grpSpPr>
          <a:xfrm>
            <a:off x="3733157" y="2000459"/>
            <a:ext cx="1667123" cy="1822176"/>
            <a:chOff x="3737319" y="2169109"/>
            <a:chExt cx="1667123" cy="1822176"/>
          </a:xfrm>
        </p:grpSpPr>
        <p:sp>
          <p:nvSpPr>
            <p:cNvPr id="708" name="Google Shape;708;p35"/>
            <p:cNvSpPr/>
            <p:nvPr/>
          </p:nvSpPr>
          <p:spPr>
            <a:xfrm>
              <a:off x="3750999" y="3184257"/>
              <a:ext cx="150571" cy="431650"/>
            </a:xfrm>
            <a:custGeom>
              <a:avLst/>
              <a:gdLst/>
              <a:ahLst/>
              <a:cxnLst/>
              <a:rect l="l" t="t" r="r" b="b"/>
              <a:pathLst>
                <a:path w="1651" h="4733" fill="none" extrusionOk="0">
                  <a:moveTo>
                    <a:pt x="651" y="1"/>
                  </a:moveTo>
                  <a:cubicBezTo>
                    <a:pt x="1" y="1634"/>
                    <a:pt x="401" y="3500"/>
                    <a:pt x="1650" y="4733"/>
                  </a:cubicBezTo>
                </a:path>
              </a:pathLst>
            </a:custGeom>
            <a:noFill/>
            <a:ln w="15825" cap="rnd" cmpd="sng">
              <a:solidFill>
                <a:srgbClr val="F2547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5"/>
            <p:cNvSpPr/>
            <p:nvPr/>
          </p:nvSpPr>
          <p:spPr>
            <a:xfrm>
              <a:off x="4057973" y="3726807"/>
              <a:ext cx="500050" cy="252350"/>
            </a:xfrm>
            <a:custGeom>
              <a:avLst/>
              <a:gdLst/>
              <a:ahLst/>
              <a:cxnLst/>
              <a:rect l="l" t="t" r="r" b="b"/>
              <a:pathLst>
                <a:path w="5483" h="2767" fill="none" extrusionOk="0">
                  <a:moveTo>
                    <a:pt x="1" y="0"/>
                  </a:moveTo>
                  <a:cubicBezTo>
                    <a:pt x="467" y="217"/>
                    <a:pt x="650" y="717"/>
                    <a:pt x="884" y="1150"/>
                  </a:cubicBezTo>
                  <a:cubicBezTo>
                    <a:pt x="1117" y="1550"/>
                    <a:pt x="1417" y="1900"/>
                    <a:pt x="1783" y="2183"/>
                  </a:cubicBezTo>
                  <a:cubicBezTo>
                    <a:pt x="2283" y="2566"/>
                    <a:pt x="2917" y="2766"/>
                    <a:pt x="3550" y="2750"/>
                  </a:cubicBezTo>
                  <a:cubicBezTo>
                    <a:pt x="4183" y="2733"/>
                    <a:pt x="4766" y="2400"/>
                    <a:pt x="5133" y="1883"/>
                  </a:cubicBezTo>
                  <a:cubicBezTo>
                    <a:pt x="5483" y="1333"/>
                    <a:pt x="5483" y="650"/>
                    <a:pt x="5116" y="100"/>
                  </a:cubicBezTo>
                </a:path>
              </a:pathLst>
            </a:custGeom>
            <a:noFill/>
            <a:ln w="15825" cap="rnd" cmpd="sng">
              <a:solidFill>
                <a:srgbClr val="F2547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5"/>
            <p:cNvSpPr/>
            <p:nvPr/>
          </p:nvSpPr>
          <p:spPr>
            <a:xfrm>
              <a:off x="4401427" y="3254208"/>
              <a:ext cx="95851" cy="211310"/>
            </a:xfrm>
            <a:custGeom>
              <a:avLst/>
              <a:gdLst/>
              <a:ahLst/>
              <a:cxnLst/>
              <a:rect l="l" t="t" r="r" b="b"/>
              <a:pathLst>
                <a:path w="1051" h="2317" fill="none" extrusionOk="0">
                  <a:moveTo>
                    <a:pt x="34" y="0"/>
                  </a:moveTo>
                  <a:cubicBezTo>
                    <a:pt x="0" y="183"/>
                    <a:pt x="84" y="367"/>
                    <a:pt x="234" y="483"/>
                  </a:cubicBezTo>
                  <a:cubicBezTo>
                    <a:pt x="384" y="600"/>
                    <a:pt x="517" y="733"/>
                    <a:pt x="634" y="883"/>
                  </a:cubicBezTo>
                  <a:cubicBezTo>
                    <a:pt x="767" y="1166"/>
                    <a:pt x="667" y="1516"/>
                    <a:pt x="650" y="1816"/>
                  </a:cubicBezTo>
                  <a:cubicBezTo>
                    <a:pt x="634" y="1950"/>
                    <a:pt x="667" y="2066"/>
                    <a:pt x="734" y="2183"/>
                  </a:cubicBezTo>
                  <a:cubicBezTo>
                    <a:pt x="800" y="2283"/>
                    <a:pt x="950" y="2316"/>
                    <a:pt x="1050" y="2266"/>
                  </a:cubicBezTo>
                </a:path>
              </a:pathLst>
            </a:custGeom>
            <a:noFill/>
            <a:ln w="15825" cap="rnd" cmpd="sng">
              <a:solidFill>
                <a:srgbClr val="F2547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5"/>
            <p:cNvSpPr/>
            <p:nvPr/>
          </p:nvSpPr>
          <p:spPr>
            <a:xfrm>
              <a:off x="3971335" y="2173669"/>
              <a:ext cx="563890" cy="389150"/>
            </a:xfrm>
            <a:custGeom>
              <a:avLst/>
              <a:gdLst/>
              <a:ahLst/>
              <a:cxnLst/>
              <a:rect l="l" t="t" r="r" b="b"/>
              <a:pathLst>
                <a:path w="6183" h="4267" fill="none" extrusionOk="0">
                  <a:moveTo>
                    <a:pt x="4950" y="1767"/>
                  </a:moveTo>
                  <a:cubicBezTo>
                    <a:pt x="5749" y="1834"/>
                    <a:pt x="6183" y="834"/>
                    <a:pt x="5566" y="301"/>
                  </a:cubicBezTo>
                  <a:cubicBezTo>
                    <a:pt x="5216" y="1"/>
                    <a:pt x="4683" y="51"/>
                    <a:pt x="4216" y="184"/>
                  </a:cubicBezTo>
                  <a:cubicBezTo>
                    <a:pt x="2234" y="767"/>
                    <a:pt x="651" y="2284"/>
                    <a:pt x="1" y="4266"/>
                  </a:cubicBezTo>
                </a:path>
              </a:pathLst>
            </a:custGeom>
            <a:solidFill>
              <a:srgbClr val="EF255F"/>
            </a:solidFill>
            <a:ln w="158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5"/>
            <p:cNvSpPr/>
            <p:nvPr/>
          </p:nvSpPr>
          <p:spPr>
            <a:xfrm>
              <a:off x="4462165" y="2637148"/>
              <a:ext cx="86731" cy="389150"/>
            </a:xfrm>
            <a:custGeom>
              <a:avLst/>
              <a:gdLst/>
              <a:ahLst/>
              <a:cxnLst/>
              <a:rect l="l" t="t" r="r" b="b"/>
              <a:pathLst>
                <a:path w="951" h="4267" fill="none" extrusionOk="0">
                  <a:moveTo>
                    <a:pt x="1" y="4267"/>
                  </a:moveTo>
                  <a:cubicBezTo>
                    <a:pt x="351" y="4117"/>
                    <a:pt x="617" y="3833"/>
                    <a:pt x="751" y="3467"/>
                  </a:cubicBezTo>
                  <a:cubicBezTo>
                    <a:pt x="884" y="3117"/>
                    <a:pt x="951" y="2750"/>
                    <a:pt x="934" y="2367"/>
                  </a:cubicBezTo>
                  <a:cubicBezTo>
                    <a:pt x="917" y="1551"/>
                    <a:pt x="767" y="751"/>
                    <a:pt x="451" y="1"/>
                  </a:cubicBezTo>
                </a:path>
              </a:pathLst>
            </a:custGeom>
            <a:noFill/>
            <a:ln w="158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5"/>
            <p:cNvSpPr/>
            <p:nvPr/>
          </p:nvSpPr>
          <p:spPr>
            <a:xfrm>
              <a:off x="4550354" y="2169109"/>
              <a:ext cx="854088" cy="1822176"/>
            </a:xfrm>
            <a:custGeom>
              <a:avLst/>
              <a:gdLst/>
              <a:ahLst/>
              <a:cxnLst/>
              <a:rect l="l" t="t" r="r" b="b"/>
              <a:pathLst>
                <a:path w="9365" h="19980" extrusionOk="0">
                  <a:moveTo>
                    <a:pt x="1914" y="0"/>
                  </a:moveTo>
                  <a:cubicBezTo>
                    <a:pt x="1596" y="0"/>
                    <a:pt x="1334" y="80"/>
                    <a:pt x="1133" y="251"/>
                  </a:cubicBezTo>
                  <a:cubicBezTo>
                    <a:pt x="817" y="517"/>
                    <a:pt x="700" y="967"/>
                    <a:pt x="867" y="1351"/>
                  </a:cubicBezTo>
                  <a:cubicBezTo>
                    <a:pt x="517" y="1850"/>
                    <a:pt x="267" y="2417"/>
                    <a:pt x="134" y="3017"/>
                  </a:cubicBezTo>
                  <a:cubicBezTo>
                    <a:pt x="0" y="3633"/>
                    <a:pt x="117" y="4283"/>
                    <a:pt x="467" y="4816"/>
                  </a:cubicBezTo>
                  <a:cubicBezTo>
                    <a:pt x="567" y="4966"/>
                    <a:pt x="683" y="5066"/>
                    <a:pt x="817" y="5166"/>
                  </a:cubicBezTo>
                  <a:cubicBezTo>
                    <a:pt x="517" y="5916"/>
                    <a:pt x="350" y="6699"/>
                    <a:pt x="350" y="7499"/>
                  </a:cubicBezTo>
                  <a:cubicBezTo>
                    <a:pt x="334" y="7899"/>
                    <a:pt x="400" y="8282"/>
                    <a:pt x="534" y="8649"/>
                  </a:cubicBezTo>
                  <a:cubicBezTo>
                    <a:pt x="650" y="8932"/>
                    <a:pt x="833" y="9182"/>
                    <a:pt x="1083" y="9365"/>
                  </a:cubicBezTo>
                  <a:cubicBezTo>
                    <a:pt x="1067" y="9365"/>
                    <a:pt x="1050" y="9382"/>
                    <a:pt x="1050" y="9382"/>
                  </a:cubicBezTo>
                  <a:cubicBezTo>
                    <a:pt x="400" y="9682"/>
                    <a:pt x="250" y="10482"/>
                    <a:pt x="317" y="11098"/>
                  </a:cubicBezTo>
                  <a:cubicBezTo>
                    <a:pt x="334" y="11315"/>
                    <a:pt x="384" y="11531"/>
                    <a:pt x="417" y="11748"/>
                  </a:cubicBezTo>
                  <a:cubicBezTo>
                    <a:pt x="584" y="12265"/>
                    <a:pt x="600" y="12831"/>
                    <a:pt x="434" y="13364"/>
                  </a:cubicBezTo>
                  <a:cubicBezTo>
                    <a:pt x="400" y="13498"/>
                    <a:pt x="367" y="13648"/>
                    <a:pt x="350" y="13798"/>
                  </a:cubicBezTo>
                  <a:cubicBezTo>
                    <a:pt x="300" y="14064"/>
                    <a:pt x="334" y="14314"/>
                    <a:pt x="434" y="14564"/>
                  </a:cubicBezTo>
                  <a:cubicBezTo>
                    <a:pt x="400" y="14881"/>
                    <a:pt x="400" y="15197"/>
                    <a:pt x="434" y="15497"/>
                  </a:cubicBezTo>
                  <a:cubicBezTo>
                    <a:pt x="434" y="15747"/>
                    <a:pt x="450" y="15964"/>
                    <a:pt x="434" y="16097"/>
                  </a:cubicBezTo>
                  <a:cubicBezTo>
                    <a:pt x="417" y="16297"/>
                    <a:pt x="434" y="16497"/>
                    <a:pt x="484" y="16680"/>
                  </a:cubicBezTo>
                  <a:cubicBezTo>
                    <a:pt x="534" y="16830"/>
                    <a:pt x="617" y="16947"/>
                    <a:pt x="717" y="17064"/>
                  </a:cubicBezTo>
                  <a:cubicBezTo>
                    <a:pt x="683" y="17064"/>
                    <a:pt x="650" y="17080"/>
                    <a:pt x="617" y="17114"/>
                  </a:cubicBezTo>
                  <a:cubicBezTo>
                    <a:pt x="234" y="17680"/>
                    <a:pt x="217" y="18447"/>
                    <a:pt x="600" y="19030"/>
                  </a:cubicBezTo>
                  <a:cubicBezTo>
                    <a:pt x="983" y="19596"/>
                    <a:pt x="1617" y="19946"/>
                    <a:pt x="2300" y="19980"/>
                  </a:cubicBezTo>
                  <a:lnTo>
                    <a:pt x="2416" y="19980"/>
                  </a:lnTo>
                  <a:cubicBezTo>
                    <a:pt x="3033" y="19963"/>
                    <a:pt x="3649" y="19746"/>
                    <a:pt x="4133" y="19363"/>
                  </a:cubicBezTo>
                  <a:cubicBezTo>
                    <a:pt x="4466" y="19113"/>
                    <a:pt x="4749" y="18796"/>
                    <a:pt x="4982" y="18447"/>
                  </a:cubicBezTo>
                  <a:cubicBezTo>
                    <a:pt x="4999" y="18463"/>
                    <a:pt x="5032" y="18480"/>
                    <a:pt x="5066" y="18480"/>
                  </a:cubicBezTo>
                  <a:lnTo>
                    <a:pt x="5116" y="18480"/>
                  </a:lnTo>
                  <a:cubicBezTo>
                    <a:pt x="6166" y="18130"/>
                    <a:pt x="7032" y="17313"/>
                    <a:pt x="7449" y="16280"/>
                  </a:cubicBezTo>
                  <a:cubicBezTo>
                    <a:pt x="7482" y="16197"/>
                    <a:pt x="7515" y="16097"/>
                    <a:pt x="7549" y="16014"/>
                  </a:cubicBezTo>
                  <a:cubicBezTo>
                    <a:pt x="7582" y="16014"/>
                    <a:pt x="7615" y="15997"/>
                    <a:pt x="7649" y="15980"/>
                  </a:cubicBezTo>
                  <a:cubicBezTo>
                    <a:pt x="8948" y="14714"/>
                    <a:pt x="9365" y="12798"/>
                    <a:pt x="8698" y="11098"/>
                  </a:cubicBezTo>
                  <a:cubicBezTo>
                    <a:pt x="9065" y="9949"/>
                    <a:pt x="9032" y="8715"/>
                    <a:pt x="8632" y="7582"/>
                  </a:cubicBezTo>
                  <a:cubicBezTo>
                    <a:pt x="8498" y="7166"/>
                    <a:pt x="8282" y="6783"/>
                    <a:pt x="7982" y="6483"/>
                  </a:cubicBezTo>
                  <a:lnTo>
                    <a:pt x="7915" y="6433"/>
                  </a:lnTo>
                  <a:cubicBezTo>
                    <a:pt x="7915" y="6433"/>
                    <a:pt x="7915" y="6416"/>
                    <a:pt x="7915" y="6416"/>
                  </a:cubicBezTo>
                  <a:cubicBezTo>
                    <a:pt x="8198" y="5533"/>
                    <a:pt x="7765" y="4600"/>
                    <a:pt x="6915" y="4250"/>
                  </a:cubicBezTo>
                  <a:cubicBezTo>
                    <a:pt x="6266" y="2334"/>
                    <a:pt x="4766" y="834"/>
                    <a:pt x="2866" y="184"/>
                  </a:cubicBezTo>
                  <a:cubicBezTo>
                    <a:pt x="2842" y="160"/>
                    <a:pt x="2809" y="144"/>
                    <a:pt x="2779" y="144"/>
                  </a:cubicBezTo>
                  <a:cubicBezTo>
                    <a:pt x="2769" y="144"/>
                    <a:pt x="2759" y="146"/>
                    <a:pt x="2750" y="151"/>
                  </a:cubicBezTo>
                  <a:lnTo>
                    <a:pt x="2616" y="101"/>
                  </a:lnTo>
                  <a:cubicBezTo>
                    <a:pt x="2358" y="35"/>
                    <a:pt x="2124" y="0"/>
                    <a:pt x="19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5"/>
            <p:cNvSpPr/>
            <p:nvPr/>
          </p:nvSpPr>
          <p:spPr>
            <a:xfrm>
              <a:off x="4591393" y="3422837"/>
              <a:ext cx="323760" cy="314275"/>
            </a:xfrm>
            <a:custGeom>
              <a:avLst/>
              <a:gdLst/>
              <a:ahLst/>
              <a:cxnLst/>
              <a:rect l="l" t="t" r="r" b="b"/>
              <a:pathLst>
                <a:path w="3550" h="3446" extrusionOk="0">
                  <a:moveTo>
                    <a:pt x="3433" y="1"/>
                  </a:moveTo>
                  <a:cubicBezTo>
                    <a:pt x="3233" y="101"/>
                    <a:pt x="3066" y="234"/>
                    <a:pt x="2950" y="401"/>
                  </a:cubicBezTo>
                  <a:cubicBezTo>
                    <a:pt x="2406" y="919"/>
                    <a:pt x="1681" y="1207"/>
                    <a:pt x="948" y="1207"/>
                  </a:cubicBezTo>
                  <a:cubicBezTo>
                    <a:pt x="714" y="1207"/>
                    <a:pt x="480" y="1177"/>
                    <a:pt x="250" y="1117"/>
                  </a:cubicBezTo>
                  <a:lnTo>
                    <a:pt x="250" y="1117"/>
                  </a:lnTo>
                  <a:cubicBezTo>
                    <a:pt x="117" y="1817"/>
                    <a:pt x="0" y="2583"/>
                    <a:pt x="350" y="3200"/>
                  </a:cubicBezTo>
                  <a:cubicBezTo>
                    <a:pt x="383" y="3300"/>
                    <a:pt x="467" y="3383"/>
                    <a:pt x="567" y="3433"/>
                  </a:cubicBezTo>
                  <a:cubicBezTo>
                    <a:pt x="591" y="3441"/>
                    <a:pt x="616" y="3445"/>
                    <a:pt x="641" y="3445"/>
                  </a:cubicBezTo>
                  <a:cubicBezTo>
                    <a:pt x="719" y="3445"/>
                    <a:pt x="795" y="3405"/>
                    <a:pt x="833" y="3317"/>
                  </a:cubicBezTo>
                  <a:cubicBezTo>
                    <a:pt x="850" y="3217"/>
                    <a:pt x="767" y="3133"/>
                    <a:pt x="700" y="3050"/>
                  </a:cubicBezTo>
                  <a:cubicBezTo>
                    <a:pt x="533" y="2850"/>
                    <a:pt x="450" y="2600"/>
                    <a:pt x="450" y="2350"/>
                  </a:cubicBezTo>
                  <a:cubicBezTo>
                    <a:pt x="467" y="2083"/>
                    <a:pt x="617" y="1850"/>
                    <a:pt x="833" y="1717"/>
                  </a:cubicBezTo>
                  <a:cubicBezTo>
                    <a:pt x="976" y="1645"/>
                    <a:pt x="1138" y="1636"/>
                    <a:pt x="1300" y="1636"/>
                  </a:cubicBezTo>
                  <a:cubicBezTo>
                    <a:pt x="1353" y="1636"/>
                    <a:pt x="1406" y="1637"/>
                    <a:pt x="1458" y="1637"/>
                  </a:cubicBezTo>
                  <a:cubicBezTo>
                    <a:pt x="1506" y="1637"/>
                    <a:pt x="1554" y="1637"/>
                    <a:pt x="1600" y="1634"/>
                  </a:cubicBezTo>
                  <a:cubicBezTo>
                    <a:pt x="1950" y="1617"/>
                    <a:pt x="2300" y="1500"/>
                    <a:pt x="2583" y="1300"/>
                  </a:cubicBezTo>
                  <a:cubicBezTo>
                    <a:pt x="2816" y="1100"/>
                    <a:pt x="3033" y="900"/>
                    <a:pt x="3216" y="650"/>
                  </a:cubicBezTo>
                  <a:cubicBezTo>
                    <a:pt x="3383" y="467"/>
                    <a:pt x="3549" y="217"/>
                    <a:pt x="34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5"/>
            <p:cNvSpPr/>
            <p:nvPr/>
          </p:nvSpPr>
          <p:spPr>
            <a:xfrm>
              <a:off x="4871008" y="3442353"/>
              <a:ext cx="237120" cy="337896"/>
            </a:xfrm>
            <a:custGeom>
              <a:avLst/>
              <a:gdLst/>
              <a:ahLst/>
              <a:cxnLst/>
              <a:rect l="l" t="t" r="r" b="b"/>
              <a:pathLst>
                <a:path w="2600" h="3705" extrusionOk="0">
                  <a:moveTo>
                    <a:pt x="675" y="0"/>
                  </a:moveTo>
                  <a:cubicBezTo>
                    <a:pt x="646" y="0"/>
                    <a:pt x="619" y="11"/>
                    <a:pt x="600" y="37"/>
                  </a:cubicBezTo>
                  <a:cubicBezTo>
                    <a:pt x="567" y="87"/>
                    <a:pt x="550" y="137"/>
                    <a:pt x="567" y="203"/>
                  </a:cubicBezTo>
                  <a:cubicBezTo>
                    <a:pt x="650" y="570"/>
                    <a:pt x="867" y="920"/>
                    <a:pt x="933" y="1303"/>
                  </a:cubicBezTo>
                  <a:cubicBezTo>
                    <a:pt x="1017" y="1670"/>
                    <a:pt x="900" y="2153"/>
                    <a:pt x="533" y="2286"/>
                  </a:cubicBezTo>
                  <a:cubicBezTo>
                    <a:pt x="433" y="2319"/>
                    <a:pt x="317" y="2319"/>
                    <a:pt x="200" y="2369"/>
                  </a:cubicBezTo>
                  <a:cubicBezTo>
                    <a:pt x="100" y="2419"/>
                    <a:pt x="0" y="2519"/>
                    <a:pt x="50" y="2653"/>
                  </a:cubicBezTo>
                  <a:cubicBezTo>
                    <a:pt x="72" y="2741"/>
                    <a:pt x="161" y="2779"/>
                    <a:pt x="258" y="2779"/>
                  </a:cubicBezTo>
                  <a:cubicBezTo>
                    <a:pt x="306" y="2779"/>
                    <a:pt x="356" y="2769"/>
                    <a:pt x="400" y="2753"/>
                  </a:cubicBezTo>
                  <a:cubicBezTo>
                    <a:pt x="517" y="2686"/>
                    <a:pt x="650" y="2653"/>
                    <a:pt x="800" y="2636"/>
                  </a:cubicBezTo>
                  <a:lnTo>
                    <a:pt x="800" y="2636"/>
                  </a:lnTo>
                  <a:cubicBezTo>
                    <a:pt x="867" y="2819"/>
                    <a:pt x="733" y="3003"/>
                    <a:pt x="633" y="3153"/>
                  </a:cubicBezTo>
                  <a:cubicBezTo>
                    <a:pt x="533" y="3302"/>
                    <a:pt x="450" y="3519"/>
                    <a:pt x="567" y="3669"/>
                  </a:cubicBezTo>
                  <a:cubicBezTo>
                    <a:pt x="583" y="3686"/>
                    <a:pt x="600" y="3702"/>
                    <a:pt x="633" y="3702"/>
                  </a:cubicBezTo>
                  <a:cubicBezTo>
                    <a:pt x="640" y="3704"/>
                    <a:pt x="646" y="3704"/>
                    <a:pt x="652" y="3704"/>
                  </a:cubicBezTo>
                  <a:cubicBezTo>
                    <a:pt x="724" y="3704"/>
                    <a:pt x="769" y="3614"/>
                    <a:pt x="800" y="3552"/>
                  </a:cubicBezTo>
                  <a:cubicBezTo>
                    <a:pt x="983" y="3036"/>
                    <a:pt x="1516" y="2769"/>
                    <a:pt x="2033" y="2586"/>
                  </a:cubicBezTo>
                  <a:cubicBezTo>
                    <a:pt x="2183" y="2553"/>
                    <a:pt x="2333" y="2486"/>
                    <a:pt x="2450" y="2386"/>
                  </a:cubicBezTo>
                  <a:cubicBezTo>
                    <a:pt x="2566" y="2269"/>
                    <a:pt x="2600" y="2103"/>
                    <a:pt x="2516" y="1969"/>
                  </a:cubicBezTo>
                  <a:cubicBezTo>
                    <a:pt x="2500" y="1967"/>
                    <a:pt x="2484" y="1966"/>
                    <a:pt x="2468" y="1966"/>
                  </a:cubicBezTo>
                  <a:cubicBezTo>
                    <a:pt x="2203" y="1966"/>
                    <a:pt x="1970" y="2300"/>
                    <a:pt x="1720" y="2300"/>
                  </a:cubicBezTo>
                  <a:cubicBezTo>
                    <a:pt x="1691" y="2300"/>
                    <a:pt x="1662" y="2296"/>
                    <a:pt x="1633" y="2286"/>
                  </a:cubicBezTo>
                  <a:cubicBezTo>
                    <a:pt x="1433" y="2219"/>
                    <a:pt x="1383" y="1936"/>
                    <a:pt x="1350" y="1736"/>
                  </a:cubicBezTo>
                  <a:cubicBezTo>
                    <a:pt x="1317" y="1403"/>
                    <a:pt x="1267" y="1086"/>
                    <a:pt x="1183" y="770"/>
                  </a:cubicBezTo>
                  <a:cubicBezTo>
                    <a:pt x="1133" y="503"/>
                    <a:pt x="1017" y="253"/>
                    <a:pt x="817" y="70"/>
                  </a:cubicBezTo>
                  <a:cubicBezTo>
                    <a:pt x="775" y="29"/>
                    <a:pt x="722" y="0"/>
                    <a:pt x="6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5"/>
            <p:cNvSpPr/>
            <p:nvPr/>
          </p:nvSpPr>
          <p:spPr>
            <a:xfrm>
              <a:off x="5091344" y="3236241"/>
              <a:ext cx="191520" cy="158141"/>
            </a:xfrm>
            <a:custGeom>
              <a:avLst/>
              <a:gdLst/>
              <a:ahLst/>
              <a:cxnLst/>
              <a:rect l="l" t="t" r="r" b="b"/>
              <a:pathLst>
                <a:path w="2100" h="1734" extrusionOk="0">
                  <a:moveTo>
                    <a:pt x="361" y="1"/>
                  </a:moveTo>
                  <a:cubicBezTo>
                    <a:pt x="232" y="1"/>
                    <a:pt x="107" y="73"/>
                    <a:pt x="50" y="214"/>
                  </a:cubicBezTo>
                  <a:cubicBezTo>
                    <a:pt x="17" y="297"/>
                    <a:pt x="0" y="380"/>
                    <a:pt x="17" y="464"/>
                  </a:cubicBezTo>
                  <a:lnTo>
                    <a:pt x="34" y="914"/>
                  </a:lnTo>
                  <a:cubicBezTo>
                    <a:pt x="17" y="1014"/>
                    <a:pt x="34" y="1097"/>
                    <a:pt x="67" y="1180"/>
                  </a:cubicBezTo>
                  <a:cubicBezTo>
                    <a:pt x="150" y="1380"/>
                    <a:pt x="317" y="1513"/>
                    <a:pt x="533" y="1580"/>
                  </a:cubicBezTo>
                  <a:cubicBezTo>
                    <a:pt x="825" y="1682"/>
                    <a:pt x="1142" y="1733"/>
                    <a:pt x="1451" y="1733"/>
                  </a:cubicBezTo>
                  <a:cubicBezTo>
                    <a:pt x="1495" y="1733"/>
                    <a:pt x="1539" y="1732"/>
                    <a:pt x="1583" y="1730"/>
                  </a:cubicBezTo>
                  <a:cubicBezTo>
                    <a:pt x="1717" y="1730"/>
                    <a:pt x="1833" y="1680"/>
                    <a:pt x="1950" y="1613"/>
                  </a:cubicBezTo>
                  <a:cubicBezTo>
                    <a:pt x="2050" y="1547"/>
                    <a:pt x="2100" y="1413"/>
                    <a:pt x="2050" y="1280"/>
                  </a:cubicBezTo>
                  <a:cubicBezTo>
                    <a:pt x="2005" y="1190"/>
                    <a:pt x="1893" y="1128"/>
                    <a:pt x="1786" y="1128"/>
                  </a:cubicBezTo>
                  <a:cubicBezTo>
                    <a:pt x="1774" y="1128"/>
                    <a:pt x="1762" y="1128"/>
                    <a:pt x="1750" y="1130"/>
                  </a:cubicBezTo>
                  <a:cubicBezTo>
                    <a:pt x="1633" y="1164"/>
                    <a:pt x="1517" y="1197"/>
                    <a:pt x="1400" y="1230"/>
                  </a:cubicBezTo>
                  <a:cubicBezTo>
                    <a:pt x="1342" y="1255"/>
                    <a:pt x="1279" y="1268"/>
                    <a:pt x="1217" y="1268"/>
                  </a:cubicBezTo>
                  <a:cubicBezTo>
                    <a:pt x="1154" y="1268"/>
                    <a:pt x="1092" y="1255"/>
                    <a:pt x="1033" y="1230"/>
                  </a:cubicBezTo>
                  <a:cubicBezTo>
                    <a:pt x="933" y="1164"/>
                    <a:pt x="867" y="1064"/>
                    <a:pt x="833" y="947"/>
                  </a:cubicBezTo>
                  <a:cubicBezTo>
                    <a:pt x="783" y="797"/>
                    <a:pt x="750" y="664"/>
                    <a:pt x="733" y="530"/>
                  </a:cubicBezTo>
                  <a:cubicBezTo>
                    <a:pt x="733" y="380"/>
                    <a:pt x="700" y="247"/>
                    <a:pt x="633" y="130"/>
                  </a:cubicBezTo>
                  <a:cubicBezTo>
                    <a:pt x="561" y="43"/>
                    <a:pt x="460" y="1"/>
                    <a:pt x="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5"/>
            <p:cNvSpPr/>
            <p:nvPr/>
          </p:nvSpPr>
          <p:spPr>
            <a:xfrm>
              <a:off x="4886147" y="2980060"/>
              <a:ext cx="402830" cy="289742"/>
            </a:xfrm>
            <a:custGeom>
              <a:avLst/>
              <a:gdLst/>
              <a:ahLst/>
              <a:cxnLst/>
              <a:rect l="l" t="t" r="r" b="b"/>
              <a:pathLst>
                <a:path w="4417" h="3177" extrusionOk="0">
                  <a:moveTo>
                    <a:pt x="1775" y="0"/>
                  </a:moveTo>
                  <a:cubicBezTo>
                    <a:pt x="1646" y="0"/>
                    <a:pt x="1525" y="91"/>
                    <a:pt x="1467" y="207"/>
                  </a:cubicBezTo>
                  <a:cubicBezTo>
                    <a:pt x="1400" y="457"/>
                    <a:pt x="1650" y="657"/>
                    <a:pt x="1834" y="857"/>
                  </a:cubicBezTo>
                  <a:cubicBezTo>
                    <a:pt x="2034" y="1090"/>
                    <a:pt x="2134" y="1406"/>
                    <a:pt x="2100" y="1740"/>
                  </a:cubicBezTo>
                  <a:cubicBezTo>
                    <a:pt x="2100" y="1790"/>
                    <a:pt x="2084" y="1856"/>
                    <a:pt x="2050" y="1890"/>
                  </a:cubicBezTo>
                  <a:cubicBezTo>
                    <a:pt x="2000" y="1940"/>
                    <a:pt x="1934" y="1973"/>
                    <a:pt x="1884" y="1990"/>
                  </a:cubicBezTo>
                  <a:cubicBezTo>
                    <a:pt x="1567" y="2106"/>
                    <a:pt x="1400" y="2473"/>
                    <a:pt x="1084" y="2573"/>
                  </a:cubicBezTo>
                  <a:cubicBezTo>
                    <a:pt x="992" y="2589"/>
                    <a:pt x="896" y="2598"/>
                    <a:pt x="801" y="2598"/>
                  </a:cubicBezTo>
                  <a:cubicBezTo>
                    <a:pt x="705" y="2598"/>
                    <a:pt x="609" y="2589"/>
                    <a:pt x="517" y="2573"/>
                  </a:cubicBezTo>
                  <a:cubicBezTo>
                    <a:pt x="481" y="2566"/>
                    <a:pt x="443" y="2563"/>
                    <a:pt x="406" y="2563"/>
                  </a:cubicBezTo>
                  <a:cubicBezTo>
                    <a:pt x="257" y="2563"/>
                    <a:pt x="107" y="2616"/>
                    <a:pt x="1" y="2723"/>
                  </a:cubicBezTo>
                  <a:cubicBezTo>
                    <a:pt x="93" y="2999"/>
                    <a:pt x="355" y="3177"/>
                    <a:pt x="643" y="3177"/>
                  </a:cubicBezTo>
                  <a:cubicBezTo>
                    <a:pt x="668" y="3177"/>
                    <a:pt x="692" y="3175"/>
                    <a:pt x="717" y="3173"/>
                  </a:cubicBezTo>
                  <a:cubicBezTo>
                    <a:pt x="1201" y="3106"/>
                    <a:pt x="1450" y="2556"/>
                    <a:pt x="1867" y="2323"/>
                  </a:cubicBezTo>
                  <a:cubicBezTo>
                    <a:pt x="2117" y="2184"/>
                    <a:pt x="2402" y="2115"/>
                    <a:pt x="2682" y="2115"/>
                  </a:cubicBezTo>
                  <a:cubicBezTo>
                    <a:pt x="2739" y="2115"/>
                    <a:pt x="2795" y="2117"/>
                    <a:pt x="2850" y="2123"/>
                  </a:cubicBezTo>
                  <a:cubicBezTo>
                    <a:pt x="2933" y="2131"/>
                    <a:pt x="3018" y="2135"/>
                    <a:pt x="3102" y="2135"/>
                  </a:cubicBezTo>
                  <a:cubicBezTo>
                    <a:pt x="3356" y="2135"/>
                    <a:pt x="3612" y="2098"/>
                    <a:pt x="3850" y="2023"/>
                  </a:cubicBezTo>
                  <a:cubicBezTo>
                    <a:pt x="4183" y="1923"/>
                    <a:pt x="4416" y="1623"/>
                    <a:pt x="4416" y="1273"/>
                  </a:cubicBezTo>
                  <a:cubicBezTo>
                    <a:pt x="4402" y="1118"/>
                    <a:pt x="4257" y="975"/>
                    <a:pt x="4142" y="975"/>
                  </a:cubicBezTo>
                  <a:cubicBezTo>
                    <a:pt x="4121" y="975"/>
                    <a:pt x="4101" y="980"/>
                    <a:pt x="4083" y="990"/>
                  </a:cubicBezTo>
                  <a:cubicBezTo>
                    <a:pt x="3950" y="1057"/>
                    <a:pt x="3950" y="1240"/>
                    <a:pt x="3933" y="1390"/>
                  </a:cubicBezTo>
                  <a:cubicBezTo>
                    <a:pt x="3886" y="1718"/>
                    <a:pt x="3601" y="1922"/>
                    <a:pt x="3308" y="1922"/>
                  </a:cubicBezTo>
                  <a:cubicBezTo>
                    <a:pt x="3184" y="1922"/>
                    <a:pt x="3059" y="1886"/>
                    <a:pt x="2950" y="1806"/>
                  </a:cubicBezTo>
                  <a:cubicBezTo>
                    <a:pt x="2900" y="1756"/>
                    <a:pt x="2850" y="1723"/>
                    <a:pt x="2817" y="1673"/>
                  </a:cubicBezTo>
                  <a:cubicBezTo>
                    <a:pt x="2800" y="1606"/>
                    <a:pt x="2800" y="1556"/>
                    <a:pt x="2800" y="1490"/>
                  </a:cubicBezTo>
                  <a:cubicBezTo>
                    <a:pt x="2800" y="1240"/>
                    <a:pt x="2883" y="990"/>
                    <a:pt x="3050" y="790"/>
                  </a:cubicBezTo>
                  <a:cubicBezTo>
                    <a:pt x="3117" y="690"/>
                    <a:pt x="3183" y="607"/>
                    <a:pt x="3250" y="507"/>
                  </a:cubicBezTo>
                  <a:cubicBezTo>
                    <a:pt x="3317" y="390"/>
                    <a:pt x="3317" y="273"/>
                    <a:pt x="3250" y="157"/>
                  </a:cubicBezTo>
                  <a:cubicBezTo>
                    <a:pt x="3193" y="88"/>
                    <a:pt x="3095" y="50"/>
                    <a:pt x="2997" y="50"/>
                  </a:cubicBezTo>
                  <a:cubicBezTo>
                    <a:pt x="2953" y="50"/>
                    <a:pt x="2908" y="58"/>
                    <a:pt x="2867" y="73"/>
                  </a:cubicBezTo>
                  <a:cubicBezTo>
                    <a:pt x="2750" y="140"/>
                    <a:pt x="2634" y="223"/>
                    <a:pt x="2550" y="340"/>
                  </a:cubicBezTo>
                  <a:cubicBezTo>
                    <a:pt x="2491" y="400"/>
                    <a:pt x="2418" y="459"/>
                    <a:pt x="2355" y="459"/>
                  </a:cubicBezTo>
                  <a:cubicBezTo>
                    <a:pt x="2348" y="459"/>
                    <a:pt x="2341" y="458"/>
                    <a:pt x="2334" y="457"/>
                  </a:cubicBezTo>
                  <a:cubicBezTo>
                    <a:pt x="2250" y="423"/>
                    <a:pt x="2217" y="340"/>
                    <a:pt x="2184" y="257"/>
                  </a:cubicBezTo>
                  <a:cubicBezTo>
                    <a:pt x="2117" y="123"/>
                    <a:pt x="1984" y="23"/>
                    <a:pt x="1834" y="7"/>
                  </a:cubicBezTo>
                  <a:cubicBezTo>
                    <a:pt x="1814" y="2"/>
                    <a:pt x="1794" y="0"/>
                    <a:pt x="17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5"/>
            <p:cNvSpPr/>
            <p:nvPr/>
          </p:nvSpPr>
          <p:spPr>
            <a:xfrm>
              <a:off x="4595953" y="2650463"/>
              <a:ext cx="296400" cy="380486"/>
            </a:xfrm>
            <a:custGeom>
              <a:avLst/>
              <a:gdLst/>
              <a:ahLst/>
              <a:cxnLst/>
              <a:rect l="l" t="t" r="r" b="b"/>
              <a:pathLst>
                <a:path w="3250" h="4172" extrusionOk="0">
                  <a:moveTo>
                    <a:pt x="673" y="1"/>
                  </a:moveTo>
                  <a:cubicBezTo>
                    <a:pt x="512" y="1"/>
                    <a:pt x="395" y="168"/>
                    <a:pt x="333" y="322"/>
                  </a:cubicBezTo>
                  <a:cubicBezTo>
                    <a:pt x="117" y="855"/>
                    <a:pt x="17" y="1421"/>
                    <a:pt x="17" y="2004"/>
                  </a:cubicBezTo>
                  <a:cubicBezTo>
                    <a:pt x="0" y="2221"/>
                    <a:pt x="0" y="2421"/>
                    <a:pt x="34" y="2638"/>
                  </a:cubicBezTo>
                  <a:cubicBezTo>
                    <a:pt x="100" y="3154"/>
                    <a:pt x="350" y="3637"/>
                    <a:pt x="750" y="3987"/>
                  </a:cubicBezTo>
                  <a:cubicBezTo>
                    <a:pt x="817" y="4037"/>
                    <a:pt x="883" y="4071"/>
                    <a:pt x="967" y="4087"/>
                  </a:cubicBezTo>
                  <a:cubicBezTo>
                    <a:pt x="1017" y="4071"/>
                    <a:pt x="1083" y="4054"/>
                    <a:pt x="1133" y="4037"/>
                  </a:cubicBezTo>
                  <a:cubicBezTo>
                    <a:pt x="1217" y="4037"/>
                    <a:pt x="1300" y="4054"/>
                    <a:pt x="1383" y="4087"/>
                  </a:cubicBezTo>
                  <a:cubicBezTo>
                    <a:pt x="1537" y="4144"/>
                    <a:pt x="1698" y="4172"/>
                    <a:pt x="1859" y="4172"/>
                  </a:cubicBezTo>
                  <a:cubicBezTo>
                    <a:pt x="2170" y="4172"/>
                    <a:pt x="2480" y="4068"/>
                    <a:pt x="2733" y="3871"/>
                  </a:cubicBezTo>
                  <a:cubicBezTo>
                    <a:pt x="3116" y="3554"/>
                    <a:pt x="3249" y="3021"/>
                    <a:pt x="3049" y="2571"/>
                  </a:cubicBezTo>
                  <a:lnTo>
                    <a:pt x="3049" y="2571"/>
                  </a:lnTo>
                  <a:cubicBezTo>
                    <a:pt x="2750" y="2604"/>
                    <a:pt x="2600" y="2971"/>
                    <a:pt x="2400" y="3204"/>
                  </a:cubicBezTo>
                  <a:cubicBezTo>
                    <a:pt x="2178" y="3463"/>
                    <a:pt x="1865" y="3593"/>
                    <a:pt x="1550" y="3593"/>
                  </a:cubicBezTo>
                  <a:cubicBezTo>
                    <a:pt x="1296" y="3593"/>
                    <a:pt x="1041" y="3508"/>
                    <a:pt x="833" y="3337"/>
                  </a:cubicBezTo>
                  <a:cubicBezTo>
                    <a:pt x="567" y="3071"/>
                    <a:pt x="383" y="2721"/>
                    <a:pt x="333" y="2338"/>
                  </a:cubicBezTo>
                  <a:cubicBezTo>
                    <a:pt x="283" y="2138"/>
                    <a:pt x="267" y="1954"/>
                    <a:pt x="283" y="1755"/>
                  </a:cubicBezTo>
                  <a:cubicBezTo>
                    <a:pt x="333" y="1371"/>
                    <a:pt x="583" y="1038"/>
                    <a:pt x="783" y="705"/>
                  </a:cubicBezTo>
                  <a:cubicBezTo>
                    <a:pt x="883" y="588"/>
                    <a:pt x="933" y="455"/>
                    <a:pt x="950" y="322"/>
                  </a:cubicBezTo>
                  <a:cubicBezTo>
                    <a:pt x="950" y="172"/>
                    <a:pt x="867" y="38"/>
                    <a:pt x="717" y="5"/>
                  </a:cubicBezTo>
                  <a:cubicBezTo>
                    <a:pt x="702" y="2"/>
                    <a:pt x="688" y="1"/>
                    <a:pt x="6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5"/>
            <p:cNvSpPr/>
            <p:nvPr/>
          </p:nvSpPr>
          <p:spPr>
            <a:xfrm>
              <a:off x="4674931" y="2640158"/>
              <a:ext cx="460560" cy="211402"/>
            </a:xfrm>
            <a:custGeom>
              <a:avLst/>
              <a:gdLst/>
              <a:ahLst/>
              <a:cxnLst/>
              <a:rect l="l" t="t" r="r" b="b"/>
              <a:pathLst>
                <a:path w="5050" h="2318" extrusionOk="0">
                  <a:moveTo>
                    <a:pt x="4630" y="1"/>
                  </a:moveTo>
                  <a:cubicBezTo>
                    <a:pt x="4343" y="1"/>
                    <a:pt x="4194" y="355"/>
                    <a:pt x="3950" y="535"/>
                  </a:cubicBezTo>
                  <a:cubicBezTo>
                    <a:pt x="3825" y="625"/>
                    <a:pt x="3680" y="657"/>
                    <a:pt x="3527" y="657"/>
                  </a:cubicBezTo>
                  <a:cubicBezTo>
                    <a:pt x="3312" y="657"/>
                    <a:pt x="3081" y="593"/>
                    <a:pt x="2867" y="535"/>
                  </a:cubicBezTo>
                  <a:cubicBezTo>
                    <a:pt x="2450" y="418"/>
                    <a:pt x="2017" y="351"/>
                    <a:pt x="1584" y="335"/>
                  </a:cubicBezTo>
                  <a:cubicBezTo>
                    <a:pt x="1523" y="328"/>
                    <a:pt x="1462" y="325"/>
                    <a:pt x="1401" y="325"/>
                  </a:cubicBezTo>
                  <a:cubicBezTo>
                    <a:pt x="1295" y="325"/>
                    <a:pt x="1189" y="336"/>
                    <a:pt x="1084" y="368"/>
                  </a:cubicBezTo>
                  <a:cubicBezTo>
                    <a:pt x="834" y="485"/>
                    <a:pt x="634" y="651"/>
                    <a:pt x="484" y="868"/>
                  </a:cubicBezTo>
                  <a:cubicBezTo>
                    <a:pt x="301" y="1068"/>
                    <a:pt x="167" y="1301"/>
                    <a:pt x="84" y="1568"/>
                  </a:cubicBezTo>
                  <a:cubicBezTo>
                    <a:pt x="1" y="1834"/>
                    <a:pt x="67" y="2117"/>
                    <a:pt x="267" y="2317"/>
                  </a:cubicBezTo>
                  <a:cubicBezTo>
                    <a:pt x="434" y="2267"/>
                    <a:pt x="501" y="2067"/>
                    <a:pt x="551" y="1901"/>
                  </a:cubicBezTo>
                  <a:cubicBezTo>
                    <a:pt x="617" y="1618"/>
                    <a:pt x="734" y="1351"/>
                    <a:pt x="900" y="1101"/>
                  </a:cubicBezTo>
                  <a:cubicBezTo>
                    <a:pt x="1059" y="880"/>
                    <a:pt x="1322" y="733"/>
                    <a:pt x="1605" y="733"/>
                  </a:cubicBezTo>
                  <a:cubicBezTo>
                    <a:pt x="1620" y="733"/>
                    <a:pt x="1635" y="734"/>
                    <a:pt x="1650" y="734"/>
                  </a:cubicBezTo>
                  <a:cubicBezTo>
                    <a:pt x="1767" y="751"/>
                    <a:pt x="1884" y="768"/>
                    <a:pt x="1984" y="818"/>
                  </a:cubicBezTo>
                  <a:cubicBezTo>
                    <a:pt x="2514" y="998"/>
                    <a:pt x="3083" y="1156"/>
                    <a:pt x="3633" y="1156"/>
                  </a:cubicBezTo>
                  <a:cubicBezTo>
                    <a:pt x="3895" y="1156"/>
                    <a:pt x="4152" y="1120"/>
                    <a:pt x="4400" y="1034"/>
                  </a:cubicBezTo>
                  <a:cubicBezTo>
                    <a:pt x="4650" y="951"/>
                    <a:pt x="4850" y="784"/>
                    <a:pt x="4950" y="568"/>
                  </a:cubicBezTo>
                  <a:cubicBezTo>
                    <a:pt x="5049" y="335"/>
                    <a:pt x="4900" y="18"/>
                    <a:pt x="4650" y="1"/>
                  </a:cubicBezTo>
                  <a:cubicBezTo>
                    <a:pt x="4643" y="1"/>
                    <a:pt x="4636" y="1"/>
                    <a:pt x="46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5"/>
            <p:cNvSpPr/>
            <p:nvPr/>
          </p:nvSpPr>
          <p:spPr>
            <a:xfrm>
              <a:off x="4787379" y="2287669"/>
              <a:ext cx="249341" cy="369451"/>
            </a:xfrm>
            <a:custGeom>
              <a:avLst/>
              <a:gdLst/>
              <a:ahLst/>
              <a:cxnLst/>
              <a:rect l="l" t="t" r="r" b="b"/>
              <a:pathLst>
                <a:path w="2734" h="4051" extrusionOk="0">
                  <a:moveTo>
                    <a:pt x="1784" y="1"/>
                  </a:moveTo>
                  <a:lnTo>
                    <a:pt x="1784" y="1"/>
                  </a:lnTo>
                  <a:cubicBezTo>
                    <a:pt x="1884" y="67"/>
                    <a:pt x="1917" y="184"/>
                    <a:pt x="1850" y="267"/>
                  </a:cubicBezTo>
                  <a:cubicBezTo>
                    <a:pt x="1784" y="350"/>
                    <a:pt x="1717" y="434"/>
                    <a:pt x="1617" y="484"/>
                  </a:cubicBezTo>
                  <a:cubicBezTo>
                    <a:pt x="1534" y="534"/>
                    <a:pt x="1484" y="634"/>
                    <a:pt x="1484" y="750"/>
                  </a:cubicBezTo>
                  <a:cubicBezTo>
                    <a:pt x="1500" y="867"/>
                    <a:pt x="1600" y="934"/>
                    <a:pt x="1700" y="1000"/>
                  </a:cubicBezTo>
                  <a:cubicBezTo>
                    <a:pt x="1850" y="1067"/>
                    <a:pt x="1950" y="1184"/>
                    <a:pt x="2034" y="1334"/>
                  </a:cubicBezTo>
                  <a:cubicBezTo>
                    <a:pt x="2100" y="1467"/>
                    <a:pt x="2067" y="1633"/>
                    <a:pt x="1934" y="1750"/>
                  </a:cubicBezTo>
                  <a:cubicBezTo>
                    <a:pt x="1886" y="1782"/>
                    <a:pt x="1832" y="1793"/>
                    <a:pt x="1774" y="1793"/>
                  </a:cubicBezTo>
                  <a:cubicBezTo>
                    <a:pt x="1648" y="1793"/>
                    <a:pt x="1504" y="1740"/>
                    <a:pt x="1367" y="1717"/>
                  </a:cubicBezTo>
                  <a:cubicBezTo>
                    <a:pt x="1340" y="1714"/>
                    <a:pt x="1313" y="1713"/>
                    <a:pt x="1286" y="1713"/>
                  </a:cubicBezTo>
                  <a:cubicBezTo>
                    <a:pt x="1147" y="1713"/>
                    <a:pt x="1012" y="1750"/>
                    <a:pt x="901" y="1833"/>
                  </a:cubicBezTo>
                  <a:cubicBezTo>
                    <a:pt x="767" y="1933"/>
                    <a:pt x="701" y="2100"/>
                    <a:pt x="734" y="2267"/>
                  </a:cubicBezTo>
                  <a:cubicBezTo>
                    <a:pt x="917" y="2350"/>
                    <a:pt x="1117" y="2517"/>
                    <a:pt x="1050" y="2700"/>
                  </a:cubicBezTo>
                  <a:cubicBezTo>
                    <a:pt x="984" y="2833"/>
                    <a:pt x="801" y="2867"/>
                    <a:pt x="651" y="2917"/>
                  </a:cubicBezTo>
                  <a:cubicBezTo>
                    <a:pt x="284" y="3050"/>
                    <a:pt x="17" y="3400"/>
                    <a:pt x="1" y="3800"/>
                  </a:cubicBezTo>
                  <a:cubicBezTo>
                    <a:pt x="1" y="3910"/>
                    <a:pt x="61" y="4051"/>
                    <a:pt x="152" y="4051"/>
                  </a:cubicBezTo>
                  <a:cubicBezTo>
                    <a:pt x="157" y="4051"/>
                    <a:pt x="162" y="4050"/>
                    <a:pt x="167" y="4050"/>
                  </a:cubicBezTo>
                  <a:cubicBezTo>
                    <a:pt x="284" y="4033"/>
                    <a:pt x="301" y="3950"/>
                    <a:pt x="351" y="3866"/>
                  </a:cubicBezTo>
                  <a:cubicBezTo>
                    <a:pt x="467" y="3733"/>
                    <a:pt x="634" y="3633"/>
                    <a:pt x="817" y="3616"/>
                  </a:cubicBezTo>
                  <a:cubicBezTo>
                    <a:pt x="1082" y="3547"/>
                    <a:pt x="1362" y="3510"/>
                    <a:pt x="1642" y="3510"/>
                  </a:cubicBezTo>
                  <a:cubicBezTo>
                    <a:pt x="1768" y="3510"/>
                    <a:pt x="1893" y="3518"/>
                    <a:pt x="2017" y="3533"/>
                  </a:cubicBezTo>
                  <a:cubicBezTo>
                    <a:pt x="2092" y="3550"/>
                    <a:pt x="2167" y="3558"/>
                    <a:pt x="2242" y="3558"/>
                  </a:cubicBezTo>
                  <a:cubicBezTo>
                    <a:pt x="2317" y="3558"/>
                    <a:pt x="2392" y="3550"/>
                    <a:pt x="2467" y="3533"/>
                  </a:cubicBezTo>
                  <a:cubicBezTo>
                    <a:pt x="2617" y="3500"/>
                    <a:pt x="2733" y="3366"/>
                    <a:pt x="2733" y="3200"/>
                  </a:cubicBezTo>
                  <a:cubicBezTo>
                    <a:pt x="2706" y="3047"/>
                    <a:pt x="2538" y="2975"/>
                    <a:pt x="2377" y="2975"/>
                  </a:cubicBezTo>
                  <a:cubicBezTo>
                    <a:pt x="2345" y="2975"/>
                    <a:pt x="2314" y="2978"/>
                    <a:pt x="2284" y="2983"/>
                  </a:cubicBezTo>
                  <a:cubicBezTo>
                    <a:pt x="2117" y="3050"/>
                    <a:pt x="1950" y="3116"/>
                    <a:pt x="1784" y="3183"/>
                  </a:cubicBezTo>
                  <a:cubicBezTo>
                    <a:pt x="1724" y="3210"/>
                    <a:pt x="1662" y="3223"/>
                    <a:pt x="1603" y="3223"/>
                  </a:cubicBezTo>
                  <a:cubicBezTo>
                    <a:pt x="1481" y="3223"/>
                    <a:pt x="1368" y="3168"/>
                    <a:pt x="1300" y="3066"/>
                  </a:cubicBezTo>
                  <a:cubicBezTo>
                    <a:pt x="1267" y="2983"/>
                    <a:pt x="1250" y="2900"/>
                    <a:pt x="1250" y="2833"/>
                  </a:cubicBezTo>
                  <a:lnTo>
                    <a:pt x="1250" y="2100"/>
                  </a:lnTo>
                  <a:cubicBezTo>
                    <a:pt x="1342" y="2120"/>
                    <a:pt x="1437" y="2129"/>
                    <a:pt x="1531" y="2129"/>
                  </a:cubicBezTo>
                  <a:cubicBezTo>
                    <a:pt x="1676" y="2129"/>
                    <a:pt x="1819" y="2107"/>
                    <a:pt x="1950" y="2067"/>
                  </a:cubicBezTo>
                  <a:cubicBezTo>
                    <a:pt x="2184" y="1983"/>
                    <a:pt x="2367" y="1800"/>
                    <a:pt x="2433" y="1567"/>
                  </a:cubicBezTo>
                  <a:cubicBezTo>
                    <a:pt x="2483" y="1334"/>
                    <a:pt x="2367" y="1084"/>
                    <a:pt x="2150" y="984"/>
                  </a:cubicBezTo>
                  <a:cubicBezTo>
                    <a:pt x="2084" y="967"/>
                    <a:pt x="2000" y="950"/>
                    <a:pt x="1967" y="884"/>
                  </a:cubicBezTo>
                  <a:cubicBezTo>
                    <a:pt x="1917" y="767"/>
                    <a:pt x="2067" y="684"/>
                    <a:pt x="2150" y="584"/>
                  </a:cubicBezTo>
                  <a:cubicBezTo>
                    <a:pt x="2234" y="467"/>
                    <a:pt x="2234" y="317"/>
                    <a:pt x="2150" y="200"/>
                  </a:cubicBezTo>
                  <a:cubicBezTo>
                    <a:pt x="2050" y="84"/>
                    <a:pt x="1917" y="17"/>
                    <a:pt x="17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5"/>
            <p:cNvSpPr/>
            <p:nvPr/>
          </p:nvSpPr>
          <p:spPr>
            <a:xfrm>
              <a:off x="4568594" y="2295239"/>
              <a:ext cx="171821" cy="327955"/>
            </a:xfrm>
            <a:custGeom>
              <a:avLst/>
              <a:gdLst/>
              <a:ahLst/>
              <a:cxnLst/>
              <a:rect l="l" t="t" r="r" b="b"/>
              <a:pathLst>
                <a:path w="1884" h="3596" extrusionOk="0">
                  <a:moveTo>
                    <a:pt x="867" y="1"/>
                  </a:moveTo>
                  <a:cubicBezTo>
                    <a:pt x="550" y="384"/>
                    <a:pt x="217" y="767"/>
                    <a:pt x="100" y="1234"/>
                  </a:cubicBezTo>
                  <a:cubicBezTo>
                    <a:pt x="17" y="1634"/>
                    <a:pt x="0" y="2034"/>
                    <a:pt x="67" y="2417"/>
                  </a:cubicBezTo>
                  <a:cubicBezTo>
                    <a:pt x="67" y="2767"/>
                    <a:pt x="184" y="3117"/>
                    <a:pt x="384" y="3417"/>
                  </a:cubicBezTo>
                  <a:cubicBezTo>
                    <a:pt x="462" y="3517"/>
                    <a:pt x="593" y="3596"/>
                    <a:pt x="711" y="3596"/>
                  </a:cubicBezTo>
                  <a:cubicBezTo>
                    <a:pt x="769" y="3596"/>
                    <a:pt x="823" y="3577"/>
                    <a:pt x="867" y="3533"/>
                  </a:cubicBezTo>
                  <a:cubicBezTo>
                    <a:pt x="933" y="3450"/>
                    <a:pt x="950" y="3333"/>
                    <a:pt x="917" y="3233"/>
                  </a:cubicBezTo>
                  <a:cubicBezTo>
                    <a:pt x="867" y="3133"/>
                    <a:pt x="817" y="3033"/>
                    <a:pt x="750" y="2950"/>
                  </a:cubicBezTo>
                  <a:cubicBezTo>
                    <a:pt x="334" y="2317"/>
                    <a:pt x="417" y="1500"/>
                    <a:pt x="917" y="934"/>
                  </a:cubicBezTo>
                  <a:cubicBezTo>
                    <a:pt x="933" y="917"/>
                    <a:pt x="967" y="884"/>
                    <a:pt x="1017" y="867"/>
                  </a:cubicBezTo>
                  <a:cubicBezTo>
                    <a:pt x="1083" y="867"/>
                    <a:pt x="1150" y="884"/>
                    <a:pt x="1217" y="917"/>
                  </a:cubicBezTo>
                  <a:cubicBezTo>
                    <a:pt x="1267" y="934"/>
                    <a:pt x="1319" y="942"/>
                    <a:pt x="1370" y="942"/>
                  </a:cubicBezTo>
                  <a:cubicBezTo>
                    <a:pt x="1573" y="942"/>
                    <a:pt x="1770" y="817"/>
                    <a:pt x="1850" y="617"/>
                  </a:cubicBezTo>
                  <a:cubicBezTo>
                    <a:pt x="1883" y="551"/>
                    <a:pt x="1867" y="451"/>
                    <a:pt x="1817" y="384"/>
                  </a:cubicBezTo>
                  <a:cubicBezTo>
                    <a:pt x="1783" y="351"/>
                    <a:pt x="1733" y="334"/>
                    <a:pt x="1700" y="334"/>
                  </a:cubicBezTo>
                  <a:cubicBezTo>
                    <a:pt x="1400" y="251"/>
                    <a:pt x="1033" y="251"/>
                    <a:pt x="8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5"/>
            <p:cNvSpPr/>
            <p:nvPr/>
          </p:nvSpPr>
          <p:spPr>
            <a:xfrm>
              <a:off x="4606532" y="2173669"/>
              <a:ext cx="565440" cy="389150"/>
            </a:xfrm>
            <a:custGeom>
              <a:avLst/>
              <a:gdLst/>
              <a:ahLst/>
              <a:cxnLst/>
              <a:rect l="l" t="t" r="r" b="b"/>
              <a:pathLst>
                <a:path w="6200" h="4267" fill="none" extrusionOk="0">
                  <a:moveTo>
                    <a:pt x="1234" y="1767"/>
                  </a:moveTo>
                  <a:cubicBezTo>
                    <a:pt x="434" y="1834"/>
                    <a:pt x="1" y="834"/>
                    <a:pt x="617" y="301"/>
                  </a:cubicBezTo>
                  <a:cubicBezTo>
                    <a:pt x="967" y="1"/>
                    <a:pt x="1517" y="51"/>
                    <a:pt x="1967" y="184"/>
                  </a:cubicBezTo>
                  <a:cubicBezTo>
                    <a:pt x="3967" y="767"/>
                    <a:pt x="5533" y="2284"/>
                    <a:pt x="6199" y="4266"/>
                  </a:cubicBezTo>
                </a:path>
              </a:pathLst>
            </a:custGeom>
            <a:noFill/>
            <a:ln w="158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5"/>
            <p:cNvSpPr/>
            <p:nvPr/>
          </p:nvSpPr>
          <p:spPr>
            <a:xfrm>
              <a:off x="5045745" y="2504999"/>
              <a:ext cx="240221" cy="244781"/>
            </a:xfrm>
            <a:custGeom>
              <a:avLst/>
              <a:gdLst/>
              <a:ahLst/>
              <a:cxnLst/>
              <a:rect l="l" t="t" r="r" b="b"/>
              <a:pathLst>
                <a:path w="2634" h="2684" fill="none" extrusionOk="0">
                  <a:moveTo>
                    <a:pt x="0" y="0"/>
                  </a:moveTo>
                  <a:cubicBezTo>
                    <a:pt x="117" y="234"/>
                    <a:pt x="334" y="400"/>
                    <a:pt x="584" y="450"/>
                  </a:cubicBezTo>
                  <a:cubicBezTo>
                    <a:pt x="834" y="534"/>
                    <a:pt x="1083" y="567"/>
                    <a:pt x="1333" y="650"/>
                  </a:cubicBezTo>
                  <a:cubicBezTo>
                    <a:pt x="2183" y="933"/>
                    <a:pt x="2633" y="1833"/>
                    <a:pt x="2366" y="2683"/>
                  </a:cubicBezTo>
                </a:path>
              </a:pathLst>
            </a:custGeom>
            <a:noFill/>
            <a:ln w="158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5"/>
            <p:cNvSpPr/>
            <p:nvPr/>
          </p:nvSpPr>
          <p:spPr>
            <a:xfrm>
              <a:off x="5167312" y="2728348"/>
              <a:ext cx="203741" cy="519840"/>
            </a:xfrm>
            <a:custGeom>
              <a:avLst/>
              <a:gdLst/>
              <a:ahLst/>
              <a:cxnLst/>
              <a:rect l="l" t="t" r="r" b="b"/>
              <a:pathLst>
                <a:path w="2234" h="5700" fill="none" extrusionOk="0">
                  <a:moveTo>
                    <a:pt x="0" y="34"/>
                  </a:moveTo>
                  <a:cubicBezTo>
                    <a:pt x="417" y="1"/>
                    <a:pt x="834" y="151"/>
                    <a:pt x="1117" y="451"/>
                  </a:cubicBezTo>
                  <a:cubicBezTo>
                    <a:pt x="1400" y="751"/>
                    <a:pt x="1617" y="1100"/>
                    <a:pt x="1733" y="1500"/>
                  </a:cubicBezTo>
                  <a:cubicBezTo>
                    <a:pt x="2233" y="2867"/>
                    <a:pt x="2150" y="4383"/>
                    <a:pt x="1517" y="5699"/>
                  </a:cubicBezTo>
                </a:path>
              </a:pathLst>
            </a:custGeom>
            <a:noFill/>
            <a:ln w="158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5"/>
            <p:cNvSpPr/>
            <p:nvPr/>
          </p:nvSpPr>
          <p:spPr>
            <a:xfrm>
              <a:off x="5240271" y="3184257"/>
              <a:ext cx="152030" cy="431650"/>
            </a:xfrm>
            <a:custGeom>
              <a:avLst/>
              <a:gdLst/>
              <a:ahLst/>
              <a:cxnLst/>
              <a:rect l="l" t="t" r="r" b="b"/>
              <a:pathLst>
                <a:path w="1667" h="4733" fill="none" extrusionOk="0">
                  <a:moveTo>
                    <a:pt x="1017" y="1"/>
                  </a:moveTo>
                  <a:cubicBezTo>
                    <a:pt x="1666" y="1634"/>
                    <a:pt x="1267" y="3500"/>
                    <a:pt x="0" y="4733"/>
                  </a:cubicBezTo>
                </a:path>
              </a:pathLst>
            </a:custGeom>
            <a:noFill/>
            <a:ln w="158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5"/>
            <p:cNvSpPr/>
            <p:nvPr/>
          </p:nvSpPr>
          <p:spPr>
            <a:xfrm>
              <a:off x="5010816" y="3463877"/>
              <a:ext cx="224990" cy="380030"/>
            </a:xfrm>
            <a:custGeom>
              <a:avLst/>
              <a:gdLst/>
              <a:ahLst/>
              <a:cxnLst/>
              <a:rect l="l" t="t" r="r" b="b"/>
              <a:pathLst>
                <a:path w="2467" h="4167" fill="none" extrusionOk="0">
                  <a:moveTo>
                    <a:pt x="0" y="1"/>
                  </a:moveTo>
                  <a:lnTo>
                    <a:pt x="1100" y="51"/>
                  </a:lnTo>
                  <a:cubicBezTo>
                    <a:pt x="1416" y="34"/>
                    <a:pt x="1716" y="100"/>
                    <a:pt x="2000" y="250"/>
                  </a:cubicBezTo>
                  <a:cubicBezTo>
                    <a:pt x="2266" y="450"/>
                    <a:pt x="2433" y="750"/>
                    <a:pt x="2450" y="1084"/>
                  </a:cubicBezTo>
                  <a:cubicBezTo>
                    <a:pt x="2466" y="1417"/>
                    <a:pt x="2416" y="1733"/>
                    <a:pt x="2283" y="2033"/>
                  </a:cubicBezTo>
                  <a:cubicBezTo>
                    <a:pt x="1866" y="3033"/>
                    <a:pt x="1050" y="3816"/>
                    <a:pt x="17" y="4166"/>
                  </a:cubicBezTo>
                </a:path>
              </a:pathLst>
            </a:custGeom>
            <a:noFill/>
            <a:ln w="158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5"/>
            <p:cNvSpPr/>
            <p:nvPr/>
          </p:nvSpPr>
          <p:spPr>
            <a:xfrm>
              <a:off x="4583733" y="3726807"/>
              <a:ext cx="500050" cy="252350"/>
            </a:xfrm>
            <a:custGeom>
              <a:avLst/>
              <a:gdLst/>
              <a:ahLst/>
              <a:cxnLst/>
              <a:rect l="l" t="t" r="r" b="b"/>
              <a:pathLst>
                <a:path w="5483" h="2767" fill="none" extrusionOk="0">
                  <a:moveTo>
                    <a:pt x="5483" y="0"/>
                  </a:moveTo>
                  <a:cubicBezTo>
                    <a:pt x="5016" y="217"/>
                    <a:pt x="4833" y="717"/>
                    <a:pt x="4600" y="1150"/>
                  </a:cubicBezTo>
                  <a:cubicBezTo>
                    <a:pt x="4367" y="1550"/>
                    <a:pt x="4067" y="1900"/>
                    <a:pt x="3700" y="2183"/>
                  </a:cubicBezTo>
                  <a:cubicBezTo>
                    <a:pt x="3200" y="2566"/>
                    <a:pt x="2584" y="2766"/>
                    <a:pt x="1934" y="2750"/>
                  </a:cubicBezTo>
                  <a:cubicBezTo>
                    <a:pt x="1301" y="2733"/>
                    <a:pt x="717" y="2400"/>
                    <a:pt x="351" y="1883"/>
                  </a:cubicBezTo>
                  <a:cubicBezTo>
                    <a:pt x="1" y="1333"/>
                    <a:pt x="18" y="650"/>
                    <a:pt x="367" y="100"/>
                  </a:cubicBezTo>
                </a:path>
              </a:pathLst>
            </a:custGeom>
            <a:noFill/>
            <a:ln w="158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5"/>
            <p:cNvSpPr/>
            <p:nvPr/>
          </p:nvSpPr>
          <p:spPr>
            <a:xfrm>
              <a:off x="4595953" y="3495797"/>
              <a:ext cx="106430" cy="250800"/>
            </a:xfrm>
            <a:custGeom>
              <a:avLst/>
              <a:gdLst/>
              <a:ahLst/>
              <a:cxnLst/>
              <a:rect l="l" t="t" r="r" b="b"/>
              <a:pathLst>
                <a:path w="1167" h="2750" fill="none" extrusionOk="0">
                  <a:moveTo>
                    <a:pt x="1167" y="2616"/>
                  </a:moveTo>
                  <a:cubicBezTo>
                    <a:pt x="733" y="2750"/>
                    <a:pt x="267" y="2517"/>
                    <a:pt x="117" y="2100"/>
                  </a:cubicBezTo>
                  <a:cubicBezTo>
                    <a:pt x="67" y="1917"/>
                    <a:pt x="67" y="1733"/>
                    <a:pt x="84" y="1567"/>
                  </a:cubicBezTo>
                  <a:cubicBezTo>
                    <a:pt x="100" y="1200"/>
                    <a:pt x="0" y="350"/>
                    <a:pt x="84" y="0"/>
                  </a:cubicBezTo>
                </a:path>
              </a:pathLst>
            </a:custGeom>
            <a:noFill/>
            <a:ln w="158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5"/>
            <p:cNvSpPr/>
            <p:nvPr/>
          </p:nvSpPr>
          <p:spPr>
            <a:xfrm>
              <a:off x="4588293" y="2918318"/>
              <a:ext cx="313181" cy="621619"/>
            </a:xfrm>
            <a:custGeom>
              <a:avLst/>
              <a:gdLst/>
              <a:ahLst/>
              <a:cxnLst/>
              <a:rect l="l" t="t" r="r" b="b"/>
              <a:pathLst>
                <a:path w="3434" h="6816" fill="none" extrusionOk="0">
                  <a:moveTo>
                    <a:pt x="3433" y="5433"/>
                  </a:moveTo>
                  <a:cubicBezTo>
                    <a:pt x="2934" y="6033"/>
                    <a:pt x="2250" y="6466"/>
                    <a:pt x="1484" y="6682"/>
                  </a:cubicBezTo>
                  <a:cubicBezTo>
                    <a:pt x="1067" y="6799"/>
                    <a:pt x="567" y="6816"/>
                    <a:pt x="284" y="6499"/>
                  </a:cubicBezTo>
                  <a:cubicBezTo>
                    <a:pt x="84" y="6249"/>
                    <a:pt x="1" y="5933"/>
                    <a:pt x="68" y="5616"/>
                  </a:cubicBezTo>
                  <a:cubicBezTo>
                    <a:pt x="118" y="5299"/>
                    <a:pt x="234" y="4999"/>
                    <a:pt x="267" y="4683"/>
                  </a:cubicBezTo>
                  <a:cubicBezTo>
                    <a:pt x="334" y="4083"/>
                    <a:pt x="101" y="3483"/>
                    <a:pt x="51" y="2883"/>
                  </a:cubicBezTo>
                  <a:cubicBezTo>
                    <a:pt x="1" y="2267"/>
                    <a:pt x="151" y="1550"/>
                    <a:pt x="701" y="1300"/>
                  </a:cubicBezTo>
                  <a:cubicBezTo>
                    <a:pt x="1251" y="1034"/>
                    <a:pt x="1917" y="1367"/>
                    <a:pt x="2500" y="1184"/>
                  </a:cubicBezTo>
                  <a:cubicBezTo>
                    <a:pt x="3000" y="1017"/>
                    <a:pt x="3300" y="517"/>
                    <a:pt x="3233" y="1"/>
                  </a:cubicBezTo>
                </a:path>
              </a:pathLst>
            </a:custGeom>
            <a:solidFill>
              <a:schemeClr val="accent2"/>
            </a:solidFill>
            <a:ln w="158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5"/>
            <p:cNvSpPr/>
            <p:nvPr/>
          </p:nvSpPr>
          <p:spPr>
            <a:xfrm>
              <a:off x="4594403" y="2637148"/>
              <a:ext cx="85181" cy="389150"/>
            </a:xfrm>
            <a:custGeom>
              <a:avLst/>
              <a:gdLst/>
              <a:ahLst/>
              <a:cxnLst/>
              <a:rect l="l" t="t" r="r" b="b"/>
              <a:pathLst>
                <a:path w="934" h="4267" fill="none" extrusionOk="0">
                  <a:moveTo>
                    <a:pt x="934" y="4267"/>
                  </a:moveTo>
                  <a:cubicBezTo>
                    <a:pt x="584" y="4117"/>
                    <a:pt x="317" y="3833"/>
                    <a:pt x="184" y="3467"/>
                  </a:cubicBezTo>
                  <a:cubicBezTo>
                    <a:pt x="51" y="3117"/>
                    <a:pt x="1" y="2750"/>
                    <a:pt x="17" y="2367"/>
                  </a:cubicBezTo>
                  <a:cubicBezTo>
                    <a:pt x="17" y="1551"/>
                    <a:pt x="167" y="751"/>
                    <a:pt x="484" y="1"/>
                  </a:cubicBezTo>
                </a:path>
              </a:pathLst>
            </a:custGeom>
            <a:noFill/>
            <a:ln w="158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5"/>
            <p:cNvSpPr/>
            <p:nvPr/>
          </p:nvSpPr>
          <p:spPr>
            <a:xfrm>
              <a:off x="4564034" y="2298340"/>
              <a:ext cx="243230" cy="348019"/>
            </a:xfrm>
            <a:custGeom>
              <a:avLst/>
              <a:gdLst/>
              <a:ahLst/>
              <a:cxnLst/>
              <a:rect l="l" t="t" r="r" b="b"/>
              <a:pathLst>
                <a:path w="2667" h="3816" fill="none" extrusionOk="0">
                  <a:moveTo>
                    <a:pt x="2083" y="917"/>
                  </a:moveTo>
                  <a:cubicBezTo>
                    <a:pt x="1983" y="1150"/>
                    <a:pt x="2033" y="1400"/>
                    <a:pt x="2183" y="1600"/>
                  </a:cubicBezTo>
                  <a:cubicBezTo>
                    <a:pt x="2350" y="1783"/>
                    <a:pt x="2483" y="1983"/>
                    <a:pt x="2583" y="2216"/>
                  </a:cubicBezTo>
                  <a:cubicBezTo>
                    <a:pt x="2666" y="2433"/>
                    <a:pt x="2600" y="2750"/>
                    <a:pt x="2383" y="2833"/>
                  </a:cubicBezTo>
                  <a:cubicBezTo>
                    <a:pt x="2200" y="2899"/>
                    <a:pt x="2000" y="2800"/>
                    <a:pt x="1850" y="2899"/>
                  </a:cubicBezTo>
                  <a:cubicBezTo>
                    <a:pt x="1633" y="3016"/>
                    <a:pt x="1683" y="3333"/>
                    <a:pt x="1567" y="3533"/>
                  </a:cubicBezTo>
                  <a:cubicBezTo>
                    <a:pt x="1433" y="3733"/>
                    <a:pt x="1183" y="3816"/>
                    <a:pt x="967" y="3749"/>
                  </a:cubicBezTo>
                  <a:cubicBezTo>
                    <a:pt x="750" y="3666"/>
                    <a:pt x="567" y="3516"/>
                    <a:pt x="450" y="3333"/>
                  </a:cubicBezTo>
                  <a:cubicBezTo>
                    <a:pt x="117" y="2816"/>
                    <a:pt x="0" y="2200"/>
                    <a:pt x="134" y="1616"/>
                  </a:cubicBezTo>
                  <a:cubicBezTo>
                    <a:pt x="267" y="1033"/>
                    <a:pt x="500" y="483"/>
                    <a:pt x="850" y="0"/>
                  </a:cubicBezTo>
                </a:path>
              </a:pathLst>
            </a:custGeom>
            <a:solidFill>
              <a:schemeClr val="accent1"/>
            </a:solidFill>
            <a:ln w="158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5"/>
            <p:cNvSpPr/>
            <p:nvPr/>
          </p:nvSpPr>
          <p:spPr>
            <a:xfrm>
              <a:off x="4881587" y="3460867"/>
              <a:ext cx="85181" cy="215870"/>
            </a:xfrm>
            <a:custGeom>
              <a:avLst/>
              <a:gdLst/>
              <a:ahLst/>
              <a:cxnLst/>
              <a:rect l="l" t="t" r="r" b="b"/>
              <a:pathLst>
                <a:path w="934" h="2367" fill="none" extrusionOk="0">
                  <a:moveTo>
                    <a:pt x="534" y="0"/>
                  </a:moveTo>
                  <a:cubicBezTo>
                    <a:pt x="684" y="283"/>
                    <a:pt x="801" y="583"/>
                    <a:pt x="867" y="900"/>
                  </a:cubicBezTo>
                  <a:cubicBezTo>
                    <a:pt x="917" y="1117"/>
                    <a:pt x="934" y="1350"/>
                    <a:pt x="884" y="1566"/>
                  </a:cubicBezTo>
                  <a:cubicBezTo>
                    <a:pt x="851" y="1800"/>
                    <a:pt x="701" y="1983"/>
                    <a:pt x="501" y="2100"/>
                  </a:cubicBezTo>
                  <a:cubicBezTo>
                    <a:pt x="434" y="2133"/>
                    <a:pt x="351" y="2150"/>
                    <a:pt x="284" y="2183"/>
                  </a:cubicBezTo>
                  <a:cubicBezTo>
                    <a:pt x="184" y="2216"/>
                    <a:pt x="84" y="2283"/>
                    <a:pt x="1" y="2366"/>
                  </a:cubicBezTo>
                </a:path>
              </a:pathLst>
            </a:custGeom>
            <a:noFill/>
            <a:ln w="158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5"/>
            <p:cNvSpPr/>
            <p:nvPr/>
          </p:nvSpPr>
          <p:spPr>
            <a:xfrm>
              <a:off x="5018385" y="3551976"/>
              <a:ext cx="147470" cy="89832"/>
            </a:xfrm>
            <a:custGeom>
              <a:avLst/>
              <a:gdLst/>
              <a:ahLst/>
              <a:cxnLst/>
              <a:rect l="l" t="t" r="r" b="b"/>
              <a:pathLst>
                <a:path w="1617" h="985" fill="none" extrusionOk="0">
                  <a:moveTo>
                    <a:pt x="0" y="118"/>
                  </a:moveTo>
                  <a:cubicBezTo>
                    <a:pt x="250" y="134"/>
                    <a:pt x="500" y="118"/>
                    <a:pt x="750" y="51"/>
                  </a:cubicBezTo>
                  <a:cubicBezTo>
                    <a:pt x="834" y="34"/>
                    <a:pt x="917" y="18"/>
                    <a:pt x="1000" y="1"/>
                  </a:cubicBezTo>
                  <a:cubicBezTo>
                    <a:pt x="1233" y="1"/>
                    <a:pt x="1433" y="134"/>
                    <a:pt x="1533" y="351"/>
                  </a:cubicBezTo>
                  <a:cubicBezTo>
                    <a:pt x="1617" y="551"/>
                    <a:pt x="1617" y="767"/>
                    <a:pt x="1550" y="984"/>
                  </a:cubicBezTo>
                </a:path>
              </a:pathLst>
            </a:custGeom>
            <a:noFill/>
            <a:ln w="158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5"/>
            <p:cNvSpPr/>
            <p:nvPr/>
          </p:nvSpPr>
          <p:spPr>
            <a:xfrm>
              <a:off x="4927186" y="3640166"/>
              <a:ext cx="174830" cy="144461"/>
            </a:xfrm>
            <a:custGeom>
              <a:avLst/>
              <a:gdLst/>
              <a:ahLst/>
              <a:cxnLst/>
              <a:rect l="l" t="t" r="r" b="b"/>
              <a:pathLst>
                <a:path w="1917" h="1584" fill="none" extrusionOk="0">
                  <a:moveTo>
                    <a:pt x="1917" y="0"/>
                  </a:moveTo>
                  <a:lnTo>
                    <a:pt x="1684" y="250"/>
                  </a:lnTo>
                  <a:cubicBezTo>
                    <a:pt x="1567" y="384"/>
                    <a:pt x="1450" y="484"/>
                    <a:pt x="1300" y="567"/>
                  </a:cubicBezTo>
                  <a:cubicBezTo>
                    <a:pt x="1184" y="617"/>
                    <a:pt x="1067" y="650"/>
                    <a:pt x="950" y="684"/>
                  </a:cubicBezTo>
                  <a:cubicBezTo>
                    <a:pt x="517" y="834"/>
                    <a:pt x="184" y="1167"/>
                    <a:pt x="1" y="1583"/>
                  </a:cubicBezTo>
                </a:path>
              </a:pathLst>
            </a:custGeom>
            <a:noFill/>
            <a:ln w="158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5"/>
            <p:cNvSpPr/>
            <p:nvPr/>
          </p:nvSpPr>
          <p:spPr>
            <a:xfrm>
              <a:off x="4954546" y="3628037"/>
              <a:ext cx="33562" cy="85181"/>
            </a:xfrm>
            <a:custGeom>
              <a:avLst/>
              <a:gdLst/>
              <a:ahLst/>
              <a:cxnLst/>
              <a:rect l="l" t="t" r="r" b="b"/>
              <a:pathLst>
                <a:path w="368" h="934" fill="none" extrusionOk="0">
                  <a:moveTo>
                    <a:pt x="1" y="0"/>
                  </a:moveTo>
                  <a:cubicBezTo>
                    <a:pt x="217" y="267"/>
                    <a:pt x="351" y="583"/>
                    <a:pt x="367" y="933"/>
                  </a:cubicBezTo>
                </a:path>
              </a:pathLst>
            </a:custGeom>
            <a:noFill/>
            <a:ln w="158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5"/>
            <p:cNvSpPr/>
            <p:nvPr/>
          </p:nvSpPr>
          <p:spPr>
            <a:xfrm>
              <a:off x="4775250" y="3655397"/>
              <a:ext cx="110990" cy="77520"/>
            </a:xfrm>
            <a:custGeom>
              <a:avLst/>
              <a:gdLst/>
              <a:ahLst/>
              <a:cxnLst/>
              <a:rect l="l" t="t" r="r" b="b"/>
              <a:pathLst>
                <a:path w="1217" h="850" fill="none" extrusionOk="0">
                  <a:moveTo>
                    <a:pt x="1217" y="733"/>
                  </a:moveTo>
                  <a:cubicBezTo>
                    <a:pt x="1050" y="817"/>
                    <a:pt x="867" y="850"/>
                    <a:pt x="684" y="800"/>
                  </a:cubicBezTo>
                  <a:cubicBezTo>
                    <a:pt x="334" y="700"/>
                    <a:pt x="117" y="350"/>
                    <a:pt x="0" y="0"/>
                  </a:cubicBezTo>
                </a:path>
              </a:pathLst>
            </a:custGeom>
            <a:noFill/>
            <a:ln w="158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5"/>
            <p:cNvSpPr/>
            <p:nvPr/>
          </p:nvSpPr>
          <p:spPr>
            <a:xfrm>
              <a:off x="4740321" y="3697896"/>
              <a:ext cx="54720" cy="19882"/>
            </a:xfrm>
            <a:custGeom>
              <a:avLst/>
              <a:gdLst/>
              <a:ahLst/>
              <a:cxnLst/>
              <a:rect l="l" t="t" r="r" b="b"/>
              <a:pathLst>
                <a:path w="600" h="218" fill="none" extrusionOk="0">
                  <a:moveTo>
                    <a:pt x="600" y="1"/>
                  </a:moveTo>
                  <a:cubicBezTo>
                    <a:pt x="433" y="151"/>
                    <a:pt x="200" y="217"/>
                    <a:pt x="0" y="151"/>
                  </a:cubicBezTo>
                </a:path>
              </a:pathLst>
            </a:custGeom>
            <a:noFill/>
            <a:ln w="158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5"/>
            <p:cNvSpPr/>
            <p:nvPr/>
          </p:nvSpPr>
          <p:spPr>
            <a:xfrm>
              <a:off x="4650672" y="3782986"/>
              <a:ext cx="129230" cy="147470"/>
            </a:xfrm>
            <a:custGeom>
              <a:avLst/>
              <a:gdLst/>
              <a:ahLst/>
              <a:cxnLst/>
              <a:rect l="l" t="t" r="r" b="b"/>
              <a:pathLst>
                <a:path w="1417" h="1617" fill="none" extrusionOk="0">
                  <a:moveTo>
                    <a:pt x="0" y="201"/>
                  </a:moveTo>
                  <a:cubicBezTo>
                    <a:pt x="150" y="67"/>
                    <a:pt x="333" y="1"/>
                    <a:pt x="517" y="17"/>
                  </a:cubicBezTo>
                  <a:cubicBezTo>
                    <a:pt x="767" y="17"/>
                    <a:pt x="1050" y="51"/>
                    <a:pt x="1183" y="267"/>
                  </a:cubicBezTo>
                  <a:cubicBezTo>
                    <a:pt x="1216" y="317"/>
                    <a:pt x="1250" y="367"/>
                    <a:pt x="1266" y="434"/>
                  </a:cubicBezTo>
                  <a:cubicBezTo>
                    <a:pt x="1383" y="834"/>
                    <a:pt x="1416" y="1300"/>
                    <a:pt x="1150" y="1617"/>
                  </a:cubicBezTo>
                </a:path>
              </a:pathLst>
            </a:custGeom>
            <a:noFill/>
            <a:ln w="158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5"/>
            <p:cNvSpPr/>
            <p:nvPr/>
          </p:nvSpPr>
          <p:spPr>
            <a:xfrm>
              <a:off x="5092803" y="3252657"/>
              <a:ext cx="176381" cy="149021"/>
            </a:xfrm>
            <a:custGeom>
              <a:avLst/>
              <a:gdLst/>
              <a:ahLst/>
              <a:cxnLst/>
              <a:rect l="l" t="t" r="r" b="b"/>
              <a:pathLst>
                <a:path w="1934" h="1634" fill="none" extrusionOk="0">
                  <a:moveTo>
                    <a:pt x="134" y="0"/>
                  </a:moveTo>
                  <a:cubicBezTo>
                    <a:pt x="68" y="434"/>
                    <a:pt x="1" y="934"/>
                    <a:pt x="268" y="1283"/>
                  </a:cubicBezTo>
                  <a:cubicBezTo>
                    <a:pt x="401" y="1467"/>
                    <a:pt x="601" y="1583"/>
                    <a:pt x="817" y="1617"/>
                  </a:cubicBezTo>
                  <a:cubicBezTo>
                    <a:pt x="951" y="1633"/>
                    <a:pt x="1084" y="1633"/>
                    <a:pt x="1217" y="1617"/>
                  </a:cubicBezTo>
                  <a:cubicBezTo>
                    <a:pt x="1484" y="1617"/>
                    <a:pt x="1751" y="1517"/>
                    <a:pt x="1934" y="1333"/>
                  </a:cubicBezTo>
                </a:path>
              </a:pathLst>
            </a:custGeom>
            <a:noFill/>
            <a:ln w="158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5"/>
            <p:cNvSpPr/>
            <p:nvPr/>
          </p:nvSpPr>
          <p:spPr>
            <a:xfrm>
              <a:off x="4887698" y="3087038"/>
              <a:ext cx="407390" cy="193070"/>
            </a:xfrm>
            <a:custGeom>
              <a:avLst/>
              <a:gdLst/>
              <a:ahLst/>
              <a:cxnLst/>
              <a:rect l="l" t="t" r="r" b="b"/>
              <a:pathLst>
                <a:path w="4467" h="2117" fill="none" extrusionOk="0">
                  <a:moveTo>
                    <a:pt x="4383" y="0"/>
                  </a:moveTo>
                  <a:cubicBezTo>
                    <a:pt x="4466" y="267"/>
                    <a:pt x="4366" y="567"/>
                    <a:pt x="4149" y="750"/>
                  </a:cubicBezTo>
                  <a:cubicBezTo>
                    <a:pt x="3916" y="933"/>
                    <a:pt x="3650" y="1017"/>
                    <a:pt x="3366" y="1033"/>
                  </a:cubicBezTo>
                  <a:cubicBezTo>
                    <a:pt x="3133" y="1033"/>
                    <a:pt x="2900" y="1033"/>
                    <a:pt x="2683" y="1033"/>
                  </a:cubicBezTo>
                  <a:cubicBezTo>
                    <a:pt x="2167" y="1067"/>
                    <a:pt x="1683" y="1267"/>
                    <a:pt x="1317" y="1633"/>
                  </a:cubicBezTo>
                  <a:cubicBezTo>
                    <a:pt x="1200" y="1750"/>
                    <a:pt x="1084" y="1850"/>
                    <a:pt x="950" y="1950"/>
                  </a:cubicBezTo>
                  <a:cubicBezTo>
                    <a:pt x="634" y="2116"/>
                    <a:pt x="234" y="2050"/>
                    <a:pt x="0" y="1766"/>
                  </a:cubicBezTo>
                </a:path>
              </a:pathLst>
            </a:custGeom>
            <a:noFill/>
            <a:ln w="158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5"/>
            <p:cNvSpPr/>
            <p:nvPr/>
          </p:nvSpPr>
          <p:spPr>
            <a:xfrm>
              <a:off x="5097363" y="3004958"/>
              <a:ext cx="70042" cy="177840"/>
            </a:xfrm>
            <a:custGeom>
              <a:avLst/>
              <a:gdLst/>
              <a:ahLst/>
              <a:cxnLst/>
              <a:rect l="l" t="t" r="r" b="b"/>
              <a:pathLst>
                <a:path w="768" h="1950" fill="none" extrusionOk="0">
                  <a:moveTo>
                    <a:pt x="767" y="0"/>
                  </a:moveTo>
                  <a:cubicBezTo>
                    <a:pt x="517" y="117"/>
                    <a:pt x="334" y="334"/>
                    <a:pt x="251" y="600"/>
                  </a:cubicBezTo>
                  <a:cubicBezTo>
                    <a:pt x="68" y="1017"/>
                    <a:pt x="1" y="1483"/>
                    <a:pt x="84" y="1950"/>
                  </a:cubicBezTo>
                </a:path>
              </a:pathLst>
            </a:custGeom>
            <a:noFill/>
            <a:ln w="158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5"/>
            <p:cNvSpPr/>
            <p:nvPr/>
          </p:nvSpPr>
          <p:spPr>
            <a:xfrm>
              <a:off x="5041185" y="2992828"/>
              <a:ext cx="68491" cy="103421"/>
            </a:xfrm>
            <a:custGeom>
              <a:avLst/>
              <a:gdLst/>
              <a:ahLst/>
              <a:cxnLst/>
              <a:rect l="l" t="t" r="r" b="b"/>
              <a:pathLst>
                <a:path w="751" h="1134" fill="none" extrusionOk="0">
                  <a:moveTo>
                    <a:pt x="0" y="0"/>
                  </a:moveTo>
                  <a:cubicBezTo>
                    <a:pt x="150" y="50"/>
                    <a:pt x="284" y="167"/>
                    <a:pt x="384" y="317"/>
                  </a:cubicBezTo>
                  <a:cubicBezTo>
                    <a:pt x="550" y="567"/>
                    <a:pt x="567" y="900"/>
                    <a:pt x="750" y="1133"/>
                  </a:cubicBezTo>
                </a:path>
              </a:pathLst>
            </a:custGeom>
            <a:noFill/>
            <a:ln w="158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5"/>
            <p:cNvSpPr/>
            <p:nvPr/>
          </p:nvSpPr>
          <p:spPr>
            <a:xfrm>
              <a:off x="4810179" y="2799758"/>
              <a:ext cx="180941" cy="246331"/>
            </a:xfrm>
            <a:custGeom>
              <a:avLst/>
              <a:gdLst/>
              <a:ahLst/>
              <a:cxnLst/>
              <a:rect l="l" t="t" r="r" b="b"/>
              <a:pathLst>
                <a:path w="1984" h="2701" fill="none" extrusionOk="0">
                  <a:moveTo>
                    <a:pt x="1" y="1"/>
                  </a:moveTo>
                  <a:lnTo>
                    <a:pt x="434" y="34"/>
                  </a:lnTo>
                  <a:cubicBezTo>
                    <a:pt x="517" y="34"/>
                    <a:pt x="601" y="34"/>
                    <a:pt x="667" y="51"/>
                  </a:cubicBezTo>
                  <a:cubicBezTo>
                    <a:pt x="767" y="84"/>
                    <a:pt x="850" y="134"/>
                    <a:pt x="917" y="201"/>
                  </a:cubicBezTo>
                  <a:cubicBezTo>
                    <a:pt x="1684" y="784"/>
                    <a:pt x="1984" y="1784"/>
                    <a:pt x="1667" y="2700"/>
                  </a:cubicBezTo>
                </a:path>
              </a:pathLst>
            </a:custGeom>
            <a:noFill/>
            <a:ln w="158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5"/>
            <p:cNvSpPr/>
            <p:nvPr/>
          </p:nvSpPr>
          <p:spPr>
            <a:xfrm>
              <a:off x="4968226" y="2877278"/>
              <a:ext cx="267581" cy="194621"/>
            </a:xfrm>
            <a:custGeom>
              <a:avLst/>
              <a:gdLst/>
              <a:ahLst/>
              <a:cxnLst/>
              <a:rect l="l" t="t" r="r" b="b"/>
              <a:pathLst>
                <a:path w="2934" h="2134" fill="none" extrusionOk="0">
                  <a:moveTo>
                    <a:pt x="1" y="434"/>
                  </a:moveTo>
                  <a:cubicBezTo>
                    <a:pt x="517" y="117"/>
                    <a:pt x="1117" y="1"/>
                    <a:pt x="1700" y="134"/>
                  </a:cubicBezTo>
                  <a:cubicBezTo>
                    <a:pt x="1983" y="184"/>
                    <a:pt x="2267" y="317"/>
                    <a:pt x="2483" y="534"/>
                  </a:cubicBezTo>
                  <a:cubicBezTo>
                    <a:pt x="2800" y="884"/>
                    <a:pt x="2867" y="1400"/>
                    <a:pt x="2917" y="1884"/>
                  </a:cubicBezTo>
                  <a:lnTo>
                    <a:pt x="2933" y="2134"/>
                  </a:lnTo>
                </a:path>
              </a:pathLst>
            </a:custGeom>
            <a:noFill/>
            <a:ln w="158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5"/>
            <p:cNvSpPr/>
            <p:nvPr/>
          </p:nvSpPr>
          <p:spPr>
            <a:xfrm>
              <a:off x="5177982" y="2877278"/>
              <a:ext cx="76061" cy="35021"/>
            </a:xfrm>
            <a:custGeom>
              <a:avLst/>
              <a:gdLst/>
              <a:ahLst/>
              <a:cxnLst/>
              <a:rect l="l" t="t" r="r" b="b"/>
              <a:pathLst>
                <a:path w="834" h="384" fill="none" extrusionOk="0">
                  <a:moveTo>
                    <a:pt x="0" y="384"/>
                  </a:moveTo>
                  <a:cubicBezTo>
                    <a:pt x="133" y="234"/>
                    <a:pt x="317" y="117"/>
                    <a:pt x="517" y="51"/>
                  </a:cubicBezTo>
                  <a:cubicBezTo>
                    <a:pt x="617" y="17"/>
                    <a:pt x="733" y="1"/>
                    <a:pt x="833" y="34"/>
                  </a:cubicBezTo>
                </a:path>
              </a:pathLst>
            </a:custGeom>
            <a:noFill/>
            <a:ln w="158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5"/>
            <p:cNvSpPr/>
            <p:nvPr/>
          </p:nvSpPr>
          <p:spPr>
            <a:xfrm>
              <a:off x="4708401" y="2684298"/>
              <a:ext cx="407299" cy="159691"/>
            </a:xfrm>
            <a:custGeom>
              <a:avLst/>
              <a:gdLst/>
              <a:ahLst/>
              <a:cxnLst/>
              <a:rect l="l" t="t" r="r" b="b"/>
              <a:pathLst>
                <a:path w="4466" h="1751" fill="none" extrusionOk="0">
                  <a:moveTo>
                    <a:pt x="0" y="1750"/>
                  </a:moveTo>
                  <a:cubicBezTo>
                    <a:pt x="50" y="1467"/>
                    <a:pt x="150" y="1200"/>
                    <a:pt x="267" y="934"/>
                  </a:cubicBezTo>
                  <a:cubicBezTo>
                    <a:pt x="400" y="667"/>
                    <a:pt x="617" y="467"/>
                    <a:pt x="900" y="367"/>
                  </a:cubicBezTo>
                  <a:cubicBezTo>
                    <a:pt x="1317" y="234"/>
                    <a:pt x="1750" y="434"/>
                    <a:pt x="2150" y="584"/>
                  </a:cubicBezTo>
                  <a:cubicBezTo>
                    <a:pt x="2566" y="767"/>
                    <a:pt x="3016" y="834"/>
                    <a:pt x="3466" y="784"/>
                  </a:cubicBezTo>
                  <a:cubicBezTo>
                    <a:pt x="3933" y="734"/>
                    <a:pt x="4316" y="434"/>
                    <a:pt x="4466" y="1"/>
                  </a:cubicBezTo>
                </a:path>
              </a:pathLst>
            </a:custGeom>
            <a:solidFill>
              <a:schemeClr val="accent1"/>
            </a:solidFill>
            <a:ln w="158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5"/>
            <p:cNvSpPr/>
            <p:nvPr/>
          </p:nvSpPr>
          <p:spPr>
            <a:xfrm>
              <a:off x="4790480" y="2547498"/>
              <a:ext cx="246240" cy="98861"/>
            </a:xfrm>
            <a:custGeom>
              <a:avLst/>
              <a:gdLst/>
              <a:ahLst/>
              <a:cxnLst/>
              <a:rect l="l" t="t" r="r" b="b"/>
              <a:pathLst>
                <a:path w="2700" h="1084" fill="none" extrusionOk="0">
                  <a:moveTo>
                    <a:pt x="33" y="1051"/>
                  </a:moveTo>
                  <a:cubicBezTo>
                    <a:pt x="50" y="1051"/>
                    <a:pt x="33" y="1084"/>
                    <a:pt x="17" y="1067"/>
                  </a:cubicBezTo>
                  <a:cubicBezTo>
                    <a:pt x="0" y="1067"/>
                    <a:pt x="17" y="1051"/>
                    <a:pt x="17" y="1034"/>
                  </a:cubicBezTo>
                  <a:cubicBezTo>
                    <a:pt x="50" y="834"/>
                    <a:pt x="150" y="634"/>
                    <a:pt x="300" y="484"/>
                  </a:cubicBezTo>
                  <a:cubicBezTo>
                    <a:pt x="650" y="217"/>
                    <a:pt x="1200" y="484"/>
                    <a:pt x="1583" y="284"/>
                  </a:cubicBezTo>
                  <a:cubicBezTo>
                    <a:pt x="1683" y="217"/>
                    <a:pt x="1766" y="134"/>
                    <a:pt x="1883" y="68"/>
                  </a:cubicBezTo>
                  <a:cubicBezTo>
                    <a:pt x="2016" y="1"/>
                    <a:pt x="2183" y="1"/>
                    <a:pt x="2333" y="68"/>
                  </a:cubicBezTo>
                  <a:cubicBezTo>
                    <a:pt x="2483" y="151"/>
                    <a:pt x="2599" y="251"/>
                    <a:pt x="2699" y="367"/>
                  </a:cubicBezTo>
                </a:path>
              </a:pathLst>
            </a:custGeom>
            <a:noFill/>
            <a:ln w="158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5"/>
            <p:cNvSpPr/>
            <p:nvPr/>
          </p:nvSpPr>
          <p:spPr>
            <a:xfrm>
              <a:off x="4886147" y="2447269"/>
              <a:ext cx="22891" cy="124670"/>
            </a:xfrm>
            <a:custGeom>
              <a:avLst/>
              <a:gdLst/>
              <a:ahLst/>
              <a:cxnLst/>
              <a:rect l="l" t="t" r="r" b="b"/>
              <a:pathLst>
                <a:path w="251" h="1367" fill="none" extrusionOk="0">
                  <a:moveTo>
                    <a:pt x="1" y="0"/>
                  </a:moveTo>
                  <a:cubicBezTo>
                    <a:pt x="134" y="450"/>
                    <a:pt x="234" y="900"/>
                    <a:pt x="251" y="1366"/>
                  </a:cubicBezTo>
                </a:path>
              </a:pathLst>
            </a:custGeom>
            <a:noFill/>
            <a:ln w="158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5"/>
            <p:cNvSpPr/>
            <p:nvPr/>
          </p:nvSpPr>
          <p:spPr>
            <a:xfrm>
              <a:off x="4848209" y="2278549"/>
              <a:ext cx="127680" cy="202190"/>
            </a:xfrm>
            <a:custGeom>
              <a:avLst/>
              <a:gdLst/>
              <a:ahLst/>
              <a:cxnLst/>
              <a:rect l="l" t="t" r="r" b="b"/>
              <a:pathLst>
                <a:path w="1400" h="2217" fill="none" extrusionOk="0">
                  <a:moveTo>
                    <a:pt x="0" y="2217"/>
                  </a:moveTo>
                  <a:cubicBezTo>
                    <a:pt x="150" y="1917"/>
                    <a:pt x="467" y="1750"/>
                    <a:pt x="800" y="1800"/>
                  </a:cubicBezTo>
                  <a:cubicBezTo>
                    <a:pt x="883" y="1817"/>
                    <a:pt x="983" y="1833"/>
                    <a:pt x="1067" y="1833"/>
                  </a:cubicBezTo>
                  <a:cubicBezTo>
                    <a:pt x="1300" y="1800"/>
                    <a:pt x="1400" y="1517"/>
                    <a:pt x="1233" y="1350"/>
                  </a:cubicBezTo>
                  <a:cubicBezTo>
                    <a:pt x="1150" y="1250"/>
                    <a:pt x="983" y="1234"/>
                    <a:pt x="900" y="1134"/>
                  </a:cubicBezTo>
                  <a:cubicBezTo>
                    <a:pt x="800" y="1000"/>
                    <a:pt x="800" y="817"/>
                    <a:pt x="917" y="717"/>
                  </a:cubicBezTo>
                  <a:cubicBezTo>
                    <a:pt x="950" y="684"/>
                    <a:pt x="1000" y="650"/>
                    <a:pt x="1033" y="617"/>
                  </a:cubicBezTo>
                  <a:cubicBezTo>
                    <a:pt x="1233" y="450"/>
                    <a:pt x="1233" y="167"/>
                    <a:pt x="1050" y="1"/>
                  </a:cubicBezTo>
                </a:path>
              </a:pathLst>
            </a:custGeom>
            <a:noFill/>
            <a:ln w="158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5"/>
            <p:cNvSpPr/>
            <p:nvPr/>
          </p:nvSpPr>
          <p:spPr>
            <a:xfrm>
              <a:off x="4635442" y="3083937"/>
              <a:ext cx="110990" cy="150571"/>
            </a:xfrm>
            <a:custGeom>
              <a:avLst/>
              <a:gdLst/>
              <a:ahLst/>
              <a:cxnLst/>
              <a:rect l="l" t="t" r="r" b="b"/>
              <a:pathLst>
                <a:path w="1217" h="1651" fill="none" extrusionOk="0">
                  <a:moveTo>
                    <a:pt x="0" y="1650"/>
                  </a:moveTo>
                  <a:cubicBezTo>
                    <a:pt x="34" y="1301"/>
                    <a:pt x="284" y="1017"/>
                    <a:pt x="617" y="934"/>
                  </a:cubicBezTo>
                  <a:cubicBezTo>
                    <a:pt x="717" y="917"/>
                    <a:pt x="800" y="901"/>
                    <a:pt x="884" y="867"/>
                  </a:cubicBezTo>
                  <a:cubicBezTo>
                    <a:pt x="1034" y="801"/>
                    <a:pt x="1150" y="667"/>
                    <a:pt x="1183" y="501"/>
                  </a:cubicBezTo>
                  <a:cubicBezTo>
                    <a:pt x="1217" y="334"/>
                    <a:pt x="1217" y="167"/>
                    <a:pt x="1183" y="1"/>
                  </a:cubicBezTo>
                </a:path>
              </a:pathLst>
            </a:custGeom>
            <a:noFill/>
            <a:ln w="158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5"/>
            <p:cNvSpPr/>
            <p:nvPr/>
          </p:nvSpPr>
          <p:spPr>
            <a:xfrm>
              <a:off x="4734210" y="3141758"/>
              <a:ext cx="69950" cy="275059"/>
            </a:xfrm>
            <a:custGeom>
              <a:avLst/>
              <a:gdLst/>
              <a:ahLst/>
              <a:cxnLst/>
              <a:rect l="l" t="t" r="r" b="b"/>
              <a:pathLst>
                <a:path w="767" h="3016" fill="none" extrusionOk="0">
                  <a:moveTo>
                    <a:pt x="1" y="0"/>
                  </a:moveTo>
                  <a:cubicBezTo>
                    <a:pt x="400" y="167"/>
                    <a:pt x="684" y="533"/>
                    <a:pt x="734" y="966"/>
                  </a:cubicBezTo>
                  <a:cubicBezTo>
                    <a:pt x="767" y="1383"/>
                    <a:pt x="734" y="1816"/>
                    <a:pt x="634" y="2233"/>
                  </a:cubicBezTo>
                  <a:cubicBezTo>
                    <a:pt x="567" y="2483"/>
                    <a:pt x="517" y="2749"/>
                    <a:pt x="467" y="3016"/>
                  </a:cubicBezTo>
                </a:path>
              </a:pathLst>
            </a:custGeom>
            <a:noFill/>
            <a:ln w="158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5"/>
            <p:cNvSpPr/>
            <p:nvPr/>
          </p:nvSpPr>
          <p:spPr>
            <a:xfrm>
              <a:off x="4787379" y="3129537"/>
              <a:ext cx="218971" cy="56362"/>
            </a:xfrm>
            <a:custGeom>
              <a:avLst/>
              <a:gdLst/>
              <a:ahLst/>
              <a:cxnLst/>
              <a:rect l="l" t="t" r="r" b="b"/>
              <a:pathLst>
                <a:path w="2401" h="618" fill="none" extrusionOk="0">
                  <a:moveTo>
                    <a:pt x="1" y="617"/>
                  </a:moveTo>
                  <a:cubicBezTo>
                    <a:pt x="17" y="284"/>
                    <a:pt x="284" y="17"/>
                    <a:pt x="617" y="17"/>
                  </a:cubicBezTo>
                  <a:cubicBezTo>
                    <a:pt x="767" y="17"/>
                    <a:pt x="917" y="51"/>
                    <a:pt x="1050" y="117"/>
                  </a:cubicBezTo>
                  <a:lnTo>
                    <a:pt x="1484" y="267"/>
                  </a:lnTo>
                  <a:cubicBezTo>
                    <a:pt x="1600" y="317"/>
                    <a:pt x="1700" y="334"/>
                    <a:pt x="1834" y="351"/>
                  </a:cubicBezTo>
                  <a:cubicBezTo>
                    <a:pt x="2067" y="351"/>
                    <a:pt x="2300" y="217"/>
                    <a:pt x="2400" y="1"/>
                  </a:cubicBezTo>
                </a:path>
              </a:pathLst>
            </a:custGeom>
            <a:noFill/>
            <a:ln w="158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5"/>
            <p:cNvSpPr/>
            <p:nvPr/>
          </p:nvSpPr>
          <p:spPr>
            <a:xfrm>
              <a:off x="4644562" y="3254208"/>
              <a:ext cx="95851" cy="211310"/>
            </a:xfrm>
            <a:custGeom>
              <a:avLst/>
              <a:gdLst/>
              <a:ahLst/>
              <a:cxnLst/>
              <a:rect l="l" t="t" r="r" b="b"/>
              <a:pathLst>
                <a:path w="1051" h="2317" fill="none" extrusionOk="0">
                  <a:moveTo>
                    <a:pt x="1017" y="0"/>
                  </a:moveTo>
                  <a:cubicBezTo>
                    <a:pt x="1050" y="183"/>
                    <a:pt x="967" y="367"/>
                    <a:pt x="817" y="483"/>
                  </a:cubicBezTo>
                  <a:cubicBezTo>
                    <a:pt x="667" y="600"/>
                    <a:pt x="534" y="733"/>
                    <a:pt x="434" y="883"/>
                  </a:cubicBezTo>
                  <a:cubicBezTo>
                    <a:pt x="284" y="1166"/>
                    <a:pt x="384" y="1516"/>
                    <a:pt x="400" y="1816"/>
                  </a:cubicBezTo>
                  <a:cubicBezTo>
                    <a:pt x="417" y="1950"/>
                    <a:pt x="384" y="2066"/>
                    <a:pt x="317" y="2183"/>
                  </a:cubicBezTo>
                  <a:cubicBezTo>
                    <a:pt x="250" y="2283"/>
                    <a:pt x="117" y="2316"/>
                    <a:pt x="0" y="2266"/>
                  </a:cubicBezTo>
                </a:path>
              </a:pathLst>
            </a:custGeom>
            <a:noFill/>
            <a:ln w="158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5"/>
            <p:cNvSpPr/>
            <p:nvPr/>
          </p:nvSpPr>
          <p:spPr>
            <a:xfrm>
              <a:off x="4773699" y="2195010"/>
              <a:ext cx="80621" cy="164160"/>
            </a:xfrm>
            <a:custGeom>
              <a:avLst/>
              <a:gdLst/>
              <a:ahLst/>
              <a:cxnLst/>
              <a:rect l="l" t="t" r="r" b="b"/>
              <a:pathLst>
                <a:path w="884" h="1800" fill="none" extrusionOk="0">
                  <a:moveTo>
                    <a:pt x="334" y="0"/>
                  </a:moveTo>
                  <a:cubicBezTo>
                    <a:pt x="151" y="200"/>
                    <a:pt x="51" y="467"/>
                    <a:pt x="51" y="750"/>
                  </a:cubicBezTo>
                  <a:cubicBezTo>
                    <a:pt x="1" y="967"/>
                    <a:pt x="34" y="1183"/>
                    <a:pt x="117" y="1400"/>
                  </a:cubicBezTo>
                  <a:cubicBezTo>
                    <a:pt x="267" y="1666"/>
                    <a:pt x="584" y="1800"/>
                    <a:pt x="884" y="1716"/>
                  </a:cubicBezTo>
                </a:path>
              </a:pathLst>
            </a:custGeom>
            <a:noFill/>
            <a:ln w="158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5" name="Google Shape;755;p35"/>
            <p:cNvGrpSpPr/>
            <p:nvPr/>
          </p:nvGrpSpPr>
          <p:grpSpPr>
            <a:xfrm>
              <a:off x="3737319" y="2169109"/>
              <a:ext cx="854179" cy="1822176"/>
              <a:chOff x="3737319" y="2169109"/>
              <a:chExt cx="854179" cy="1822176"/>
            </a:xfrm>
          </p:grpSpPr>
          <p:grpSp>
            <p:nvGrpSpPr>
              <p:cNvPr id="756" name="Google Shape;756;p35"/>
              <p:cNvGrpSpPr/>
              <p:nvPr/>
            </p:nvGrpSpPr>
            <p:grpSpPr>
              <a:xfrm>
                <a:off x="3737319" y="2169109"/>
                <a:ext cx="854179" cy="1822176"/>
                <a:chOff x="3729722" y="2169109"/>
                <a:chExt cx="854179" cy="1822176"/>
              </a:xfrm>
            </p:grpSpPr>
            <p:sp>
              <p:nvSpPr>
                <p:cNvPr id="757" name="Google Shape;757;p35"/>
                <p:cNvSpPr/>
                <p:nvPr/>
              </p:nvSpPr>
              <p:spPr>
                <a:xfrm>
                  <a:off x="3729722" y="2169109"/>
                  <a:ext cx="854179" cy="1822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66" h="19980" extrusionOk="0">
                      <a:moveTo>
                        <a:pt x="7451" y="0"/>
                      </a:moveTo>
                      <a:cubicBezTo>
                        <a:pt x="7241" y="0"/>
                        <a:pt x="7007" y="35"/>
                        <a:pt x="6749" y="101"/>
                      </a:cubicBezTo>
                      <a:lnTo>
                        <a:pt x="6616" y="151"/>
                      </a:lnTo>
                      <a:cubicBezTo>
                        <a:pt x="6607" y="146"/>
                        <a:pt x="6597" y="144"/>
                        <a:pt x="6586" y="144"/>
                      </a:cubicBezTo>
                      <a:cubicBezTo>
                        <a:pt x="6557" y="144"/>
                        <a:pt x="6524" y="160"/>
                        <a:pt x="6499" y="184"/>
                      </a:cubicBezTo>
                      <a:cubicBezTo>
                        <a:pt x="4600" y="834"/>
                        <a:pt x="3083" y="2334"/>
                        <a:pt x="2450" y="4250"/>
                      </a:cubicBezTo>
                      <a:cubicBezTo>
                        <a:pt x="1600" y="4600"/>
                        <a:pt x="1184" y="5550"/>
                        <a:pt x="1450" y="6416"/>
                      </a:cubicBezTo>
                      <a:cubicBezTo>
                        <a:pt x="1450" y="6416"/>
                        <a:pt x="1450" y="6433"/>
                        <a:pt x="1450" y="6433"/>
                      </a:cubicBezTo>
                      <a:lnTo>
                        <a:pt x="1400" y="6483"/>
                      </a:lnTo>
                      <a:cubicBezTo>
                        <a:pt x="1100" y="6783"/>
                        <a:pt x="867" y="7166"/>
                        <a:pt x="734" y="7582"/>
                      </a:cubicBezTo>
                      <a:cubicBezTo>
                        <a:pt x="334" y="8715"/>
                        <a:pt x="301" y="9949"/>
                        <a:pt x="667" y="11098"/>
                      </a:cubicBezTo>
                      <a:cubicBezTo>
                        <a:pt x="1" y="12798"/>
                        <a:pt x="417" y="14714"/>
                        <a:pt x="1717" y="15980"/>
                      </a:cubicBezTo>
                      <a:cubicBezTo>
                        <a:pt x="1734" y="15997"/>
                        <a:pt x="1767" y="16014"/>
                        <a:pt x="1800" y="16014"/>
                      </a:cubicBezTo>
                      <a:cubicBezTo>
                        <a:pt x="1834" y="16097"/>
                        <a:pt x="1867" y="16197"/>
                        <a:pt x="1900" y="16297"/>
                      </a:cubicBezTo>
                      <a:cubicBezTo>
                        <a:pt x="2334" y="17330"/>
                        <a:pt x="3183" y="18130"/>
                        <a:pt x="4250" y="18497"/>
                      </a:cubicBezTo>
                      <a:lnTo>
                        <a:pt x="4283" y="18497"/>
                      </a:lnTo>
                      <a:cubicBezTo>
                        <a:pt x="4316" y="18497"/>
                        <a:pt x="4350" y="18480"/>
                        <a:pt x="4383" y="18463"/>
                      </a:cubicBezTo>
                      <a:cubicBezTo>
                        <a:pt x="4600" y="18813"/>
                        <a:pt x="4900" y="19113"/>
                        <a:pt x="5233" y="19363"/>
                      </a:cubicBezTo>
                      <a:cubicBezTo>
                        <a:pt x="5716" y="19746"/>
                        <a:pt x="6333" y="19963"/>
                        <a:pt x="6949" y="19980"/>
                      </a:cubicBezTo>
                      <a:lnTo>
                        <a:pt x="7066" y="19980"/>
                      </a:lnTo>
                      <a:cubicBezTo>
                        <a:pt x="7749" y="19946"/>
                        <a:pt x="8382" y="19596"/>
                        <a:pt x="8765" y="19030"/>
                      </a:cubicBezTo>
                      <a:cubicBezTo>
                        <a:pt x="9149" y="18447"/>
                        <a:pt x="9132" y="17680"/>
                        <a:pt x="8749" y="17114"/>
                      </a:cubicBezTo>
                      <a:cubicBezTo>
                        <a:pt x="8715" y="17080"/>
                        <a:pt x="8682" y="17064"/>
                        <a:pt x="8649" y="17064"/>
                      </a:cubicBezTo>
                      <a:cubicBezTo>
                        <a:pt x="8749" y="16947"/>
                        <a:pt x="8832" y="16830"/>
                        <a:pt x="8882" y="16680"/>
                      </a:cubicBezTo>
                      <a:cubicBezTo>
                        <a:pt x="8932" y="16497"/>
                        <a:pt x="8949" y="16297"/>
                        <a:pt x="8915" y="16097"/>
                      </a:cubicBezTo>
                      <a:cubicBezTo>
                        <a:pt x="8915" y="15964"/>
                        <a:pt x="8932" y="15747"/>
                        <a:pt x="8932" y="15497"/>
                      </a:cubicBezTo>
                      <a:cubicBezTo>
                        <a:pt x="8965" y="15197"/>
                        <a:pt x="8965" y="14881"/>
                        <a:pt x="8932" y="14564"/>
                      </a:cubicBezTo>
                      <a:cubicBezTo>
                        <a:pt x="9032" y="14314"/>
                        <a:pt x="9065" y="14064"/>
                        <a:pt x="9015" y="13798"/>
                      </a:cubicBezTo>
                      <a:cubicBezTo>
                        <a:pt x="8999" y="13648"/>
                        <a:pt x="8965" y="13498"/>
                        <a:pt x="8932" y="13364"/>
                      </a:cubicBezTo>
                      <a:cubicBezTo>
                        <a:pt x="8882" y="13198"/>
                        <a:pt x="8849" y="13031"/>
                        <a:pt x="8832" y="12881"/>
                      </a:cubicBezTo>
                      <a:cubicBezTo>
                        <a:pt x="8815" y="12498"/>
                        <a:pt x="8849" y="12115"/>
                        <a:pt x="8949" y="11748"/>
                      </a:cubicBezTo>
                      <a:cubicBezTo>
                        <a:pt x="8982" y="11531"/>
                        <a:pt x="9032" y="11315"/>
                        <a:pt x="9049" y="11098"/>
                      </a:cubicBezTo>
                      <a:cubicBezTo>
                        <a:pt x="9115" y="10482"/>
                        <a:pt x="8965" y="9682"/>
                        <a:pt x="8315" y="9382"/>
                      </a:cubicBezTo>
                      <a:cubicBezTo>
                        <a:pt x="8315" y="9382"/>
                        <a:pt x="8299" y="9365"/>
                        <a:pt x="8282" y="9365"/>
                      </a:cubicBezTo>
                      <a:cubicBezTo>
                        <a:pt x="8532" y="9182"/>
                        <a:pt x="8715" y="8932"/>
                        <a:pt x="8832" y="8649"/>
                      </a:cubicBezTo>
                      <a:cubicBezTo>
                        <a:pt x="8965" y="8282"/>
                        <a:pt x="9032" y="7899"/>
                        <a:pt x="9015" y="7499"/>
                      </a:cubicBezTo>
                      <a:cubicBezTo>
                        <a:pt x="9015" y="6699"/>
                        <a:pt x="8849" y="5916"/>
                        <a:pt x="8565" y="5166"/>
                      </a:cubicBezTo>
                      <a:cubicBezTo>
                        <a:pt x="8682" y="5066"/>
                        <a:pt x="8799" y="4950"/>
                        <a:pt x="8899" y="4816"/>
                      </a:cubicBezTo>
                      <a:cubicBezTo>
                        <a:pt x="9249" y="4283"/>
                        <a:pt x="9365" y="3633"/>
                        <a:pt x="9232" y="3017"/>
                      </a:cubicBezTo>
                      <a:cubicBezTo>
                        <a:pt x="9099" y="2417"/>
                        <a:pt x="8849" y="1850"/>
                        <a:pt x="8499" y="1351"/>
                      </a:cubicBezTo>
                      <a:cubicBezTo>
                        <a:pt x="8665" y="967"/>
                        <a:pt x="8549" y="517"/>
                        <a:pt x="8232" y="251"/>
                      </a:cubicBezTo>
                      <a:cubicBezTo>
                        <a:pt x="8031" y="80"/>
                        <a:pt x="7770" y="0"/>
                        <a:pt x="745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8" name="Google Shape;758;p35"/>
                <p:cNvSpPr/>
                <p:nvPr/>
              </p:nvSpPr>
              <p:spPr>
                <a:xfrm>
                  <a:off x="4219093" y="3422837"/>
                  <a:ext cx="323760" cy="314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0" h="3444" extrusionOk="0">
                      <a:moveTo>
                        <a:pt x="133" y="1"/>
                      </a:moveTo>
                      <a:lnTo>
                        <a:pt x="133" y="1"/>
                      </a:lnTo>
                      <a:cubicBezTo>
                        <a:pt x="0" y="217"/>
                        <a:pt x="167" y="467"/>
                        <a:pt x="333" y="650"/>
                      </a:cubicBezTo>
                      <a:cubicBezTo>
                        <a:pt x="517" y="900"/>
                        <a:pt x="733" y="1100"/>
                        <a:pt x="967" y="1300"/>
                      </a:cubicBezTo>
                      <a:cubicBezTo>
                        <a:pt x="1267" y="1500"/>
                        <a:pt x="1600" y="1617"/>
                        <a:pt x="1950" y="1634"/>
                      </a:cubicBezTo>
                      <a:cubicBezTo>
                        <a:pt x="1996" y="1637"/>
                        <a:pt x="2043" y="1637"/>
                        <a:pt x="2091" y="1637"/>
                      </a:cubicBezTo>
                      <a:cubicBezTo>
                        <a:pt x="2143" y="1637"/>
                        <a:pt x="2197" y="1636"/>
                        <a:pt x="2250" y="1636"/>
                      </a:cubicBezTo>
                      <a:cubicBezTo>
                        <a:pt x="2411" y="1636"/>
                        <a:pt x="2573" y="1645"/>
                        <a:pt x="2716" y="1717"/>
                      </a:cubicBezTo>
                      <a:cubicBezTo>
                        <a:pt x="2949" y="1850"/>
                        <a:pt x="3083" y="2083"/>
                        <a:pt x="3099" y="2350"/>
                      </a:cubicBezTo>
                      <a:cubicBezTo>
                        <a:pt x="3099" y="2600"/>
                        <a:pt x="3016" y="2850"/>
                        <a:pt x="2849" y="3050"/>
                      </a:cubicBezTo>
                      <a:cubicBezTo>
                        <a:pt x="2783" y="3133"/>
                        <a:pt x="2700" y="3217"/>
                        <a:pt x="2716" y="3317"/>
                      </a:cubicBezTo>
                      <a:cubicBezTo>
                        <a:pt x="2756" y="3396"/>
                        <a:pt x="2837" y="3443"/>
                        <a:pt x="2919" y="3443"/>
                      </a:cubicBezTo>
                      <a:cubicBezTo>
                        <a:pt x="2940" y="3443"/>
                        <a:pt x="2962" y="3440"/>
                        <a:pt x="2983" y="3433"/>
                      </a:cubicBezTo>
                      <a:cubicBezTo>
                        <a:pt x="3083" y="3383"/>
                        <a:pt x="3166" y="3300"/>
                        <a:pt x="3216" y="3200"/>
                      </a:cubicBezTo>
                      <a:cubicBezTo>
                        <a:pt x="3549" y="2583"/>
                        <a:pt x="3433" y="1817"/>
                        <a:pt x="3299" y="1117"/>
                      </a:cubicBezTo>
                      <a:lnTo>
                        <a:pt x="3299" y="1117"/>
                      </a:lnTo>
                      <a:cubicBezTo>
                        <a:pt x="3070" y="1177"/>
                        <a:pt x="2835" y="1207"/>
                        <a:pt x="2602" y="1207"/>
                      </a:cubicBezTo>
                      <a:cubicBezTo>
                        <a:pt x="1870" y="1207"/>
                        <a:pt x="1147" y="919"/>
                        <a:pt x="617" y="401"/>
                      </a:cubicBezTo>
                      <a:cubicBezTo>
                        <a:pt x="483" y="234"/>
                        <a:pt x="317" y="101"/>
                        <a:pt x="13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9" name="Google Shape;759;p35"/>
                <p:cNvSpPr/>
                <p:nvPr/>
              </p:nvSpPr>
              <p:spPr>
                <a:xfrm>
                  <a:off x="4027576" y="3442353"/>
                  <a:ext cx="234110" cy="3378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7" h="3705" extrusionOk="0">
                      <a:moveTo>
                        <a:pt x="1920" y="0"/>
                      </a:moveTo>
                      <a:cubicBezTo>
                        <a:pt x="1868" y="0"/>
                        <a:pt x="1808" y="29"/>
                        <a:pt x="1767" y="70"/>
                      </a:cubicBezTo>
                      <a:cubicBezTo>
                        <a:pt x="1584" y="253"/>
                        <a:pt x="1450" y="503"/>
                        <a:pt x="1417" y="770"/>
                      </a:cubicBezTo>
                      <a:cubicBezTo>
                        <a:pt x="1334" y="1086"/>
                        <a:pt x="1267" y="1403"/>
                        <a:pt x="1234" y="1736"/>
                      </a:cubicBezTo>
                      <a:cubicBezTo>
                        <a:pt x="1217" y="1936"/>
                        <a:pt x="1167" y="2219"/>
                        <a:pt x="950" y="2286"/>
                      </a:cubicBezTo>
                      <a:cubicBezTo>
                        <a:pt x="921" y="2296"/>
                        <a:pt x="893" y="2300"/>
                        <a:pt x="864" y="2300"/>
                      </a:cubicBezTo>
                      <a:cubicBezTo>
                        <a:pt x="616" y="2300"/>
                        <a:pt x="395" y="1966"/>
                        <a:pt x="118" y="1966"/>
                      </a:cubicBezTo>
                      <a:cubicBezTo>
                        <a:pt x="101" y="1966"/>
                        <a:pt x="84" y="1967"/>
                        <a:pt x="67" y="1969"/>
                      </a:cubicBezTo>
                      <a:cubicBezTo>
                        <a:pt x="1" y="2103"/>
                        <a:pt x="17" y="2269"/>
                        <a:pt x="134" y="2386"/>
                      </a:cubicBezTo>
                      <a:cubicBezTo>
                        <a:pt x="251" y="2486"/>
                        <a:pt x="401" y="2553"/>
                        <a:pt x="550" y="2586"/>
                      </a:cubicBezTo>
                      <a:cubicBezTo>
                        <a:pt x="1067" y="2769"/>
                        <a:pt x="1600" y="3036"/>
                        <a:pt x="1800" y="3552"/>
                      </a:cubicBezTo>
                      <a:cubicBezTo>
                        <a:pt x="1831" y="3614"/>
                        <a:pt x="1876" y="3704"/>
                        <a:pt x="1949" y="3704"/>
                      </a:cubicBezTo>
                      <a:cubicBezTo>
                        <a:pt x="1955" y="3704"/>
                        <a:pt x="1961" y="3704"/>
                        <a:pt x="1967" y="3702"/>
                      </a:cubicBezTo>
                      <a:cubicBezTo>
                        <a:pt x="1983" y="3702"/>
                        <a:pt x="2017" y="3686"/>
                        <a:pt x="2017" y="3669"/>
                      </a:cubicBezTo>
                      <a:cubicBezTo>
                        <a:pt x="2150" y="3519"/>
                        <a:pt x="2067" y="3302"/>
                        <a:pt x="1967" y="3153"/>
                      </a:cubicBezTo>
                      <a:cubicBezTo>
                        <a:pt x="1850" y="3003"/>
                        <a:pt x="1734" y="2819"/>
                        <a:pt x="1800" y="2636"/>
                      </a:cubicBezTo>
                      <a:lnTo>
                        <a:pt x="1800" y="2636"/>
                      </a:lnTo>
                      <a:cubicBezTo>
                        <a:pt x="1934" y="2653"/>
                        <a:pt x="2083" y="2686"/>
                        <a:pt x="2200" y="2753"/>
                      </a:cubicBezTo>
                      <a:cubicBezTo>
                        <a:pt x="2245" y="2769"/>
                        <a:pt x="2295" y="2779"/>
                        <a:pt x="2343" y="2779"/>
                      </a:cubicBezTo>
                      <a:cubicBezTo>
                        <a:pt x="2439" y="2779"/>
                        <a:pt x="2528" y="2741"/>
                        <a:pt x="2550" y="2653"/>
                      </a:cubicBezTo>
                      <a:cubicBezTo>
                        <a:pt x="2567" y="2519"/>
                        <a:pt x="2500" y="2419"/>
                        <a:pt x="2383" y="2369"/>
                      </a:cubicBezTo>
                      <a:cubicBezTo>
                        <a:pt x="2283" y="2336"/>
                        <a:pt x="2167" y="2319"/>
                        <a:pt x="2050" y="2286"/>
                      </a:cubicBezTo>
                      <a:cubicBezTo>
                        <a:pt x="1700" y="2153"/>
                        <a:pt x="1584" y="1670"/>
                        <a:pt x="1667" y="1303"/>
                      </a:cubicBezTo>
                      <a:cubicBezTo>
                        <a:pt x="1734" y="920"/>
                        <a:pt x="1950" y="570"/>
                        <a:pt x="2017" y="203"/>
                      </a:cubicBezTo>
                      <a:cubicBezTo>
                        <a:pt x="2050" y="137"/>
                        <a:pt x="2033" y="87"/>
                        <a:pt x="2000" y="37"/>
                      </a:cubicBezTo>
                      <a:cubicBezTo>
                        <a:pt x="1981" y="11"/>
                        <a:pt x="1952" y="0"/>
                        <a:pt x="192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0" name="Google Shape;760;p35"/>
                <p:cNvSpPr/>
                <p:nvPr/>
              </p:nvSpPr>
              <p:spPr>
                <a:xfrm>
                  <a:off x="3851289" y="3236241"/>
                  <a:ext cx="191611" cy="158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1" h="1734" extrusionOk="0">
                      <a:moveTo>
                        <a:pt x="1740" y="1"/>
                      </a:moveTo>
                      <a:cubicBezTo>
                        <a:pt x="1641" y="1"/>
                        <a:pt x="1540" y="43"/>
                        <a:pt x="1467" y="130"/>
                      </a:cubicBezTo>
                      <a:cubicBezTo>
                        <a:pt x="1400" y="247"/>
                        <a:pt x="1367" y="380"/>
                        <a:pt x="1367" y="530"/>
                      </a:cubicBezTo>
                      <a:cubicBezTo>
                        <a:pt x="1350" y="664"/>
                        <a:pt x="1317" y="797"/>
                        <a:pt x="1267" y="947"/>
                      </a:cubicBezTo>
                      <a:cubicBezTo>
                        <a:pt x="1234" y="1064"/>
                        <a:pt x="1167" y="1164"/>
                        <a:pt x="1067" y="1230"/>
                      </a:cubicBezTo>
                      <a:cubicBezTo>
                        <a:pt x="1009" y="1255"/>
                        <a:pt x="946" y="1268"/>
                        <a:pt x="884" y="1268"/>
                      </a:cubicBezTo>
                      <a:cubicBezTo>
                        <a:pt x="821" y="1268"/>
                        <a:pt x="759" y="1255"/>
                        <a:pt x="701" y="1230"/>
                      </a:cubicBezTo>
                      <a:cubicBezTo>
                        <a:pt x="584" y="1197"/>
                        <a:pt x="467" y="1164"/>
                        <a:pt x="351" y="1130"/>
                      </a:cubicBezTo>
                      <a:cubicBezTo>
                        <a:pt x="339" y="1128"/>
                        <a:pt x="326" y="1128"/>
                        <a:pt x="314" y="1128"/>
                      </a:cubicBezTo>
                      <a:cubicBezTo>
                        <a:pt x="207" y="1128"/>
                        <a:pt x="94" y="1190"/>
                        <a:pt x="34" y="1280"/>
                      </a:cubicBezTo>
                      <a:cubicBezTo>
                        <a:pt x="1" y="1413"/>
                        <a:pt x="51" y="1547"/>
                        <a:pt x="151" y="1613"/>
                      </a:cubicBezTo>
                      <a:cubicBezTo>
                        <a:pt x="267" y="1680"/>
                        <a:pt x="384" y="1730"/>
                        <a:pt x="517" y="1730"/>
                      </a:cubicBezTo>
                      <a:cubicBezTo>
                        <a:pt x="561" y="1732"/>
                        <a:pt x="605" y="1733"/>
                        <a:pt x="649" y="1733"/>
                      </a:cubicBezTo>
                      <a:cubicBezTo>
                        <a:pt x="958" y="1733"/>
                        <a:pt x="1275" y="1682"/>
                        <a:pt x="1567" y="1580"/>
                      </a:cubicBezTo>
                      <a:cubicBezTo>
                        <a:pt x="1784" y="1513"/>
                        <a:pt x="1950" y="1380"/>
                        <a:pt x="2034" y="1180"/>
                      </a:cubicBezTo>
                      <a:cubicBezTo>
                        <a:pt x="2067" y="1097"/>
                        <a:pt x="2084" y="1014"/>
                        <a:pt x="2067" y="914"/>
                      </a:cubicBezTo>
                      <a:lnTo>
                        <a:pt x="2084" y="464"/>
                      </a:lnTo>
                      <a:cubicBezTo>
                        <a:pt x="2100" y="380"/>
                        <a:pt x="2084" y="297"/>
                        <a:pt x="2050" y="214"/>
                      </a:cubicBezTo>
                      <a:cubicBezTo>
                        <a:pt x="1994" y="73"/>
                        <a:pt x="1868" y="1"/>
                        <a:pt x="174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1" name="Google Shape;761;p35"/>
                <p:cNvSpPr/>
                <p:nvPr/>
              </p:nvSpPr>
              <p:spPr>
                <a:xfrm>
                  <a:off x="3845270" y="2980060"/>
                  <a:ext cx="402739" cy="289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6" h="3177" extrusionOk="0">
                      <a:moveTo>
                        <a:pt x="2642" y="0"/>
                      </a:moveTo>
                      <a:cubicBezTo>
                        <a:pt x="2622" y="0"/>
                        <a:pt x="2603" y="2"/>
                        <a:pt x="2583" y="7"/>
                      </a:cubicBezTo>
                      <a:cubicBezTo>
                        <a:pt x="2433" y="23"/>
                        <a:pt x="2316" y="123"/>
                        <a:pt x="2250" y="257"/>
                      </a:cubicBezTo>
                      <a:cubicBezTo>
                        <a:pt x="2200" y="340"/>
                        <a:pt x="2166" y="423"/>
                        <a:pt x="2100" y="457"/>
                      </a:cubicBezTo>
                      <a:cubicBezTo>
                        <a:pt x="2091" y="458"/>
                        <a:pt x="2082" y="459"/>
                        <a:pt x="2073" y="459"/>
                      </a:cubicBezTo>
                      <a:cubicBezTo>
                        <a:pt x="1999" y="459"/>
                        <a:pt x="1926" y="400"/>
                        <a:pt x="1866" y="340"/>
                      </a:cubicBezTo>
                      <a:cubicBezTo>
                        <a:pt x="1783" y="223"/>
                        <a:pt x="1683" y="140"/>
                        <a:pt x="1550" y="73"/>
                      </a:cubicBezTo>
                      <a:cubicBezTo>
                        <a:pt x="1508" y="52"/>
                        <a:pt x="1464" y="43"/>
                        <a:pt x="1421" y="43"/>
                      </a:cubicBezTo>
                      <a:cubicBezTo>
                        <a:pt x="1327" y="43"/>
                        <a:pt x="1235" y="88"/>
                        <a:pt x="1166" y="157"/>
                      </a:cubicBezTo>
                      <a:cubicBezTo>
                        <a:pt x="1117" y="273"/>
                        <a:pt x="1117" y="390"/>
                        <a:pt x="1166" y="507"/>
                      </a:cubicBezTo>
                      <a:cubicBezTo>
                        <a:pt x="1233" y="607"/>
                        <a:pt x="1300" y="690"/>
                        <a:pt x="1383" y="790"/>
                      </a:cubicBezTo>
                      <a:cubicBezTo>
                        <a:pt x="1533" y="990"/>
                        <a:pt x="1616" y="1240"/>
                        <a:pt x="1616" y="1490"/>
                      </a:cubicBezTo>
                      <a:cubicBezTo>
                        <a:pt x="1616" y="1556"/>
                        <a:pt x="1616" y="1606"/>
                        <a:pt x="1600" y="1673"/>
                      </a:cubicBezTo>
                      <a:cubicBezTo>
                        <a:pt x="1566" y="1723"/>
                        <a:pt x="1516" y="1773"/>
                        <a:pt x="1466" y="1806"/>
                      </a:cubicBezTo>
                      <a:cubicBezTo>
                        <a:pt x="1357" y="1886"/>
                        <a:pt x="1232" y="1922"/>
                        <a:pt x="1109" y="1922"/>
                      </a:cubicBezTo>
                      <a:cubicBezTo>
                        <a:pt x="816" y="1922"/>
                        <a:pt x="530" y="1718"/>
                        <a:pt x="483" y="1390"/>
                      </a:cubicBezTo>
                      <a:cubicBezTo>
                        <a:pt x="467" y="1240"/>
                        <a:pt x="467" y="1057"/>
                        <a:pt x="350" y="990"/>
                      </a:cubicBezTo>
                      <a:cubicBezTo>
                        <a:pt x="330" y="980"/>
                        <a:pt x="307" y="975"/>
                        <a:pt x="285" y="975"/>
                      </a:cubicBezTo>
                      <a:cubicBezTo>
                        <a:pt x="160" y="975"/>
                        <a:pt x="14" y="1118"/>
                        <a:pt x="0" y="1273"/>
                      </a:cubicBezTo>
                      <a:cubicBezTo>
                        <a:pt x="0" y="1623"/>
                        <a:pt x="233" y="1923"/>
                        <a:pt x="567" y="2023"/>
                      </a:cubicBezTo>
                      <a:cubicBezTo>
                        <a:pt x="804" y="2098"/>
                        <a:pt x="1060" y="2135"/>
                        <a:pt x="1314" y="2135"/>
                      </a:cubicBezTo>
                      <a:cubicBezTo>
                        <a:pt x="1399" y="2135"/>
                        <a:pt x="1483" y="2131"/>
                        <a:pt x="1566" y="2123"/>
                      </a:cubicBezTo>
                      <a:cubicBezTo>
                        <a:pt x="1622" y="2117"/>
                        <a:pt x="1678" y="2115"/>
                        <a:pt x="1734" y="2115"/>
                      </a:cubicBezTo>
                      <a:cubicBezTo>
                        <a:pt x="2015" y="2115"/>
                        <a:pt x="2300" y="2184"/>
                        <a:pt x="2549" y="2323"/>
                      </a:cubicBezTo>
                      <a:cubicBezTo>
                        <a:pt x="2966" y="2556"/>
                        <a:pt x="3216" y="3106"/>
                        <a:pt x="3699" y="3173"/>
                      </a:cubicBezTo>
                      <a:cubicBezTo>
                        <a:pt x="3724" y="3175"/>
                        <a:pt x="3749" y="3177"/>
                        <a:pt x="3773" y="3177"/>
                      </a:cubicBezTo>
                      <a:cubicBezTo>
                        <a:pt x="4062" y="3177"/>
                        <a:pt x="4324" y="2999"/>
                        <a:pt x="4416" y="2723"/>
                      </a:cubicBezTo>
                      <a:cubicBezTo>
                        <a:pt x="4309" y="2616"/>
                        <a:pt x="4160" y="2563"/>
                        <a:pt x="4010" y="2563"/>
                      </a:cubicBezTo>
                      <a:cubicBezTo>
                        <a:pt x="3973" y="2563"/>
                        <a:pt x="3936" y="2566"/>
                        <a:pt x="3899" y="2573"/>
                      </a:cubicBezTo>
                      <a:cubicBezTo>
                        <a:pt x="3808" y="2589"/>
                        <a:pt x="3712" y="2598"/>
                        <a:pt x="3616" y="2598"/>
                      </a:cubicBezTo>
                      <a:cubicBezTo>
                        <a:pt x="3520" y="2598"/>
                        <a:pt x="3424" y="2589"/>
                        <a:pt x="3333" y="2573"/>
                      </a:cubicBezTo>
                      <a:cubicBezTo>
                        <a:pt x="3016" y="2473"/>
                        <a:pt x="2849" y="2106"/>
                        <a:pt x="2533" y="1990"/>
                      </a:cubicBezTo>
                      <a:cubicBezTo>
                        <a:pt x="2483" y="1973"/>
                        <a:pt x="2416" y="1940"/>
                        <a:pt x="2366" y="1890"/>
                      </a:cubicBezTo>
                      <a:cubicBezTo>
                        <a:pt x="2333" y="1856"/>
                        <a:pt x="2316" y="1790"/>
                        <a:pt x="2316" y="1740"/>
                      </a:cubicBezTo>
                      <a:cubicBezTo>
                        <a:pt x="2283" y="1406"/>
                        <a:pt x="2383" y="1090"/>
                        <a:pt x="2599" y="857"/>
                      </a:cubicBezTo>
                      <a:cubicBezTo>
                        <a:pt x="2766" y="657"/>
                        <a:pt x="3016" y="457"/>
                        <a:pt x="2949" y="207"/>
                      </a:cubicBezTo>
                      <a:cubicBezTo>
                        <a:pt x="2892" y="91"/>
                        <a:pt x="2771" y="0"/>
                        <a:pt x="26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2" name="Google Shape;762;p35"/>
                <p:cNvSpPr/>
                <p:nvPr/>
              </p:nvSpPr>
              <p:spPr>
                <a:xfrm>
                  <a:off x="4241893" y="2650463"/>
                  <a:ext cx="296400" cy="380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50" h="4172" extrusionOk="0">
                      <a:moveTo>
                        <a:pt x="2576" y="1"/>
                      </a:moveTo>
                      <a:cubicBezTo>
                        <a:pt x="2562" y="1"/>
                        <a:pt x="2548" y="2"/>
                        <a:pt x="2533" y="5"/>
                      </a:cubicBezTo>
                      <a:cubicBezTo>
                        <a:pt x="2400" y="38"/>
                        <a:pt x="2300" y="172"/>
                        <a:pt x="2316" y="322"/>
                      </a:cubicBezTo>
                      <a:cubicBezTo>
                        <a:pt x="2333" y="455"/>
                        <a:pt x="2383" y="588"/>
                        <a:pt x="2466" y="705"/>
                      </a:cubicBezTo>
                      <a:cubicBezTo>
                        <a:pt x="2683" y="1038"/>
                        <a:pt x="2933" y="1371"/>
                        <a:pt x="2966" y="1755"/>
                      </a:cubicBezTo>
                      <a:cubicBezTo>
                        <a:pt x="2999" y="2338"/>
                        <a:pt x="2816" y="2904"/>
                        <a:pt x="2416" y="3337"/>
                      </a:cubicBezTo>
                      <a:cubicBezTo>
                        <a:pt x="2208" y="3508"/>
                        <a:pt x="1953" y="3593"/>
                        <a:pt x="1700" y="3593"/>
                      </a:cubicBezTo>
                      <a:cubicBezTo>
                        <a:pt x="1385" y="3593"/>
                        <a:pt x="1071" y="3463"/>
                        <a:pt x="850" y="3204"/>
                      </a:cubicBezTo>
                      <a:cubicBezTo>
                        <a:pt x="650" y="2971"/>
                        <a:pt x="517" y="2604"/>
                        <a:pt x="200" y="2571"/>
                      </a:cubicBezTo>
                      <a:lnTo>
                        <a:pt x="200" y="2571"/>
                      </a:lnTo>
                      <a:cubicBezTo>
                        <a:pt x="0" y="3021"/>
                        <a:pt x="133" y="3554"/>
                        <a:pt x="517" y="3871"/>
                      </a:cubicBezTo>
                      <a:cubicBezTo>
                        <a:pt x="769" y="4068"/>
                        <a:pt x="1080" y="4172"/>
                        <a:pt x="1395" y="4172"/>
                      </a:cubicBezTo>
                      <a:cubicBezTo>
                        <a:pt x="1559" y="4172"/>
                        <a:pt x="1724" y="4144"/>
                        <a:pt x="1883" y="4087"/>
                      </a:cubicBezTo>
                      <a:cubicBezTo>
                        <a:pt x="1950" y="4054"/>
                        <a:pt x="2033" y="4037"/>
                        <a:pt x="2116" y="4037"/>
                      </a:cubicBezTo>
                      <a:cubicBezTo>
                        <a:pt x="2166" y="4054"/>
                        <a:pt x="2233" y="4071"/>
                        <a:pt x="2300" y="4087"/>
                      </a:cubicBezTo>
                      <a:cubicBezTo>
                        <a:pt x="2366" y="4071"/>
                        <a:pt x="2450" y="4037"/>
                        <a:pt x="2499" y="3987"/>
                      </a:cubicBezTo>
                      <a:cubicBezTo>
                        <a:pt x="2899" y="3637"/>
                        <a:pt x="3166" y="3154"/>
                        <a:pt x="3233" y="2638"/>
                      </a:cubicBezTo>
                      <a:cubicBezTo>
                        <a:pt x="3249" y="2421"/>
                        <a:pt x="3249" y="2221"/>
                        <a:pt x="3249" y="2004"/>
                      </a:cubicBezTo>
                      <a:cubicBezTo>
                        <a:pt x="3249" y="1421"/>
                        <a:pt x="3133" y="855"/>
                        <a:pt x="2933" y="322"/>
                      </a:cubicBezTo>
                      <a:cubicBezTo>
                        <a:pt x="2856" y="168"/>
                        <a:pt x="2737" y="1"/>
                        <a:pt x="257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3" name="Google Shape;763;p35"/>
                <p:cNvSpPr/>
                <p:nvPr/>
              </p:nvSpPr>
              <p:spPr>
                <a:xfrm>
                  <a:off x="4000216" y="2640158"/>
                  <a:ext cx="459010" cy="211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3" h="2318" extrusionOk="0">
                      <a:moveTo>
                        <a:pt x="404" y="1"/>
                      </a:moveTo>
                      <a:cubicBezTo>
                        <a:pt x="397" y="1"/>
                        <a:pt x="391" y="1"/>
                        <a:pt x="384" y="1"/>
                      </a:cubicBezTo>
                      <a:cubicBezTo>
                        <a:pt x="134" y="18"/>
                        <a:pt x="1" y="335"/>
                        <a:pt x="84" y="568"/>
                      </a:cubicBezTo>
                      <a:cubicBezTo>
                        <a:pt x="184" y="784"/>
                        <a:pt x="384" y="951"/>
                        <a:pt x="634" y="1034"/>
                      </a:cubicBezTo>
                      <a:cubicBezTo>
                        <a:pt x="881" y="1120"/>
                        <a:pt x="1139" y="1156"/>
                        <a:pt x="1400" y="1156"/>
                      </a:cubicBezTo>
                      <a:cubicBezTo>
                        <a:pt x="1951" y="1156"/>
                        <a:pt x="2519" y="998"/>
                        <a:pt x="3050" y="818"/>
                      </a:cubicBezTo>
                      <a:cubicBezTo>
                        <a:pt x="3150" y="768"/>
                        <a:pt x="3267" y="751"/>
                        <a:pt x="3383" y="734"/>
                      </a:cubicBezTo>
                      <a:cubicBezTo>
                        <a:pt x="3398" y="734"/>
                        <a:pt x="3414" y="733"/>
                        <a:pt x="3429" y="733"/>
                      </a:cubicBezTo>
                      <a:cubicBezTo>
                        <a:pt x="3712" y="733"/>
                        <a:pt x="3975" y="880"/>
                        <a:pt x="4133" y="1101"/>
                      </a:cubicBezTo>
                      <a:cubicBezTo>
                        <a:pt x="4300" y="1351"/>
                        <a:pt x="4416" y="1618"/>
                        <a:pt x="4483" y="1901"/>
                      </a:cubicBezTo>
                      <a:cubicBezTo>
                        <a:pt x="4533" y="2067"/>
                        <a:pt x="4600" y="2267"/>
                        <a:pt x="4766" y="2317"/>
                      </a:cubicBezTo>
                      <a:cubicBezTo>
                        <a:pt x="4966" y="2117"/>
                        <a:pt x="5033" y="1834"/>
                        <a:pt x="4950" y="1568"/>
                      </a:cubicBezTo>
                      <a:cubicBezTo>
                        <a:pt x="4866" y="1301"/>
                        <a:pt x="4733" y="1068"/>
                        <a:pt x="4550" y="868"/>
                      </a:cubicBezTo>
                      <a:cubicBezTo>
                        <a:pt x="4400" y="651"/>
                        <a:pt x="4200" y="485"/>
                        <a:pt x="3950" y="368"/>
                      </a:cubicBezTo>
                      <a:cubicBezTo>
                        <a:pt x="3844" y="336"/>
                        <a:pt x="3739" y="325"/>
                        <a:pt x="3633" y="325"/>
                      </a:cubicBezTo>
                      <a:cubicBezTo>
                        <a:pt x="3572" y="325"/>
                        <a:pt x="3511" y="328"/>
                        <a:pt x="3450" y="335"/>
                      </a:cubicBezTo>
                      <a:cubicBezTo>
                        <a:pt x="3017" y="351"/>
                        <a:pt x="2583" y="418"/>
                        <a:pt x="2167" y="535"/>
                      </a:cubicBezTo>
                      <a:cubicBezTo>
                        <a:pt x="1962" y="593"/>
                        <a:pt x="1730" y="657"/>
                        <a:pt x="1511" y="657"/>
                      </a:cubicBezTo>
                      <a:cubicBezTo>
                        <a:pt x="1356" y="657"/>
                        <a:pt x="1208" y="625"/>
                        <a:pt x="1084" y="535"/>
                      </a:cubicBezTo>
                      <a:cubicBezTo>
                        <a:pt x="839" y="355"/>
                        <a:pt x="691" y="1"/>
                        <a:pt x="40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4" name="Google Shape;764;p35"/>
                <p:cNvSpPr/>
                <p:nvPr/>
              </p:nvSpPr>
              <p:spPr>
                <a:xfrm>
                  <a:off x="4097525" y="2287669"/>
                  <a:ext cx="249250" cy="369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3" h="4051" extrusionOk="0">
                      <a:moveTo>
                        <a:pt x="950" y="1"/>
                      </a:moveTo>
                      <a:lnTo>
                        <a:pt x="950" y="1"/>
                      </a:lnTo>
                      <a:cubicBezTo>
                        <a:pt x="800" y="17"/>
                        <a:pt x="683" y="84"/>
                        <a:pt x="583" y="200"/>
                      </a:cubicBezTo>
                      <a:cubicBezTo>
                        <a:pt x="500" y="317"/>
                        <a:pt x="500" y="467"/>
                        <a:pt x="583" y="584"/>
                      </a:cubicBezTo>
                      <a:cubicBezTo>
                        <a:pt x="667" y="684"/>
                        <a:pt x="817" y="767"/>
                        <a:pt x="767" y="884"/>
                      </a:cubicBezTo>
                      <a:cubicBezTo>
                        <a:pt x="733" y="950"/>
                        <a:pt x="650" y="967"/>
                        <a:pt x="583" y="984"/>
                      </a:cubicBezTo>
                      <a:cubicBezTo>
                        <a:pt x="367" y="1084"/>
                        <a:pt x="250" y="1334"/>
                        <a:pt x="300" y="1567"/>
                      </a:cubicBezTo>
                      <a:cubicBezTo>
                        <a:pt x="367" y="1800"/>
                        <a:pt x="550" y="1983"/>
                        <a:pt x="783" y="2067"/>
                      </a:cubicBezTo>
                      <a:cubicBezTo>
                        <a:pt x="914" y="2107"/>
                        <a:pt x="1058" y="2129"/>
                        <a:pt x="1202" y="2129"/>
                      </a:cubicBezTo>
                      <a:cubicBezTo>
                        <a:pt x="1296" y="2129"/>
                        <a:pt x="1391" y="2120"/>
                        <a:pt x="1483" y="2100"/>
                      </a:cubicBezTo>
                      <a:lnTo>
                        <a:pt x="1483" y="2833"/>
                      </a:lnTo>
                      <a:cubicBezTo>
                        <a:pt x="1483" y="2900"/>
                        <a:pt x="1466" y="2983"/>
                        <a:pt x="1450" y="3066"/>
                      </a:cubicBezTo>
                      <a:cubicBezTo>
                        <a:pt x="1371" y="3168"/>
                        <a:pt x="1255" y="3223"/>
                        <a:pt x="1131" y="3223"/>
                      </a:cubicBezTo>
                      <a:cubicBezTo>
                        <a:pt x="1071" y="3223"/>
                        <a:pt x="1010" y="3210"/>
                        <a:pt x="950" y="3183"/>
                      </a:cubicBezTo>
                      <a:cubicBezTo>
                        <a:pt x="783" y="3116"/>
                        <a:pt x="617" y="3033"/>
                        <a:pt x="450" y="2983"/>
                      </a:cubicBezTo>
                      <a:cubicBezTo>
                        <a:pt x="420" y="2978"/>
                        <a:pt x="388" y="2975"/>
                        <a:pt x="357" y="2975"/>
                      </a:cubicBezTo>
                      <a:cubicBezTo>
                        <a:pt x="196" y="2975"/>
                        <a:pt x="31" y="3047"/>
                        <a:pt x="17" y="3200"/>
                      </a:cubicBezTo>
                      <a:cubicBezTo>
                        <a:pt x="0" y="3366"/>
                        <a:pt x="117" y="3500"/>
                        <a:pt x="267" y="3533"/>
                      </a:cubicBezTo>
                      <a:cubicBezTo>
                        <a:pt x="342" y="3550"/>
                        <a:pt x="417" y="3558"/>
                        <a:pt x="494" y="3558"/>
                      </a:cubicBezTo>
                      <a:cubicBezTo>
                        <a:pt x="571" y="3558"/>
                        <a:pt x="650" y="3550"/>
                        <a:pt x="733" y="3533"/>
                      </a:cubicBezTo>
                      <a:cubicBezTo>
                        <a:pt x="852" y="3518"/>
                        <a:pt x="974" y="3510"/>
                        <a:pt x="1097" y="3510"/>
                      </a:cubicBezTo>
                      <a:cubicBezTo>
                        <a:pt x="1371" y="3510"/>
                        <a:pt x="1652" y="3547"/>
                        <a:pt x="1916" y="3616"/>
                      </a:cubicBezTo>
                      <a:cubicBezTo>
                        <a:pt x="2100" y="3633"/>
                        <a:pt x="2266" y="3733"/>
                        <a:pt x="2383" y="3866"/>
                      </a:cubicBezTo>
                      <a:cubicBezTo>
                        <a:pt x="2433" y="3950"/>
                        <a:pt x="2450" y="4033"/>
                        <a:pt x="2566" y="4050"/>
                      </a:cubicBezTo>
                      <a:cubicBezTo>
                        <a:pt x="2572" y="4050"/>
                        <a:pt x="2578" y="4051"/>
                        <a:pt x="2584" y="4051"/>
                      </a:cubicBezTo>
                      <a:cubicBezTo>
                        <a:pt x="2688" y="4051"/>
                        <a:pt x="2733" y="3910"/>
                        <a:pt x="2733" y="3800"/>
                      </a:cubicBezTo>
                      <a:cubicBezTo>
                        <a:pt x="2716" y="3400"/>
                        <a:pt x="2450" y="3050"/>
                        <a:pt x="2083" y="2917"/>
                      </a:cubicBezTo>
                      <a:cubicBezTo>
                        <a:pt x="1933" y="2867"/>
                        <a:pt x="1750" y="2833"/>
                        <a:pt x="1700" y="2683"/>
                      </a:cubicBezTo>
                      <a:cubicBezTo>
                        <a:pt x="1616" y="2500"/>
                        <a:pt x="1833" y="2333"/>
                        <a:pt x="2000" y="2250"/>
                      </a:cubicBezTo>
                      <a:cubicBezTo>
                        <a:pt x="2033" y="2083"/>
                        <a:pt x="1966" y="1917"/>
                        <a:pt x="1833" y="1817"/>
                      </a:cubicBezTo>
                      <a:cubicBezTo>
                        <a:pt x="1721" y="1733"/>
                        <a:pt x="1586" y="1696"/>
                        <a:pt x="1457" y="1696"/>
                      </a:cubicBezTo>
                      <a:cubicBezTo>
                        <a:pt x="1432" y="1696"/>
                        <a:pt x="1407" y="1697"/>
                        <a:pt x="1383" y="1700"/>
                      </a:cubicBezTo>
                      <a:cubicBezTo>
                        <a:pt x="1247" y="1723"/>
                        <a:pt x="1102" y="1777"/>
                        <a:pt x="971" y="1777"/>
                      </a:cubicBezTo>
                      <a:cubicBezTo>
                        <a:pt x="911" y="1777"/>
                        <a:pt x="853" y="1765"/>
                        <a:pt x="800" y="1733"/>
                      </a:cubicBezTo>
                      <a:cubicBezTo>
                        <a:pt x="667" y="1617"/>
                        <a:pt x="633" y="1450"/>
                        <a:pt x="717" y="1317"/>
                      </a:cubicBezTo>
                      <a:cubicBezTo>
                        <a:pt x="783" y="1184"/>
                        <a:pt x="900" y="1067"/>
                        <a:pt x="1033" y="1000"/>
                      </a:cubicBezTo>
                      <a:cubicBezTo>
                        <a:pt x="1133" y="934"/>
                        <a:pt x="1233" y="867"/>
                        <a:pt x="1250" y="750"/>
                      </a:cubicBezTo>
                      <a:cubicBezTo>
                        <a:pt x="1250" y="634"/>
                        <a:pt x="1200" y="534"/>
                        <a:pt x="1117" y="484"/>
                      </a:cubicBezTo>
                      <a:cubicBezTo>
                        <a:pt x="1017" y="434"/>
                        <a:pt x="950" y="350"/>
                        <a:pt x="883" y="267"/>
                      </a:cubicBezTo>
                      <a:cubicBezTo>
                        <a:pt x="833" y="184"/>
                        <a:pt x="850" y="51"/>
                        <a:pt x="95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5" name="Google Shape;765;p35"/>
                <p:cNvSpPr/>
                <p:nvPr/>
              </p:nvSpPr>
              <p:spPr>
                <a:xfrm>
                  <a:off x="4393829" y="2295239"/>
                  <a:ext cx="173280" cy="327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0" h="3596" extrusionOk="0">
                      <a:moveTo>
                        <a:pt x="1033" y="1"/>
                      </a:moveTo>
                      <a:cubicBezTo>
                        <a:pt x="850" y="251"/>
                        <a:pt x="484" y="251"/>
                        <a:pt x="200" y="334"/>
                      </a:cubicBezTo>
                      <a:cubicBezTo>
                        <a:pt x="150" y="334"/>
                        <a:pt x="117" y="351"/>
                        <a:pt x="84" y="384"/>
                      </a:cubicBezTo>
                      <a:cubicBezTo>
                        <a:pt x="17" y="451"/>
                        <a:pt x="0" y="551"/>
                        <a:pt x="50" y="617"/>
                      </a:cubicBezTo>
                      <a:cubicBezTo>
                        <a:pt x="117" y="817"/>
                        <a:pt x="311" y="942"/>
                        <a:pt x="522" y="942"/>
                      </a:cubicBezTo>
                      <a:cubicBezTo>
                        <a:pt x="575" y="942"/>
                        <a:pt x="630" y="934"/>
                        <a:pt x="684" y="917"/>
                      </a:cubicBezTo>
                      <a:cubicBezTo>
                        <a:pt x="734" y="884"/>
                        <a:pt x="817" y="867"/>
                        <a:pt x="883" y="867"/>
                      </a:cubicBezTo>
                      <a:cubicBezTo>
                        <a:pt x="933" y="884"/>
                        <a:pt x="967" y="917"/>
                        <a:pt x="983" y="934"/>
                      </a:cubicBezTo>
                      <a:cubicBezTo>
                        <a:pt x="1483" y="1500"/>
                        <a:pt x="1550" y="2317"/>
                        <a:pt x="1150" y="2950"/>
                      </a:cubicBezTo>
                      <a:cubicBezTo>
                        <a:pt x="1083" y="3033"/>
                        <a:pt x="1033" y="3133"/>
                        <a:pt x="983" y="3233"/>
                      </a:cubicBezTo>
                      <a:cubicBezTo>
                        <a:pt x="933" y="3333"/>
                        <a:pt x="950" y="3450"/>
                        <a:pt x="1033" y="3533"/>
                      </a:cubicBezTo>
                      <a:cubicBezTo>
                        <a:pt x="1077" y="3577"/>
                        <a:pt x="1132" y="3596"/>
                        <a:pt x="1189" y="3596"/>
                      </a:cubicBezTo>
                      <a:cubicBezTo>
                        <a:pt x="1307" y="3596"/>
                        <a:pt x="1438" y="3517"/>
                        <a:pt x="1517" y="3417"/>
                      </a:cubicBezTo>
                      <a:cubicBezTo>
                        <a:pt x="1717" y="3117"/>
                        <a:pt x="1817" y="2767"/>
                        <a:pt x="1833" y="2417"/>
                      </a:cubicBezTo>
                      <a:cubicBezTo>
                        <a:pt x="1900" y="2034"/>
                        <a:pt x="1883" y="1634"/>
                        <a:pt x="1800" y="1234"/>
                      </a:cubicBezTo>
                      <a:cubicBezTo>
                        <a:pt x="1667" y="767"/>
                        <a:pt x="1333" y="384"/>
                        <a:pt x="103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66" name="Google Shape;766;p35"/>
              <p:cNvSpPr/>
              <p:nvPr/>
            </p:nvSpPr>
            <p:spPr>
              <a:xfrm>
                <a:off x="3855877" y="2504999"/>
                <a:ext cx="240221" cy="244781"/>
              </a:xfrm>
              <a:custGeom>
                <a:avLst/>
                <a:gdLst/>
                <a:ahLst/>
                <a:cxnLst/>
                <a:rect l="l" t="t" r="r" b="b"/>
                <a:pathLst>
                  <a:path w="2634" h="2684" fill="none" extrusionOk="0">
                    <a:moveTo>
                      <a:pt x="2633" y="0"/>
                    </a:moveTo>
                    <a:cubicBezTo>
                      <a:pt x="2516" y="234"/>
                      <a:pt x="2300" y="400"/>
                      <a:pt x="2050" y="450"/>
                    </a:cubicBezTo>
                    <a:cubicBezTo>
                      <a:pt x="1800" y="534"/>
                      <a:pt x="1550" y="567"/>
                      <a:pt x="1300" y="650"/>
                    </a:cubicBezTo>
                    <a:cubicBezTo>
                      <a:pt x="450" y="933"/>
                      <a:pt x="0" y="1833"/>
                      <a:pt x="267" y="2683"/>
                    </a:cubicBezTo>
                  </a:path>
                </a:pathLst>
              </a:custGeom>
              <a:noFill/>
              <a:ln w="158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5"/>
              <p:cNvSpPr/>
              <p:nvPr/>
            </p:nvSpPr>
            <p:spPr>
              <a:xfrm>
                <a:off x="3915217" y="3427022"/>
                <a:ext cx="226541" cy="380030"/>
              </a:xfrm>
              <a:custGeom>
                <a:avLst/>
                <a:gdLst/>
                <a:ahLst/>
                <a:cxnLst/>
                <a:rect l="l" t="t" r="r" b="b"/>
                <a:pathLst>
                  <a:path w="2484" h="4167" fill="none" extrusionOk="0">
                    <a:moveTo>
                      <a:pt x="2483" y="1"/>
                    </a:moveTo>
                    <a:lnTo>
                      <a:pt x="1384" y="51"/>
                    </a:lnTo>
                    <a:cubicBezTo>
                      <a:pt x="1067" y="34"/>
                      <a:pt x="767" y="100"/>
                      <a:pt x="484" y="250"/>
                    </a:cubicBezTo>
                    <a:cubicBezTo>
                      <a:pt x="217" y="450"/>
                      <a:pt x="51" y="750"/>
                      <a:pt x="34" y="1084"/>
                    </a:cubicBezTo>
                    <a:cubicBezTo>
                      <a:pt x="1" y="1417"/>
                      <a:pt x="67" y="1733"/>
                      <a:pt x="201" y="2033"/>
                    </a:cubicBezTo>
                    <a:cubicBezTo>
                      <a:pt x="617" y="3033"/>
                      <a:pt x="1434" y="3816"/>
                      <a:pt x="2450" y="4166"/>
                    </a:cubicBezTo>
                  </a:path>
                </a:pathLst>
              </a:custGeom>
              <a:noFill/>
              <a:ln w="158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35"/>
              <p:cNvSpPr/>
              <p:nvPr/>
            </p:nvSpPr>
            <p:spPr>
              <a:xfrm>
                <a:off x="4334579" y="2332251"/>
                <a:ext cx="191497" cy="314104"/>
              </a:xfrm>
              <a:custGeom>
                <a:avLst/>
                <a:gdLst/>
                <a:ahLst/>
                <a:cxnLst/>
                <a:rect l="l" t="t" r="r" b="b"/>
                <a:pathLst>
                  <a:path w="2667" h="3816" fill="none" extrusionOk="0">
                    <a:moveTo>
                      <a:pt x="583" y="917"/>
                    </a:moveTo>
                    <a:cubicBezTo>
                      <a:pt x="683" y="1150"/>
                      <a:pt x="633" y="1400"/>
                      <a:pt x="483" y="1600"/>
                    </a:cubicBezTo>
                    <a:cubicBezTo>
                      <a:pt x="333" y="1783"/>
                      <a:pt x="183" y="1983"/>
                      <a:pt x="84" y="2216"/>
                    </a:cubicBezTo>
                    <a:cubicBezTo>
                      <a:pt x="0" y="2433"/>
                      <a:pt x="67" y="2750"/>
                      <a:pt x="283" y="2833"/>
                    </a:cubicBezTo>
                    <a:cubicBezTo>
                      <a:pt x="467" y="2899"/>
                      <a:pt x="667" y="2800"/>
                      <a:pt x="817" y="2899"/>
                    </a:cubicBezTo>
                    <a:cubicBezTo>
                      <a:pt x="1033" y="3016"/>
                      <a:pt x="983" y="3333"/>
                      <a:pt x="1100" y="3533"/>
                    </a:cubicBezTo>
                    <a:cubicBezTo>
                      <a:pt x="1233" y="3733"/>
                      <a:pt x="1483" y="3816"/>
                      <a:pt x="1700" y="3749"/>
                    </a:cubicBezTo>
                    <a:cubicBezTo>
                      <a:pt x="1916" y="3666"/>
                      <a:pt x="2100" y="3516"/>
                      <a:pt x="2216" y="3333"/>
                    </a:cubicBezTo>
                    <a:cubicBezTo>
                      <a:pt x="2550" y="2816"/>
                      <a:pt x="2666" y="2200"/>
                      <a:pt x="2533" y="1616"/>
                    </a:cubicBezTo>
                    <a:cubicBezTo>
                      <a:pt x="2400" y="1033"/>
                      <a:pt x="2166" y="483"/>
                      <a:pt x="1816" y="0"/>
                    </a:cubicBezTo>
                  </a:path>
                </a:pathLst>
              </a:custGeom>
              <a:noFill/>
              <a:ln w="158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35"/>
              <p:cNvSpPr/>
              <p:nvPr/>
            </p:nvSpPr>
            <p:spPr>
              <a:xfrm>
                <a:off x="4176531" y="3460867"/>
                <a:ext cx="83630" cy="215870"/>
              </a:xfrm>
              <a:custGeom>
                <a:avLst/>
                <a:gdLst/>
                <a:ahLst/>
                <a:cxnLst/>
                <a:rect l="l" t="t" r="r" b="b"/>
                <a:pathLst>
                  <a:path w="917" h="2367" fill="none" extrusionOk="0">
                    <a:moveTo>
                      <a:pt x="400" y="0"/>
                    </a:moveTo>
                    <a:cubicBezTo>
                      <a:pt x="234" y="283"/>
                      <a:pt x="134" y="583"/>
                      <a:pt x="67" y="900"/>
                    </a:cubicBezTo>
                    <a:cubicBezTo>
                      <a:pt x="0" y="1117"/>
                      <a:pt x="0" y="1350"/>
                      <a:pt x="34" y="1566"/>
                    </a:cubicBezTo>
                    <a:cubicBezTo>
                      <a:pt x="84" y="1800"/>
                      <a:pt x="234" y="1983"/>
                      <a:pt x="433" y="2100"/>
                    </a:cubicBezTo>
                    <a:cubicBezTo>
                      <a:pt x="500" y="2133"/>
                      <a:pt x="567" y="2150"/>
                      <a:pt x="633" y="2183"/>
                    </a:cubicBezTo>
                    <a:cubicBezTo>
                      <a:pt x="733" y="2216"/>
                      <a:pt x="833" y="2283"/>
                      <a:pt x="917" y="2366"/>
                    </a:cubicBezTo>
                  </a:path>
                </a:pathLst>
              </a:custGeom>
              <a:noFill/>
              <a:ln w="158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35"/>
              <p:cNvSpPr/>
              <p:nvPr/>
            </p:nvSpPr>
            <p:spPr>
              <a:xfrm>
                <a:off x="3975894" y="3551976"/>
                <a:ext cx="147562" cy="89832"/>
              </a:xfrm>
              <a:custGeom>
                <a:avLst/>
                <a:gdLst/>
                <a:ahLst/>
                <a:cxnLst/>
                <a:rect l="l" t="t" r="r" b="b"/>
                <a:pathLst>
                  <a:path w="1618" h="985" fill="none" extrusionOk="0">
                    <a:moveTo>
                      <a:pt x="1617" y="118"/>
                    </a:moveTo>
                    <a:cubicBezTo>
                      <a:pt x="1367" y="134"/>
                      <a:pt x="1117" y="118"/>
                      <a:pt x="884" y="51"/>
                    </a:cubicBezTo>
                    <a:cubicBezTo>
                      <a:pt x="784" y="34"/>
                      <a:pt x="701" y="18"/>
                      <a:pt x="617" y="1"/>
                    </a:cubicBezTo>
                    <a:cubicBezTo>
                      <a:pt x="384" y="1"/>
                      <a:pt x="184" y="134"/>
                      <a:pt x="101" y="351"/>
                    </a:cubicBezTo>
                    <a:cubicBezTo>
                      <a:pt x="1" y="551"/>
                      <a:pt x="1" y="767"/>
                      <a:pt x="67" y="984"/>
                    </a:cubicBezTo>
                  </a:path>
                </a:pathLst>
              </a:custGeom>
              <a:noFill/>
              <a:ln w="158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35"/>
              <p:cNvSpPr/>
              <p:nvPr/>
            </p:nvSpPr>
            <p:spPr>
              <a:xfrm>
                <a:off x="4039733" y="3640166"/>
                <a:ext cx="174830" cy="144461"/>
              </a:xfrm>
              <a:custGeom>
                <a:avLst/>
                <a:gdLst/>
                <a:ahLst/>
                <a:cxnLst/>
                <a:rect l="l" t="t" r="r" b="b"/>
                <a:pathLst>
                  <a:path w="1917" h="1584" fill="none" extrusionOk="0">
                    <a:moveTo>
                      <a:pt x="1" y="0"/>
                    </a:moveTo>
                    <a:lnTo>
                      <a:pt x="234" y="250"/>
                    </a:lnTo>
                    <a:cubicBezTo>
                      <a:pt x="351" y="384"/>
                      <a:pt x="467" y="484"/>
                      <a:pt x="617" y="567"/>
                    </a:cubicBezTo>
                    <a:cubicBezTo>
                      <a:pt x="734" y="617"/>
                      <a:pt x="850" y="650"/>
                      <a:pt x="967" y="684"/>
                    </a:cubicBezTo>
                    <a:cubicBezTo>
                      <a:pt x="1400" y="834"/>
                      <a:pt x="1734" y="1167"/>
                      <a:pt x="1917" y="1583"/>
                    </a:cubicBezTo>
                  </a:path>
                </a:pathLst>
              </a:custGeom>
              <a:noFill/>
              <a:ln w="158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35"/>
              <p:cNvSpPr/>
              <p:nvPr/>
            </p:nvSpPr>
            <p:spPr>
              <a:xfrm>
                <a:off x="4153732" y="3628037"/>
                <a:ext cx="35021" cy="85181"/>
              </a:xfrm>
              <a:custGeom>
                <a:avLst/>
                <a:gdLst/>
                <a:ahLst/>
                <a:cxnLst/>
                <a:rect l="l" t="t" r="r" b="b"/>
                <a:pathLst>
                  <a:path w="384" h="934" fill="none" extrusionOk="0">
                    <a:moveTo>
                      <a:pt x="384" y="0"/>
                    </a:moveTo>
                    <a:cubicBezTo>
                      <a:pt x="150" y="267"/>
                      <a:pt x="17" y="583"/>
                      <a:pt x="0" y="933"/>
                    </a:cubicBezTo>
                  </a:path>
                </a:pathLst>
              </a:custGeom>
              <a:noFill/>
              <a:ln w="158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35"/>
              <p:cNvSpPr/>
              <p:nvPr/>
            </p:nvSpPr>
            <p:spPr>
              <a:xfrm>
                <a:off x="4255509" y="3655397"/>
                <a:ext cx="111082" cy="77520"/>
              </a:xfrm>
              <a:custGeom>
                <a:avLst/>
                <a:gdLst/>
                <a:ahLst/>
                <a:cxnLst/>
                <a:rect l="l" t="t" r="r" b="b"/>
                <a:pathLst>
                  <a:path w="1218" h="850" fill="none" extrusionOk="0">
                    <a:moveTo>
                      <a:pt x="1" y="733"/>
                    </a:moveTo>
                    <a:cubicBezTo>
                      <a:pt x="167" y="817"/>
                      <a:pt x="351" y="850"/>
                      <a:pt x="534" y="800"/>
                    </a:cubicBezTo>
                    <a:cubicBezTo>
                      <a:pt x="884" y="700"/>
                      <a:pt x="1100" y="350"/>
                      <a:pt x="1217" y="0"/>
                    </a:cubicBezTo>
                  </a:path>
                </a:pathLst>
              </a:custGeom>
              <a:noFill/>
              <a:ln w="158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35"/>
              <p:cNvSpPr/>
              <p:nvPr/>
            </p:nvSpPr>
            <p:spPr>
              <a:xfrm>
                <a:off x="4346708" y="3697896"/>
                <a:ext cx="56362" cy="19882"/>
              </a:xfrm>
              <a:custGeom>
                <a:avLst/>
                <a:gdLst/>
                <a:ahLst/>
                <a:cxnLst/>
                <a:rect l="l" t="t" r="r" b="b"/>
                <a:pathLst>
                  <a:path w="618" h="218" fill="none" extrusionOk="0">
                    <a:moveTo>
                      <a:pt x="0" y="1"/>
                    </a:moveTo>
                    <a:cubicBezTo>
                      <a:pt x="167" y="151"/>
                      <a:pt x="400" y="217"/>
                      <a:pt x="617" y="151"/>
                    </a:cubicBezTo>
                  </a:path>
                </a:pathLst>
              </a:custGeom>
              <a:noFill/>
              <a:ln w="158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35"/>
              <p:cNvSpPr/>
              <p:nvPr/>
            </p:nvSpPr>
            <p:spPr>
              <a:xfrm>
                <a:off x="4361938" y="3782986"/>
                <a:ext cx="129230" cy="147470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617" fill="none" extrusionOk="0">
                    <a:moveTo>
                      <a:pt x="1416" y="201"/>
                    </a:moveTo>
                    <a:cubicBezTo>
                      <a:pt x="1283" y="67"/>
                      <a:pt x="1083" y="1"/>
                      <a:pt x="900" y="17"/>
                    </a:cubicBezTo>
                    <a:cubicBezTo>
                      <a:pt x="650" y="17"/>
                      <a:pt x="367" y="51"/>
                      <a:pt x="233" y="267"/>
                    </a:cubicBezTo>
                    <a:cubicBezTo>
                      <a:pt x="200" y="317"/>
                      <a:pt x="167" y="367"/>
                      <a:pt x="150" y="434"/>
                    </a:cubicBezTo>
                    <a:cubicBezTo>
                      <a:pt x="33" y="834"/>
                      <a:pt x="0" y="1300"/>
                      <a:pt x="267" y="1617"/>
                    </a:cubicBezTo>
                  </a:path>
                </a:pathLst>
              </a:custGeom>
              <a:noFill/>
              <a:ln w="158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35"/>
              <p:cNvSpPr/>
              <p:nvPr/>
            </p:nvSpPr>
            <p:spPr>
              <a:xfrm>
                <a:off x="3872567" y="3252657"/>
                <a:ext cx="176381" cy="149021"/>
              </a:xfrm>
              <a:custGeom>
                <a:avLst/>
                <a:gdLst/>
                <a:ahLst/>
                <a:cxnLst/>
                <a:rect l="l" t="t" r="r" b="b"/>
                <a:pathLst>
                  <a:path w="1934" h="1634" fill="none" extrusionOk="0">
                    <a:moveTo>
                      <a:pt x="1800" y="0"/>
                    </a:moveTo>
                    <a:cubicBezTo>
                      <a:pt x="1884" y="434"/>
                      <a:pt x="1934" y="934"/>
                      <a:pt x="1667" y="1283"/>
                    </a:cubicBezTo>
                    <a:cubicBezTo>
                      <a:pt x="1534" y="1467"/>
                      <a:pt x="1334" y="1583"/>
                      <a:pt x="1117" y="1617"/>
                    </a:cubicBezTo>
                    <a:cubicBezTo>
                      <a:pt x="984" y="1633"/>
                      <a:pt x="851" y="1633"/>
                      <a:pt x="717" y="1617"/>
                    </a:cubicBezTo>
                    <a:cubicBezTo>
                      <a:pt x="451" y="1617"/>
                      <a:pt x="201" y="1517"/>
                      <a:pt x="1" y="1333"/>
                    </a:cubicBezTo>
                  </a:path>
                </a:pathLst>
              </a:custGeom>
              <a:noFill/>
              <a:ln w="158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35"/>
              <p:cNvSpPr/>
              <p:nvPr/>
            </p:nvSpPr>
            <p:spPr>
              <a:xfrm>
                <a:off x="3846757" y="3087038"/>
                <a:ext cx="407390" cy="193070"/>
              </a:xfrm>
              <a:custGeom>
                <a:avLst/>
                <a:gdLst/>
                <a:ahLst/>
                <a:cxnLst/>
                <a:rect l="l" t="t" r="r" b="b"/>
                <a:pathLst>
                  <a:path w="4467" h="2117" fill="none" extrusionOk="0">
                    <a:moveTo>
                      <a:pt x="100" y="0"/>
                    </a:moveTo>
                    <a:cubicBezTo>
                      <a:pt x="0" y="267"/>
                      <a:pt x="100" y="567"/>
                      <a:pt x="317" y="750"/>
                    </a:cubicBezTo>
                    <a:cubicBezTo>
                      <a:pt x="550" y="933"/>
                      <a:pt x="817" y="1017"/>
                      <a:pt x="1100" y="1033"/>
                    </a:cubicBezTo>
                    <a:cubicBezTo>
                      <a:pt x="1333" y="1033"/>
                      <a:pt x="1567" y="1033"/>
                      <a:pt x="1783" y="1033"/>
                    </a:cubicBezTo>
                    <a:cubicBezTo>
                      <a:pt x="2300" y="1067"/>
                      <a:pt x="2783" y="1267"/>
                      <a:pt x="3150" y="1633"/>
                    </a:cubicBezTo>
                    <a:cubicBezTo>
                      <a:pt x="3266" y="1750"/>
                      <a:pt x="3383" y="1850"/>
                      <a:pt x="3516" y="1950"/>
                    </a:cubicBezTo>
                    <a:cubicBezTo>
                      <a:pt x="3833" y="2116"/>
                      <a:pt x="4233" y="2050"/>
                      <a:pt x="4466" y="1766"/>
                    </a:cubicBezTo>
                  </a:path>
                </a:pathLst>
              </a:custGeom>
              <a:noFill/>
              <a:ln w="158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35"/>
              <p:cNvSpPr/>
              <p:nvPr/>
            </p:nvSpPr>
            <p:spPr>
              <a:xfrm>
                <a:off x="3974435" y="3004958"/>
                <a:ext cx="69950" cy="177840"/>
              </a:xfrm>
              <a:custGeom>
                <a:avLst/>
                <a:gdLst/>
                <a:ahLst/>
                <a:cxnLst/>
                <a:rect l="l" t="t" r="r" b="b"/>
                <a:pathLst>
                  <a:path w="767" h="1950" fill="none" extrusionOk="0">
                    <a:moveTo>
                      <a:pt x="0" y="0"/>
                    </a:moveTo>
                    <a:cubicBezTo>
                      <a:pt x="250" y="117"/>
                      <a:pt x="433" y="334"/>
                      <a:pt x="517" y="600"/>
                    </a:cubicBezTo>
                    <a:cubicBezTo>
                      <a:pt x="700" y="1017"/>
                      <a:pt x="767" y="1483"/>
                      <a:pt x="700" y="1950"/>
                    </a:cubicBezTo>
                  </a:path>
                </a:pathLst>
              </a:custGeom>
              <a:noFill/>
              <a:ln w="158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35"/>
              <p:cNvSpPr/>
              <p:nvPr/>
            </p:nvSpPr>
            <p:spPr>
              <a:xfrm>
                <a:off x="4032164" y="2992828"/>
                <a:ext cx="68491" cy="103421"/>
              </a:xfrm>
              <a:custGeom>
                <a:avLst/>
                <a:gdLst/>
                <a:ahLst/>
                <a:cxnLst/>
                <a:rect l="l" t="t" r="r" b="b"/>
                <a:pathLst>
                  <a:path w="751" h="1134" fill="none" extrusionOk="0">
                    <a:moveTo>
                      <a:pt x="750" y="0"/>
                    </a:moveTo>
                    <a:cubicBezTo>
                      <a:pt x="600" y="50"/>
                      <a:pt x="467" y="167"/>
                      <a:pt x="367" y="317"/>
                    </a:cubicBezTo>
                    <a:cubicBezTo>
                      <a:pt x="200" y="567"/>
                      <a:pt x="184" y="900"/>
                      <a:pt x="0" y="1133"/>
                    </a:cubicBezTo>
                  </a:path>
                </a:pathLst>
              </a:custGeom>
              <a:noFill/>
              <a:ln w="158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35"/>
              <p:cNvSpPr/>
              <p:nvPr/>
            </p:nvSpPr>
            <p:spPr>
              <a:xfrm>
                <a:off x="4150631" y="2799758"/>
                <a:ext cx="182491" cy="246331"/>
              </a:xfrm>
              <a:custGeom>
                <a:avLst/>
                <a:gdLst/>
                <a:ahLst/>
                <a:cxnLst/>
                <a:rect l="l" t="t" r="r" b="b"/>
                <a:pathLst>
                  <a:path w="2001" h="2701" fill="none" extrusionOk="0">
                    <a:moveTo>
                      <a:pt x="2001" y="1"/>
                    </a:moveTo>
                    <a:lnTo>
                      <a:pt x="1551" y="34"/>
                    </a:lnTo>
                    <a:cubicBezTo>
                      <a:pt x="1467" y="34"/>
                      <a:pt x="1384" y="34"/>
                      <a:pt x="1317" y="51"/>
                    </a:cubicBezTo>
                    <a:cubicBezTo>
                      <a:pt x="1217" y="84"/>
                      <a:pt x="1134" y="134"/>
                      <a:pt x="1067" y="201"/>
                    </a:cubicBezTo>
                    <a:cubicBezTo>
                      <a:pt x="301" y="784"/>
                      <a:pt x="1" y="1784"/>
                      <a:pt x="318" y="2700"/>
                    </a:cubicBezTo>
                  </a:path>
                </a:pathLst>
              </a:custGeom>
              <a:noFill/>
              <a:ln w="158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35"/>
              <p:cNvSpPr/>
              <p:nvPr/>
            </p:nvSpPr>
            <p:spPr>
              <a:xfrm>
                <a:off x="3887797" y="2877278"/>
                <a:ext cx="76061" cy="35021"/>
              </a:xfrm>
              <a:custGeom>
                <a:avLst/>
                <a:gdLst/>
                <a:ahLst/>
                <a:cxnLst/>
                <a:rect l="l" t="t" r="r" b="b"/>
                <a:pathLst>
                  <a:path w="834" h="384" fill="none" extrusionOk="0">
                    <a:moveTo>
                      <a:pt x="833" y="384"/>
                    </a:moveTo>
                    <a:cubicBezTo>
                      <a:pt x="700" y="234"/>
                      <a:pt x="517" y="117"/>
                      <a:pt x="334" y="51"/>
                    </a:cubicBezTo>
                    <a:cubicBezTo>
                      <a:pt x="217" y="17"/>
                      <a:pt x="100" y="1"/>
                      <a:pt x="0" y="34"/>
                    </a:cubicBezTo>
                  </a:path>
                </a:pathLst>
              </a:custGeom>
              <a:noFill/>
              <a:ln w="158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35"/>
              <p:cNvSpPr/>
              <p:nvPr/>
            </p:nvSpPr>
            <p:spPr>
              <a:xfrm>
                <a:off x="4026054" y="2684298"/>
                <a:ext cx="407390" cy="159691"/>
              </a:xfrm>
              <a:custGeom>
                <a:avLst/>
                <a:gdLst/>
                <a:ahLst/>
                <a:cxnLst/>
                <a:rect l="l" t="t" r="r" b="b"/>
                <a:pathLst>
                  <a:path w="4467" h="1751" fill="none" extrusionOk="0">
                    <a:moveTo>
                      <a:pt x="4466" y="1750"/>
                    </a:moveTo>
                    <a:cubicBezTo>
                      <a:pt x="4416" y="1467"/>
                      <a:pt x="4316" y="1200"/>
                      <a:pt x="4200" y="934"/>
                    </a:cubicBezTo>
                    <a:cubicBezTo>
                      <a:pt x="4066" y="667"/>
                      <a:pt x="3850" y="467"/>
                      <a:pt x="3566" y="367"/>
                    </a:cubicBezTo>
                    <a:cubicBezTo>
                      <a:pt x="3150" y="234"/>
                      <a:pt x="2717" y="434"/>
                      <a:pt x="2317" y="584"/>
                    </a:cubicBezTo>
                    <a:cubicBezTo>
                      <a:pt x="1900" y="767"/>
                      <a:pt x="1450" y="834"/>
                      <a:pt x="1000" y="784"/>
                    </a:cubicBezTo>
                    <a:cubicBezTo>
                      <a:pt x="534" y="734"/>
                      <a:pt x="151" y="434"/>
                      <a:pt x="1" y="1"/>
                    </a:cubicBezTo>
                  </a:path>
                </a:pathLst>
              </a:custGeom>
              <a:noFill/>
              <a:ln w="158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35"/>
              <p:cNvSpPr/>
              <p:nvPr/>
            </p:nvSpPr>
            <p:spPr>
              <a:xfrm>
                <a:off x="4105123" y="2547498"/>
                <a:ext cx="246240" cy="98861"/>
              </a:xfrm>
              <a:custGeom>
                <a:avLst/>
                <a:gdLst/>
                <a:ahLst/>
                <a:cxnLst/>
                <a:rect l="l" t="t" r="r" b="b"/>
                <a:pathLst>
                  <a:path w="2700" h="1084" fill="none" extrusionOk="0">
                    <a:moveTo>
                      <a:pt x="2666" y="1051"/>
                    </a:moveTo>
                    <a:cubicBezTo>
                      <a:pt x="2666" y="1051"/>
                      <a:pt x="2666" y="1084"/>
                      <a:pt x="2683" y="1067"/>
                    </a:cubicBezTo>
                    <a:cubicBezTo>
                      <a:pt x="2699" y="1067"/>
                      <a:pt x="2683" y="1051"/>
                      <a:pt x="2683" y="1034"/>
                    </a:cubicBezTo>
                    <a:cubicBezTo>
                      <a:pt x="2649" y="834"/>
                      <a:pt x="2550" y="634"/>
                      <a:pt x="2400" y="484"/>
                    </a:cubicBezTo>
                    <a:cubicBezTo>
                      <a:pt x="2050" y="217"/>
                      <a:pt x="1500" y="484"/>
                      <a:pt x="1117" y="284"/>
                    </a:cubicBezTo>
                    <a:cubicBezTo>
                      <a:pt x="1017" y="217"/>
                      <a:pt x="933" y="134"/>
                      <a:pt x="833" y="68"/>
                    </a:cubicBezTo>
                    <a:cubicBezTo>
                      <a:pt x="683" y="1"/>
                      <a:pt x="517" y="1"/>
                      <a:pt x="367" y="68"/>
                    </a:cubicBezTo>
                    <a:cubicBezTo>
                      <a:pt x="217" y="151"/>
                      <a:pt x="100" y="251"/>
                      <a:pt x="0" y="367"/>
                    </a:cubicBezTo>
                  </a:path>
                </a:pathLst>
              </a:custGeom>
              <a:noFill/>
              <a:ln w="158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35"/>
              <p:cNvSpPr/>
              <p:nvPr/>
            </p:nvSpPr>
            <p:spPr>
              <a:xfrm>
                <a:off x="4232710" y="2447269"/>
                <a:ext cx="22891" cy="124670"/>
              </a:xfrm>
              <a:custGeom>
                <a:avLst/>
                <a:gdLst/>
                <a:ahLst/>
                <a:cxnLst/>
                <a:rect l="l" t="t" r="r" b="b"/>
                <a:pathLst>
                  <a:path w="251" h="1367" fill="none" extrusionOk="0">
                    <a:moveTo>
                      <a:pt x="251" y="0"/>
                    </a:moveTo>
                    <a:cubicBezTo>
                      <a:pt x="117" y="450"/>
                      <a:pt x="34" y="900"/>
                      <a:pt x="1" y="1366"/>
                    </a:cubicBezTo>
                  </a:path>
                </a:pathLst>
              </a:custGeom>
              <a:noFill/>
              <a:ln w="158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35"/>
              <p:cNvSpPr/>
              <p:nvPr/>
            </p:nvSpPr>
            <p:spPr>
              <a:xfrm>
                <a:off x="4167411" y="2278549"/>
                <a:ext cx="126221" cy="202190"/>
              </a:xfrm>
              <a:custGeom>
                <a:avLst/>
                <a:gdLst/>
                <a:ahLst/>
                <a:cxnLst/>
                <a:rect l="l" t="t" r="r" b="b"/>
                <a:pathLst>
                  <a:path w="1384" h="2217" fill="none" extrusionOk="0">
                    <a:moveTo>
                      <a:pt x="1383" y="2217"/>
                    </a:moveTo>
                    <a:cubicBezTo>
                      <a:pt x="1233" y="1917"/>
                      <a:pt x="917" y="1750"/>
                      <a:pt x="583" y="1800"/>
                    </a:cubicBezTo>
                    <a:cubicBezTo>
                      <a:pt x="500" y="1817"/>
                      <a:pt x="417" y="1833"/>
                      <a:pt x="317" y="1833"/>
                    </a:cubicBezTo>
                    <a:cubicBezTo>
                      <a:pt x="84" y="1800"/>
                      <a:pt x="0" y="1517"/>
                      <a:pt x="150" y="1350"/>
                    </a:cubicBezTo>
                    <a:cubicBezTo>
                      <a:pt x="234" y="1250"/>
                      <a:pt x="400" y="1234"/>
                      <a:pt x="484" y="1134"/>
                    </a:cubicBezTo>
                    <a:cubicBezTo>
                      <a:pt x="600" y="1000"/>
                      <a:pt x="583" y="817"/>
                      <a:pt x="467" y="717"/>
                    </a:cubicBezTo>
                    <a:cubicBezTo>
                      <a:pt x="434" y="684"/>
                      <a:pt x="384" y="650"/>
                      <a:pt x="350" y="617"/>
                    </a:cubicBezTo>
                    <a:cubicBezTo>
                      <a:pt x="150" y="450"/>
                      <a:pt x="150" y="167"/>
                      <a:pt x="334" y="1"/>
                    </a:cubicBezTo>
                  </a:path>
                </a:pathLst>
              </a:custGeom>
              <a:noFill/>
              <a:ln w="158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35"/>
              <p:cNvSpPr/>
              <p:nvPr/>
            </p:nvSpPr>
            <p:spPr>
              <a:xfrm>
                <a:off x="4377051" y="2849715"/>
                <a:ext cx="86749" cy="117601"/>
              </a:xfrm>
              <a:custGeom>
                <a:avLst/>
                <a:gdLst/>
                <a:ahLst/>
                <a:cxnLst/>
                <a:rect l="l" t="t" r="r" b="b"/>
                <a:pathLst>
                  <a:path w="1218" h="1651" fill="none" extrusionOk="0">
                    <a:moveTo>
                      <a:pt x="1217" y="1650"/>
                    </a:moveTo>
                    <a:cubicBezTo>
                      <a:pt x="1184" y="1301"/>
                      <a:pt x="934" y="1017"/>
                      <a:pt x="601" y="934"/>
                    </a:cubicBezTo>
                    <a:cubicBezTo>
                      <a:pt x="517" y="917"/>
                      <a:pt x="417" y="884"/>
                      <a:pt x="351" y="867"/>
                    </a:cubicBezTo>
                    <a:cubicBezTo>
                      <a:pt x="184" y="801"/>
                      <a:pt x="84" y="667"/>
                      <a:pt x="34" y="501"/>
                    </a:cubicBezTo>
                    <a:cubicBezTo>
                      <a:pt x="1" y="334"/>
                      <a:pt x="1" y="167"/>
                      <a:pt x="34" y="1"/>
                    </a:cubicBezTo>
                  </a:path>
                </a:pathLst>
              </a:custGeom>
              <a:noFill/>
              <a:ln w="158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35"/>
              <p:cNvSpPr/>
              <p:nvPr/>
            </p:nvSpPr>
            <p:spPr>
              <a:xfrm>
                <a:off x="4337588" y="3141758"/>
                <a:ext cx="69950" cy="2750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3016" fill="none" extrusionOk="0">
                    <a:moveTo>
                      <a:pt x="767" y="0"/>
                    </a:moveTo>
                    <a:cubicBezTo>
                      <a:pt x="367" y="167"/>
                      <a:pt x="84" y="533"/>
                      <a:pt x="34" y="966"/>
                    </a:cubicBezTo>
                    <a:cubicBezTo>
                      <a:pt x="1" y="1383"/>
                      <a:pt x="34" y="1816"/>
                      <a:pt x="150" y="2233"/>
                    </a:cubicBezTo>
                    <a:cubicBezTo>
                      <a:pt x="200" y="2483"/>
                      <a:pt x="250" y="2749"/>
                      <a:pt x="300" y="3016"/>
                    </a:cubicBezTo>
                  </a:path>
                </a:pathLst>
              </a:custGeom>
              <a:noFill/>
              <a:ln w="158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35"/>
              <p:cNvSpPr/>
              <p:nvPr/>
            </p:nvSpPr>
            <p:spPr>
              <a:xfrm>
                <a:off x="4137042" y="3131088"/>
                <a:ext cx="218880" cy="54811"/>
              </a:xfrm>
              <a:custGeom>
                <a:avLst/>
                <a:gdLst/>
                <a:ahLst/>
                <a:cxnLst/>
                <a:rect l="l" t="t" r="r" b="b"/>
                <a:pathLst>
                  <a:path w="2400" h="601" fill="none" extrusionOk="0">
                    <a:moveTo>
                      <a:pt x="2399" y="600"/>
                    </a:moveTo>
                    <a:cubicBezTo>
                      <a:pt x="2366" y="267"/>
                      <a:pt x="2100" y="0"/>
                      <a:pt x="1766" y="0"/>
                    </a:cubicBezTo>
                    <a:cubicBezTo>
                      <a:pt x="1616" y="0"/>
                      <a:pt x="1466" y="34"/>
                      <a:pt x="1333" y="100"/>
                    </a:cubicBezTo>
                    <a:lnTo>
                      <a:pt x="900" y="250"/>
                    </a:lnTo>
                    <a:cubicBezTo>
                      <a:pt x="800" y="300"/>
                      <a:pt x="683" y="317"/>
                      <a:pt x="567" y="334"/>
                    </a:cubicBezTo>
                    <a:cubicBezTo>
                      <a:pt x="317" y="334"/>
                      <a:pt x="100" y="200"/>
                      <a:pt x="0" y="0"/>
                    </a:cubicBezTo>
                  </a:path>
                </a:pathLst>
              </a:custGeom>
              <a:noFill/>
              <a:ln w="158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35"/>
              <p:cNvSpPr/>
              <p:nvPr/>
            </p:nvSpPr>
            <p:spPr>
              <a:xfrm>
                <a:off x="4288979" y="2195010"/>
                <a:ext cx="79070" cy="164160"/>
              </a:xfrm>
              <a:custGeom>
                <a:avLst/>
                <a:gdLst/>
                <a:ahLst/>
                <a:cxnLst/>
                <a:rect l="l" t="t" r="r" b="b"/>
                <a:pathLst>
                  <a:path w="867" h="1800" fill="none" extrusionOk="0">
                    <a:moveTo>
                      <a:pt x="550" y="0"/>
                    </a:moveTo>
                    <a:cubicBezTo>
                      <a:pt x="717" y="200"/>
                      <a:pt x="817" y="467"/>
                      <a:pt x="817" y="750"/>
                    </a:cubicBezTo>
                    <a:cubicBezTo>
                      <a:pt x="867" y="967"/>
                      <a:pt x="833" y="1183"/>
                      <a:pt x="750" y="1400"/>
                    </a:cubicBezTo>
                    <a:cubicBezTo>
                      <a:pt x="600" y="1666"/>
                      <a:pt x="284" y="1800"/>
                      <a:pt x="0" y="1716"/>
                    </a:cubicBezTo>
                  </a:path>
                </a:pathLst>
              </a:custGeom>
              <a:noFill/>
              <a:ln w="158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35"/>
              <p:cNvSpPr/>
              <p:nvPr/>
            </p:nvSpPr>
            <p:spPr>
              <a:xfrm>
                <a:off x="3906036" y="2877278"/>
                <a:ext cx="267490" cy="194621"/>
              </a:xfrm>
              <a:custGeom>
                <a:avLst/>
                <a:gdLst/>
                <a:ahLst/>
                <a:cxnLst/>
                <a:rect l="l" t="t" r="r" b="b"/>
                <a:pathLst>
                  <a:path w="2933" h="2134" fill="none" extrusionOk="0">
                    <a:moveTo>
                      <a:pt x="2933" y="434"/>
                    </a:moveTo>
                    <a:cubicBezTo>
                      <a:pt x="2416" y="117"/>
                      <a:pt x="1817" y="1"/>
                      <a:pt x="1250" y="134"/>
                    </a:cubicBezTo>
                    <a:cubicBezTo>
                      <a:pt x="950" y="184"/>
                      <a:pt x="667" y="317"/>
                      <a:pt x="467" y="534"/>
                    </a:cubicBezTo>
                    <a:cubicBezTo>
                      <a:pt x="134" y="884"/>
                      <a:pt x="67" y="1400"/>
                      <a:pt x="34" y="1884"/>
                    </a:cubicBezTo>
                    <a:lnTo>
                      <a:pt x="0" y="2134"/>
                    </a:lnTo>
                  </a:path>
                </a:pathLst>
              </a:custGeom>
              <a:noFill/>
              <a:ln w="158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35"/>
              <p:cNvSpPr/>
              <p:nvPr/>
            </p:nvSpPr>
            <p:spPr>
              <a:xfrm>
                <a:off x="4240378" y="2945925"/>
                <a:ext cx="296397" cy="593997"/>
              </a:xfrm>
              <a:custGeom>
                <a:avLst/>
                <a:gdLst/>
                <a:ahLst/>
                <a:cxnLst/>
                <a:rect l="l" t="t" r="r" b="b"/>
                <a:pathLst>
                  <a:path w="3433" h="6816" fill="none" extrusionOk="0">
                    <a:moveTo>
                      <a:pt x="0" y="5433"/>
                    </a:moveTo>
                    <a:cubicBezTo>
                      <a:pt x="517" y="6033"/>
                      <a:pt x="1183" y="6466"/>
                      <a:pt x="1950" y="6682"/>
                    </a:cubicBezTo>
                    <a:cubicBezTo>
                      <a:pt x="2366" y="6799"/>
                      <a:pt x="2866" y="6816"/>
                      <a:pt x="3149" y="6499"/>
                    </a:cubicBezTo>
                    <a:cubicBezTo>
                      <a:pt x="3349" y="6249"/>
                      <a:pt x="3433" y="5933"/>
                      <a:pt x="3366" y="5616"/>
                    </a:cubicBezTo>
                    <a:cubicBezTo>
                      <a:pt x="3316" y="5299"/>
                      <a:pt x="3199" y="4999"/>
                      <a:pt x="3166" y="4683"/>
                    </a:cubicBezTo>
                    <a:cubicBezTo>
                      <a:pt x="3099" y="4083"/>
                      <a:pt x="3333" y="3483"/>
                      <a:pt x="3383" y="2883"/>
                    </a:cubicBezTo>
                    <a:cubicBezTo>
                      <a:pt x="3433" y="2267"/>
                      <a:pt x="3283" y="1550"/>
                      <a:pt x="2733" y="1300"/>
                    </a:cubicBezTo>
                    <a:cubicBezTo>
                      <a:pt x="2183" y="1034"/>
                      <a:pt x="1516" y="1367"/>
                      <a:pt x="933" y="1184"/>
                    </a:cubicBezTo>
                    <a:cubicBezTo>
                      <a:pt x="450" y="1017"/>
                      <a:pt x="133" y="517"/>
                      <a:pt x="200" y="1"/>
                    </a:cubicBezTo>
                  </a:path>
                </a:pathLst>
              </a:custGeom>
              <a:noFill/>
              <a:ln w="158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92" name="Google Shape;792;p35"/>
          <p:cNvSpPr txBox="1">
            <a:spLocks noGrp="1"/>
          </p:cNvSpPr>
          <p:nvPr>
            <p:ph type="ctrTitle"/>
          </p:nvPr>
        </p:nvSpPr>
        <p:spPr>
          <a:xfrm>
            <a:off x="311700" y="335325"/>
            <a:ext cx="8520600" cy="53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Brainstorming Infographics</a:t>
            </a:r>
            <a:endParaRPr sz="35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7" name="Google Shape;797;p36"/>
          <p:cNvCxnSpPr>
            <a:stCxn id="798" idx="0"/>
            <a:endCxn id="799" idx="0"/>
          </p:cNvCxnSpPr>
          <p:nvPr/>
        </p:nvCxnSpPr>
        <p:spPr>
          <a:xfrm>
            <a:off x="7464886" y="1287540"/>
            <a:ext cx="0" cy="8190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798" name="Google Shape;798;p36"/>
          <p:cNvSpPr/>
          <p:nvPr/>
        </p:nvSpPr>
        <p:spPr>
          <a:xfrm>
            <a:off x="6758536" y="1287540"/>
            <a:ext cx="1412700" cy="52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36"/>
          <p:cNvSpPr/>
          <p:nvPr/>
        </p:nvSpPr>
        <p:spPr>
          <a:xfrm>
            <a:off x="6835336" y="2106665"/>
            <a:ext cx="1259100" cy="3819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36"/>
          <p:cNvSpPr/>
          <p:nvPr/>
        </p:nvSpPr>
        <p:spPr>
          <a:xfrm>
            <a:off x="6835336" y="2670140"/>
            <a:ext cx="1259100" cy="3819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36"/>
          <p:cNvSpPr/>
          <p:nvPr/>
        </p:nvSpPr>
        <p:spPr>
          <a:xfrm>
            <a:off x="6835336" y="3233615"/>
            <a:ext cx="1259100" cy="3819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36"/>
          <p:cNvSpPr/>
          <p:nvPr/>
        </p:nvSpPr>
        <p:spPr>
          <a:xfrm>
            <a:off x="6835336" y="3797090"/>
            <a:ext cx="1259100" cy="3819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03" name="Google Shape;803;p36"/>
          <p:cNvCxnSpPr/>
          <p:nvPr/>
        </p:nvCxnSpPr>
        <p:spPr>
          <a:xfrm>
            <a:off x="7463636" y="2477745"/>
            <a:ext cx="1200" cy="2184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04" name="Google Shape;804;p36"/>
          <p:cNvCxnSpPr/>
          <p:nvPr/>
        </p:nvCxnSpPr>
        <p:spPr>
          <a:xfrm>
            <a:off x="7464886" y="3033632"/>
            <a:ext cx="1200" cy="2184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05" name="Google Shape;805;p36"/>
          <p:cNvCxnSpPr/>
          <p:nvPr/>
        </p:nvCxnSpPr>
        <p:spPr>
          <a:xfrm>
            <a:off x="7464886" y="3609370"/>
            <a:ext cx="1200" cy="2184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806" name="Google Shape;806;p36"/>
          <p:cNvSpPr txBox="1"/>
          <p:nvPr/>
        </p:nvSpPr>
        <p:spPr>
          <a:xfrm flipH="1">
            <a:off x="6865041" y="1379502"/>
            <a:ext cx="12009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EARTH</a:t>
            </a:r>
            <a:endParaRPr sz="1300"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07" name="Google Shape;807;p36"/>
          <p:cNvSpPr txBox="1"/>
          <p:nvPr/>
        </p:nvSpPr>
        <p:spPr>
          <a:xfrm flipH="1">
            <a:off x="6865041" y="2122652"/>
            <a:ext cx="12009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sz="1300"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08" name="Google Shape;808;p36"/>
          <p:cNvSpPr txBox="1"/>
          <p:nvPr/>
        </p:nvSpPr>
        <p:spPr>
          <a:xfrm flipH="1">
            <a:off x="6865641" y="2678139"/>
            <a:ext cx="12009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NEPTUNE</a:t>
            </a:r>
            <a:endParaRPr sz="1300"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09" name="Google Shape;809;p36"/>
          <p:cNvSpPr txBox="1"/>
          <p:nvPr/>
        </p:nvSpPr>
        <p:spPr>
          <a:xfrm flipH="1">
            <a:off x="6865641" y="3255077"/>
            <a:ext cx="12009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URANUS</a:t>
            </a:r>
            <a:endParaRPr sz="1300"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10" name="Google Shape;810;p36"/>
          <p:cNvSpPr txBox="1"/>
          <p:nvPr/>
        </p:nvSpPr>
        <p:spPr>
          <a:xfrm flipH="1">
            <a:off x="6863791" y="3843077"/>
            <a:ext cx="12009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SUN</a:t>
            </a:r>
            <a:endParaRPr sz="1300"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811" name="Google Shape;811;p36"/>
          <p:cNvCxnSpPr>
            <a:stCxn id="812" idx="0"/>
            <a:endCxn id="813" idx="0"/>
          </p:cNvCxnSpPr>
          <p:nvPr/>
        </p:nvCxnSpPr>
        <p:spPr>
          <a:xfrm>
            <a:off x="1813605" y="1287545"/>
            <a:ext cx="1200" cy="8190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812" name="Google Shape;812;p36"/>
          <p:cNvSpPr/>
          <p:nvPr/>
        </p:nvSpPr>
        <p:spPr>
          <a:xfrm>
            <a:off x="1107255" y="1287545"/>
            <a:ext cx="1412700" cy="52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36"/>
          <p:cNvSpPr/>
          <p:nvPr/>
        </p:nvSpPr>
        <p:spPr>
          <a:xfrm>
            <a:off x="1185305" y="2106670"/>
            <a:ext cx="1259100" cy="3819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36"/>
          <p:cNvSpPr/>
          <p:nvPr/>
        </p:nvSpPr>
        <p:spPr>
          <a:xfrm>
            <a:off x="1185305" y="2696145"/>
            <a:ext cx="1259100" cy="3819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36"/>
          <p:cNvSpPr/>
          <p:nvPr/>
        </p:nvSpPr>
        <p:spPr>
          <a:xfrm>
            <a:off x="977200" y="3363675"/>
            <a:ext cx="1670400" cy="7098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6" name="Google Shape;816;p36"/>
          <p:cNvCxnSpPr>
            <a:endCxn id="814" idx="0"/>
          </p:cNvCxnSpPr>
          <p:nvPr/>
        </p:nvCxnSpPr>
        <p:spPr>
          <a:xfrm>
            <a:off x="1813655" y="2477745"/>
            <a:ext cx="1200" cy="2184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17" name="Google Shape;817;p36"/>
          <p:cNvCxnSpPr>
            <a:endCxn id="815" idx="0"/>
          </p:cNvCxnSpPr>
          <p:nvPr/>
        </p:nvCxnSpPr>
        <p:spPr>
          <a:xfrm flipH="1">
            <a:off x="1812400" y="3051975"/>
            <a:ext cx="1200" cy="3117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818" name="Google Shape;818;p36"/>
          <p:cNvSpPr txBox="1"/>
          <p:nvPr/>
        </p:nvSpPr>
        <p:spPr>
          <a:xfrm flipH="1">
            <a:off x="1214410" y="1379502"/>
            <a:ext cx="12009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sz="1300"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19" name="Google Shape;819;p36"/>
          <p:cNvSpPr txBox="1"/>
          <p:nvPr/>
        </p:nvSpPr>
        <p:spPr>
          <a:xfrm flipH="1">
            <a:off x="1242260" y="2122652"/>
            <a:ext cx="12009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PLUTO</a:t>
            </a:r>
            <a:endParaRPr sz="1300"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20" name="Google Shape;820;p36"/>
          <p:cNvSpPr txBox="1"/>
          <p:nvPr/>
        </p:nvSpPr>
        <p:spPr>
          <a:xfrm flipH="1">
            <a:off x="1211960" y="2704564"/>
            <a:ext cx="12009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CERES</a:t>
            </a:r>
            <a:endParaRPr sz="1300"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21" name="Google Shape;821;p36"/>
          <p:cNvSpPr txBox="1"/>
          <p:nvPr/>
        </p:nvSpPr>
        <p:spPr>
          <a:xfrm flipH="1">
            <a:off x="977205" y="3372065"/>
            <a:ext cx="1670400" cy="679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It’s the sixth planet from the Sun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22" name="Google Shape;822;p36"/>
          <p:cNvSpPr/>
          <p:nvPr/>
        </p:nvSpPr>
        <p:spPr>
          <a:xfrm>
            <a:off x="3686071" y="1872510"/>
            <a:ext cx="2034000" cy="203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36"/>
          <p:cNvSpPr/>
          <p:nvPr/>
        </p:nvSpPr>
        <p:spPr>
          <a:xfrm>
            <a:off x="3996721" y="4162970"/>
            <a:ext cx="1412700" cy="522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24" name="Google Shape;824;p36"/>
          <p:cNvCxnSpPr>
            <a:stCxn id="823" idx="0"/>
            <a:endCxn id="822" idx="4"/>
          </p:cNvCxnSpPr>
          <p:nvPr/>
        </p:nvCxnSpPr>
        <p:spPr>
          <a:xfrm rot="10800000">
            <a:off x="4703071" y="3906470"/>
            <a:ext cx="0" cy="2565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825" name="Google Shape;825;p36"/>
          <p:cNvGrpSpPr/>
          <p:nvPr/>
        </p:nvGrpSpPr>
        <p:grpSpPr>
          <a:xfrm>
            <a:off x="3731371" y="2435385"/>
            <a:ext cx="1943400" cy="908250"/>
            <a:chOff x="3600298" y="2364120"/>
            <a:chExt cx="1943400" cy="908250"/>
          </a:xfrm>
        </p:grpSpPr>
        <p:sp>
          <p:nvSpPr>
            <p:cNvPr id="826" name="Google Shape;826;p36"/>
            <p:cNvSpPr txBox="1"/>
            <p:nvPr/>
          </p:nvSpPr>
          <p:spPr>
            <a:xfrm flipH="1">
              <a:off x="3600298" y="2592870"/>
              <a:ext cx="1943400" cy="67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 has a beautiful name and it’s hot 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827" name="Google Shape;827;p36"/>
            <p:cNvSpPr txBox="1"/>
            <p:nvPr/>
          </p:nvSpPr>
          <p:spPr>
            <a:xfrm flipH="1">
              <a:off x="3802198" y="2364120"/>
              <a:ext cx="1539600" cy="33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</a:t>
              </a:r>
              <a:endParaRPr sz="13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828" name="Google Shape;828;p36"/>
          <p:cNvSpPr txBox="1"/>
          <p:nvPr/>
        </p:nvSpPr>
        <p:spPr>
          <a:xfrm flipH="1">
            <a:off x="4102621" y="4254914"/>
            <a:ext cx="12009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PLUTO</a:t>
            </a:r>
            <a:endParaRPr sz="1300"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29" name="Google Shape;829;p36"/>
          <p:cNvSpPr txBox="1">
            <a:spLocks noGrp="1"/>
          </p:cNvSpPr>
          <p:nvPr>
            <p:ph type="ctrTitle"/>
          </p:nvPr>
        </p:nvSpPr>
        <p:spPr>
          <a:xfrm>
            <a:off x="311700" y="335325"/>
            <a:ext cx="8520600" cy="53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Brainstorming Infographics</a:t>
            </a:r>
            <a:endParaRPr sz="35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4" name="Google Shape;834;p37"/>
          <p:cNvGrpSpPr/>
          <p:nvPr/>
        </p:nvGrpSpPr>
        <p:grpSpPr>
          <a:xfrm>
            <a:off x="894869" y="1324245"/>
            <a:ext cx="2775051" cy="1313400"/>
            <a:chOff x="894869" y="1400445"/>
            <a:chExt cx="2775051" cy="1313400"/>
          </a:xfrm>
        </p:grpSpPr>
        <p:cxnSp>
          <p:nvCxnSpPr>
            <p:cNvPr id="835" name="Google Shape;835;p37"/>
            <p:cNvCxnSpPr/>
            <p:nvPr/>
          </p:nvCxnSpPr>
          <p:spPr>
            <a:xfrm>
              <a:off x="2080220" y="2269100"/>
              <a:ext cx="1589700" cy="4260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36" name="Google Shape;836;p37"/>
            <p:cNvSpPr/>
            <p:nvPr/>
          </p:nvSpPr>
          <p:spPr>
            <a:xfrm>
              <a:off x="894869" y="1400445"/>
              <a:ext cx="1313400" cy="131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37"/>
          <p:cNvGrpSpPr/>
          <p:nvPr/>
        </p:nvGrpSpPr>
        <p:grpSpPr>
          <a:xfrm>
            <a:off x="5438800" y="1324245"/>
            <a:ext cx="2806599" cy="1470805"/>
            <a:chOff x="5438800" y="1400445"/>
            <a:chExt cx="2806599" cy="1470805"/>
          </a:xfrm>
        </p:grpSpPr>
        <p:cxnSp>
          <p:nvCxnSpPr>
            <p:cNvPr id="838" name="Google Shape;838;p37"/>
            <p:cNvCxnSpPr/>
            <p:nvPr/>
          </p:nvCxnSpPr>
          <p:spPr>
            <a:xfrm flipH="1">
              <a:off x="5438800" y="2340850"/>
              <a:ext cx="1655400" cy="530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39" name="Google Shape;839;p37"/>
            <p:cNvSpPr/>
            <p:nvPr/>
          </p:nvSpPr>
          <p:spPr>
            <a:xfrm>
              <a:off x="6931999" y="1400445"/>
              <a:ext cx="1313400" cy="1313400"/>
            </a:xfrm>
            <a:prstGeom prst="ellipse">
              <a:avLst/>
            </a:pr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37"/>
          <p:cNvGrpSpPr/>
          <p:nvPr/>
        </p:nvGrpSpPr>
        <p:grpSpPr>
          <a:xfrm>
            <a:off x="957625" y="3363425"/>
            <a:ext cx="2856200" cy="1405542"/>
            <a:chOff x="957625" y="3439625"/>
            <a:chExt cx="2856200" cy="1405542"/>
          </a:xfrm>
        </p:grpSpPr>
        <p:cxnSp>
          <p:nvCxnSpPr>
            <p:cNvPr id="841" name="Google Shape;841;p37"/>
            <p:cNvCxnSpPr/>
            <p:nvPr/>
          </p:nvCxnSpPr>
          <p:spPr>
            <a:xfrm flipH="1">
              <a:off x="2266125" y="3439625"/>
              <a:ext cx="1547700" cy="494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42" name="Google Shape;842;p37"/>
            <p:cNvSpPr/>
            <p:nvPr/>
          </p:nvSpPr>
          <p:spPr>
            <a:xfrm>
              <a:off x="957625" y="3464867"/>
              <a:ext cx="1380300" cy="1380300"/>
            </a:xfrm>
            <a:prstGeom prst="ellipse">
              <a:avLst/>
            </a:pr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37"/>
          <p:cNvGrpSpPr/>
          <p:nvPr/>
        </p:nvGrpSpPr>
        <p:grpSpPr>
          <a:xfrm>
            <a:off x="5342550" y="3371375"/>
            <a:ext cx="2715136" cy="1397593"/>
            <a:chOff x="5342550" y="3447575"/>
            <a:chExt cx="2715136" cy="1397593"/>
          </a:xfrm>
        </p:grpSpPr>
        <p:cxnSp>
          <p:nvCxnSpPr>
            <p:cNvPr id="844" name="Google Shape;844;p37"/>
            <p:cNvCxnSpPr/>
            <p:nvPr/>
          </p:nvCxnSpPr>
          <p:spPr>
            <a:xfrm>
              <a:off x="5342550" y="3447575"/>
              <a:ext cx="1392000" cy="4344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45" name="Google Shape;845;p37"/>
            <p:cNvSpPr/>
            <p:nvPr/>
          </p:nvSpPr>
          <p:spPr>
            <a:xfrm>
              <a:off x="6677386" y="3464868"/>
              <a:ext cx="1380300" cy="1380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6" name="Google Shape;846;p37"/>
          <p:cNvGrpSpPr/>
          <p:nvPr/>
        </p:nvGrpSpPr>
        <p:grpSpPr>
          <a:xfrm>
            <a:off x="1515835" y="2747265"/>
            <a:ext cx="2076218" cy="561300"/>
            <a:chOff x="1515835" y="2823465"/>
            <a:chExt cx="2076218" cy="561300"/>
          </a:xfrm>
        </p:grpSpPr>
        <p:cxnSp>
          <p:nvCxnSpPr>
            <p:cNvPr id="847" name="Google Shape;847;p37"/>
            <p:cNvCxnSpPr/>
            <p:nvPr/>
          </p:nvCxnSpPr>
          <p:spPr>
            <a:xfrm>
              <a:off x="2002053" y="3106110"/>
              <a:ext cx="15900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48" name="Google Shape;848;p37"/>
            <p:cNvSpPr txBox="1"/>
            <p:nvPr/>
          </p:nvSpPr>
          <p:spPr>
            <a:xfrm>
              <a:off x="1515835" y="2823465"/>
              <a:ext cx="612900" cy="56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chemeClr val="lt2"/>
                  </a:solidFill>
                  <a:latin typeface="Fira Sans"/>
                  <a:ea typeface="Fira Sans"/>
                  <a:cs typeface="Fira Sans"/>
                  <a:sym typeface="Fira Sans"/>
                </a:rPr>
                <a:t>03</a:t>
              </a:r>
              <a:endParaRPr sz="1500" b="1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849" name="Google Shape;849;p37"/>
          <p:cNvGrpSpPr/>
          <p:nvPr/>
        </p:nvGrpSpPr>
        <p:grpSpPr>
          <a:xfrm>
            <a:off x="5350577" y="2673072"/>
            <a:ext cx="2276783" cy="561300"/>
            <a:chOff x="5350577" y="2749272"/>
            <a:chExt cx="2276783" cy="561300"/>
          </a:xfrm>
        </p:grpSpPr>
        <p:cxnSp>
          <p:nvCxnSpPr>
            <p:cNvPr id="850" name="Google Shape;850;p37"/>
            <p:cNvCxnSpPr/>
            <p:nvPr/>
          </p:nvCxnSpPr>
          <p:spPr>
            <a:xfrm rot="10800000">
              <a:off x="5350577" y="3041494"/>
              <a:ext cx="1791000" cy="93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51" name="Google Shape;851;p37"/>
            <p:cNvSpPr txBox="1"/>
            <p:nvPr/>
          </p:nvSpPr>
          <p:spPr>
            <a:xfrm>
              <a:off x="7014461" y="2749272"/>
              <a:ext cx="612900" cy="56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chemeClr val="lt2"/>
                  </a:solidFill>
                  <a:latin typeface="Fira Sans"/>
                  <a:ea typeface="Fira Sans"/>
                  <a:cs typeface="Fira Sans"/>
                  <a:sym typeface="Fira Sans"/>
                </a:rPr>
                <a:t>04</a:t>
              </a:r>
              <a:endParaRPr sz="1500" b="1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852" name="Google Shape;852;p37"/>
          <p:cNvSpPr/>
          <p:nvPr/>
        </p:nvSpPr>
        <p:spPr>
          <a:xfrm>
            <a:off x="3591966" y="1972265"/>
            <a:ext cx="1962900" cy="1962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3" name="Google Shape;853;p37"/>
          <p:cNvGrpSpPr/>
          <p:nvPr/>
        </p:nvGrpSpPr>
        <p:grpSpPr>
          <a:xfrm>
            <a:off x="3635676" y="2515485"/>
            <a:ext cx="1875575" cy="876552"/>
            <a:chOff x="3600298" y="2364120"/>
            <a:chExt cx="1943400" cy="908250"/>
          </a:xfrm>
        </p:grpSpPr>
        <p:sp>
          <p:nvSpPr>
            <p:cNvPr id="854" name="Google Shape;854;p37"/>
            <p:cNvSpPr txBox="1"/>
            <p:nvPr/>
          </p:nvSpPr>
          <p:spPr>
            <a:xfrm flipH="1">
              <a:off x="3600298" y="2592870"/>
              <a:ext cx="1943400" cy="67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 has a beautiful name and it’s hot 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855" name="Google Shape;855;p37"/>
            <p:cNvSpPr txBox="1"/>
            <p:nvPr/>
          </p:nvSpPr>
          <p:spPr>
            <a:xfrm flipH="1">
              <a:off x="3802198" y="2364120"/>
              <a:ext cx="1539600" cy="33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</a:t>
              </a:r>
              <a:endParaRPr sz="13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856" name="Google Shape;856;p37"/>
          <p:cNvSpPr/>
          <p:nvPr/>
        </p:nvSpPr>
        <p:spPr>
          <a:xfrm>
            <a:off x="4297121" y="1157238"/>
            <a:ext cx="552900" cy="55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37"/>
          <p:cNvSpPr/>
          <p:nvPr/>
        </p:nvSpPr>
        <p:spPr>
          <a:xfrm>
            <a:off x="1642945" y="2850349"/>
            <a:ext cx="359100" cy="359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37"/>
          <p:cNvSpPr/>
          <p:nvPr/>
        </p:nvSpPr>
        <p:spPr>
          <a:xfrm>
            <a:off x="7141571" y="2795048"/>
            <a:ext cx="359100" cy="359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37"/>
          <p:cNvSpPr/>
          <p:nvPr/>
        </p:nvSpPr>
        <p:spPr>
          <a:xfrm>
            <a:off x="4297121" y="4121681"/>
            <a:ext cx="552900" cy="55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0" name="Google Shape;860;p37"/>
          <p:cNvGrpSpPr/>
          <p:nvPr/>
        </p:nvGrpSpPr>
        <p:grpSpPr>
          <a:xfrm>
            <a:off x="894996" y="1538892"/>
            <a:ext cx="1313308" cy="884093"/>
            <a:chOff x="1553605" y="1369675"/>
            <a:chExt cx="1360800" cy="916064"/>
          </a:xfrm>
        </p:grpSpPr>
        <p:sp>
          <p:nvSpPr>
            <p:cNvPr id="861" name="Google Shape;861;p37"/>
            <p:cNvSpPr txBox="1"/>
            <p:nvPr/>
          </p:nvSpPr>
          <p:spPr>
            <a:xfrm flipH="1">
              <a:off x="1553605" y="1606239"/>
              <a:ext cx="1360800" cy="67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It’s the closest planet to the Sun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862" name="Google Shape;862;p37"/>
            <p:cNvSpPr txBox="1"/>
            <p:nvPr/>
          </p:nvSpPr>
          <p:spPr>
            <a:xfrm flipH="1">
              <a:off x="1633475" y="1369675"/>
              <a:ext cx="1200900" cy="33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</a:t>
              </a:r>
              <a:endParaRPr sz="13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863" name="Google Shape;863;p37"/>
          <p:cNvGrpSpPr/>
          <p:nvPr/>
        </p:nvGrpSpPr>
        <p:grpSpPr>
          <a:xfrm>
            <a:off x="7009189" y="1538892"/>
            <a:ext cx="1158989" cy="884095"/>
            <a:chOff x="6306249" y="1330225"/>
            <a:chExt cx="1200900" cy="916066"/>
          </a:xfrm>
        </p:grpSpPr>
        <p:sp>
          <p:nvSpPr>
            <p:cNvPr id="864" name="Google Shape;864;p37"/>
            <p:cNvSpPr txBox="1"/>
            <p:nvPr/>
          </p:nvSpPr>
          <p:spPr>
            <a:xfrm flipH="1">
              <a:off x="6306249" y="1566791"/>
              <a:ext cx="1200900" cy="67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Despite being red, Mars is a cold place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865" name="Google Shape;865;p37"/>
            <p:cNvSpPr txBox="1"/>
            <p:nvPr/>
          </p:nvSpPr>
          <p:spPr>
            <a:xfrm flipH="1">
              <a:off x="6306249" y="1330225"/>
              <a:ext cx="1200900" cy="33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MARS</a:t>
              </a:r>
              <a:endParaRPr sz="13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866" name="Google Shape;866;p37"/>
          <p:cNvGrpSpPr/>
          <p:nvPr/>
        </p:nvGrpSpPr>
        <p:grpSpPr>
          <a:xfrm>
            <a:off x="972216" y="3632927"/>
            <a:ext cx="1365713" cy="891634"/>
            <a:chOff x="1633543" y="3572750"/>
            <a:chExt cx="1415100" cy="923877"/>
          </a:xfrm>
        </p:grpSpPr>
        <p:sp>
          <p:nvSpPr>
            <p:cNvPr id="867" name="Google Shape;867;p37"/>
            <p:cNvSpPr txBox="1"/>
            <p:nvPr/>
          </p:nvSpPr>
          <p:spPr>
            <a:xfrm flipH="1">
              <a:off x="1633543" y="3817127"/>
              <a:ext cx="1415100" cy="67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It’s a gas giant and the biggest planet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868" name="Google Shape;868;p37"/>
            <p:cNvSpPr txBox="1"/>
            <p:nvPr/>
          </p:nvSpPr>
          <p:spPr>
            <a:xfrm flipH="1">
              <a:off x="1746300" y="3572750"/>
              <a:ext cx="1200900" cy="33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</a:t>
              </a:r>
              <a:endParaRPr sz="13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869" name="Google Shape;869;p37"/>
          <p:cNvGrpSpPr/>
          <p:nvPr/>
        </p:nvGrpSpPr>
        <p:grpSpPr>
          <a:xfrm>
            <a:off x="6677369" y="3636696"/>
            <a:ext cx="1380190" cy="884094"/>
            <a:chOff x="5962425" y="3529800"/>
            <a:chExt cx="1430100" cy="916065"/>
          </a:xfrm>
        </p:grpSpPr>
        <p:sp>
          <p:nvSpPr>
            <p:cNvPr id="870" name="Google Shape;870;p37"/>
            <p:cNvSpPr txBox="1"/>
            <p:nvPr/>
          </p:nvSpPr>
          <p:spPr>
            <a:xfrm flipH="1">
              <a:off x="5993794" y="3766365"/>
              <a:ext cx="1367100" cy="67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Neptune is the farthest planet from the Sun   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871" name="Google Shape;871;p37"/>
            <p:cNvSpPr txBox="1"/>
            <p:nvPr/>
          </p:nvSpPr>
          <p:spPr>
            <a:xfrm flipH="1">
              <a:off x="5962425" y="3529800"/>
              <a:ext cx="1430100" cy="33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NEPTUNE</a:t>
              </a:r>
              <a:endParaRPr sz="13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872" name="Google Shape;872;p37"/>
          <p:cNvGrpSpPr/>
          <p:nvPr/>
        </p:nvGrpSpPr>
        <p:grpSpPr>
          <a:xfrm>
            <a:off x="4265217" y="3935165"/>
            <a:ext cx="612900" cy="743476"/>
            <a:chOff x="4265217" y="4011365"/>
            <a:chExt cx="612900" cy="743476"/>
          </a:xfrm>
        </p:grpSpPr>
        <p:cxnSp>
          <p:nvCxnSpPr>
            <p:cNvPr id="873" name="Google Shape;873;p37"/>
            <p:cNvCxnSpPr>
              <a:stCxn id="852" idx="4"/>
              <a:endCxn id="859" idx="0"/>
            </p:cNvCxnSpPr>
            <p:nvPr/>
          </p:nvCxnSpPr>
          <p:spPr>
            <a:xfrm>
              <a:off x="4573416" y="4011365"/>
              <a:ext cx="300" cy="1866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74" name="Google Shape;874;p37"/>
            <p:cNvSpPr txBox="1"/>
            <p:nvPr/>
          </p:nvSpPr>
          <p:spPr>
            <a:xfrm>
              <a:off x="4265217" y="4193541"/>
              <a:ext cx="612900" cy="56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accent3"/>
                  </a:solidFill>
                  <a:latin typeface="Fira Sans"/>
                  <a:ea typeface="Fira Sans"/>
                  <a:cs typeface="Fira Sans"/>
                  <a:sym typeface="Fira Sans"/>
                </a:rPr>
                <a:t>02</a:t>
              </a:r>
              <a:endParaRPr sz="2000"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875" name="Google Shape;875;p37"/>
          <p:cNvGrpSpPr/>
          <p:nvPr/>
        </p:nvGrpSpPr>
        <p:grpSpPr>
          <a:xfrm>
            <a:off x="4265230" y="1152897"/>
            <a:ext cx="612900" cy="819440"/>
            <a:chOff x="4265230" y="1229097"/>
            <a:chExt cx="612900" cy="819440"/>
          </a:xfrm>
        </p:grpSpPr>
        <p:cxnSp>
          <p:nvCxnSpPr>
            <p:cNvPr id="876" name="Google Shape;876;p37"/>
            <p:cNvCxnSpPr>
              <a:stCxn id="856" idx="4"/>
              <a:endCxn id="852" idx="0"/>
            </p:cNvCxnSpPr>
            <p:nvPr/>
          </p:nvCxnSpPr>
          <p:spPr>
            <a:xfrm flipH="1">
              <a:off x="4573271" y="1786338"/>
              <a:ext cx="300" cy="2622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77" name="Google Shape;877;p37"/>
            <p:cNvSpPr txBox="1"/>
            <p:nvPr/>
          </p:nvSpPr>
          <p:spPr>
            <a:xfrm>
              <a:off x="4265230" y="1229097"/>
              <a:ext cx="612900" cy="56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accent3"/>
                  </a:solidFill>
                  <a:latin typeface="Fira Sans"/>
                  <a:ea typeface="Fira Sans"/>
                  <a:cs typeface="Fira Sans"/>
                  <a:sym typeface="Fira Sans"/>
                </a:rPr>
                <a:t>01</a:t>
              </a:r>
              <a:endParaRPr sz="2000"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878" name="Google Shape;878;p37"/>
          <p:cNvSpPr txBox="1">
            <a:spLocks noGrp="1"/>
          </p:cNvSpPr>
          <p:nvPr>
            <p:ph type="ctrTitle"/>
          </p:nvPr>
        </p:nvSpPr>
        <p:spPr>
          <a:xfrm>
            <a:off x="311700" y="335325"/>
            <a:ext cx="8520600" cy="53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Brainstorming Infographics</a:t>
            </a:r>
            <a:endParaRPr sz="35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3" name="Google Shape;883;p38"/>
          <p:cNvGrpSpPr/>
          <p:nvPr/>
        </p:nvGrpSpPr>
        <p:grpSpPr>
          <a:xfrm>
            <a:off x="4440158" y="2990505"/>
            <a:ext cx="1627304" cy="552288"/>
            <a:chOff x="4440158" y="2990505"/>
            <a:chExt cx="1627304" cy="552288"/>
          </a:xfrm>
        </p:grpSpPr>
        <p:sp>
          <p:nvSpPr>
            <p:cNvPr id="884" name="Google Shape;884;p38"/>
            <p:cNvSpPr/>
            <p:nvPr/>
          </p:nvSpPr>
          <p:spPr>
            <a:xfrm>
              <a:off x="4440158" y="2990505"/>
              <a:ext cx="1581556" cy="519775"/>
            </a:xfrm>
            <a:custGeom>
              <a:avLst/>
              <a:gdLst/>
              <a:ahLst/>
              <a:cxnLst/>
              <a:rect l="l" t="t" r="r" b="b"/>
              <a:pathLst>
                <a:path w="27178" h="8932" fill="none" extrusionOk="0">
                  <a:moveTo>
                    <a:pt x="0" y="0"/>
                  </a:moveTo>
                  <a:lnTo>
                    <a:pt x="27177" y="8931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166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8"/>
            <p:cNvSpPr/>
            <p:nvPr/>
          </p:nvSpPr>
          <p:spPr>
            <a:xfrm>
              <a:off x="5986633" y="3473951"/>
              <a:ext cx="80829" cy="68842"/>
            </a:xfrm>
            <a:custGeom>
              <a:avLst/>
              <a:gdLst/>
              <a:ahLst/>
              <a:cxnLst/>
              <a:rect l="l" t="t" r="r" b="b"/>
              <a:pathLst>
                <a:path w="1389" h="1183" extrusionOk="0">
                  <a:moveTo>
                    <a:pt x="650" y="1"/>
                  </a:moveTo>
                  <a:cubicBezTo>
                    <a:pt x="413" y="1"/>
                    <a:pt x="180" y="139"/>
                    <a:pt x="100" y="407"/>
                  </a:cubicBezTo>
                  <a:cubicBezTo>
                    <a:pt x="0" y="723"/>
                    <a:pt x="167" y="1056"/>
                    <a:pt x="483" y="1156"/>
                  </a:cubicBezTo>
                  <a:cubicBezTo>
                    <a:pt x="542" y="1174"/>
                    <a:pt x="599" y="1183"/>
                    <a:pt x="655" y="1183"/>
                  </a:cubicBezTo>
                  <a:cubicBezTo>
                    <a:pt x="1065" y="1183"/>
                    <a:pt x="1388" y="734"/>
                    <a:pt x="1183" y="323"/>
                  </a:cubicBezTo>
                  <a:cubicBezTo>
                    <a:pt x="1067" y="106"/>
                    <a:pt x="857" y="1"/>
                    <a:pt x="6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6" name="Google Shape;886;p38"/>
          <p:cNvGrpSpPr/>
          <p:nvPr/>
        </p:nvGrpSpPr>
        <p:grpSpPr>
          <a:xfrm>
            <a:off x="3102041" y="2243839"/>
            <a:ext cx="1342094" cy="1804605"/>
            <a:chOff x="3102041" y="2243839"/>
            <a:chExt cx="1342094" cy="1804605"/>
          </a:xfrm>
        </p:grpSpPr>
        <p:sp>
          <p:nvSpPr>
            <p:cNvPr id="887" name="Google Shape;887;p38"/>
            <p:cNvSpPr/>
            <p:nvPr/>
          </p:nvSpPr>
          <p:spPr>
            <a:xfrm>
              <a:off x="3290175" y="2986606"/>
              <a:ext cx="1153957" cy="3957"/>
            </a:xfrm>
            <a:custGeom>
              <a:avLst/>
              <a:gdLst/>
              <a:ahLst/>
              <a:cxnLst/>
              <a:rect l="l" t="t" r="r" b="b"/>
              <a:pathLst>
                <a:path w="19830" h="68" fill="none" extrusionOk="0">
                  <a:moveTo>
                    <a:pt x="19829" y="0"/>
                  </a:moveTo>
                  <a:lnTo>
                    <a:pt x="0" y="6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8"/>
            <p:cNvSpPr/>
            <p:nvPr/>
          </p:nvSpPr>
          <p:spPr>
            <a:xfrm>
              <a:off x="3303734" y="2243839"/>
              <a:ext cx="1136500" cy="746726"/>
            </a:xfrm>
            <a:custGeom>
              <a:avLst/>
              <a:gdLst/>
              <a:ahLst/>
              <a:cxnLst/>
              <a:rect l="l" t="t" r="r" b="b"/>
              <a:pathLst>
                <a:path w="19530" h="12832" fill="none" extrusionOk="0">
                  <a:moveTo>
                    <a:pt x="1" y="1"/>
                  </a:moveTo>
                  <a:lnTo>
                    <a:pt x="19529" y="12831"/>
                  </a:lnTo>
                </a:path>
              </a:pathLst>
            </a:custGeom>
            <a:noFill/>
            <a:ln w="28575" cap="flat" cmpd="sng">
              <a:solidFill>
                <a:schemeClr val="lt2"/>
              </a:solidFill>
              <a:prstDash val="solid"/>
              <a:miter lim="166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8"/>
            <p:cNvSpPr/>
            <p:nvPr/>
          </p:nvSpPr>
          <p:spPr>
            <a:xfrm>
              <a:off x="3102041" y="2986606"/>
              <a:ext cx="1342094" cy="1061839"/>
            </a:xfrm>
            <a:custGeom>
              <a:avLst/>
              <a:gdLst/>
              <a:ahLst/>
              <a:cxnLst/>
              <a:rect l="l" t="t" r="r" b="b"/>
              <a:pathLst>
                <a:path w="23063" h="18247" fill="none" extrusionOk="0">
                  <a:moveTo>
                    <a:pt x="23062" y="0"/>
                  </a:moveTo>
                  <a:lnTo>
                    <a:pt x="1" y="18246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166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8"/>
            <p:cNvSpPr/>
            <p:nvPr/>
          </p:nvSpPr>
          <p:spPr>
            <a:xfrm>
              <a:off x="3244433" y="2954164"/>
              <a:ext cx="80829" cy="68842"/>
            </a:xfrm>
            <a:custGeom>
              <a:avLst/>
              <a:gdLst/>
              <a:ahLst/>
              <a:cxnLst/>
              <a:rect l="l" t="t" r="r" b="b"/>
              <a:pathLst>
                <a:path w="1389" h="1183" extrusionOk="0">
                  <a:moveTo>
                    <a:pt x="650" y="1"/>
                  </a:moveTo>
                  <a:cubicBezTo>
                    <a:pt x="413" y="1"/>
                    <a:pt x="180" y="139"/>
                    <a:pt x="100" y="407"/>
                  </a:cubicBezTo>
                  <a:cubicBezTo>
                    <a:pt x="0" y="723"/>
                    <a:pt x="167" y="1056"/>
                    <a:pt x="483" y="1156"/>
                  </a:cubicBezTo>
                  <a:cubicBezTo>
                    <a:pt x="542" y="1174"/>
                    <a:pt x="599" y="1183"/>
                    <a:pt x="655" y="1183"/>
                  </a:cubicBezTo>
                  <a:cubicBezTo>
                    <a:pt x="1065" y="1183"/>
                    <a:pt x="1388" y="734"/>
                    <a:pt x="1183" y="323"/>
                  </a:cubicBezTo>
                  <a:cubicBezTo>
                    <a:pt x="1067" y="106"/>
                    <a:pt x="857" y="1"/>
                    <a:pt x="6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1" name="Google Shape;891;p38"/>
          <p:cNvSpPr/>
          <p:nvPr/>
        </p:nvSpPr>
        <p:spPr>
          <a:xfrm>
            <a:off x="4446967" y="2084858"/>
            <a:ext cx="58" cy="905708"/>
          </a:xfrm>
          <a:custGeom>
            <a:avLst/>
            <a:gdLst/>
            <a:ahLst/>
            <a:cxnLst/>
            <a:rect l="l" t="t" r="r" b="b"/>
            <a:pathLst>
              <a:path w="1" h="15564" fill="none" extrusionOk="0">
                <a:moveTo>
                  <a:pt x="0" y="15563"/>
                </a:move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38"/>
          <p:cNvSpPr/>
          <p:nvPr/>
        </p:nvSpPr>
        <p:spPr>
          <a:xfrm>
            <a:off x="3703840" y="1685425"/>
            <a:ext cx="1487256" cy="399443"/>
          </a:xfrm>
          <a:custGeom>
            <a:avLst/>
            <a:gdLst/>
            <a:ahLst/>
            <a:cxnLst/>
            <a:rect l="l" t="t" r="r" b="b"/>
            <a:pathLst>
              <a:path w="17064" h="4583" extrusionOk="0">
                <a:moveTo>
                  <a:pt x="2300" y="1"/>
                </a:moveTo>
                <a:cubicBezTo>
                  <a:pt x="1034" y="1"/>
                  <a:pt x="1" y="1017"/>
                  <a:pt x="1" y="2300"/>
                </a:cubicBezTo>
                <a:cubicBezTo>
                  <a:pt x="1" y="3566"/>
                  <a:pt x="1034" y="4583"/>
                  <a:pt x="2300" y="4583"/>
                </a:cubicBezTo>
                <a:lnTo>
                  <a:pt x="14781" y="4583"/>
                </a:lnTo>
                <a:cubicBezTo>
                  <a:pt x="16047" y="4583"/>
                  <a:pt x="17063" y="3566"/>
                  <a:pt x="17063" y="2300"/>
                </a:cubicBezTo>
                <a:cubicBezTo>
                  <a:pt x="17063" y="1017"/>
                  <a:pt x="16047" y="1"/>
                  <a:pt x="1478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38"/>
          <p:cNvSpPr/>
          <p:nvPr/>
        </p:nvSpPr>
        <p:spPr>
          <a:xfrm>
            <a:off x="3584916" y="2983696"/>
            <a:ext cx="855313" cy="328788"/>
          </a:xfrm>
          <a:custGeom>
            <a:avLst/>
            <a:gdLst/>
            <a:ahLst/>
            <a:cxnLst/>
            <a:rect l="l" t="t" r="r" b="b"/>
            <a:pathLst>
              <a:path w="14698" h="5650" fill="none" extrusionOk="0">
                <a:moveTo>
                  <a:pt x="14697" y="1"/>
                </a:moveTo>
                <a:lnTo>
                  <a:pt x="1" y="5649"/>
                </a:ln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miter lim="166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38"/>
          <p:cNvSpPr/>
          <p:nvPr/>
        </p:nvSpPr>
        <p:spPr>
          <a:xfrm>
            <a:off x="3550001" y="3277509"/>
            <a:ext cx="68958" cy="68900"/>
          </a:xfrm>
          <a:custGeom>
            <a:avLst/>
            <a:gdLst/>
            <a:ahLst/>
            <a:cxnLst/>
            <a:rect l="l" t="t" r="r" b="b"/>
            <a:pathLst>
              <a:path w="1185" h="1184" extrusionOk="0">
                <a:moveTo>
                  <a:pt x="601" y="0"/>
                </a:moveTo>
                <a:cubicBezTo>
                  <a:pt x="268" y="0"/>
                  <a:pt x="1" y="267"/>
                  <a:pt x="1" y="600"/>
                </a:cubicBezTo>
                <a:cubicBezTo>
                  <a:pt x="1" y="917"/>
                  <a:pt x="268" y="1183"/>
                  <a:pt x="601" y="1183"/>
                </a:cubicBezTo>
                <a:cubicBezTo>
                  <a:pt x="917" y="1183"/>
                  <a:pt x="1184" y="917"/>
                  <a:pt x="1184" y="600"/>
                </a:cubicBezTo>
                <a:cubicBezTo>
                  <a:pt x="1184" y="267"/>
                  <a:pt x="917" y="0"/>
                  <a:pt x="60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38"/>
          <p:cNvSpPr/>
          <p:nvPr/>
        </p:nvSpPr>
        <p:spPr>
          <a:xfrm>
            <a:off x="4446967" y="2990505"/>
            <a:ext cx="1167516" cy="58"/>
          </a:xfrm>
          <a:custGeom>
            <a:avLst/>
            <a:gdLst/>
            <a:ahLst/>
            <a:cxnLst/>
            <a:rect l="l" t="t" r="r" b="b"/>
            <a:pathLst>
              <a:path w="20063" h="1" fill="none" extrusionOk="0">
                <a:moveTo>
                  <a:pt x="0" y="0"/>
                </a:moveTo>
                <a:lnTo>
                  <a:pt x="20062" y="0"/>
                </a:ln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miter lim="166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38"/>
          <p:cNvSpPr/>
          <p:nvPr/>
        </p:nvSpPr>
        <p:spPr>
          <a:xfrm>
            <a:off x="5576583" y="2954251"/>
            <a:ext cx="80829" cy="68842"/>
          </a:xfrm>
          <a:custGeom>
            <a:avLst/>
            <a:gdLst/>
            <a:ahLst/>
            <a:cxnLst/>
            <a:rect l="l" t="t" r="r" b="b"/>
            <a:pathLst>
              <a:path w="1389" h="1183" extrusionOk="0">
                <a:moveTo>
                  <a:pt x="650" y="1"/>
                </a:moveTo>
                <a:cubicBezTo>
                  <a:pt x="413" y="1"/>
                  <a:pt x="180" y="139"/>
                  <a:pt x="100" y="407"/>
                </a:cubicBezTo>
                <a:cubicBezTo>
                  <a:pt x="0" y="723"/>
                  <a:pt x="167" y="1056"/>
                  <a:pt x="483" y="1156"/>
                </a:cubicBezTo>
                <a:cubicBezTo>
                  <a:pt x="542" y="1174"/>
                  <a:pt x="599" y="1183"/>
                  <a:pt x="655" y="1183"/>
                </a:cubicBezTo>
                <a:cubicBezTo>
                  <a:pt x="1065" y="1183"/>
                  <a:pt x="1388" y="734"/>
                  <a:pt x="1183" y="323"/>
                </a:cubicBezTo>
                <a:cubicBezTo>
                  <a:pt x="1067" y="106"/>
                  <a:pt x="857" y="1"/>
                  <a:pt x="6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38"/>
          <p:cNvSpPr/>
          <p:nvPr/>
        </p:nvSpPr>
        <p:spPr>
          <a:xfrm>
            <a:off x="4032933" y="2986606"/>
            <a:ext cx="411188" cy="890171"/>
          </a:xfrm>
          <a:custGeom>
            <a:avLst/>
            <a:gdLst/>
            <a:ahLst/>
            <a:cxnLst/>
            <a:rect l="l" t="t" r="r" b="b"/>
            <a:pathLst>
              <a:path w="7066" h="15297" fill="none" extrusionOk="0">
                <a:moveTo>
                  <a:pt x="0" y="15297"/>
                </a:moveTo>
                <a:lnTo>
                  <a:pt x="7065" y="0"/>
                </a:lnTo>
              </a:path>
            </a:pathLst>
          </a:custGeom>
          <a:noFill/>
          <a:ln w="190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38"/>
          <p:cNvSpPr/>
          <p:nvPr/>
        </p:nvSpPr>
        <p:spPr>
          <a:xfrm>
            <a:off x="3889374" y="3726463"/>
            <a:ext cx="287122" cy="287064"/>
          </a:xfrm>
          <a:custGeom>
            <a:avLst/>
            <a:gdLst/>
            <a:ahLst/>
            <a:cxnLst/>
            <a:rect l="l" t="t" r="r" b="b"/>
            <a:pathLst>
              <a:path w="4934" h="4933" extrusionOk="0">
                <a:moveTo>
                  <a:pt x="2467" y="0"/>
                </a:moveTo>
                <a:cubicBezTo>
                  <a:pt x="1101" y="0"/>
                  <a:pt x="1" y="1100"/>
                  <a:pt x="1" y="2466"/>
                </a:cubicBezTo>
                <a:cubicBezTo>
                  <a:pt x="1" y="3833"/>
                  <a:pt x="1101" y="4932"/>
                  <a:pt x="2467" y="4932"/>
                </a:cubicBezTo>
                <a:cubicBezTo>
                  <a:pt x="3833" y="4932"/>
                  <a:pt x="4933" y="3833"/>
                  <a:pt x="4933" y="2466"/>
                </a:cubicBezTo>
                <a:cubicBezTo>
                  <a:pt x="4933" y="1100"/>
                  <a:pt x="3833" y="0"/>
                  <a:pt x="246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38"/>
          <p:cNvSpPr/>
          <p:nvPr/>
        </p:nvSpPr>
        <p:spPr>
          <a:xfrm>
            <a:off x="2978908" y="1932627"/>
            <a:ext cx="657459" cy="657459"/>
          </a:xfrm>
          <a:custGeom>
            <a:avLst/>
            <a:gdLst/>
            <a:ahLst/>
            <a:cxnLst/>
            <a:rect l="l" t="t" r="r" b="b"/>
            <a:pathLst>
              <a:path w="11298" h="11298" extrusionOk="0">
                <a:moveTo>
                  <a:pt x="5649" y="0"/>
                </a:moveTo>
                <a:cubicBezTo>
                  <a:pt x="2517" y="0"/>
                  <a:pt x="1" y="2533"/>
                  <a:pt x="1" y="5649"/>
                </a:cubicBezTo>
                <a:cubicBezTo>
                  <a:pt x="1" y="8765"/>
                  <a:pt x="2517" y="11297"/>
                  <a:pt x="5649" y="11297"/>
                </a:cubicBezTo>
                <a:cubicBezTo>
                  <a:pt x="8765" y="11297"/>
                  <a:pt x="11298" y="8765"/>
                  <a:pt x="11298" y="5649"/>
                </a:cubicBezTo>
                <a:cubicBezTo>
                  <a:pt x="11298" y="2533"/>
                  <a:pt x="8765" y="0"/>
                  <a:pt x="564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38"/>
          <p:cNvSpPr/>
          <p:nvPr/>
        </p:nvSpPr>
        <p:spPr>
          <a:xfrm>
            <a:off x="4440158" y="2990505"/>
            <a:ext cx="793222" cy="1150989"/>
          </a:xfrm>
          <a:custGeom>
            <a:avLst/>
            <a:gdLst/>
            <a:ahLst/>
            <a:cxnLst/>
            <a:rect l="l" t="t" r="r" b="b"/>
            <a:pathLst>
              <a:path w="13631" h="19779" fill="none" extrusionOk="0">
                <a:moveTo>
                  <a:pt x="13631" y="19779"/>
                </a:move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166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38"/>
          <p:cNvSpPr/>
          <p:nvPr/>
        </p:nvSpPr>
        <p:spPr>
          <a:xfrm>
            <a:off x="5089810" y="3996999"/>
            <a:ext cx="287064" cy="287995"/>
          </a:xfrm>
          <a:custGeom>
            <a:avLst/>
            <a:gdLst/>
            <a:ahLst/>
            <a:cxnLst/>
            <a:rect l="l" t="t" r="r" b="b"/>
            <a:pathLst>
              <a:path w="4933" h="4949" extrusionOk="0">
                <a:moveTo>
                  <a:pt x="2467" y="0"/>
                </a:moveTo>
                <a:cubicBezTo>
                  <a:pt x="1100" y="0"/>
                  <a:pt x="0" y="1117"/>
                  <a:pt x="0" y="2483"/>
                </a:cubicBezTo>
                <a:cubicBezTo>
                  <a:pt x="0" y="3849"/>
                  <a:pt x="1100" y="4949"/>
                  <a:pt x="2467" y="4949"/>
                </a:cubicBezTo>
                <a:cubicBezTo>
                  <a:pt x="3833" y="4949"/>
                  <a:pt x="4933" y="3849"/>
                  <a:pt x="4933" y="2483"/>
                </a:cubicBezTo>
                <a:cubicBezTo>
                  <a:pt x="4933" y="1117"/>
                  <a:pt x="3833" y="0"/>
                  <a:pt x="24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38"/>
          <p:cNvSpPr/>
          <p:nvPr/>
        </p:nvSpPr>
        <p:spPr>
          <a:xfrm>
            <a:off x="4446967" y="2990505"/>
            <a:ext cx="58" cy="1385680"/>
          </a:xfrm>
          <a:custGeom>
            <a:avLst/>
            <a:gdLst/>
            <a:ahLst/>
            <a:cxnLst/>
            <a:rect l="l" t="t" r="r" b="b"/>
            <a:pathLst>
              <a:path w="1" h="23812" fill="none" extrusionOk="0">
                <a:moveTo>
                  <a:pt x="0" y="0"/>
                </a:moveTo>
                <a:lnTo>
                  <a:pt x="0" y="2381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166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38"/>
          <p:cNvSpPr/>
          <p:nvPr/>
        </p:nvSpPr>
        <p:spPr>
          <a:xfrm>
            <a:off x="4173524" y="4117225"/>
            <a:ext cx="547882" cy="547882"/>
          </a:xfrm>
          <a:custGeom>
            <a:avLst/>
            <a:gdLst/>
            <a:ahLst/>
            <a:cxnLst/>
            <a:rect l="l" t="t" r="r" b="b"/>
            <a:pathLst>
              <a:path w="9415" h="9415" extrusionOk="0">
                <a:moveTo>
                  <a:pt x="4699" y="0"/>
                </a:moveTo>
                <a:cubicBezTo>
                  <a:pt x="2100" y="0"/>
                  <a:pt x="0" y="2116"/>
                  <a:pt x="0" y="4716"/>
                </a:cubicBezTo>
                <a:cubicBezTo>
                  <a:pt x="0" y="7315"/>
                  <a:pt x="2100" y="9415"/>
                  <a:pt x="4699" y="9415"/>
                </a:cubicBezTo>
                <a:cubicBezTo>
                  <a:pt x="7298" y="9415"/>
                  <a:pt x="9415" y="7315"/>
                  <a:pt x="9415" y="4716"/>
                </a:cubicBezTo>
                <a:cubicBezTo>
                  <a:pt x="9415" y="2116"/>
                  <a:pt x="7298" y="0"/>
                  <a:pt x="469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38"/>
          <p:cNvSpPr/>
          <p:nvPr/>
        </p:nvSpPr>
        <p:spPr>
          <a:xfrm>
            <a:off x="2663800" y="3603328"/>
            <a:ext cx="883362" cy="883362"/>
          </a:xfrm>
          <a:custGeom>
            <a:avLst/>
            <a:gdLst/>
            <a:ahLst/>
            <a:cxnLst/>
            <a:rect l="l" t="t" r="r" b="b"/>
            <a:pathLst>
              <a:path w="15180" h="15180" extrusionOk="0">
                <a:moveTo>
                  <a:pt x="7582" y="0"/>
                </a:moveTo>
                <a:cubicBezTo>
                  <a:pt x="3399" y="0"/>
                  <a:pt x="0" y="3399"/>
                  <a:pt x="0" y="7582"/>
                </a:cubicBezTo>
                <a:cubicBezTo>
                  <a:pt x="0" y="11781"/>
                  <a:pt x="3399" y="15180"/>
                  <a:pt x="7582" y="15180"/>
                </a:cubicBezTo>
                <a:cubicBezTo>
                  <a:pt x="11781" y="15180"/>
                  <a:pt x="15180" y="11781"/>
                  <a:pt x="15180" y="7582"/>
                </a:cubicBezTo>
                <a:cubicBezTo>
                  <a:pt x="15180" y="3399"/>
                  <a:pt x="11781" y="0"/>
                  <a:pt x="75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38"/>
          <p:cNvSpPr/>
          <p:nvPr/>
        </p:nvSpPr>
        <p:spPr>
          <a:xfrm>
            <a:off x="4450807" y="2203105"/>
            <a:ext cx="1646557" cy="780652"/>
          </a:xfrm>
          <a:custGeom>
            <a:avLst/>
            <a:gdLst/>
            <a:ahLst/>
            <a:cxnLst/>
            <a:rect l="l" t="t" r="r" b="b"/>
            <a:pathLst>
              <a:path w="28295" h="13415" fill="none" extrusionOk="0">
                <a:moveTo>
                  <a:pt x="28294" y="1"/>
                </a:moveTo>
                <a:lnTo>
                  <a:pt x="1" y="13415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166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38"/>
          <p:cNvSpPr/>
          <p:nvPr/>
        </p:nvSpPr>
        <p:spPr>
          <a:xfrm>
            <a:off x="5676440" y="1781327"/>
            <a:ext cx="841696" cy="842686"/>
          </a:xfrm>
          <a:custGeom>
            <a:avLst/>
            <a:gdLst/>
            <a:ahLst/>
            <a:cxnLst/>
            <a:rect l="l" t="t" r="r" b="b"/>
            <a:pathLst>
              <a:path w="14464" h="14481" extrusionOk="0">
                <a:moveTo>
                  <a:pt x="7232" y="1"/>
                </a:moveTo>
                <a:cubicBezTo>
                  <a:pt x="3233" y="1"/>
                  <a:pt x="0" y="3250"/>
                  <a:pt x="0" y="7249"/>
                </a:cubicBezTo>
                <a:cubicBezTo>
                  <a:pt x="0" y="11248"/>
                  <a:pt x="3233" y="14481"/>
                  <a:pt x="7232" y="14481"/>
                </a:cubicBezTo>
                <a:cubicBezTo>
                  <a:pt x="11231" y="14481"/>
                  <a:pt x="14464" y="11248"/>
                  <a:pt x="14464" y="7249"/>
                </a:cubicBezTo>
                <a:cubicBezTo>
                  <a:pt x="14464" y="3250"/>
                  <a:pt x="11231" y="1"/>
                  <a:pt x="723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38"/>
          <p:cNvSpPr/>
          <p:nvPr/>
        </p:nvSpPr>
        <p:spPr>
          <a:xfrm>
            <a:off x="3816734" y="2381761"/>
            <a:ext cx="1205341" cy="1205341"/>
          </a:xfrm>
          <a:custGeom>
            <a:avLst/>
            <a:gdLst/>
            <a:ahLst/>
            <a:cxnLst/>
            <a:rect l="l" t="t" r="r" b="b"/>
            <a:pathLst>
              <a:path w="20713" h="20713" extrusionOk="0">
                <a:moveTo>
                  <a:pt x="10348" y="0"/>
                </a:moveTo>
                <a:cubicBezTo>
                  <a:pt x="4633" y="0"/>
                  <a:pt x="0" y="4649"/>
                  <a:pt x="0" y="10365"/>
                </a:cubicBezTo>
                <a:cubicBezTo>
                  <a:pt x="0" y="16080"/>
                  <a:pt x="4633" y="20712"/>
                  <a:pt x="10348" y="20712"/>
                </a:cubicBezTo>
                <a:cubicBezTo>
                  <a:pt x="16063" y="20712"/>
                  <a:pt x="20712" y="16080"/>
                  <a:pt x="20712" y="10365"/>
                </a:cubicBezTo>
                <a:cubicBezTo>
                  <a:pt x="20712" y="4649"/>
                  <a:pt x="16063" y="0"/>
                  <a:pt x="1034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38"/>
          <p:cNvSpPr txBox="1"/>
          <p:nvPr/>
        </p:nvSpPr>
        <p:spPr>
          <a:xfrm flipH="1">
            <a:off x="3816655" y="2829841"/>
            <a:ext cx="12054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sz="1500"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09" name="Google Shape;909;p38"/>
          <p:cNvSpPr txBox="1"/>
          <p:nvPr/>
        </p:nvSpPr>
        <p:spPr>
          <a:xfrm flipH="1">
            <a:off x="3844308" y="1730500"/>
            <a:ext cx="12054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NEPTUNE</a:t>
            </a:r>
            <a:endParaRPr sz="1500"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10" name="Google Shape;910;p38"/>
          <p:cNvSpPr txBox="1"/>
          <p:nvPr/>
        </p:nvSpPr>
        <p:spPr>
          <a:xfrm flipH="1">
            <a:off x="2680055" y="3901422"/>
            <a:ext cx="8418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sz="1200"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11" name="Google Shape;911;p38"/>
          <p:cNvSpPr txBox="1"/>
          <p:nvPr/>
        </p:nvSpPr>
        <p:spPr>
          <a:xfrm flipH="1">
            <a:off x="5676321" y="2059069"/>
            <a:ext cx="8418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sz="1200"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12" name="Google Shape;912;p38"/>
          <p:cNvSpPr txBox="1"/>
          <p:nvPr/>
        </p:nvSpPr>
        <p:spPr>
          <a:xfrm flipH="1">
            <a:off x="2886686" y="2117764"/>
            <a:ext cx="8418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SUN</a:t>
            </a:r>
            <a:endParaRPr sz="1200"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913" name="Google Shape;913;p38"/>
          <p:cNvGrpSpPr/>
          <p:nvPr/>
        </p:nvGrpSpPr>
        <p:grpSpPr>
          <a:xfrm>
            <a:off x="412358" y="3954035"/>
            <a:ext cx="2022104" cy="916065"/>
            <a:chOff x="412358" y="3649235"/>
            <a:chExt cx="2022104" cy="916065"/>
          </a:xfrm>
        </p:grpSpPr>
        <p:sp>
          <p:nvSpPr>
            <p:cNvPr id="914" name="Google Shape;914;p38"/>
            <p:cNvSpPr/>
            <p:nvPr/>
          </p:nvSpPr>
          <p:spPr>
            <a:xfrm flipH="1">
              <a:off x="412358" y="3746429"/>
              <a:ext cx="169321" cy="169299"/>
            </a:xfrm>
            <a:custGeom>
              <a:avLst/>
              <a:gdLst/>
              <a:ahLst/>
              <a:cxnLst/>
              <a:rect l="l" t="t" r="r" b="b"/>
              <a:pathLst>
                <a:path w="701" h="701" extrusionOk="0">
                  <a:moveTo>
                    <a:pt x="350" y="1"/>
                  </a:moveTo>
                  <a:cubicBezTo>
                    <a:pt x="150" y="1"/>
                    <a:pt x="0" y="151"/>
                    <a:pt x="0" y="351"/>
                  </a:cubicBezTo>
                  <a:cubicBezTo>
                    <a:pt x="0" y="551"/>
                    <a:pt x="150" y="701"/>
                    <a:pt x="350" y="701"/>
                  </a:cubicBezTo>
                  <a:cubicBezTo>
                    <a:pt x="550" y="701"/>
                    <a:pt x="700" y="551"/>
                    <a:pt x="700" y="351"/>
                  </a:cubicBezTo>
                  <a:cubicBezTo>
                    <a:pt x="700" y="151"/>
                    <a:pt x="550" y="1"/>
                    <a:pt x="3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grpSp>
          <p:nvGrpSpPr>
            <p:cNvPr id="915" name="Google Shape;915;p38"/>
            <p:cNvGrpSpPr/>
            <p:nvPr/>
          </p:nvGrpSpPr>
          <p:grpSpPr>
            <a:xfrm>
              <a:off x="760707" y="3649235"/>
              <a:ext cx="1673755" cy="916065"/>
              <a:chOff x="815445" y="3954035"/>
              <a:chExt cx="1673755" cy="916065"/>
            </a:xfrm>
          </p:grpSpPr>
          <p:sp>
            <p:nvSpPr>
              <p:cNvPr id="916" name="Google Shape;916;p38"/>
              <p:cNvSpPr txBox="1"/>
              <p:nvPr/>
            </p:nvSpPr>
            <p:spPr>
              <a:xfrm flipH="1">
                <a:off x="815501" y="4190600"/>
                <a:ext cx="1673700" cy="679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It has a beautiful name and it’s hot 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917" name="Google Shape;917;p38"/>
              <p:cNvSpPr txBox="1"/>
              <p:nvPr/>
            </p:nvSpPr>
            <p:spPr>
              <a:xfrm flipH="1">
                <a:off x="815445" y="3954035"/>
                <a:ext cx="1539600" cy="33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 b="1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VENUS</a:t>
                </a:r>
                <a:endParaRPr sz="1500" b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  <p:grpSp>
        <p:nvGrpSpPr>
          <p:cNvPr id="918" name="Google Shape;918;p38"/>
          <p:cNvGrpSpPr/>
          <p:nvPr/>
        </p:nvGrpSpPr>
        <p:grpSpPr>
          <a:xfrm>
            <a:off x="412358" y="2918985"/>
            <a:ext cx="2021979" cy="923215"/>
            <a:chOff x="412358" y="2614185"/>
            <a:chExt cx="2021979" cy="923215"/>
          </a:xfrm>
        </p:grpSpPr>
        <p:sp>
          <p:nvSpPr>
            <p:cNvPr id="919" name="Google Shape;919;p38"/>
            <p:cNvSpPr/>
            <p:nvPr/>
          </p:nvSpPr>
          <p:spPr>
            <a:xfrm flipH="1">
              <a:off x="412358" y="2724055"/>
              <a:ext cx="169321" cy="173404"/>
            </a:xfrm>
            <a:custGeom>
              <a:avLst/>
              <a:gdLst/>
              <a:ahLst/>
              <a:cxnLst/>
              <a:rect l="l" t="t" r="r" b="b"/>
              <a:pathLst>
                <a:path w="701" h="718" extrusionOk="0">
                  <a:moveTo>
                    <a:pt x="350" y="1"/>
                  </a:moveTo>
                  <a:cubicBezTo>
                    <a:pt x="150" y="1"/>
                    <a:pt x="0" y="167"/>
                    <a:pt x="0" y="367"/>
                  </a:cubicBezTo>
                  <a:cubicBezTo>
                    <a:pt x="0" y="550"/>
                    <a:pt x="150" y="717"/>
                    <a:pt x="350" y="717"/>
                  </a:cubicBezTo>
                  <a:cubicBezTo>
                    <a:pt x="550" y="717"/>
                    <a:pt x="700" y="550"/>
                    <a:pt x="700" y="367"/>
                  </a:cubicBezTo>
                  <a:cubicBezTo>
                    <a:pt x="700" y="167"/>
                    <a:pt x="550" y="1"/>
                    <a:pt x="3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grpSp>
          <p:nvGrpSpPr>
            <p:cNvPr id="920" name="Google Shape;920;p38"/>
            <p:cNvGrpSpPr/>
            <p:nvPr/>
          </p:nvGrpSpPr>
          <p:grpSpPr>
            <a:xfrm>
              <a:off x="760637" y="2614185"/>
              <a:ext cx="1673700" cy="923215"/>
              <a:chOff x="815376" y="2918985"/>
              <a:chExt cx="1673700" cy="923215"/>
            </a:xfrm>
          </p:grpSpPr>
          <p:sp>
            <p:nvSpPr>
              <p:cNvPr id="921" name="Google Shape;921;p38"/>
              <p:cNvSpPr txBox="1"/>
              <p:nvPr/>
            </p:nvSpPr>
            <p:spPr>
              <a:xfrm flipH="1">
                <a:off x="815376" y="3162700"/>
                <a:ext cx="1673700" cy="679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It’s a gas giant and the biggest planet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922" name="Google Shape;922;p38"/>
              <p:cNvSpPr txBox="1"/>
              <p:nvPr/>
            </p:nvSpPr>
            <p:spPr>
              <a:xfrm flipH="1">
                <a:off x="815445" y="2918985"/>
                <a:ext cx="1539600" cy="33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 b="1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JUPITER</a:t>
                </a:r>
                <a:endParaRPr sz="1500" b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  <p:grpSp>
        <p:nvGrpSpPr>
          <p:cNvPr id="923" name="Google Shape;923;p38"/>
          <p:cNvGrpSpPr/>
          <p:nvPr/>
        </p:nvGrpSpPr>
        <p:grpSpPr>
          <a:xfrm>
            <a:off x="412358" y="1781555"/>
            <a:ext cx="2022096" cy="923215"/>
            <a:chOff x="412358" y="1476755"/>
            <a:chExt cx="2022096" cy="923215"/>
          </a:xfrm>
        </p:grpSpPr>
        <p:sp>
          <p:nvSpPr>
            <p:cNvPr id="924" name="Google Shape;924;p38"/>
            <p:cNvSpPr/>
            <p:nvPr/>
          </p:nvSpPr>
          <p:spPr>
            <a:xfrm flipH="1">
              <a:off x="412358" y="1571956"/>
              <a:ext cx="169321" cy="169299"/>
            </a:xfrm>
            <a:custGeom>
              <a:avLst/>
              <a:gdLst/>
              <a:ahLst/>
              <a:cxnLst/>
              <a:rect l="l" t="t" r="r" b="b"/>
              <a:pathLst>
                <a:path w="701" h="701" extrusionOk="0">
                  <a:moveTo>
                    <a:pt x="350" y="1"/>
                  </a:moveTo>
                  <a:cubicBezTo>
                    <a:pt x="150" y="1"/>
                    <a:pt x="0" y="151"/>
                    <a:pt x="0" y="351"/>
                  </a:cubicBezTo>
                  <a:cubicBezTo>
                    <a:pt x="0" y="551"/>
                    <a:pt x="150" y="701"/>
                    <a:pt x="350" y="701"/>
                  </a:cubicBezTo>
                  <a:cubicBezTo>
                    <a:pt x="550" y="701"/>
                    <a:pt x="700" y="551"/>
                    <a:pt x="700" y="351"/>
                  </a:cubicBezTo>
                  <a:cubicBezTo>
                    <a:pt x="700" y="151"/>
                    <a:pt x="550" y="1"/>
                    <a:pt x="3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grpSp>
          <p:nvGrpSpPr>
            <p:cNvPr id="925" name="Google Shape;925;p38"/>
            <p:cNvGrpSpPr/>
            <p:nvPr/>
          </p:nvGrpSpPr>
          <p:grpSpPr>
            <a:xfrm>
              <a:off x="760723" y="1476755"/>
              <a:ext cx="1673731" cy="923215"/>
              <a:chOff x="815445" y="1781585"/>
              <a:chExt cx="1980981" cy="923215"/>
            </a:xfrm>
          </p:grpSpPr>
          <p:sp>
            <p:nvSpPr>
              <p:cNvPr id="926" name="Google Shape;926;p38"/>
              <p:cNvSpPr txBox="1"/>
              <p:nvPr/>
            </p:nvSpPr>
            <p:spPr>
              <a:xfrm flipH="1">
                <a:off x="815527" y="2025300"/>
                <a:ext cx="1980900" cy="679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It’s the farthest planet from the Sun   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927" name="Google Shape;927;p38"/>
              <p:cNvSpPr txBox="1"/>
              <p:nvPr/>
            </p:nvSpPr>
            <p:spPr>
              <a:xfrm flipH="1">
                <a:off x="815445" y="1781585"/>
                <a:ext cx="1539600" cy="33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 b="1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NEPTUNE</a:t>
                </a:r>
                <a:endParaRPr sz="1500" b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  <p:sp>
        <p:nvSpPr>
          <p:cNvPr id="928" name="Google Shape;928;p38"/>
          <p:cNvSpPr/>
          <p:nvPr/>
        </p:nvSpPr>
        <p:spPr>
          <a:xfrm>
            <a:off x="8573833" y="3542805"/>
            <a:ext cx="169321" cy="173404"/>
          </a:xfrm>
          <a:custGeom>
            <a:avLst/>
            <a:gdLst/>
            <a:ahLst/>
            <a:cxnLst/>
            <a:rect l="l" t="t" r="r" b="b"/>
            <a:pathLst>
              <a:path w="701" h="718" extrusionOk="0">
                <a:moveTo>
                  <a:pt x="350" y="1"/>
                </a:moveTo>
                <a:cubicBezTo>
                  <a:pt x="150" y="1"/>
                  <a:pt x="0" y="167"/>
                  <a:pt x="0" y="367"/>
                </a:cubicBezTo>
                <a:cubicBezTo>
                  <a:pt x="0" y="550"/>
                  <a:pt x="150" y="717"/>
                  <a:pt x="350" y="717"/>
                </a:cubicBezTo>
                <a:cubicBezTo>
                  <a:pt x="550" y="717"/>
                  <a:pt x="700" y="550"/>
                  <a:pt x="700" y="367"/>
                </a:cubicBezTo>
                <a:cubicBezTo>
                  <a:pt x="700" y="167"/>
                  <a:pt x="550" y="1"/>
                  <a:pt x="35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9" name="Google Shape;929;p38"/>
          <p:cNvGrpSpPr/>
          <p:nvPr/>
        </p:nvGrpSpPr>
        <p:grpSpPr>
          <a:xfrm flipH="1">
            <a:off x="6721175" y="3432935"/>
            <a:ext cx="1673700" cy="923215"/>
            <a:chOff x="815376" y="2918985"/>
            <a:chExt cx="1673700" cy="923215"/>
          </a:xfrm>
        </p:grpSpPr>
        <p:sp>
          <p:nvSpPr>
            <p:cNvPr id="930" name="Google Shape;930;p38"/>
            <p:cNvSpPr txBox="1"/>
            <p:nvPr/>
          </p:nvSpPr>
          <p:spPr>
            <a:xfrm flipH="1">
              <a:off x="815376" y="3162700"/>
              <a:ext cx="1673700" cy="67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Despite being red, it’s a cold place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931" name="Google Shape;931;p38"/>
            <p:cNvSpPr txBox="1"/>
            <p:nvPr/>
          </p:nvSpPr>
          <p:spPr>
            <a:xfrm flipH="1">
              <a:off x="815445" y="2918985"/>
              <a:ext cx="1539600" cy="33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MARS</a:t>
              </a:r>
              <a:endParaRPr sz="15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932" name="Google Shape;932;p38"/>
          <p:cNvGrpSpPr/>
          <p:nvPr/>
        </p:nvGrpSpPr>
        <p:grpSpPr>
          <a:xfrm>
            <a:off x="6721144" y="2295505"/>
            <a:ext cx="2022010" cy="923215"/>
            <a:chOff x="6721144" y="1990705"/>
            <a:chExt cx="2022010" cy="923215"/>
          </a:xfrm>
        </p:grpSpPr>
        <p:sp>
          <p:nvSpPr>
            <p:cNvPr id="933" name="Google Shape;933;p38"/>
            <p:cNvSpPr/>
            <p:nvPr/>
          </p:nvSpPr>
          <p:spPr>
            <a:xfrm>
              <a:off x="8573833" y="2085906"/>
              <a:ext cx="169321" cy="169299"/>
            </a:xfrm>
            <a:custGeom>
              <a:avLst/>
              <a:gdLst/>
              <a:ahLst/>
              <a:cxnLst/>
              <a:rect l="l" t="t" r="r" b="b"/>
              <a:pathLst>
                <a:path w="701" h="701" extrusionOk="0">
                  <a:moveTo>
                    <a:pt x="350" y="1"/>
                  </a:moveTo>
                  <a:cubicBezTo>
                    <a:pt x="150" y="1"/>
                    <a:pt x="0" y="151"/>
                    <a:pt x="0" y="351"/>
                  </a:cubicBezTo>
                  <a:cubicBezTo>
                    <a:pt x="0" y="551"/>
                    <a:pt x="150" y="701"/>
                    <a:pt x="350" y="701"/>
                  </a:cubicBezTo>
                  <a:cubicBezTo>
                    <a:pt x="550" y="701"/>
                    <a:pt x="700" y="551"/>
                    <a:pt x="700" y="351"/>
                  </a:cubicBezTo>
                  <a:cubicBezTo>
                    <a:pt x="700" y="151"/>
                    <a:pt x="550" y="1"/>
                    <a:pt x="3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grpSp>
          <p:nvGrpSpPr>
            <p:cNvPr id="934" name="Google Shape;934;p38"/>
            <p:cNvGrpSpPr/>
            <p:nvPr/>
          </p:nvGrpSpPr>
          <p:grpSpPr>
            <a:xfrm flipH="1">
              <a:off x="6721144" y="1990705"/>
              <a:ext cx="1673731" cy="923215"/>
              <a:chOff x="815445" y="1781585"/>
              <a:chExt cx="1980981" cy="923215"/>
            </a:xfrm>
          </p:grpSpPr>
          <p:sp>
            <p:nvSpPr>
              <p:cNvPr id="935" name="Google Shape;935;p38"/>
              <p:cNvSpPr txBox="1"/>
              <p:nvPr/>
            </p:nvSpPr>
            <p:spPr>
              <a:xfrm flipH="1">
                <a:off x="815527" y="2025300"/>
                <a:ext cx="1980900" cy="679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It’s the center of our Solar System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936" name="Google Shape;936;p38"/>
              <p:cNvSpPr txBox="1"/>
              <p:nvPr/>
            </p:nvSpPr>
            <p:spPr>
              <a:xfrm flipH="1">
                <a:off x="815445" y="1781585"/>
                <a:ext cx="1539600" cy="33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 b="1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SUN</a:t>
                </a:r>
                <a:endParaRPr sz="1500" b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  <p:sp>
        <p:nvSpPr>
          <p:cNvPr id="937" name="Google Shape;937;p38"/>
          <p:cNvSpPr txBox="1">
            <a:spLocks noGrp="1"/>
          </p:cNvSpPr>
          <p:nvPr>
            <p:ph type="ctrTitle"/>
          </p:nvPr>
        </p:nvSpPr>
        <p:spPr>
          <a:xfrm>
            <a:off x="311700" y="335325"/>
            <a:ext cx="8520600" cy="53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Brainstorming Infographics</a:t>
            </a:r>
            <a:endParaRPr sz="35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39"/>
          <p:cNvSpPr/>
          <p:nvPr/>
        </p:nvSpPr>
        <p:spPr>
          <a:xfrm>
            <a:off x="4472757" y="2122470"/>
            <a:ext cx="204600" cy="163380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39"/>
          <p:cNvSpPr/>
          <p:nvPr/>
        </p:nvSpPr>
        <p:spPr>
          <a:xfrm rot="5400000">
            <a:off x="5162862" y="2001074"/>
            <a:ext cx="680700" cy="18606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39"/>
          <p:cNvSpPr/>
          <p:nvPr/>
        </p:nvSpPr>
        <p:spPr>
          <a:xfrm rot="-5400000">
            <a:off x="3295562" y="1996985"/>
            <a:ext cx="680700" cy="18687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39"/>
          <p:cNvSpPr/>
          <p:nvPr/>
        </p:nvSpPr>
        <p:spPr>
          <a:xfrm>
            <a:off x="3967843" y="2406974"/>
            <a:ext cx="1207500" cy="10461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39"/>
          <p:cNvSpPr/>
          <p:nvPr/>
        </p:nvSpPr>
        <p:spPr>
          <a:xfrm>
            <a:off x="4133462" y="2493159"/>
            <a:ext cx="873600" cy="873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39"/>
          <p:cNvSpPr txBox="1"/>
          <p:nvPr/>
        </p:nvSpPr>
        <p:spPr>
          <a:xfrm flipH="1">
            <a:off x="4083775" y="2805224"/>
            <a:ext cx="973200" cy="2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NEPTUNE</a:t>
            </a:r>
            <a:endParaRPr sz="1200"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48" name="Google Shape;948;p39"/>
          <p:cNvSpPr txBox="1"/>
          <p:nvPr/>
        </p:nvSpPr>
        <p:spPr>
          <a:xfrm flipH="1">
            <a:off x="5289575" y="2846408"/>
            <a:ext cx="978900" cy="1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EARTH</a:t>
            </a:r>
            <a:endParaRPr sz="1200"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49" name="Google Shape;949;p39"/>
          <p:cNvSpPr txBox="1"/>
          <p:nvPr/>
        </p:nvSpPr>
        <p:spPr>
          <a:xfrm flipH="1">
            <a:off x="2876237" y="2845092"/>
            <a:ext cx="978900" cy="1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SUN</a:t>
            </a:r>
            <a:endParaRPr sz="1200"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950" name="Google Shape;950;p39"/>
          <p:cNvGrpSpPr/>
          <p:nvPr/>
        </p:nvGrpSpPr>
        <p:grpSpPr>
          <a:xfrm>
            <a:off x="453625" y="2405671"/>
            <a:ext cx="2062500" cy="906666"/>
            <a:chOff x="433533" y="2464309"/>
            <a:chExt cx="2062500" cy="906666"/>
          </a:xfrm>
        </p:grpSpPr>
        <p:sp>
          <p:nvSpPr>
            <p:cNvPr id="951" name="Google Shape;951;p39"/>
            <p:cNvSpPr txBox="1"/>
            <p:nvPr/>
          </p:nvSpPr>
          <p:spPr>
            <a:xfrm>
              <a:off x="433533" y="2709175"/>
              <a:ext cx="2062500" cy="66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 is the second planet from the Sun. It is named after a Roman goddess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952" name="Google Shape;952;p39"/>
            <p:cNvSpPr txBox="1"/>
            <p:nvPr/>
          </p:nvSpPr>
          <p:spPr>
            <a:xfrm>
              <a:off x="703916" y="2464309"/>
              <a:ext cx="13542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</a:t>
              </a:r>
              <a:endParaRPr sz="13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953" name="Google Shape;953;p39"/>
          <p:cNvGrpSpPr/>
          <p:nvPr/>
        </p:nvGrpSpPr>
        <p:grpSpPr>
          <a:xfrm>
            <a:off x="6623864" y="2405558"/>
            <a:ext cx="2062435" cy="906658"/>
            <a:chOff x="6597385" y="2464309"/>
            <a:chExt cx="2229900" cy="906658"/>
          </a:xfrm>
        </p:grpSpPr>
        <p:sp>
          <p:nvSpPr>
            <p:cNvPr id="954" name="Google Shape;954;p39"/>
            <p:cNvSpPr txBox="1"/>
            <p:nvPr/>
          </p:nvSpPr>
          <p:spPr>
            <a:xfrm>
              <a:off x="6597385" y="2709167"/>
              <a:ext cx="2229900" cy="66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 is the fifth planet from the Sun and the largest in the Solar System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955" name="Google Shape;955;p39"/>
            <p:cNvSpPr txBox="1"/>
            <p:nvPr/>
          </p:nvSpPr>
          <p:spPr>
            <a:xfrm>
              <a:off x="7035235" y="2464309"/>
              <a:ext cx="13542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</a:t>
              </a:r>
              <a:endParaRPr sz="13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956" name="Google Shape;956;p39"/>
          <p:cNvGrpSpPr/>
          <p:nvPr/>
        </p:nvGrpSpPr>
        <p:grpSpPr>
          <a:xfrm>
            <a:off x="3536615" y="1249059"/>
            <a:ext cx="2062500" cy="889829"/>
            <a:chOff x="3536615" y="1052308"/>
            <a:chExt cx="2062500" cy="889829"/>
          </a:xfrm>
        </p:grpSpPr>
        <p:sp>
          <p:nvSpPr>
            <p:cNvPr id="957" name="Google Shape;957;p39"/>
            <p:cNvSpPr txBox="1"/>
            <p:nvPr/>
          </p:nvSpPr>
          <p:spPr>
            <a:xfrm>
              <a:off x="3536615" y="1280337"/>
              <a:ext cx="2062500" cy="66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 is the smallest and innermost planet in the entire Solar System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958" name="Google Shape;958;p39"/>
            <p:cNvSpPr txBox="1"/>
            <p:nvPr/>
          </p:nvSpPr>
          <p:spPr>
            <a:xfrm>
              <a:off x="3890765" y="1052308"/>
              <a:ext cx="13542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</a:t>
              </a:r>
              <a:endParaRPr sz="12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959" name="Google Shape;959;p39"/>
          <p:cNvGrpSpPr/>
          <p:nvPr/>
        </p:nvGrpSpPr>
        <p:grpSpPr>
          <a:xfrm>
            <a:off x="3536648" y="3717991"/>
            <a:ext cx="2062435" cy="892382"/>
            <a:chOff x="3457044" y="3928996"/>
            <a:chExt cx="2229900" cy="892382"/>
          </a:xfrm>
        </p:grpSpPr>
        <p:sp>
          <p:nvSpPr>
            <p:cNvPr id="960" name="Google Shape;960;p39"/>
            <p:cNvSpPr txBox="1"/>
            <p:nvPr/>
          </p:nvSpPr>
          <p:spPr>
            <a:xfrm>
              <a:off x="3457044" y="4159578"/>
              <a:ext cx="2229900" cy="66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Saturn is the sixth planet from the Sun and the second-largest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961" name="Google Shape;961;p39"/>
            <p:cNvSpPr txBox="1"/>
            <p:nvPr/>
          </p:nvSpPr>
          <p:spPr>
            <a:xfrm>
              <a:off x="3894894" y="3928996"/>
              <a:ext cx="13542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SATURN</a:t>
              </a:r>
              <a:endParaRPr sz="12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962" name="Google Shape;962;p39"/>
          <p:cNvSpPr txBox="1">
            <a:spLocks noGrp="1"/>
          </p:cNvSpPr>
          <p:nvPr>
            <p:ph type="ctrTitle"/>
          </p:nvPr>
        </p:nvSpPr>
        <p:spPr>
          <a:xfrm>
            <a:off x="311700" y="335325"/>
            <a:ext cx="8520600" cy="53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Brainstorming Infographics</a:t>
            </a:r>
            <a:endParaRPr sz="35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40"/>
          <p:cNvSpPr/>
          <p:nvPr/>
        </p:nvSpPr>
        <p:spPr>
          <a:xfrm>
            <a:off x="6868879" y="2748475"/>
            <a:ext cx="1824900" cy="12684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40"/>
          <p:cNvSpPr/>
          <p:nvPr/>
        </p:nvSpPr>
        <p:spPr>
          <a:xfrm>
            <a:off x="5007548" y="3313090"/>
            <a:ext cx="891820" cy="606681"/>
          </a:xfrm>
          <a:custGeom>
            <a:avLst/>
            <a:gdLst/>
            <a:ahLst/>
            <a:cxnLst/>
            <a:rect l="l" t="t" r="r" b="b"/>
            <a:pathLst>
              <a:path w="12298" h="8366" fill="none" extrusionOk="0">
                <a:moveTo>
                  <a:pt x="12298" y="8365"/>
                </a:moveTo>
                <a:cubicBezTo>
                  <a:pt x="12148" y="5516"/>
                  <a:pt x="10432" y="250"/>
                  <a:pt x="1" y="0"/>
                </a:cubicBezTo>
              </a:path>
            </a:pathLst>
          </a:custGeom>
          <a:noFill/>
          <a:ln w="9575" cap="rnd" cmpd="sng">
            <a:solidFill>
              <a:srgbClr val="EF25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40"/>
          <p:cNvSpPr/>
          <p:nvPr/>
        </p:nvSpPr>
        <p:spPr>
          <a:xfrm>
            <a:off x="4921762" y="3311857"/>
            <a:ext cx="41190" cy="73"/>
          </a:xfrm>
          <a:custGeom>
            <a:avLst/>
            <a:gdLst/>
            <a:ahLst/>
            <a:cxnLst/>
            <a:rect l="l" t="t" r="r" b="b"/>
            <a:pathLst>
              <a:path w="568" h="1" fill="none" extrusionOk="0">
                <a:moveTo>
                  <a:pt x="567" y="1"/>
                </a:moveTo>
                <a:lnTo>
                  <a:pt x="1" y="1"/>
                </a:lnTo>
              </a:path>
            </a:pathLst>
          </a:custGeom>
          <a:noFill/>
          <a:ln w="9575" cap="rnd" cmpd="sng">
            <a:solidFill>
              <a:srgbClr val="4E4E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40"/>
          <p:cNvSpPr/>
          <p:nvPr/>
        </p:nvSpPr>
        <p:spPr>
          <a:xfrm>
            <a:off x="3951510" y="3249059"/>
            <a:ext cx="37492" cy="18202"/>
          </a:xfrm>
          <a:custGeom>
            <a:avLst/>
            <a:gdLst/>
            <a:ahLst/>
            <a:cxnLst/>
            <a:rect l="l" t="t" r="r" b="b"/>
            <a:pathLst>
              <a:path w="517" h="251" fill="none" extrusionOk="0">
                <a:moveTo>
                  <a:pt x="517" y="0"/>
                </a:moveTo>
                <a:cubicBezTo>
                  <a:pt x="517" y="0"/>
                  <a:pt x="334" y="100"/>
                  <a:pt x="0" y="250"/>
                </a:cubicBezTo>
              </a:path>
            </a:pathLst>
          </a:custGeom>
          <a:noFill/>
          <a:ln w="9575" cap="rnd" cmpd="sng">
            <a:solidFill>
              <a:srgbClr val="4E4E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40"/>
          <p:cNvSpPr/>
          <p:nvPr/>
        </p:nvSpPr>
        <p:spPr>
          <a:xfrm>
            <a:off x="2732313" y="1706016"/>
            <a:ext cx="2668136" cy="1780015"/>
          </a:xfrm>
          <a:custGeom>
            <a:avLst/>
            <a:gdLst/>
            <a:ahLst/>
            <a:cxnLst/>
            <a:rect l="l" t="t" r="r" b="b"/>
            <a:pathLst>
              <a:path w="36793" h="24546" fill="none" extrusionOk="0">
                <a:moveTo>
                  <a:pt x="15747" y="21946"/>
                </a:moveTo>
                <a:cubicBezTo>
                  <a:pt x="12581" y="23079"/>
                  <a:pt x="5599" y="24545"/>
                  <a:pt x="3183" y="16814"/>
                </a:cubicBezTo>
                <a:cubicBezTo>
                  <a:pt x="1" y="6683"/>
                  <a:pt x="11165" y="3433"/>
                  <a:pt x="11165" y="3433"/>
                </a:cubicBezTo>
                <a:cubicBezTo>
                  <a:pt x="11165" y="3433"/>
                  <a:pt x="18413" y="2217"/>
                  <a:pt x="20279" y="5483"/>
                </a:cubicBezTo>
                <a:cubicBezTo>
                  <a:pt x="21712" y="7999"/>
                  <a:pt x="19213" y="8832"/>
                  <a:pt x="18530" y="6849"/>
                </a:cubicBezTo>
                <a:cubicBezTo>
                  <a:pt x="17847" y="4883"/>
                  <a:pt x="17797" y="2634"/>
                  <a:pt x="20446" y="1884"/>
                </a:cubicBezTo>
                <a:cubicBezTo>
                  <a:pt x="25811" y="368"/>
                  <a:pt x="33126" y="3000"/>
                  <a:pt x="36792" y="1"/>
                </a:cubicBezTo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40"/>
          <p:cNvSpPr/>
          <p:nvPr/>
        </p:nvSpPr>
        <p:spPr>
          <a:xfrm>
            <a:off x="5431689" y="1645611"/>
            <a:ext cx="26614" cy="32705"/>
          </a:xfrm>
          <a:custGeom>
            <a:avLst/>
            <a:gdLst/>
            <a:ahLst/>
            <a:cxnLst/>
            <a:rect l="l" t="t" r="r" b="b"/>
            <a:pathLst>
              <a:path w="367" h="451" fill="none" extrusionOk="0">
                <a:moveTo>
                  <a:pt x="0" y="451"/>
                </a:moveTo>
                <a:cubicBezTo>
                  <a:pt x="134" y="301"/>
                  <a:pt x="250" y="151"/>
                  <a:pt x="367" y="1"/>
                </a:cubicBezTo>
              </a:path>
            </a:pathLst>
          </a:custGeom>
          <a:noFill/>
          <a:ln w="9575" cap="rnd" cmpd="sng">
            <a:solidFill>
              <a:srgbClr val="4E4E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40"/>
          <p:cNvSpPr/>
          <p:nvPr/>
        </p:nvSpPr>
        <p:spPr>
          <a:xfrm>
            <a:off x="2706933" y="2620718"/>
            <a:ext cx="13416" cy="41190"/>
          </a:xfrm>
          <a:custGeom>
            <a:avLst/>
            <a:gdLst/>
            <a:ahLst/>
            <a:cxnLst/>
            <a:rect l="l" t="t" r="r" b="b"/>
            <a:pathLst>
              <a:path w="185" h="568" fill="none" extrusionOk="0">
                <a:moveTo>
                  <a:pt x="184" y="567"/>
                </a:moveTo>
                <a:cubicBezTo>
                  <a:pt x="184" y="567"/>
                  <a:pt x="134" y="351"/>
                  <a:pt x="1" y="1"/>
                </a:cubicBezTo>
              </a:path>
            </a:pathLst>
          </a:custGeom>
          <a:noFill/>
          <a:ln w="9575" cap="rnd" cmpd="sng">
            <a:solidFill>
              <a:srgbClr val="4E4E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40"/>
          <p:cNvSpPr/>
          <p:nvPr/>
        </p:nvSpPr>
        <p:spPr>
          <a:xfrm>
            <a:off x="2033920" y="1774905"/>
            <a:ext cx="641707" cy="779491"/>
          </a:xfrm>
          <a:custGeom>
            <a:avLst/>
            <a:gdLst/>
            <a:ahLst/>
            <a:cxnLst/>
            <a:rect l="l" t="t" r="r" b="b"/>
            <a:pathLst>
              <a:path w="8849" h="10749" fill="none" extrusionOk="0">
                <a:moveTo>
                  <a:pt x="8849" y="10548"/>
                </a:moveTo>
                <a:cubicBezTo>
                  <a:pt x="8015" y="8649"/>
                  <a:pt x="6366" y="5883"/>
                  <a:pt x="3816" y="6483"/>
                </a:cubicBezTo>
                <a:cubicBezTo>
                  <a:pt x="1" y="7399"/>
                  <a:pt x="2533" y="10748"/>
                  <a:pt x="4849" y="8849"/>
                </a:cubicBezTo>
                <a:cubicBezTo>
                  <a:pt x="6982" y="7116"/>
                  <a:pt x="7815" y="3400"/>
                  <a:pt x="5299" y="1"/>
                </a:cubicBezTo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40"/>
          <p:cNvSpPr/>
          <p:nvPr/>
        </p:nvSpPr>
        <p:spPr>
          <a:xfrm>
            <a:off x="2362558" y="1708482"/>
            <a:ext cx="27919" cy="31473"/>
          </a:xfrm>
          <a:custGeom>
            <a:avLst/>
            <a:gdLst/>
            <a:ahLst/>
            <a:cxnLst/>
            <a:rect l="l" t="t" r="r" b="b"/>
            <a:pathLst>
              <a:path w="385" h="434" fill="none" extrusionOk="0">
                <a:moveTo>
                  <a:pt x="384" y="434"/>
                </a:moveTo>
                <a:cubicBezTo>
                  <a:pt x="267" y="284"/>
                  <a:pt x="134" y="150"/>
                  <a:pt x="1" y="0"/>
                </a:cubicBezTo>
              </a:path>
            </a:pathLst>
          </a:custGeom>
          <a:noFill/>
          <a:ln w="9575" cap="rnd" cmpd="sng">
            <a:solidFill>
              <a:srgbClr val="4E4E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40"/>
          <p:cNvSpPr/>
          <p:nvPr/>
        </p:nvSpPr>
        <p:spPr>
          <a:xfrm>
            <a:off x="3928523" y="2421375"/>
            <a:ext cx="1400530" cy="1359413"/>
          </a:xfrm>
          <a:custGeom>
            <a:avLst/>
            <a:gdLst/>
            <a:ahLst/>
            <a:cxnLst/>
            <a:rect l="l" t="t" r="r" b="b"/>
            <a:pathLst>
              <a:path w="19313" h="18746" extrusionOk="0">
                <a:moveTo>
                  <a:pt x="9683" y="1"/>
                </a:moveTo>
                <a:cubicBezTo>
                  <a:pt x="9500" y="1"/>
                  <a:pt x="9317" y="6"/>
                  <a:pt x="9132" y="17"/>
                </a:cubicBezTo>
                <a:cubicBezTo>
                  <a:pt x="3950" y="317"/>
                  <a:pt x="1" y="4733"/>
                  <a:pt x="301" y="9915"/>
                </a:cubicBezTo>
                <a:cubicBezTo>
                  <a:pt x="590" y="14895"/>
                  <a:pt x="4721" y="18745"/>
                  <a:pt x="9647" y="18745"/>
                </a:cubicBezTo>
                <a:cubicBezTo>
                  <a:pt x="9830" y="18745"/>
                  <a:pt x="10014" y="18740"/>
                  <a:pt x="10198" y="18729"/>
                </a:cubicBezTo>
                <a:cubicBezTo>
                  <a:pt x="15364" y="18429"/>
                  <a:pt x="19313" y="14014"/>
                  <a:pt x="19013" y="8832"/>
                </a:cubicBezTo>
                <a:cubicBezTo>
                  <a:pt x="18740" y="3851"/>
                  <a:pt x="14609" y="1"/>
                  <a:pt x="96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40"/>
          <p:cNvSpPr/>
          <p:nvPr/>
        </p:nvSpPr>
        <p:spPr>
          <a:xfrm>
            <a:off x="4340553" y="3412145"/>
            <a:ext cx="598197" cy="213999"/>
          </a:xfrm>
          <a:custGeom>
            <a:avLst/>
            <a:gdLst/>
            <a:ahLst/>
            <a:cxnLst/>
            <a:rect l="l" t="t" r="r" b="b"/>
            <a:pathLst>
              <a:path w="8249" h="2951" extrusionOk="0">
                <a:moveTo>
                  <a:pt x="1484" y="1"/>
                </a:moveTo>
                <a:cubicBezTo>
                  <a:pt x="667" y="1"/>
                  <a:pt x="1" y="651"/>
                  <a:pt x="1" y="1484"/>
                </a:cubicBezTo>
                <a:cubicBezTo>
                  <a:pt x="1" y="2300"/>
                  <a:pt x="667" y="2950"/>
                  <a:pt x="1484" y="2950"/>
                </a:cubicBezTo>
                <a:lnTo>
                  <a:pt x="6766" y="2950"/>
                </a:lnTo>
                <a:cubicBezTo>
                  <a:pt x="7582" y="2950"/>
                  <a:pt x="8249" y="2300"/>
                  <a:pt x="8249" y="1484"/>
                </a:cubicBezTo>
                <a:cubicBezTo>
                  <a:pt x="8249" y="651"/>
                  <a:pt x="7582" y="1"/>
                  <a:pt x="6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40"/>
          <p:cNvSpPr/>
          <p:nvPr/>
        </p:nvSpPr>
        <p:spPr>
          <a:xfrm>
            <a:off x="3811338" y="2541315"/>
            <a:ext cx="1644624" cy="1023367"/>
          </a:xfrm>
          <a:custGeom>
            <a:avLst/>
            <a:gdLst/>
            <a:ahLst/>
            <a:cxnLst/>
            <a:rect l="l" t="t" r="r" b="b"/>
            <a:pathLst>
              <a:path w="22679" h="14112" extrusionOk="0">
                <a:moveTo>
                  <a:pt x="12249" y="1"/>
                </a:moveTo>
                <a:cubicBezTo>
                  <a:pt x="11678" y="1"/>
                  <a:pt x="11124" y="214"/>
                  <a:pt x="10698" y="596"/>
                </a:cubicBezTo>
                <a:cubicBezTo>
                  <a:pt x="10519" y="750"/>
                  <a:pt x="10400" y="790"/>
                  <a:pt x="10325" y="790"/>
                </a:cubicBezTo>
                <a:cubicBezTo>
                  <a:pt x="10246" y="790"/>
                  <a:pt x="10215" y="746"/>
                  <a:pt x="10215" y="746"/>
                </a:cubicBezTo>
                <a:cubicBezTo>
                  <a:pt x="9857" y="653"/>
                  <a:pt x="9499" y="602"/>
                  <a:pt x="9141" y="602"/>
                </a:cubicBezTo>
                <a:cubicBezTo>
                  <a:pt x="9049" y="602"/>
                  <a:pt x="8957" y="606"/>
                  <a:pt x="8865" y="612"/>
                </a:cubicBezTo>
                <a:cubicBezTo>
                  <a:pt x="8299" y="679"/>
                  <a:pt x="7799" y="962"/>
                  <a:pt x="7449" y="1412"/>
                </a:cubicBezTo>
                <a:cubicBezTo>
                  <a:pt x="7366" y="1546"/>
                  <a:pt x="7199" y="1629"/>
                  <a:pt x="7032" y="1629"/>
                </a:cubicBezTo>
                <a:cubicBezTo>
                  <a:pt x="7032" y="1629"/>
                  <a:pt x="7040" y="1602"/>
                  <a:pt x="6943" y="1602"/>
                </a:cubicBezTo>
                <a:cubicBezTo>
                  <a:pt x="6839" y="1602"/>
                  <a:pt x="6615" y="1633"/>
                  <a:pt x="6132" y="1762"/>
                </a:cubicBezTo>
                <a:cubicBezTo>
                  <a:pt x="5183" y="1995"/>
                  <a:pt x="4949" y="2845"/>
                  <a:pt x="4866" y="3079"/>
                </a:cubicBezTo>
                <a:cubicBezTo>
                  <a:pt x="4816" y="3212"/>
                  <a:pt x="4699" y="3295"/>
                  <a:pt x="4550" y="3295"/>
                </a:cubicBezTo>
                <a:cubicBezTo>
                  <a:pt x="4250" y="3412"/>
                  <a:pt x="3950" y="3578"/>
                  <a:pt x="3683" y="3762"/>
                </a:cubicBezTo>
                <a:cubicBezTo>
                  <a:pt x="3333" y="4028"/>
                  <a:pt x="3083" y="4395"/>
                  <a:pt x="2967" y="4828"/>
                </a:cubicBezTo>
                <a:cubicBezTo>
                  <a:pt x="2917" y="5178"/>
                  <a:pt x="2900" y="5545"/>
                  <a:pt x="2900" y="5911"/>
                </a:cubicBezTo>
                <a:cubicBezTo>
                  <a:pt x="2917" y="6194"/>
                  <a:pt x="2567" y="6228"/>
                  <a:pt x="2567" y="6228"/>
                </a:cubicBezTo>
                <a:cubicBezTo>
                  <a:pt x="2233" y="6444"/>
                  <a:pt x="1917" y="6711"/>
                  <a:pt x="1634" y="7011"/>
                </a:cubicBezTo>
                <a:cubicBezTo>
                  <a:pt x="1084" y="7561"/>
                  <a:pt x="950" y="8694"/>
                  <a:pt x="917" y="8994"/>
                </a:cubicBezTo>
                <a:cubicBezTo>
                  <a:pt x="917" y="9144"/>
                  <a:pt x="834" y="9294"/>
                  <a:pt x="717" y="9410"/>
                </a:cubicBezTo>
                <a:cubicBezTo>
                  <a:pt x="717" y="9410"/>
                  <a:pt x="600" y="9560"/>
                  <a:pt x="384" y="9910"/>
                </a:cubicBezTo>
                <a:cubicBezTo>
                  <a:pt x="167" y="10244"/>
                  <a:pt x="1" y="10710"/>
                  <a:pt x="134" y="11493"/>
                </a:cubicBezTo>
                <a:cubicBezTo>
                  <a:pt x="251" y="12276"/>
                  <a:pt x="750" y="12826"/>
                  <a:pt x="1600" y="13376"/>
                </a:cubicBezTo>
                <a:cubicBezTo>
                  <a:pt x="1926" y="13580"/>
                  <a:pt x="2336" y="13650"/>
                  <a:pt x="2731" y="13650"/>
                </a:cubicBezTo>
                <a:cubicBezTo>
                  <a:pt x="3367" y="13650"/>
                  <a:pt x="3960" y="13469"/>
                  <a:pt x="4083" y="13376"/>
                </a:cubicBezTo>
                <a:cubicBezTo>
                  <a:pt x="4158" y="13312"/>
                  <a:pt x="4246" y="13282"/>
                  <a:pt x="4340" y="13282"/>
                </a:cubicBezTo>
                <a:cubicBezTo>
                  <a:pt x="4392" y="13282"/>
                  <a:pt x="4446" y="13292"/>
                  <a:pt x="4500" y="13309"/>
                </a:cubicBezTo>
                <a:cubicBezTo>
                  <a:pt x="4799" y="13409"/>
                  <a:pt x="5133" y="13493"/>
                  <a:pt x="5449" y="13543"/>
                </a:cubicBezTo>
                <a:cubicBezTo>
                  <a:pt x="5594" y="13565"/>
                  <a:pt x="5755" y="13580"/>
                  <a:pt x="5921" y="13580"/>
                </a:cubicBezTo>
                <a:cubicBezTo>
                  <a:pt x="6253" y="13580"/>
                  <a:pt x="6605" y="13521"/>
                  <a:pt x="6882" y="13343"/>
                </a:cubicBezTo>
                <a:cubicBezTo>
                  <a:pt x="7047" y="13241"/>
                  <a:pt x="7164" y="13210"/>
                  <a:pt x="7245" y="13210"/>
                </a:cubicBezTo>
                <a:cubicBezTo>
                  <a:pt x="7377" y="13210"/>
                  <a:pt x="7416" y="13293"/>
                  <a:pt x="7416" y="13293"/>
                </a:cubicBezTo>
                <a:lnTo>
                  <a:pt x="7582" y="13459"/>
                </a:lnTo>
                <a:cubicBezTo>
                  <a:pt x="7582" y="13459"/>
                  <a:pt x="7915" y="13643"/>
                  <a:pt x="8299" y="13909"/>
                </a:cubicBezTo>
                <a:cubicBezTo>
                  <a:pt x="8538" y="14066"/>
                  <a:pt x="8862" y="14111"/>
                  <a:pt x="9153" y="14111"/>
                </a:cubicBezTo>
                <a:cubicBezTo>
                  <a:pt x="9328" y="14111"/>
                  <a:pt x="9490" y="14095"/>
                  <a:pt x="9615" y="14076"/>
                </a:cubicBezTo>
                <a:cubicBezTo>
                  <a:pt x="9932" y="14009"/>
                  <a:pt x="10748" y="13709"/>
                  <a:pt x="10981" y="13376"/>
                </a:cubicBezTo>
                <a:cubicBezTo>
                  <a:pt x="11075" y="13243"/>
                  <a:pt x="11147" y="13203"/>
                  <a:pt x="11199" y="13203"/>
                </a:cubicBezTo>
                <a:cubicBezTo>
                  <a:pt x="11279" y="13203"/>
                  <a:pt x="11315" y="13293"/>
                  <a:pt x="11315" y="13293"/>
                </a:cubicBezTo>
                <a:cubicBezTo>
                  <a:pt x="11615" y="13559"/>
                  <a:pt x="11964" y="13776"/>
                  <a:pt x="12348" y="13909"/>
                </a:cubicBezTo>
                <a:cubicBezTo>
                  <a:pt x="12633" y="14033"/>
                  <a:pt x="12911" y="14075"/>
                  <a:pt x="13165" y="14075"/>
                </a:cubicBezTo>
                <a:cubicBezTo>
                  <a:pt x="13565" y="14075"/>
                  <a:pt x="13907" y="13970"/>
                  <a:pt x="14131" y="13909"/>
                </a:cubicBezTo>
                <a:cubicBezTo>
                  <a:pt x="14531" y="13793"/>
                  <a:pt x="14880" y="13559"/>
                  <a:pt x="15164" y="13243"/>
                </a:cubicBezTo>
                <a:cubicBezTo>
                  <a:pt x="15245" y="13142"/>
                  <a:pt x="15304" y="13111"/>
                  <a:pt x="15346" y="13111"/>
                </a:cubicBezTo>
                <a:cubicBezTo>
                  <a:pt x="15396" y="13111"/>
                  <a:pt x="15421" y="13155"/>
                  <a:pt x="15428" y="13171"/>
                </a:cubicBezTo>
                <a:lnTo>
                  <a:pt x="15428" y="13171"/>
                </a:lnTo>
                <a:cubicBezTo>
                  <a:pt x="15419" y="13166"/>
                  <a:pt x="15415" y="13165"/>
                  <a:pt x="15414" y="13165"/>
                </a:cubicBezTo>
                <a:lnTo>
                  <a:pt x="15414" y="13165"/>
                </a:lnTo>
                <a:cubicBezTo>
                  <a:pt x="15412" y="13165"/>
                  <a:pt x="15430" y="13176"/>
                  <a:pt x="15430" y="13176"/>
                </a:cubicBezTo>
                <a:cubicBezTo>
                  <a:pt x="15430" y="13176"/>
                  <a:pt x="15430" y="13174"/>
                  <a:pt x="15428" y="13171"/>
                </a:cubicBezTo>
                <a:lnTo>
                  <a:pt x="15428" y="13171"/>
                </a:lnTo>
                <a:cubicBezTo>
                  <a:pt x="15459" y="13187"/>
                  <a:pt x="15552" y="13237"/>
                  <a:pt x="15797" y="13376"/>
                </a:cubicBezTo>
                <a:cubicBezTo>
                  <a:pt x="16205" y="13555"/>
                  <a:pt x="16642" y="13655"/>
                  <a:pt x="17086" y="13655"/>
                </a:cubicBezTo>
                <a:cubicBezTo>
                  <a:pt x="17223" y="13655"/>
                  <a:pt x="17360" y="13646"/>
                  <a:pt x="17496" y="13626"/>
                </a:cubicBezTo>
                <a:cubicBezTo>
                  <a:pt x="18046" y="13559"/>
                  <a:pt x="18530" y="13376"/>
                  <a:pt x="18680" y="13243"/>
                </a:cubicBezTo>
                <a:cubicBezTo>
                  <a:pt x="18742" y="13187"/>
                  <a:pt x="18802" y="13161"/>
                  <a:pt x="18865" y="13161"/>
                </a:cubicBezTo>
                <a:cubicBezTo>
                  <a:pt x="18952" y="13161"/>
                  <a:pt x="19046" y="13212"/>
                  <a:pt x="19163" y="13309"/>
                </a:cubicBezTo>
                <a:cubicBezTo>
                  <a:pt x="19326" y="13448"/>
                  <a:pt x="19813" y="13567"/>
                  <a:pt x="20321" y="13567"/>
                </a:cubicBezTo>
                <a:cubicBezTo>
                  <a:pt x="20486" y="13567"/>
                  <a:pt x="20653" y="13555"/>
                  <a:pt x="20812" y="13526"/>
                </a:cubicBezTo>
                <a:cubicBezTo>
                  <a:pt x="21312" y="13443"/>
                  <a:pt x="21779" y="13160"/>
                  <a:pt x="22079" y="12743"/>
                </a:cubicBezTo>
                <a:cubicBezTo>
                  <a:pt x="22445" y="12276"/>
                  <a:pt x="22645" y="11693"/>
                  <a:pt x="22645" y="11110"/>
                </a:cubicBezTo>
                <a:cubicBezTo>
                  <a:pt x="22679" y="10344"/>
                  <a:pt x="22079" y="9594"/>
                  <a:pt x="21945" y="9510"/>
                </a:cubicBezTo>
                <a:cubicBezTo>
                  <a:pt x="21812" y="9410"/>
                  <a:pt x="21962" y="9110"/>
                  <a:pt x="22029" y="8761"/>
                </a:cubicBezTo>
                <a:cubicBezTo>
                  <a:pt x="22079" y="8427"/>
                  <a:pt x="22029" y="7944"/>
                  <a:pt x="21629" y="7094"/>
                </a:cubicBezTo>
                <a:cubicBezTo>
                  <a:pt x="21212" y="6261"/>
                  <a:pt x="20429" y="6078"/>
                  <a:pt x="20196" y="5961"/>
                </a:cubicBezTo>
                <a:cubicBezTo>
                  <a:pt x="19979" y="5861"/>
                  <a:pt x="19979" y="5745"/>
                  <a:pt x="19979" y="5745"/>
                </a:cubicBezTo>
                <a:lnTo>
                  <a:pt x="19979" y="5495"/>
                </a:lnTo>
                <a:cubicBezTo>
                  <a:pt x="19929" y="5095"/>
                  <a:pt x="19829" y="4711"/>
                  <a:pt x="19663" y="4328"/>
                </a:cubicBezTo>
                <a:cubicBezTo>
                  <a:pt x="19363" y="3495"/>
                  <a:pt x="18380" y="3145"/>
                  <a:pt x="18113" y="3079"/>
                </a:cubicBezTo>
                <a:cubicBezTo>
                  <a:pt x="17980" y="3045"/>
                  <a:pt x="17846" y="2945"/>
                  <a:pt x="17796" y="2812"/>
                </a:cubicBezTo>
                <a:cubicBezTo>
                  <a:pt x="17580" y="2445"/>
                  <a:pt x="17280" y="2162"/>
                  <a:pt x="16913" y="1945"/>
                </a:cubicBezTo>
                <a:cubicBezTo>
                  <a:pt x="16601" y="1763"/>
                  <a:pt x="16275" y="1709"/>
                  <a:pt x="15991" y="1709"/>
                </a:cubicBezTo>
                <a:cubicBezTo>
                  <a:pt x="15653" y="1709"/>
                  <a:pt x="15374" y="1785"/>
                  <a:pt x="15247" y="1812"/>
                </a:cubicBezTo>
                <a:cubicBezTo>
                  <a:pt x="15208" y="1823"/>
                  <a:pt x="15176" y="1828"/>
                  <a:pt x="15149" y="1828"/>
                </a:cubicBezTo>
                <a:cubicBezTo>
                  <a:pt x="15014" y="1828"/>
                  <a:pt x="15014" y="1712"/>
                  <a:pt x="15014" y="1712"/>
                </a:cubicBezTo>
                <a:lnTo>
                  <a:pt x="14964" y="1496"/>
                </a:lnTo>
                <a:cubicBezTo>
                  <a:pt x="14747" y="1196"/>
                  <a:pt x="14514" y="912"/>
                  <a:pt x="14264" y="646"/>
                </a:cubicBezTo>
                <a:cubicBezTo>
                  <a:pt x="13897" y="246"/>
                  <a:pt x="13347" y="63"/>
                  <a:pt x="12481" y="13"/>
                </a:cubicBezTo>
                <a:cubicBezTo>
                  <a:pt x="12403" y="5"/>
                  <a:pt x="12326" y="1"/>
                  <a:pt x="1224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40"/>
          <p:cNvSpPr/>
          <p:nvPr/>
        </p:nvSpPr>
        <p:spPr>
          <a:xfrm>
            <a:off x="4364774" y="2907079"/>
            <a:ext cx="526912" cy="431479"/>
          </a:xfrm>
          <a:custGeom>
            <a:avLst/>
            <a:gdLst/>
            <a:ahLst/>
            <a:cxnLst/>
            <a:rect l="l" t="t" r="r" b="b"/>
            <a:pathLst>
              <a:path w="7266" h="5950" extrusionOk="0">
                <a:moveTo>
                  <a:pt x="3633" y="1"/>
                </a:moveTo>
                <a:cubicBezTo>
                  <a:pt x="1633" y="1"/>
                  <a:pt x="0" y="1334"/>
                  <a:pt x="0" y="2983"/>
                </a:cubicBezTo>
                <a:cubicBezTo>
                  <a:pt x="0" y="4616"/>
                  <a:pt x="1633" y="5949"/>
                  <a:pt x="3633" y="5949"/>
                </a:cubicBezTo>
                <a:cubicBezTo>
                  <a:pt x="5649" y="5949"/>
                  <a:pt x="7265" y="4616"/>
                  <a:pt x="7265" y="2983"/>
                </a:cubicBezTo>
                <a:cubicBezTo>
                  <a:pt x="7265" y="1334"/>
                  <a:pt x="5649" y="1"/>
                  <a:pt x="363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40"/>
          <p:cNvSpPr/>
          <p:nvPr/>
        </p:nvSpPr>
        <p:spPr>
          <a:xfrm>
            <a:off x="4415462" y="3050876"/>
            <a:ext cx="146340" cy="106891"/>
          </a:xfrm>
          <a:custGeom>
            <a:avLst/>
            <a:gdLst/>
            <a:ahLst/>
            <a:cxnLst/>
            <a:rect l="l" t="t" r="r" b="b"/>
            <a:pathLst>
              <a:path w="2018" h="1474" extrusionOk="0">
                <a:moveTo>
                  <a:pt x="1367" y="750"/>
                </a:moveTo>
                <a:cubicBezTo>
                  <a:pt x="1360" y="761"/>
                  <a:pt x="1355" y="768"/>
                  <a:pt x="1352" y="773"/>
                </a:cubicBezTo>
                <a:lnTo>
                  <a:pt x="1352" y="773"/>
                </a:lnTo>
                <a:cubicBezTo>
                  <a:pt x="1357" y="766"/>
                  <a:pt x="1362" y="758"/>
                  <a:pt x="1367" y="750"/>
                </a:cubicBezTo>
                <a:close/>
                <a:moveTo>
                  <a:pt x="1751" y="1"/>
                </a:moveTo>
                <a:cubicBezTo>
                  <a:pt x="1617" y="1"/>
                  <a:pt x="1501" y="117"/>
                  <a:pt x="1501" y="267"/>
                </a:cubicBezTo>
                <a:cubicBezTo>
                  <a:pt x="1501" y="301"/>
                  <a:pt x="1501" y="334"/>
                  <a:pt x="1501" y="367"/>
                </a:cubicBezTo>
                <a:cubicBezTo>
                  <a:pt x="1501" y="367"/>
                  <a:pt x="1501" y="384"/>
                  <a:pt x="1501" y="401"/>
                </a:cubicBezTo>
                <a:cubicBezTo>
                  <a:pt x="1484" y="467"/>
                  <a:pt x="1467" y="517"/>
                  <a:pt x="1451" y="567"/>
                </a:cubicBezTo>
                <a:cubicBezTo>
                  <a:pt x="1451" y="578"/>
                  <a:pt x="1443" y="613"/>
                  <a:pt x="1443" y="613"/>
                </a:cubicBezTo>
                <a:cubicBezTo>
                  <a:pt x="1443" y="613"/>
                  <a:pt x="1445" y="605"/>
                  <a:pt x="1451" y="584"/>
                </a:cubicBezTo>
                <a:lnTo>
                  <a:pt x="1451" y="584"/>
                </a:lnTo>
                <a:cubicBezTo>
                  <a:pt x="1451" y="617"/>
                  <a:pt x="1434" y="634"/>
                  <a:pt x="1417" y="667"/>
                </a:cubicBezTo>
                <a:cubicBezTo>
                  <a:pt x="1401" y="684"/>
                  <a:pt x="1401" y="717"/>
                  <a:pt x="1384" y="734"/>
                </a:cubicBezTo>
                <a:cubicBezTo>
                  <a:pt x="1384" y="745"/>
                  <a:pt x="1353" y="779"/>
                  <a:pt x="1349" y="779"/>
                </a:cubicBezTo>
                <a:cubicBezTo>
                  <a:pt x="1348" y="779"/>
                  <a:pt x="1349" y="777"/>
                  <a:pt x="1352" y="773"/>
                </a:cubicBezTo>
                <a:lnTo>
                  <a:pt x="1352" y="773"/>
                </a:lnTo>
                <a:cubicBezTo>
                  <a:pt x="1324" y="810"/>
                  <a:pt x="1295" y="836"/>
                  <a:pt x="1267" y="850"/>
                </a:cubicBezTo>
                <a:lnTo>
                  <a:pt x="1234" y="884"/>
                </a:lnTo>
                <a:lnTo>
                  <a:pt x="1184" y="917"/>
                </a:lnTo>
                <a:lnTo>
                  <a:pt x="1151" y="934"/>
                </a:lnTo>
                <a:lnTo>
                  <a:pt x="1101" y="950"/>
                </a:lnTo>
                <a:cubicBezTo>
                  <a:pt x="1084" y="950"/>
                  <a:pt x="1051" y="967"/>
                  <a:pt x="1034" y="967"/>
                </a:cubicBezTo>
                <a:lnTo>
                  <a:pt x="984" y="967"/>
                </a:lnTo>
                <a:cubicBezTo>
                  <a:pt x="967" y="967"/>
                  <a:pt x="934" y="950"/>
                  <a:pt x="917" y="950"/>
                </a:cubicBezTo>
                <a:lnTo>
                  <a:pt x="867" y="934"/>
                </a:lnTo>
                <a:cubicBezTo>
                  <a:pt x="851" y="925"/>
                  <a:pt x="847" y="921"/>
                  <a:pt x="851" y="921"/>
                </a:cubicBezTo>
                <a:cubicBezTo>
                  <a:pt x="855" y="921"/>
                  <a:pt x="867" y="925"/>
                  <a:pt x="884" y="934"/>
                </a:cubicBezTo>
                <a:lnTo>
                  <a:pt x="851" y="917"/>
                </a:lnTo>
                <a:lnTo>
                  <a:pt x="784" y="884"/>
                </a:lnTo>
                <a:lnTo>
                  <a:pt x="751" y="850"/>
                </a:lnTo>
                <a:cubicBezTo>
                  <a:pt x="721" y="836"/>
                  <a:pt x="691" y="807"/>
                  <a:pt x="673" y="766"/>
                </a:cubicBezTo>
                <a:lnTo>
                  <a:pt x="673" y="766"/>
                </a:lnTo>
                <a:cubicBezTo>
                  <a:pt x="678" y="774"/>
                  <a:pt x="681" y="779"/>
                  <a:pt x="682" y="779"/>
                </a:cubicBezTo>
                <a:cubicBezTo>
                  <a:pt x="682" y="779"/>
                  <a:pt x="678" y="772"/>
                  <a:pt x="667" y="750"/>
                </a:cubicBezTo>
                <a:lnTo>
                  <a:pt x="667" y="750"/>
                </a:lnTo>
                <a:cubicBezTo>
                  <a:pt x="669" y="756"/>
                  <a:pt x="671" y="761"/>
                  <a:pt x="673" y="766"/>
                </a:cubicBezTo>
                <a:lnTo>
                  <a:pt x="673" y="766"/>
                </a:lnTo>
                <a:cubicBezTo>
                  <a:pt x="667" y="755"/>
                  <a:pt x="657" y="740"/>
                  <a:pt x="651" y="734"/>
                </a:cubicBezTo>
                <a:cubicBezTo>
                  <a:pt x="634" y="717"/>
                  <a:pt x="617" y="684"/>
                  <a:pt x="601" y="667"/>
                </a:cubicBezTo>
                <a:cubicBezTo>
                  <a:pt x="585" y="636"/>
                  <a:pt x="584" y="619"/>
                  <a:pt x="571" y="590"/>
                </a:cubicBezTo>
                <a:lnTo>
                  <a:pt x="571" y="590"/>
                </a:lnTo>
                <a:cubicBezTo>
                  <a:pt x="569" y="581"/>
                  <a:pt x="567" y="572"/>
                  <a:pt x="567" y="567"/>
                </a:cubicBezTo>
                <a:cubicBezTo>
                  <a:pt x="551" y="517"/>
                  <a:pt x="534" y="467"/>
                  <a:pt x="517" y="401"/>
                </a:cubicBezTo>
                <a:lnTo>
                  <a:pt x="517" y="367"/>
                </a:lnTo>
                <a:lnTo>
                  <a:pt x="517" y="267"/>
                </a:lnTo>
                <a:cubicBezTo>
                  <a:pt x="517" y="134"/>
                  <a:pt x="401" y="17"/>
                  <a:pt x="268" y="17"/>
                </a:cubicBezTo>
                <a:cubicBezTo>
                  <a:pt x="118" y="17"/>
                  <a:pt x="1" y="134"/>
                  <a:pt x="1" y="267"/>
                </a:cubicBezTo>
                <a:cubicBezTo>
                  <a:pt x="1" y="700"/>
                  <a:pt x="218" y="1200"/>
                  <a:pt x="634" y="1384"/>
                </a:cubicBezTo>
                <a:cubicBezTo>
                  <a:pt x="754" y="1444"/>
                  <a:pt x="886" y="1474"/>
                  <a:pt x="1016" y="1474"/>
                </a:cubicBezTo>
                <a:cubicBezTo>
                  <a:pt x="1102" y="1474"/>
                  <a:pt x="1187" y="1460"/>
                  <a:pt x="1267" y="1434"/>
                </a:cubicBezTo>
                <a:cubicBezTo>
                  <a:pt x="1484" y="1350"/>
                  <a:pt x="1667" y="1200"/>
                  <a:pt x="1801" y="1017"/>
                </a:cubicBezTo>
                <a:cubicBezTo>
                  <a:pt x="1950" y="784"/>
                  <a:pt x="2017" y="534"/>
                  <a:pt x="2017" y="267"/>
                </a:cubicBezTo>
                <a:cubicBezTo>
                  <a:pt x="2017" y="117"/>
                  <a:pt x="1901" y="1"/>
                  <a:pt x="1751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40"/>
          <p:cNvSpPr/>
          <p:nvPr/>
        </p:nvSpPr>
        <p:spPr>
          <a:xfrm>
            <a:off x="4413069" y="3107220"/>
            <a:ext cx="54461" cy="53663"/>
          </a:xfrm>
          <a:custGeom>
            <a:avLst/>
            <a:gdLst/>
            <a:ahLst/>
            <a:cxnLst/>
            <a:rect l="l" t="t" r="r" b="b"/>
            <a:pathLst>
              <a:path w="751" h="740" extrusionOk="0">
                <a:moveTo>
                  <a:pt x="514" y="0"/>
                </a:moveTo>
                <a:cubicBezTo>
                  <a:pt x="503" y="0"/>
                  <a:pt x="493" y="2"/>
                  <a:pt x="484" y="7"/>
                </a:cubicBezTo>
                <a:lnTo>
                  <a:pt x="417" y="7"/>
                </a:lnTo>
                <a:cubicBezTo>
                  <a:pt x="367" y="7"/>
                  <a:pt x="334" y="40"/>
                  <a:pt x="301" y="73"/>
                </a:cubicBezTo>
                <a:lnTo>
                  <a:pt x="101" y="273"/>
                </a:lnTo>
                <a:lnTo>
                  <a:pt x="84" y="307"/>
                </a:lnTo>
                <a:cubicBezTo>
                  <a:pt x="51" y="323"/>
                  <a:pt x="34" y="357"/>
                  <a:pt x="17" y="390"/>
                </a:cubicBezTo>
                <a:cubicBezTo>
                  <a:pt x="1" y="423"/>
                  <a:pt x="1" y="457"/>
                  <a:pt x="1" y="490"/>
                </a:cubicBezTo>
                <a:cubicBezTo>
                  <a:pt x="1" y="523"/>
                  <a:pt x="1" y="557"/>
                  <a:pt x="17" y="590"/>
                </a:cubicBezTo>
                <a:cubicBezTo>
                  <a:pt x="34" y="623"/>
                  <a:pt x="51" y="640"/>
                  <a:pt x="84" y="673"/>
                </a:cubicBezTo>
                <a:lnTo>
                  <a:pt x="134" y="707"/>
                </a:lnTo>
                <a:cubicBezTo>
                  <a:pt x="167" y="740"/>
                  <a:pt x="217" y="740"/>
                  <a:pt x="267" y="740"/>
                </a:cubicBezTo>
                <a:lnTo>
                  <a:pt x="334" y="740"/>
                </a:lnTo>
                <a:cubicBezTo>
                  <a:pt x="367" y="740"/>
                  <a:pt x="417" y="707"/>
                  <a:pt x="451" y="673"/>
                </a:cubicBezTo>
                <a:lnTo>
                  <a:pt x="634" y="473"/>
                </a:lnTo>
                <a:lnTo>
                  <a:pt x="667" y="440"/>
                </a:lnTo>
                <a:cubicBezTo>
                  <a:pt x="684" y="423"/>
                  <a:pt x="700" y="390"/>
                  <a:pt x="717" y="357"/>
                </a:cubicBezTo>
                <a:cubicBezTo>
                  <a:pt x="750" y="257"/>
                  <a:pt x="734" y="157"/>
                  <a:pt x="667" y="73"/>
                </a:cubicBezTo>
                <a:lnTo>
                  <a:pt x="617" y="40"/>
                </a:lnTo>
                <a:cubicBezTo>
                  <a:pt x="581" y="16"/>
                  <a:pt x="544" y="0"/>
                  <a:pt x="514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40"/>
          <p:cNvSpPr/>
          <p:nvPr/>
        </p:nvSpPr>
        <p:spPr>
          <a:xfrm>
            <a:off x="4456578" y="3121723"/>
            <a:ext cx="42350" cy="60552"/>
          </a:xfrm>
          <a:custGeom>
            <a:avLst/>
            <a:gdLst/>
            <a:ahLst/>
            <a:cxnLst/>
            <a:rect l="l" t="t" r="r" b="b"/>
            <a:pathLst>
              <a:path w="584" h="835" extrusionOk="0">
                <a:moveTo>
                  <a:pt x="330" y="0"/>
                </a:moveTo>
                <a:cubicBezTo>
                  <a:pt x="281" y="0"/>
                  <a:pt x="233" y="16"/>
                  <a:pt x="184" y="40"/>
                </a:cubicBezTo>
                <a:lnTo>
                  <a:pt x="134" y="90"/>
                </a:lnTo>
                <a:cubicBezTo>
                  <a:pt x="100" y="107"/>
                  <a:pt x="67" y="157"/>
                  <a:pt x="67" y="190"/>
                </a:cubicBezTo>
                <a:lnTo>
                  <a:pt x="17" y="473"/>
                </a:lnTo>
                <a:lnTo>
                  <a:pt x="17" y="507"/>
                </a:lnTo>
                <a:cubicBezTo>
                  <a:pt x="0" y="540"/>
                  <a:pt x="0" y="573"/>
                  <a:pt x="17" y="607"/>
                </a:cubicBezTo>
                <a:cubicBezTo>
                  <a:pt x="17" y="640"/>
                  <a:pt x="34" y="673"/>
                  <a:pt x="50" y="707"/>
                </a:cubicBezTo>
                <a:cubicBezTo>
                  <a:pt x="67" y="740"/>
                  <a:pt x="84" y="757"/>
                  <a:pt x="117" y="773"/>
                </a:cubicBezTo>
                <a:cubicBezTo>
                  <a:pt x="134" y="807"/>
                  <a:pt x="167" y="823"/>
                  <a:pt x="200" y="823"/>
                </a:cubicBezTo>
                <a:cubicBezTo>
                  <a:pt x="228" y="830"/>
                  <a:pt x="259" y="834"/>
                  <a:pt x="289" y="834"/>
                </a:cubicBezTo>
                <a:cubicBezTo>
                  <a:pt x="333" y="834"/>
                  <a:pt x="378" y="826"/>
                  <a:pt x="417" y="807"/>
                </a:cubicBezTo>
                <a:lnTo>
                  <a:pt x="467" y="757"/>
                </a:lnTo>
                <a:cubicBezTo>
                  <a:pt x="500" y="723"/>
                  <a:pt x="517" y="690"/>
                  <a:pt x="534" y="640"/>
                </a:cubicBezTo>
                <a:lnTo>
                  <a:pt x="567" y="373"/>
                </a:lnTo>
                <a:lnTo>
                  <a:pt x="567" y="340"/>
                </a:lnTo>
                <a:cubicBezTo>
                  <a:pt x="584" y="307"/>
                  <a:pt x="584" y="257"/>
                  <a:pt x="567" y="223"/>
                </a:cubicBezTo>
                <a:cubicBezTo>
                  <a:pt x="567" y="190"/>
                  <a:pt x="567" y="157"/>
                  <a:pt x="550" y="140"/>
                </a:cubicBezTo>
                <a:cubicBezTo>
                  <a:pt x="534" y="107"/>
                  <a:pt x="500" y="73"/>
                  <a:pt x="484" y="57"/>
                </a:cubicBezTo>
                <a:cubicBezTo>
                  <a:pt x="450" y="40"/>
                  <a:pt x="417" y="23"/>
                  <a:pt x="384" y="7"/>
                </a:cubicBezTo>
                <a:cubicBezTo>
                  <a:pt x="366" y="2"/>
                  <a:pt x="348" y="0"/>
                  <a:pt x="330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40"/>
          <p:cNvSpPr/>
          <p:nvPr/>
        </p:nvSpPr>
        <p:spPr>
          <a:xfrm>
            <a:off x="4502480" y="3110701"/>
            <a:ext cx="52068" cy="55041"/>
          </a:xfrm>
          <a:custGeom>
            <a:avLst/>
            <a:gdLst/>
            <a:ahLst/>
            <a:cxnLst/>
            <a:rect l="l" t="t" r="r" b="b"/>
            <a:pathLst>
              <a:path w="718" h="759" extrusionOk="0">
                <a:moveTo>
                  <a:pt x="267" y="0"/>
                </a:moveTo>
                <a:cubicBezTo>
                  <a:pt x="234" y="0"/>
                  <a:pt x="201" y="9"/>
                  <a:pt x="167" y="25"/>
                </a:cubicBezTo>
                <a:cubicBezTo>
                  <a:pt x="134" y="42"/>
                  <a:pt x="101" y="59"/>
                  <a:pt x="84" y="75"/>
                </a:cubicBezTo>
                <a:lnTo>
                  <a:pt x="34" y="125"/>
                </a:lnTo>
                <a:cubicBezTo>
                  <a:pt x="17" y="175"/>
                  <a:pt x="1" y="209"/>
                  <a:pt x="1" y="259"/>
                </a:cubicBezTo>
                <a:lnTo>
                  <a:pt x="1" y="325"/>
                </a:lnTo>
                <a:cubicBezTo>
                  <a:pt x="17" y="375"/>
                  <a:pt x="34" y="409"/>
                  <a:pt x="67" y="442"/>
                </a:cubicBezTo>
                <a:lnTo>
                  <a:pt x="84" y="442"/>
                </a:lnTo>
                <a:lnTo>
                  <a:pt x="251" y="659"/>
                </a:lnTo>
                <a:lnTo>
                  <a:pt x="267" y="692"/>
                </a:lnTo>
                <a:cubicBezTo>
                  <a:pt x="301" y="709"/>
                  <a:pt x="317" y="725"/>
                  <a:pt x="351" y="742"/>
                </a:cubicBezTo>
                <a:cubicBezTo>
                  <a:pt x="384" y="759"/>
                  <a:pt x="417" y="759"/>
                  <a:pt x="451" y="759"/>
                </a:cubicBezTo>
                <a:cubicBezTo>
                  <a:pt x="501" y="759"/>
                  <a:pt x="534" y="759"/>
                  <a:pt x="567" y="742"/>
                </a:cubicBezTo>
                <a:cubicBezTo>
                  <a:pt x="584" y="725"/>
                  <a:pt x="617" y="709"/>
                  <a:pt x="651" y="692"/>
                </a:cubicBezTo>
                <a:lnTo>
                  <a:pt x="684" y="625"/>
                </a:lnTo>
                <a:cubicBezTo>
                  <a:pt x="701" y="592"/>
                  <a:pt x="717" y="542"/>
                  <a:pt x="717" y="509"/>
                </a:cubicBezTo>
                <a:lnTo>
                  <a:pt x="717" y="425"/>
                </a:lnTo>
                <a:cubicBezTo>
                  <a:pt x="701" y="392"/>
                  <a:pt x="684" y="342"/>
                  <a:pt x="651" y="325"/>
                </a:cubicBezTo>
                <a:lnTo>
                  <a:pt x="484" y="109"/>
                </a:lnTo>
                <a:lnTo>
                  <a:pt x="451" y="75"/>
                </a:lnTo>
                <a:cubicBezTo>
                  <a:pt x="434" y="59"/>
                  <a:pt x="401" y="42"/>
                  <a:pt x="367" y="25"/>
                </a:cubicBezTo>
                <a:cubicBezTo>
                  <a:pt x="334" y="9"/>
                  <a:pt x="301" y="0"/>
                  <a:pt x="267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40"/>
          <p:cNvSpPr/>
          <p:nvPr/>
        </p:nvSpPr>
        <p:spPr>
          <a:xfrm>
            <a:off x="4721185" y="3055735"/>
            <a:ext cx="146268" cy="106891"/>
          </a:xfrm>
          <a:custGeom>
            <a:avLst/>
            <a:gdLst/>
            <a:ahLst/>
            <a:cxnLst/>
            <a:rect l="l" t="t" r="r" b="b"/>
            <a:pathLst>
              <a:path w="2017" h="1474" extrusionOk="0">
                <a:moveTo>
                  <a:pt x="1750" y="0"/>
                </a:moveTo>
                <a:cubicBezTo>
                  <a:pt x="1600" y="17"/>
                  <a:pt x="1500" y="117"/>
                  <a:pt x="1484" y="267"/>
                </a:cubicBezTo>
                <a:lnTo>
                  <a:pt x="1484" y="284"/>
                </a:lnTo>
                <a:lnTo>
                  <a:pt x="1484" y="367"/>
                </a:lnTo>
                <a:cubicBezTo>
                  <a:pt x="1484" y="384"/>
                  <a:pt x="1484" y="400"/>
                  <a:pt x="1484" y="417"/>
                </a:cubicBezTo>
                <a:cubicBezTo>
                  <a:pt x="1467" y="467"/>
                  <a:pt x="1467" y="533"/>
                  <a:pt x="1434" y="583"/>
                </a:cubicBezTo>
                <a:cubicBezTo>
                  <a:pt x="1434" y="595"/>
                  <a:pt x="1426" y="622"/>
                  <a:pt x="1426" y="622"/>
                </a:cubicBezTo>
                <a:cubicBezTo>
                  <a:pt x="1426" y="622"/>
                  <a:pt x="1427" y="620"/>
                  <a:pt x="1428" y="617"/>
                </a:cubicBezTo>
                <a:lnTo>
                  <a:pt x="1428" y="617"/>
                </a:lnTo>
                <a:cubicBezTo>
                  <a:pt x="1413" y="662"/>
                  <a:pt x="1396" y="706"/>
                  <a:pt x="1367" y="750"/>
                </a:cubicBezTo>
                <a:cubicBezTo>
                  <a:pt x="1367" y="750"/>
                  <a:pt x="1332" y="785"/>
                  <a:pt x="1332" y="785"/>
                </a:cubicBezTo>
                <a:lnTo>
                  <a:pt x="1332" y="785"/>
                </a:lnTo>
                <a:cubicBezTo>
                  <a:pt x="1305" y="812"/>
                  <a:pt x="1277" y="840"/>
                  <a:pt x="1250" y="867"/>
                </a:cubicBezTo>
                <a:lnTo>
                  <a:pt x="1234" y="883"/>
                </a:lnTo>
                <a:cubicBezTo>
                  <a:pt x="1200" y="900"/>
                  <a:pt x="1184" y="917"/>
                  <a:pt x="1167" y="933"/>
                </a:cubicBezTo>
                <a:lnTo>
                  <a:pt x="1134" y="950"/>
                </a:lnTo>
                <a:cubicBezTo>
                  <a:pt x="1150" y="942"/>
                  <a:pt x="1159" y="938"/>
                  <a:pt x="1161" y="938"/>
                </a:cubicBezTo>
                <a:lnTo>
                  <a:pt x="1161" y="938"/>
                </a:lnTo>
                <a:cubicBezTo>
                  <a:pt x="1163" y="938"/>
                  <a:pt x="1159" y="942"/>
                  <a:pt x="1150" y="950"/>
                </a:cubicBezTo>
                <a:lnTo>
                  <a:pt x="1100" y="967"/>
                </a:lnTo>
                <a:lnTo>
                  <a:pt x="900" y="967"/>
                </a:lnTo>
                <a:lnTo>
                  <a:pt x="850" y="950"/>
                </a:lnTo>
                <a:cubicBezTo>
                  <a:pt x="842" y="942"/>
                  <a:pt x="838" y="938"/>
                  <a:pt x="840" y="938"/>
                </a:cubicBezTo>
                <a:lnTo>
                  <a:pt x="840" y="938"/>
                </a:lnTo>
                <a:cubicBezTo>
                  <a:pt x="842" y="938"/>
                  <a:pt x="850" y="942"/>
                  <a:pt x="867" y="950"/>
                </a:cubicBezTo>
                <a:lnTo>
                  <a:pt x="834" y="933"/>
                </a:lnTo>
                <a:cubicBezTo>
                  <a:pt x="817" y="917"/>
                  <a:pt x="800" y="900"/>
                  <a:pt x="767" y="883"/>
                </a:cubicBezTo>
                <a:lnTo>
                  <a:pt x="750" y="867"/>
                </a:lnTo>
                <a:cubicBezTo>
                  <a:pt x="717" y="833"/>
                  <a:pt x="684" y="800"/>
                  <a:pt x="651" y="767"/>
                </a:cubicBezTo>
                <a:lnTo>
                  <a:pt x="651" y="767"/>
                </a:lnTo>
                <a:cubicBezTo>
                  <a:pt x="664" y="780"/>
                  <a:pt x="670" y="785"/>
                  <a:pt x="672" y="785"/>
                </a:cubicBezTo>
                <a:cubicBezTo>
                  <a:pt x="676" y="785"/>
                  <a:pt x="646" y="750"/>
                  <a:pt x="634" y="750"/>
                </a:cubicBezTo>
                <a:cubicBezTo>
                  <a:pt x="601" y="700"/>
                  <a:pt x="584" y="650"/>
                  <a:pt x="551" y="600"/>
                </a:cubicBezTo>
                <a:lnTo>
                  <a:pt x="551" y="600"/>
                </a:lnTo>
                <a:cubicBezTo>
                  <a:pt x="561" y="616"/>
                  <a:pt x="565" y="622"/>
                  <a:pt x="565" y="622"/>
                </a:cubicBezTo>
                <a:cubicBezTo>
                  <a:pt x="566" y="622"/>
                  <a:pt x="551" y="595"/>
                  <a:pt x="551" y="583"/>
                </a:cubicBezTo>
                <a:cubicBezTo>
                  <a:pt x="534" y="533"/>
                  <a:pt x="534" y="467"/>
                  <a:pt x="517" y="417"/>
                </a:cubicBezTo>
                <a:cubicBezTo>
                  <a:pt x="517" y="400"/>
                  <a:pt x="517" y="384"/>
                  <a:pt x="517" y="367"/>
                </a:cubicBezTo>
                <a:lnTo>
                  <a:pt x="517" y="284"/>
                </a:lnTo>
                <a:cubicBezTo>
                  <a:pt x="517" y="109"/>
                  <a:pt x="388" y="21"/>
                  <a:pt x="259" y="21"/>
                </a:cubicBezTo>
                <a:cubicBezTo>
                  <a:pt x="130" y="21"/>
                  <a:pt x="1" y="109"/>
                  <a:pt x="1" y="284"/>
                </a:cubicBezTo>
                <a:cubicBezTo>
                  <a:pt x="1" y="717"/>
                  <a:pt x="201" y="1200"/>
                  <a:pt x="617" y="1383"/>
                </a:cubicBezTo>
                <a:cubicBezTo>
                  <a:pt x="737" y="1443"/>
                  <a:pt x="869" y="1473"/>
                  <a:pt x="1002" y="1473"/>
                </a:cubicBezTo>
                <a:cubicBezTo>
                  <a:pt x="1091" y="1473"/>
                  <a:pt x="1180" y="1460"/>
                  <a:pt x="1267" y="1433"/>
                </a:cubicBezTo>
                <a:cubicBezTo>
                  <a:pt x="1484" y="1350"/>
                  <a:pt x="1667" y="1217"/>
                  <a:pt x="1784" y="1017"/>
                </a:cubicBezTo>
                <a:cubicBezTo>
                  <a:pt x="1934" y="800"/>
                  <a:pt x="2017" y="533"/>
                  <a:pt x="2017" y="267"/>
                </a:cubicBezTo>
                <a:cubicBezTo>
                  <a:pt x="2017" y="117"/>
                  <a:pt x="1900" y="0"/>
                  <a:pt x="1750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40"/>
          <p:cNvSpPr/>
          <p:nvPr/>
        </p:nvSpPr>
        <p:spPr>
          <a:xfrm>
            <a:off x="4717560" y="3111281"/>
            <a:ext cx="54461" cy="55693"/>
          </a:xfrm>
          <a:custGeom>
            <a:avLst/>
            <a:gdLst/>
            <a:ahLst/>
            <a:cxnLst/>
            <a:rect l="l" t="t" r="r" b="b"/>
            <a:pathLst>
              <a:path w="751" h="768" extrusionOk="0">
                <a:moveTo>
                  <a:pt x="484" y="1"/>
                </a:moveTo>
                <a:lnTo>
                  <a:pt x="417" y="17"/>
                </a:lnTo>
                <a:cubicBezTo>
                  <a:pt x="367" y="17"/>
                  <a:pt x="334" y="51"/>
                  <a:pt x="301" y="84"/>
                </a:cubicBezTo>
                <a:lnTo>
                  <a:pt x="117" y="301"/>
                </a:lnTo>
                <a:lnTo>
                  <a:pt x="84" y="317"/>
                </a:lnTo>
                <a:cubicBezTo>
                  <a:pt x="51" y="351"/>
                  <a:pt x="34" y="367"/>
                  <a:pt x="34" y="401"/>
                </a:cubicBezTo>
                <a:cubicBezTo>
                  <a:pt x="17" y="434"/>
                  <a:pt x="1" y="467"/>
                  <a:pt x="1" y="501"/>
                </a:cubicBezTo>
                <a:cubicBezTo>
                  <a:pt x="1" y="534"/>
                  <a:pt x="17" y="567"/>
                  <a:pt x="34" y="601"/>
                </a:cubicBezTo>
                <a:cubicBezTo>
                  <a:pt x="34" y="634"/>
                  <a:pt x="51" y="667"/>
                  <a:pt x="84" y="684"/>
                </a:cubicBezTo>
                <a:lnTo>
                  <a:pt x="134" y="734"/>
                </a:lnTo>
                <a:cubicBezTo>
                  <a:pt x="167" y="751"/>
                  <a:pt x="217" y="767"/>
                  <a:pt x="267" y="767"/>
                </a:cubicBezTo>
                <a:lnTo>
                  <a:pt x="334" y="751"/>
                </a:lnTo>
                <a:cubicBezTo>
                  <a:pt x="384" y="751"/>
                  <a:pt x="417" y="717"/>
                  <a:pt x="451" y="684"/>
                </a:cubicBezTo>
                <a:lnTo>
                  <a:pt x="634" y="484"/>
                </a:lnTo>
                <a:lnTo>
                  <a:pt x="667" y="451"/>
                </a:lnTo>
                <a:cubicBezTo>
                  <a:pt x="684" y="434"/>
                  <a:pt x="717" y="401"/>
                  <a:pt x="717" y="367"/>
                </a:cubicBezTo>
                <a:cubicBezTo>
                  <a:pt x="750" y="301"/>
                  <a:pt x="750" y="217"/>
                  <a:pt x="717" y="167"/>
                </a:cubicBezTo>
                <a:cubicBezTo>
                  <a:pt x="717" y="134"/>
                  <a:pt x="684" y="101"/>
                  <a:pt x="667" y="84"/>
                </a:cubicBezTo>
                <a:lnTo>
                  <a:pt x="617" y="34"/>
                </a:lnTo>
                <a:cubicBezTo>
                  <a:pt x="567" y="17"/>
                  <a:pt x="534" y="1"/>
                  <a:pt x="484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40"/>
          <p:cNvSpPr/>
          <p:nvPr/>
        </p:nvSpPr>
        <p:spPr>
          <a:xfrm>
            <a:off x="4762301" y="3127452"/>
            <a:ext cx="41117" cy="60552"/>
          </a:xfrm>
          <a:custGeom>
            <a:avLst/>
            <a:gdLst/>
            <a:ahLst/>
            <a:cxnLst/>
            <a:rect l="l" t="t" r="r" b="b"/>
            <a:pathLst>
              <a:path w="567" h="835" extrusionOk="0">
                <a:moveTo>
                  <a:pt x="287" y="0"/>
                </a:moveTo>
                <a:cubicBezTo>
                  <a:pt x="245" y="0"/>
                  <a:pt x="206" y="8"/>
                  <a:pt x="167" y="28"/>
                </a:cubicBezTo>
                <a:lnTo>
                  <a:pt x="117" y="78"/>
                </a:lnTo>
                <a:cubicBezTo>
                  <a:pt x="83" y="111"/>
                  <a:pt x="67" y="144"/>
                  <a:pt x="50" y="194"/>
                </a:cubicBezTo>
                <a:lnTo>
                  <a:pt x="0" y="461"/>
                </a:lnTo>
                <a:lnTo>
                  <a:pt x="0" y="494"/>
                </a:lnTo>
                <a:cubicBezTo>
                  <a:pt x="0" y="528"/>
                  <a:pt x="0" y="561"/>
                  <a:pt x="0" y="611"/>
                </a:cubicBezTo>
                <a:cubicBezTo>
                  <a:pt x="0" y="644"/>
                  <a:pt x="17" y="678"/>
                  <a:pt x="33" y="694"/>
                </a:cubicBezTo>
                <a:cubicBezTo>
                  <a:pt x="50" y="728"/>
                  <a:pt x="67" y="761"/>
                  <a:pt x="100" y="778"/>
                </a:cubicBezTo>
                <a:cubicBezTo>
                  <a:pt x="133" y="794"/>
                  <a:pt x="150" y="811"/>
                  <a:pt x="183" y="828"/>
                </a:cubicBezTo>
                <a:cubicBezTo>
                  <a:pt x="201" y="832"/>
                  <a:pt x="220" y="834"/>
                  <a:pt x="240" y="834"/>
                </a:cubicBezTo>
                <a:cubicBezTo>
                  <a:pt x="294" y="834"/>
                  <a:pt x="351" y="819"/>
                  <a:pt x="400" y="794"/>
                </a:cubicBezTo>
                <a:lnTo>
                  <a:pt x="450" y="761"/>
                </a:lnTo>
                <a:cubicBezTo>
                  <a:pt x="483" y="728"/>
                  <a:pt x="500" y="678"/>
                  <a:pt x="517" y="644"/>
                </a:cubicBezTo>
                <a:lnTo>
                  <a:pt x="567" y="361"/>
                </a:lnTo>
                <a:lnTo>
                  <a:pt x="567" y="328"/>
                </a:lnTo>
                <a:cubicBezTo>
                  <a:pt x="567" y="294"/>
                  <a:pt x="567" y="261"/>
                  <a:pt x="567" y="228"/>
                </a:cubicBezTo>
                <a:cubicBezTo>
                  <a:pt x="567" y="194"/>
                  <a:pt x="550" y="161"/>
                  <a:pt x="533" y="128"/>
                </a:cubicBezTo>
                <a:cubicBezTo>
                  <a:pt x="517" y="94"/>
                  <a:pt x="500" y="78"/>
                  <a:pt x="467" y="61"/>
                </a:cubicBezTo>
                <a:cubicBezTo>
                  <a:pt x="433" y="28"/>
                  <a:pt x="417" y="11"/>
                  <a:pt x="383" y="11"/>
                </a:cubicBezTo>
                <a:cubicBezTo>
                  <a:pt x="349" y="4"/>
                  <a:pt x="317" y="0"/>
                  <a:pt x="287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40"/>
          <p:cNvSpPr/>
          <p:nvPr/>
        </p:nvSpPr>
        <p:spPr>
          <a:xfrm>
            <a:off x="4808204" y="3116140"/>
            <a:ext cx="50835" cy="54968"/>
          </a:xfrm>
          <a:custGeom>
            <a:avLst/>
            <a:gdLst/>
            <a:ahLst/>
            <a:cxnLst/>
            <a:rect l="l" t="t" r="r" b="b"/>
            <a:pathLst>
              <a:path w="701" h="758" extrusionOk="0">
                <a:moveTo>
                  <a:pt x="267" y="0"/>
                </a:moveTo>
                <a:cubicBezTo>
                  <a:pt x="217" y="0"/>
                  <a:pt x="184" y="0"/>
                  <a:pt x="167" y="17"/>
                </a:cubicBezTo>
                <a:cubicBezTo>
                  <a:pt x="134" y="34"/>
                  <a:pt x="100" y="50"/>
                  <a:pt x="67" y="84"/>
                </a:cubicBezTo>
                <a:lnTo>
                  <a:pt x="34" y="134"/>
                </a:lnTo>
                <a:cubicBezTo>
                  <a:pt x="17" y="167"/>
                  <a:pt x="0" y="217"/>
                  <a:pt x="0" y="267"/>
                </a:cubicBezTo>
                <a:lnTo>
                  <a:pt x="0" y="334"/>
                </a:lnTo>
                <a:cubicBezTo>
                  <a:pt x="17" y="367"/>
                  <a:pt x="34" y="417"/>
                  <a:pt x="67" y="450"/>
                </a:cubicBezTo>
                <a:lnTo>
                  <a:pt x="234" y="650"/>
                </a:lnTo>
                <a:lnTo>
                  <a:pt x="267" y="684"/>
                </a:lnTo>
                <a:cubicBezTo>
                  <a:pt x="284" y="700"/>
                  <a:pt x="317" y="734"/>
                  <a:pt x="350" y="734"/>
                </a:cubicBezTo>
                <a:cubicBezTo>
                  <a:pt x="378" y="750"/>
                  <a:pt x="410" y="758"/>
                  <a:pt x="442" y="758"/>
                </a:cubicBezTo>
                <a:cubicBezTo>
                  <a:pt x="508" y="758"/>
                  <a:pt x="578" y="728"/>
                  <a:pt x="634" y="684"/>
                </a:cubicBezTo>
                <a:lnTo>
                  <a:pt x="667" y="634"/>
                </a:lnTo>
                <a:cubicBezTo>
                  <a:pt x="684" y="584"/>
                  <a:pt x="700" y="550"/>
                  <a:pt x="700" y="500"/>
                </a:cubicBezTo>
                <a:lnTo>
                  <a:pt x="700" y="434"/>
                </a:lnTo>
                <a:cubicBezTo>
                  <a:pt x="684" y="384"/>
                  <a:pt x="667" y="350"/>
                  <a:pt x="634" y="317"/>
                </a:cubicBezTo>
                <a:lnTo>
                  <a:pt x="467" y="100"/>
                </a:lnTo>
                <a:lnTo>
                  <a:pt x="450" y="84"/>
                </a:lnTo>
                <a:cubicBezTo>
                  <a:pt x="417" y="50"/>
                  <a:pt x="384" y="34"/>
                  <a:pt x="367" y="17"/>
                </a:cubicBezTo>
                <a:cubicBezTo>
                  <a:pt x="334" y="0"/>
                  <a:pt x="300" y="0"/>
                  <a:pt x="267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40"/>
          <p:cNvSpPr/>
          <p:nvPr/>
        </p:nvSpPr>
        <p:spPr>
          <a:xfrm>
            <a:off x="4599142" y="3152397"/>
            <a:ext cx="82235" cy="45976"/>
          </a:xfrm>
          <a:custGeom>
            <a:avLst/>
            <a:gdLst/>
            <a:ahLst/>
            <a:cxnLst/>
            <a:rect l="l" t="t" r="r" b="b"/>
            <a:pathLst>
              <a:path w="1134" h="634" extrusionOk="0">
                <a:moveTo>
                  <a:pt x="34" y="0"/>
                </a:moveTo>
                <a:cubicBezTo>
                  <a:pt x="1" y="317"/>
                  <a:pt x="251" y="600"/>
                  <a:pt x="567" y="633"/>
                </a:cubicBezTo>
                <a:cubicBezTo>
                  <a:pt x="884" y="600"/>
                  <a:pt x="1134" y="317"/>
                  <a:pt x="11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40"/>
          <p:cNvSpPr/>
          <p:nvPr/>
        </p:nvSpPr>
        <p:spPr>
          <a:xfrm>
            <a:off x="4332142" y="3127017"/>
            <a:ext cx="84628" cy="83468"/>
          </a:xfrm>
          <a:custGeom>
            <a:avLst/>
            <a:gdLst/>
            <a:ahLst/>
            <a:cxnLst/>
            <a:rect l="l" t="t" r="r" b="b"/>
            <a:pathLst>
              <a:path w="1167" h="1151" extrusionOk="0">
                <a:moveTo>
                  <a:pt x="583" y="0"/>
                </a:moveTo>
                <a:cubicBezTo>
                  <a:pt x="267" y="0"/>
                  <a:pt x="0" y="250"/>
                  <a:pt x="0" y="584"/>
                </a:cubicBezTo>
                <a:cubicBezTo>
                  <a:pt x="0" y="900"/>
                  <a:pt x="267" y="1150"/>
                  <a:pt x="583" y="1150"/>
                </a:cubicBezTo>
                <a:cubicBezTo>
                  <a:pt x="900" y="1150"/>
                  <a:pt x="1167" y="900"/>
                  <a:pt x="1167" y="584"/>
                </a:cubicBezTo>
                <a:cubicBezTo>
                  <a:pt x="1167" y="250"/>
                  <a:pt x="900" y="0"/>
                  <a:pt x="58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40"/>
          <p:cNvSpPr/>
          <p:nvPr/>
        </p:nvSpPr>
        <p:spPr>
          <a:xfrm>
            <a:off x="4854106" y="3114907"/>
            <a:ext cx="84628" cy="84700"/>
          </a:xfrm>
          <a:custGeom>
            <a:avLst/>
            <a:gdLst/>
            <a:ahLst/>
            <a:cxnLst/>
            <a:rect l="l" t="t" r="r" b="b"/>
            <a:pathLst>
              <a:path w="1167" h="1168" extrusionOk="0">
                <a:moveTo>
                  <a:pt x="584" y="1"/>
                </a:moveTo>
                <a:cubicBezTo>
                  <a:pt x="267" y="1"/>
                  <a:pt x="1" y="267"/>
                  <a:pt x="1" y="584"/>
                </a:cubicBezTo>
                <a:cubicBezTo>
                  <a:pt x="1" y="901"/>
                  <a:pt x="267" y="1167"/>
                  <a:pt x="584" y="1167"/>
                </a:cubicBezTo>
                <a:cubicBezTo>
                  <a:pt x="917" y="1167"/>
                  <a:pt x="1167" y="901"/>
                  <a:pt x="1167" y="584"/>
                </a:cubicBezTo>
                <a:cubicBezTo>
                  <a:pt x="1167" y="267"/>
                  <a:pt x="917" y="1"/>
                  <a:pt x="5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40"/>
          <p:cNvSpPr/>
          <p:nvPr/>
        </p:nvSpPr>
        <p:spPr>
          <a:xfrm>
            <a:off x="4365934" y="2931299"/>
            <a:ext cx="119726" cy="97899"/>
          </a:xfrm>
          <a:custGeom>
            <a:avLst/>
            <a:gdLst/>
            <a:ahLst/>
            <a:cxnLst/>
            <a:rect l="l" t="t" r="r" b="b"/>
            <a:pathLst>
              <a:path w="1651" h="1350" extrusionOk="0">
                <a:moveTo>
                  <a:pt x="1117" y="0"/>
                </a:moveTo>
                <a:cubicBezTo>
                  <a:pt x="1017" y="0"/>
                  <a:pt x="934" y="33"/>
                  <a:pt x="851" y="67"/>
                </a:cubicBezTo>
                <a:lnTo>
                  <a:pt x="351" y="333"/>
                </a:lnTo>
                <a:lnTo>
                  <a:pt x="284" y="367"/>
                </a:lnTo>
                <a:cubicBezTo>
                  <a:pt x="101" y="483"/>
                  <a:pt x="1" y="683"/>
                  <a:pt x="34" y="900"/>
                </a:cubicBezTo>
                <a:cubicBezTo>
                  <a:pt x="34" y="966"/>
                  <a:pt x="51" y="1033"/>
                  <a:pt x="101" y="1083"/>
                </a:cubicBezTo>
                <a:cubicBezTo>
                  <a:pt x="167" y="1200"/>
                  <a:pt x="267" y="1283"/>
                  <a:pt x="401" y="1333"/>
                </a:cubicBezTo>
                <a:lnTo>
                  <a:pt x="551" y="1350"/>
                </a:lnTo>
                <a:cubicBezTo>
                  <a:pt x="634" y="1350"/>
                  <a:pt x="734" y="1316"/>
                  <a:pt x="801" y="1266"/>
                </a:cubicBezTo>
                <a:lnTo>
                  <a:pt x="817" y="1283"/>
                </a:lnTo>
                <a:lnTo>
                  <a:pt x="1317" y="1016"/>
                </a:lnTo>
                <a:lnTo>
                  <a:pt x="1400" y="983"/>
                </a:lnTo>
                <a:cubicBezTo>
                  <a:pt x="1450" y="950"/>
                  <a:pt x="1500" y="900"/>
                  <a:pt x="1534" y="833"/>
                </a:cubicBezTo>
                <a:cubicBezTo>
                  <a:pt x="1584" y="783"/>
                  <a:pt x="1617" y="733"/>
                  <a:pt x="1634" y="667"/>
                </a:cubicBezTo>
                <a:cubicBezTo>
                  <a:pt x="1650" y="600"/>
                  <a:pt x="1650" y="517"/>
                  <a:pt x="1634" y="450"/>
                </a:cubicBezTo>
                <a:cubicBezTo>
                  <a:pt x="1634" y="383"/>
                  <a:pt x="1600" y="317"/>
                  <a:pt x="1567" y="267"/>
                </a:cubicBezTo>
                <a:cubicBezTo>
                  <a:pt x="1500" y="150"/>
                  <a:pt x="1384" y="50"/>
                  <a:pt x="1250" y="17"/>
                </a:cubicBezTo>
                <a:lnTo>
                  <a:pt x="1117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p40"/>
          <p:cNvSpPr/>
          <p:nvPr/>
        </p:nvSpPr>
        <p:spPr>
          <a:xfrm>
            <a:off x="4764694" y="2929631"/>
            <a:ext cx="123352" cy="80277"/>
          </a:xfrm>
          <a:custGeom>
            <a:avLst/>
            <a:gdLst/>
            <a:ahLst/>
            <a:cxnLst/>
            <a:rect l="l" t="t" r="r" b="b"/>
            <a:pathLst>
              <a:path w="1701" h="1107" extrusionOk="0">
                <a:moveTo>
                  <a:pt x="481" y="0"/>
                </a:moveTo>
                <a:cubicBezTo>
                  <a:pt x="427" y="0"/>
                  <a:pt x="371" y="19"/>
                  <a:pt x="334" y="56"/>
                </a:cubicBezTo>
                <a:cubicBezTo>
                  <a:pt x="267" y="73"/>
                  <a:pt x="200" y="106"/>
                  <a:pt x="167" y="156"/>
                </a:cubicBezTo>
                <a:cubicBezTo>
                  <a:pt x="117" y="206"/>
                  <a:pt x="67" y="256"/>
                  <a:pt x="50" y="323"/>
                </a:cubicBezTo>
                <a:cubicBezTo>
                  <a:pt x="17" y="390"/>
                  <a:pt x="0" y="456"/>
                  <a:pt x="0" y="540"/>
                </a:cubicBezTo>
                <a:cubicBezTo>
                  <a:pt x="0" y="673"/>
                  <a:pt x="67" y="806"/>
                  <a:pt x="167" y="906"/>
                </a:cubicBezTo>
                <a:lnTo>
                  <a:pt x="267" y="989"/>
                </a:lnTo>
                <a:cubicBezTo>
                  <a:pt x="350" y="1023"/>
                  <a:pt x="434" y="1056"/>
                  <a:pt x="534" y="1056"/>
                </a:cubicBezTo>
                <a:lnTo>
                  <a:pt x="1100" y="1106"/>
                </a:lnTo>
                <a:lnTo>
                  <a:pt x="1167" y="1106"/>
                </a:lnTo>
                <a:cubicBezTo>
                  <a:pt x="1250" y="1106"/>
                  <a:pt x="1317" y="1089"/>
                  <a:pt x="1384" y="1056"/>
                </a:cubicBezTo>
                <a:cubicBezTo>
                  <a:pt x="1450" y="1039"/>
                  <a:pt x="1500" y="1006"/>
                  <a:pt x="1550" y="956"/>
                </a:cubicBezTo>
                <a:cubicBezTo>
                  <a:pt x="1600" y="906"/>
                  <a:pt x="1633" y="839"/>
                  <a:pt x="1650" y="789"/>
                </a:cubicBezTo>
                <a:cubicBezTo>
                  <a:pt x="1683" y="723"/>
                  <a:pt x="1700" y="640"/>
                  <a:pt x="1700" y="573"/>
                </a:cubicBezTo>
                <a:cubicBezTo>
                  <a:pt x="1700" y="440"/>
                  <a:pt x="1650" y="306"/>
                  <a:pt x="1550" y="206"/>
                </a:cubicBezTo>
                <a:lnTo>
                  <a:pt x="1450" y="123"/>
                </a:lnTo>
                <a:cubicBezTo>
                  <a:pt x="1367" y="73"/>
                  <a:pt x="1267" y="56"/>
                  <a:pt x="1184" y="56"/>
                </a:cubicBezTo>
                <a:lnTo>
                  <a:pt x="617" y="6"/>
                </a:lnTo>
                <a:lnTo>
                  <a:pt x="534" y="6"/>
                </a:lnTo>
                <a:cubicBezTo>
                  <a:pt x="517" y="2"/>
                  <a:pt x="499" y="0"/>
                  <a:pt x="481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993;p40"/>
          <p:cNvSpPr/>
          <p:nvPr/>
        </p:nvSpPr>
        <p:spPr>
          <a:xfrm>
            <a:off x="4668032" y="2973575"/>
            <a:ext cx="242934" cy="251128"/>
          </a:xfrm>
          <a:custGeom>
            <a:avLst/>
            <a:gdLst/>
            <a:ahLst/>
            <a:cxnLst/>
            <a:rect l="l" t="t" r="r" b="b"/>
            <a:pathLst>
              <a:path w="3350" h="3463" extrusionOk="0">
                <a:moveTo>
                  <a:pt x="1739" y="517"/>
                </a:moveTo>
                <a:cubicBezTo>
                  <a:pt x="1803" y="517"/>
                  <a:pt x="1868" y="522"/>
                  <a:pt x="1933" y="533"/>
                </a:cubicBezTo>
                <a:cubicBezTo>
                  <a:pt x="2462" y="682"/>
                  <a:pt x="2826" y="1158"/>
                  <a:pt x="2817" y="1717"/>
                </a:cubicBezTo>
                <a:lnTo>
                  <a:pt x="2817" y="1717"/>
                </a:lnTo>
                <a:cubicBezTo>
                  <a:pt x="2817" y="1723"/>
                  <a:pt x="2816" y="1728"/>
                  <a:pt x="2816" y="1733"/>
                </a:cubicBezTo>
                <a:cubicBezTo>
                  <a:pt x="2816" y="1733"/>
                  <a:pt x="2816" y="1733"/>
                  <a:pt x="2816" y="1733"/>
                </a:cubicBezTo>
                <a:lnTo>
                  <a:pt x="2816" y="1733"/>
                </a:lnTo>
                <a:cubicBezTo>
                  <a:pt x="2816" y="1739"/>
                  <a:pt x="2817" y="1745"/>
                  <a:pt x="2817" y="1751"/>
                </a:cubicBezTo>
                <a:lnTo>
                  <a:pt x="2817" y="1751"/>
                </a:lnTo>
                <a:cubicBezTo>
                  <a:pt x="2826" y="2228"/>
                  <a:pt x="2544" y="2669"/>
                  <a:pt x="2117" y="2883"/>
                </a:cubicBezTo>
                <a:cubicBezTo>
                  <a:pt x="1994" y="2928"/>
                  <a:pt x="1867" y="2950"/>
                  <a:pt x="1742" y="2950"/>
                </a:cubicBezTo>
                <a:cubicBezTo>
                  <a:pt x="1410" y="2950"/>
                  <a:pt x="1090" y="2795"/>
                  <a:pt x="884" y="2516"/>
                </a:cubicBezTo>
                <a:cubicBezTo>
                  <a:pt x="584" y="2100"/>
                  <a:pt x="550" y="1567"/>
                  <a:pt x="784" y="1117"/>
                </a:cubicBezTo>
                <a:cubicBezTo>
                  <a:pt x="957" y="742"/>
                  <a:pt x="1329" y="517"/>
                  <a:pt x="1739" y="517"/>
                </a:cubicBezTo>
                <a:close/>
                <a:moveTo>
                  <a:pt x="1723" y="1"/>
                </a:moveTo>
                <a:cubicBezTo>
                  <a:pt x="1229" y="1"/>
                  <a:pt x="755" y="240"/>
                  <a:pt x="450" y="667"/>
                </a:cubicBezTo>
                <a:cubicBezTo>
                  <a:pt x="34" y="1250"/>
                  <a:pt x="0" y="2016"/>
                  <a:pt x="350" y="2650"/>
                </a:cubicBezTo>
                <a:cubicBezTo>
                  <a:pt x="633" y="3158"/>
                  <a:pt x="1179" y="3463"/>
                  <a:pt x="1754" y="3463"/>
                </a:cubicBezTo>
                <a:cubicBezTo>
                  <a:pt x="1858" y="3463"/>
                  <a:pt x="1963" y="3453"/>
                  <a:pt x="2067" y="3433"/>
                </a:cubicBezTo>
                <a:cubicBezTo>
                  <a:pt x="2844" y="3267"/>
                  <a:pt x="3326" y="2511"/>
                  <a:pt x="3349" y="1751"/>
                </a:cubicBezTo>
                <a:lnTo>
                  <a:pt x="3349" y="1751"/>
                </a:lnTo>
                <a:cubicBezTo>
                  <a:pt x="3350" y="1745"/>
                  <a:pt x="3350" y="1739"/>
                  <a:pt x="3350" y="1733"/>
                </a:cubicBezTo>
                <a:lnTo>
                  <a:pt x="3350" y="1733"/>
                </a:lnTo>
                <a:cubicBezTo>
                  <a:pt x="3350" y="1733"/>
                  <a:pt x="3350" y="1733"/>
                  <a:pt x="3350" y="1733"/>
                </a:cubicBezTo>
                <a:cubicBezTo>
                  <a:pt x="3350" y="1017"/>
                  <a:pt x="2916" y="367"/>
                  <a:pt x="2267" y="100"/>
                </a:cubicBezTo>
                <a:cubicBezTo>
                  <a:pt x="2088" y="33"/>
                  <a:pt x="1904" y="1"/>
                  <a:pt x="172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40"/>
          <p:cNvSpPr/>
          <p:nvPr/>
        </p:nvSpPr>
        <p:spPr>
          <a:xfrm>
            <a:off x="4356289" y="2984453"/>
            <a:ext cx="244166" cy="251128"/>
          </a:xfrm>
          <a:custGeom>
            <a:avLst/>
            <a:gdLst/>
            <a:ahLst/>
            <a:cxnLst/>
            <a:rect l="l" t="t" r="r" b="b"/>
            <a:pathLst>
              <a:path w="3367" h="3463" extrusionOk="0">
                <a:moveTo>
                  <a:pt x="1745" y="517"/>
                </a:moveTo>
                <a:cubicBezTo>
                  <a:pt x="1807" y="517"/>
                  <a:pt x="1870" y="522"/>
                  <a:pt x="1933" y="533"/>
                </a:cubicBezTo>
                <a:cubicBezTo>
                  <a:pt x="2478" y="665"/>
                  <a:pt x="2843" y="1157"/>
                  <a:pt x="2834" y="1717"/>
                </a:cubicBezTo>
                <a:lnTo>
                  <a:pt x="2834" y="1717"/>
                </a:lnTo>
                <a:cubicBezTo>
                  <a:pt x="2833" y="1722"/>
                  <a:pt x="2833" y="1728"/>
                  <a:pt x="2833" y="1733"/>
                </a:cubicBezTo>
                <a:cubicBezTo>
                  <a:pt x="2833" y="2216"/>
                  <a:pt x="2567" y="2666"/>
                  <a:pt x="2117" y="2866"/>
                </a:cubicBezTo>
                <a:cubicBezTo>
                  <a:pt x="1987" y="2919"/>
                  <a:pt x="1854" y="2944"/>
                  <a:pt x="1723" y="2944"/>
                </a:cubicBezTo>
                <a:cubicBezTo>
                  <a:pt x="1399" y="2944"/>
                  <a:pt x="1090" y="2789"/>
                  <a:pt x="900" y="2516"/>
                </a:cubicBezTo>
                <a:cubicBezTo>
                  <a:pt x="600" y="2100"/>
                  <a:pt x="550" y="1566"/>
                  <a:pt x="784" y="1117"/>
                </a:cubicBezTo>
                <a:cubicBezTo>
                  <a:pt x="971" y="742"/>
                  <a:pt x="1345" y="517"/>
                  <a:pt x="1745" y="517"/>
                </a:cubicBezTo>
                <a:close/>
                <a:moveTo>
                  <a:pt x="1727" y="0"/>
                </a:moveTo>
                <a:cubicBezTo>
                  <a:pt x="1237" y="0"/>
                  <a:pt x="759" y="236"/>
                  <a:pt x="467" y="650"/>
                </a:cubicBezTo>
                <a:cubicBezTo>
                  <a:pt x="50" y="1233"/>
                  <a:pt x="0" y="2016"/>
                  <a:pt x="367" y="2633"/>
                </a:cubicBezTo>
                <a:cubicBezTo>
                  <a:pt x="650" y="3156"/>
                  <a:pt x="1196" y="3463"/>
                  <a:pt x="1772" y="3463"/>
                </a:cubicBezTo>
                <a:cubicBezTo>
                  <a:pt x="1875" y="3463"/>
                  <a:pt x="1979" y="3453"/>
                  <a:pt x="2083" y="3433"/>
                </a:cubicBezTo>
                <a:cubicBezTo>
                  <a:pt x="2850" y="3249"/>
                  <a:pt x="3350" y="2500"/>
                  <a:pt x="3350" y="1733"/>
                </a:cubicBezTo>
                <a:cubicBezTo>
                  <a:pt x="3366" y="1017"/>
                  <a:pt x="2933" y="367"/>
                  <a:pt x="2267" y="100"/>
                </a:cubicBezTo>
                <a:cubicBezTo>
                  <a:pt x="2091" y="33"/>
                  <a:pt x="1909" y="0"/>
                  <a:pt x="17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40"/>
          <p:cNvSpPr/>
          <p:nvPr/>
        </p:nvSpPr>
        <p:spPr>
          <a:xfrm>
            <a:off x="4551935" y="3074734"/>
            <a:ext cx="170634" cy="53083"/>
          </a:xfrm>
          <a:custGeom>
            <a:avLst/>
            <a:gdLst/>
            <a:ahLst/>
            <a:cxnLst/>
            <a:rect l="l" t="t" r="r" b="b"/>
            <a:pathLst>
              <a:path w="2353" h="732" extrusionOk="0">
                <a:moveTo>
                  <a:pt x="1170" y="1"/>
                </a:moveTo>
                <a:cubicBezTo>
                  <a:pt x="852" y="1"/>
                  <a:pt x="535" y="80"/>
                  <a:pt x="252" y="238"/>
                </a:cubicBezTo>
                <a:cubicBezTo>
                  <a:pt x="1" y="391"/>
                  <a:pt x="146" y="731"/>
                  <a:pt x="376" y="731"/>
                </a:cubicBezTo>
                <a:cubicBezTo>
                  <a:pt x="421" y="731"/>
                  <a:pt x="469" y="718"/>
                  <a:pt x="518" y="688"/>
                </a:cubicBezTo>
                <a:lnTo>
                  <a:pt x="535" y="705"/>
                </a:lnTo>
                <a:cubicBezTo>
                  <a:pt x="568" y="688"/>
                  <a:pt x="618" y="671"/>
                  <a:pt x="652" y="638"/>
                </a:cubicBezTo>
                <a:lnTo>
                  <a:pt x="652" y="638"/>
                </a:lnTo>
                <a:cubicBezTo>
                  <a:pt x="641" y="638"/>
                  <a:pt x="615" y="653"/>
                  <a:pt x="613" y="653"/>
                </a:cubicBezTo>
                <a:cubicBezTo>
                  <a:pt x="613" y="653"/>
                  <a:pt x="618" y="649"/>
                  <a:pt x="635" y="638"/>
                </a:cubicBezTo>
                <a:lnTo>
                  <a:pt x="668" y="638"/>
                </a:lnTo>
                <a:lnTo>
                  <a:pt x="752" y="605"/>
                </a:lnTo>
                <a:cubicBezTo>
                  <a:pt x="802" y="588"/>
                  <a:pt x="868" y="571"/>
                  <a:pt x="935" y="555"/>
                </a:cubicBezTo>
                <a:cubicBezTo>
                  <a:pt x="968" y="555"/>
                  <a:pt x="1002" y="538"/>
                  <a:pt x="1035" y="538"/>
                </a:cubicBezTo>
                <a:lnTo>
                  <a:pt x="1368" y="538"/>
                </a:lnTo>
                <a:lnTo>
                  <a:pt x="1452" y="555"/>
                </a:lnTo>
                <a:lnTo>
                  <a:pt x="1568" y="588"/>
                </a:lnTo>
                <a:lnTo>
                  <a:pt x="1651" y="605"/>
                </a:lnTo>
                <a:lnTo>
                  <a:pt x="1668" y="605"/>
                </a:lnTo>
                <a:cubicBezTo>
                  <a:pt x="1735" y="638"/>
                  <a:pt x="1785" y="655"/>
                  <a:pt x="1835" y="688"/>
                </a:cubicBezTo>
                <a:cubicBezTo>
                  <a:pt x="1884" y="718"/>
                  <a:pt x="1932" y="731"/>
                  <a:pt x="1977" y="731"/>
                </a:cubicBezTo>
                <a:cubicBezTo>
                  <a:pt x="2207" y="731"/>
                  <a:pt x="2352" y="391"/>
                  <a:pt x="2101" y="238"/>
                </a:cubicBezTo>
                <a:cubicBezTo>
                  <a:pt x="1810" y="80"/>
                  <a:pt x="1489" y="1"/>
                  <a:pt x="117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40"/>
          <p:cNvSpPr/>
          <p:nvPr/>
        </p:nvSpPr>
        <p:spPr>
          <a:xfrm>
            <a:off x="4489355" y="2788590"/>
            <a:ext cx="339454" cy="204572"/>
          </a:xfrm>
          <a:custGeom>
            <a:avLst/>
            <a:gdLst/>
            <a:ahLst/>
            <a:cxnLst/>
            <a:rect l="l" t="t" r="r" b="b"/>
            <a:pathLst>
              <a:path w="4681" h="2821" extrusionOk="0">
                <a:moveTo>
                  <a:pt x="2265" y="0"/>
                </a:moveTo>
                <a:cubicBezTo>
                  <a:pt x="2219" y="0"/>
                  <a:pt x="2175" y="28"/>
                  <a:pt x="2131" y="102"/>
                </a:cubicBezTo>
                <a:cubicBezTo>
                  <a:pt x="2048" y="252"/>
                  <a:pt x="1948" y="402"/>
                  <a:pt x="1481" y="685"/>
                </a:cubicBezTo>
                <a:cubicBezTo>
                  <a:pt x="1015" y="968"/>
                  <a:pt x="832" y="1068"/>
                  <a:pt x="665" y="1085"/>
                </a:cubicBezTo>
                <a:cubicBezTo>
                  <a:pt x="465" y="1068"/>
                  <a:pt x="282" y="1052"/>
                  <a:pt x="98" y="1018"/>
                </a:cubicBezTo>
                <a:cubicBezTo>
                  <a:pt x="98" y="1018"/>
                  <a:pt x="97" y="1018"/>
                  <a:pt x="95" y="1018"/>
                </a:cubicBezTo>
                <a:cubicBezTo>
                  <a:pt x="78" y="1018"/>
                  <a:pt x="0" y="1031"/>
                  <a:pt x="15" y="1268"/>
                </a:cubicBezTo>
                <a:cubicBezTo>
                  <a:pt x="32" y="1551"/>
                  <a:pt x="115" y="2518"/>
                  <a:pt x="848" y="2718"/>
                </a:cubicBezTo>
                <a:cubicBezTo>
                  <a:pt x="1106" y="2790"/>
                  <a:pt x="1312" y="2821"/>
                  <a:pt x="1475" y="2821"/>
                </a:cubicBezTo>
                <a:cubicBezTo>
                  <a:pt x="1765" y="2821"/>
                  <a:pt x="1917" y="2723"/>
                  <a:pt x="1981" y="2585"/>
                </a:cubicBezTo>
                <a:cubicBezTo>
                  <a:pt x="2031" y="2468"/>
                  <a:pt x="2048" y="2351"/>
                  <a:pt x="2065" y="2235"/>
                </a:cubicBezTo>
                <a:cubicBezTo>
                  <a:pt x="2244" y="2290"/>
                  <a:pt x="2435" y="2322"/>
                  <a:pt x="2628" y="2322"/>
                </a:cubicBezTo>
                <a:cubicBezTo>
                  <a:pt x="2668" y="2322"/>
                  <a:pt x="2708" y="2321"/>
                  <a:pt x="2748" y="2318"/>
                </a:cubicBezTo>
                <a:cubicBezTo>
                  <a:pt x="2964" y="2268"/>
                  <a:pt x="3164" y="2135"/>
                  <a:pt x="3331" y="1968"/>
                </a:cubicBezTo>
                <a:lnTo>
                  <a:pt x="3398" y="1885"/>
                </a:lnTo>
                <a:cubicBezTo>
                  <a:pt x="3564" y="2035"/>
                  <a:pt x="3781" y="2135"/>
                  <a:pt x="4014" y="2185"/>
                </a:cubicBezTo>
                <a:cubicBezTo>
                  <a:pt x="4044" y="2189"/>
                  <a:pt x="4073" y="2191"/>
                  <a:pt x="4102" y="2191"/>
                </a:cubicBezTo>
                <a:cubicBezTo>
                  <a:pt x="4301" y="2191"/>
                  <a:pt x="4479" y="2093"/>
                  <a:pt x="4581" y="1918"/>
                </a:cubicBezTo>
                <a:cubicBezTo>
                  <a:pt x="4631" y="1768"/>
                  <a:pt x="4664" y="1585"/>
                  <a:pt x="4681" y="1418"/>
                </a:cubicBezTo>
                <a:cubicBezTo>
                  <a:pt x="4681" y="1401"/>
                  <a:pt x="4397" y="785"/>
                  <a:pt x="4414" y="702"/>
                </a:cubicBezTo>
                <a:cubicBezTo>
                  <a:pt x="4414" y="618"/>
                  <a:pt x="4414" y="518"/>
                  <a:pt x="4397" y="452"/>
                </a:cubicBezTo>
                <a:cubicBezTo>
                  <a:pt x="4256" y="460"/>
                  <a:pt x="4118" y="464"/>
                  <a:pt x="3983" y="464"/>
                </a:cubicBezTo>
                <a:cubicBezTo>
                  <a:pt x="3847" y="464"/>
                  <a:pt x="3714" y="460"/>
                  <a:pt x="3581" y="452"/>
                </a:cubicBezTo>
                <a:cubicBezTo>
                  <a:pt x="3181" y="368"/>
                  <a:pt x="2814" y="252"/>
                  <a:pt x="2448" y="102"/>
                </a:cubicBezTo>
                <a:cubicBezTo>
                  <a:pt x="2383" y="46"/>
                  <a:pt x="2322" y="0"/>
                  <a:pt x="226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40"/>
          <p:cNvSpPr/>
          <p:nvPr/>
        </p:nvSpPr>
        <p:spPr>
          <a:xfrm>
            <a:off x="3814964" y="2960233"/>
            <a:ext cx="229808" cy="415888"/>
          </a:xfrm>
          <a:custGeom>
            <a:avLst/>
            <a:gdLst/>
            <a:ahLst/>
            <a:cxnLst/>
            <a:rect l="l" t="t" r="r" b="b"/>
            <a:pathLst>
              <a:path w="3169" h="5735" extrusionOk="0">
                <a:moveTo>
                  <a:pt x="2839" y="1"/>
                </a:moveTo>
                <a:cubicBezTo>
                  <a:pt x="2812" y="1"/>
                  <a:pt x="2782" y="6"/>
                  <a:pt x="2750" y="18"/>
                </a:cubicBezTo>
                <a:cubicBezTo>
                  <a:pt x="550" y="851"/>
                  <a:pt x="1" y="3800"/>
                  <a:pt x="1284" y="5616"/>
                </a:cubicBezTo>
                <a:cubicBezTo>
                  <a:pt x="1343" y="5700"/>
                  <a:pt x="1424" y="5734"/>
                  <a:pt x="1504" y="5734"/>
                </a:cubicBezTo>
                <a:cubicBezTo>
                  <a:pt x="1693" y="5734"/>
                  <a:pt x="1874" y="5542"/>
                  <a:pt x="1733" y="5366"/>
                </a:cubicBezTo>
                <a:cubicBezTo>
                  <a:pt x="667" y="3833"/>
                  <a:pt x="984" y="1251"/>
                  <a:pt x="2883" y="534"/>
                </a:cubicBezTo>
                <a:cubicBezTo>
                  <a:pt x="3168" y="429"/>
                  <a:pt x="3089" y="1"/>
                  <a:pt x="283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" name="Google Shape;998;p40"/>
          <p:cNvSpPr/>
          <p:nvPr/>
        </p:nvSpPr>
        <p:spPr>
          <a:xfrm>
            <a:off x="4440552" y="2767053"/>
            <a:ext cx="233506" cy="116028"/>
          </a:xfrm>
          <a:custGeom>
            <a:avLst/>
            <a:gdLst/>
            <a:ahLst/>
            <a:cxnLst/>
            <a:rect l="l" t="t" r="r" b="b"/>
            <a:pathLst>
              <a:path w="3220" h="1600" extrusionOk="0">
                <a:moveTo>
                  <a:pt x="2864" y="1"/>
                </a:moveTo>
                <a:cubicBezTo>
                  <a:pt x="2785" y="1"/>
                  <a:pt x="2706" y="39"/>
                  <a:pt x="2654" y="132"/>
                </a:cubicBezTo>
                <a:cubicBezTo>
                  <a:pt x="2438" y="482"/>
                  <a:pt x="2138" y="765"/>
                  <a:pt x="1754" y="932"/>
                </a:cubicBezTo>
                <a:cubicBezTo>
                  <a:pt x="1531" y="1030"/>
                  <a:pt x="1289" y="1081"/>
                  <a:pt x="1048" y="1081"/>
                </a:cubicBezTo>
                <a:cubicBezTo>
                  <a:pt x="839" y="1081"/>
                  <a:pt x="632" y="1043"/>
                  <a:pt x="438" y="965"/>
                </a:cubicBezTo>
                <a:cubicBezTo>
                  <a:pt x="408" y="956"/>
                  <a:pt x="380" y="952"/>
                  <a:pt x="353" y="952"/>
                </a:cubicBezTo>
                <a:cubicBezTo>
                  <a:pt x="85" y="952"/>
                  <a:pt x="0" y="1376"/>
                  <a:pt x="288" y="1482"/>
                </a:cubicBezTo>
                <a:cubicBezTo>
                  <a:pt x="525" y="1561"/>
                  <a:pt x="774" y="1599"/>
                  <a:pt x="1023" y="1599"/>
                </a:cubicBezTo>
                <a:cubicBezTo>
                  <a:pt x="1353" y="1599"/>
                  <a:pt x="1684" y="1531"/>
                  <a:pt x="1988" y="1399"/>
                </a:cubicBezTo>
                <a:cubicBezTo>
                  <a:pt x="2454" y="1182"/>
                  <a:pt x="2838" y="832"/>
                  <a:pt x="3104" y="399"/>
                </a:cubicBezTo>
                <a:cubicBezTo>
                  <a:pt x="3219" y="192"/>
                  <a:pt x="3041" y="1"/>
                  <a:pt x="28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40"/>
          <p:cNvSpPr/>
          <p:nvPr/>
        </p:nvSpPr>
        <p:spPr>
          <a:xfrm>
            <a:off x="4556866" y="3352611"/>
            <a:ext cx="389056" cy="226980"/>
          </a:xfrm>
          <a:custGeom>
            <a:avLst/>
            <a:gdLst/>
            <a:ahLst/>
            <a:cxnLst/>
            <a:rect l="l" t="t" r="r" b="b"/>
            <a:pathLst>
              <a:path w="5365" h="3130" extrusionOk="0">
                <a:moveTo>
                  <a:pt x="488" y="0"/>
                </a:moveTo>
                <a:cubicBezTo>
                  <a:pt x="388" y="0"/>
                  <a:pt x="294" y="57"/>
                  <a:pt x="267" y="189"/>
                </a:cubicBezTo>
                <a:cubicBezTo>
                  <a:pt x="0" y="1388"/>
                  <a:pt x="717" y="2488"/>
                  <a:pt x="1817" y="2921"/>
                </a:cubicBezTo>
                <a:cubicBezTo>
                  <a:pt x="2178" y="3062"/>
                  <a:pt x="2553" y="3130"/>
                  <a:pt x="2923" y="3130"/>
                </a:cubicBezTo>
                <a:cubicBezTo>
                  <a:pt x="3782" y="3130"/>
                  <a:pt x="4617" y="2764"/>
                  <a:pt x="5199" y="2088"/>
                </a:cubicBezTo>
                <a:cubicBezTo>
                  <a:pt x="5365" y="1897"/>
                  <a:pt x="5190" y="1638"/>
                  <a:pt x="5001" y="1638"/>
                </a:cubicBezTo>
                <a:cubicBezTo>
                  <a:pt x="4943" y="1638"/>
                  <a:pt x="4884" y="1663"/>
                  <a:pt x="4833" y="1722"/>
                </a:cubicBezTo>
                <a:cubicBezTo>
                  <a:pt x="4352" y="2299"/>
                  <a:pt x="3645" y="2616"/>
                  <a:pt x="2919" y="2616"/>
                </a:cubicBezTo>
                <a:cubicBezTo>
                  <a:pt x="2639" y="2616"/>
                  <a:pt x="2357" y="2569"/>
                  <a:pt x="2083" y="2471"/>
                </a:cubicBezTo>
                <a:cubicBezTo>
                  <a:pt x="1184" y="2155"/>
                  <a:pt x="567" y="1288"/>
                  <a:pt x="767" y="322"/>
                </a:cubicBezTo>
                <a:cubicBezTo>
                  <a:pt x="807" y="131"/>
                  <a:pt x="641" y="0"/>
                  <a:pt x="48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40"/>
          <p:cNvSpPr/>
          <p:nvPr/>
        </p:nvSpPr>
        <p:spPr>
          <a:xfrm>
            <a:off x="3950277" y="2756829"/>
            <a:ext cx="234304" cy="316539"/>
          </a:xfrm>
          <a:custGeom>
            <a:avLst/>
            <a:gdLst/>
            <a:ahLst/>
            <a:cxnLst/>
            <a:rect l="l" t="t" r="r" b="b"/>
            <a:pathLst>
              <a:path w="3231" h="4365" extrusionOk="0">
                <a:moveTo>
                  <a:pt x="2842" y="1"/>
                </a:moveTo>
                <a:cubicBezTo>
                  <a:pt x="2823" y="1"/>
                  <a:pt x="2804" y="3"/>
                  <a:pt x="2783" y="7"/>
                </a:cubicBezTo>
                <a:cubicBezTo>
                  <a:pt x="817" y="406"/>
                  <a:pt x="1" y="2756"/>
                  <a:pt x="1300" y="4272"/>
                </a:cubicBezTo>
                <a:cubicBezTo>
                  <a:pt x="1354" y="4338"/>
                  <a:pt x="1416" y="4365"/>
                  <a:pt x="1476" y="4365"/>
                </a:cubicBezTo>
                <a:cubicBezTo>
                  <a:pt x="1662" y="4365"/>
                  <a:pt x="1831" y="4107"/>
                  <a:pt x="1667" y="3906"/>
                </a:cubicBezTo>
                <a:lnTo>
                  <a:pt x="1684" y="3906"/>
                </a:lnTo>
                <a:cubicBezTo>
                  <a:pt x="651" y="2673"/>
                  <a:pt x="1350" y="790"/>
                  <a:pt x="2933" y="506"/>
                </a:cubicBezTo>
                <a:cubicBezTo>
                  <a:pt x="3231" y="459"/>
                  <a:pt x="3131" y="1"/>
                  <a:pt x="284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40"/>
          <p:cNvSpPr/>
          <p:nvPr/>
        </p:nvSpPr>
        <p:spPr>
          <a:xfrm>
            <a:off x="4262020" y="3304751"/>
            <a:ext cx="383690" cy="275349"/>
          </a:xfrm>
          <a:custGeom>
            <a:avLst/>
            <a:gdLst/>
            <a:ahLst/>
            <a:cxnLst/>
            <a:rect l="l" t="t" r="r" b="b"/>
            <a:pathLst>
              <a:path w="5291" h="3797" extrusionOk="0">
                <a:moveTo>
                  <a:pt x="812" y="0"/>
                </a:moveTo>
                <a:cubicBezTo>
                  <a:pt x="732" y="0"/>
                  <a:pt x="653" y="39"/>
                  <a:pt x="601" y="132"/>
                </a:cubicBezTo>
                <a:cubicBezTo>
                  <a:pt x="1" y="1299"/>
                  <a:pt x="434" y="2748"/>
                  <a:pt x="1584" y="3415"/>
                </a:cubicBezTo>
                <a:cubicBezTo>
                  <a:pt x="2016" y="3673"/>
                  <a:pt x="2494" y="3797"/>
                  <a:pt x="2966" y="3797"/>
                </a:cubicBezTo>
                <a:cubicBezTo>
                  <a:pt x="3805" y="3797"/>
                  <a:pt x="4627" y="3406"/>
                  <a:pt x="5150" y="2682"/>
                </a:cubicBezTo>
                <a:cubicBezTo>
                  <a:pt x="5291" y="2493"/>
                  <a:pt x="5107" y="2304"/>
                  <a:pt x="4917" y="2304"/>
                </a:cubicBezTo>
                <a:cubicBezTo>
                  <a:pt x="4838" y="2304"/>
                  <a:pt x="4758" y="2337"/>
                  <a:pt x="4700" y="2415"/>
                </a:cubicBezTo>
                <a:cubicBezTo>
                  <a:pt x="4302" y="2981"/>
                  <a:pt x="3647" y="3270"/>
                  <a:pt x="2983" y="3270"/>
                </a:cubicBezTo>
                <a:cubicBezTo>
                  <a:pt x="2591" y="3270"/>
                  <a:pt x="2197" y="3169"/>
                  <a:pt x="1850" y="2965"/>
                </a:cubicBezTo>
                <a:cubicBezTo>
                  <a:pt x="951" y="2448"/>
                  <a:pt x="601" y="1315"/>
                  <a:pt x="1051" y="382"/>
                </a:cubicBezTo>
                <a:cubicBezTo>
                  <a:pt x="1165" y="187"/>
                  <a:pt x="988" y="0"/>
                  <a:pt x="81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2" name="Google Shape;1002;p40"/>
          <p:cNvSpPr/>
          <p:nvPr/>
        </p:nvSpPr>
        <p:spPr>
          <a:xfrm>
            <a:off x="5232635" y="2951386"/>
            <a:ext cx="220888" cy="287894"/>
          </a:xfrm>
          <a:custGeom>
            <a:avLst/>
            <a:gdLst/>
            <a:ahLst/>
            <a:cxnLst/>
            <a:rect l="l" t="t" r="r" b="b"/>
            <a:pathLst>
              <a:path w="3046" h="3970" extrusionOk="0">
                <a:moveTo>
                  <a:pt x="389" y="0"/>
                </a:moveTo>
                <a:cubicBezTo>
                  <a:pt x="112" y="0"/>
                  <a:pt x="0" y="444"/>
                  <a:pt x="313" y="506"/>
                </a:cubicBezTo>
                <a:cubicBezTo>
                  <a:pt x="1729" y="739"/>
                  <a:pt x="2445" y="2356"/>
                  <a:pt x="2029" y="3655"/>
                </a:cubicBezTo>
                <a:cubicBezTo>
                  <a:pt x="1959" y="3846"/>
                  <a:pt x="2111" y="3970"/>
                  <a:pt x="2270" y="3970"/>
                </a:cubicBezTo>
                <a:cubicBezTo>
                  <a:pt x="2375" y="3970"/>
                  <a:pt x="2482" y="3915"/>
                  <a:pt x="2529" y="3789"/>
                </a:cubicBezTo>
                <a:cubicBezTo>
                  <a:pt x="3045" y="2256"/>
                  <a:pt x="2129" y="290"/>
                  <a:pt x="446" y="6"/>
                </a:cubicBezTo>
                <a:cubicBezTo>
                  <a:pt x="426" y="2"/>
                  <a:pt x="407" y="0"/>
                  <a:pt x="3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40"/>
          <p:cNvSpPr/>
          <p:nvPr/>
        </p:nvSpPr>
        <p:spPr>
          <a:xfrm>
            <a:off x="5156929" y="3173571"/>
            <a:ext cx="344893" cy="369404"/>
          </a:xfrm>
          <a:custGeom>
            <a:avLst/>
            <a:gdLst/>
            <a:ahLst/>
            <a:cxnLst/>
            <a:rect l="l" t="t" r="r" b="b"/>
            <a:pathLst>
              <a:path w="4756" h="5094" extrusionOk="0">
                <a:moveTo>
                  <a:pt x="2645" y="0"/>
                </a:moveTo>
                <a:cubicBezTo>
                  <a:pt x="2398" y="0"/>
                  <a:pt x="2228" y="358"/>
                  <a:pt x="2490" y="475"/>
                </a:cubicBezTo>
                <a:cubicBezTo>
                  <a:pt x="3656" y="958"/>
                  <a:pt x="4156" y="2341"/>
                  <a:pt x="3556" y="3457"/>
                </a:cubicBezTo>
                <a:cubicBezTo>
                  <a:pt x="3168" y="4179"/>
                  <a:pt x="2439" y="4581"/>
                  <a:pt x="1689" y="4581"/>
                </a:cubicBezTo>
                <a:cubicBezTo>
                  <a:pt x="1278" y="4581"/>
                  <a:pt x="861" y="4461"/>
                  <a:pt x="490" y="4207"/>
                </a:cubicBezTo>
                <a:cubicBezTo>
                  <a:pt x="444" y="4177"/>
                  <a:pt x="398" y="4164"/>
                  <a:pt x="356" y="4164"/>
                </a:cubicBezTo>
                <a:cubicBezTo>
                  <a:pt x="139" y="4164"/>
                  <a:pt x="1" y="4504"/>
                  <a:pt x="224" y="4657"/>
                </a:cubicBezTo>
                <a:cubicBezTo>
                  <a:pt x="676" y="4953"/>
                  <a:pt x="1184" y="5094"/>
                  <a:pt x="1684" y="5094"/>
                </a:cubicBezTo>
                <a:cubicBezTo>
                  <a:pt x="2619" y="5094"/>
                  <a:pt x="3528" y="4603"/>
                  <a:pt x="4006" y="3724"/>
                </a:cubicBezTo>
                <a:cubicBezTo>
                  <a:pt x="4756" y="2358"/>
                  <a:pt x="4173" y="658"/>
                  <a:pt x="2756" y="25"/>
                </a:cubicBezTo>
                <a:cubicBezTo>
                  <a:pt x="2718" y="8"/>
                  <a:pt x="2681" y="0"/>
                  <a:pt x="264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40"/>
          <p:cNvSpPr/>
          <p:nvPr/>
        </p:nvSpPr>
        <p:spPr>
          <a:xfrm>
            <a:off x="5087387" y="2742688"/>
            <a:ext cx="233216" cy="341920"/>
          </a:xfrm>
          <a:custGeom>
            <a:avLst/>
            <a:gdLst/>
            <a:ahLst/>
            <a:cxnLst/>
            <a:rect l="l" t="t" r="r" b="b"/>
            <a:pathLst>
              <a:path w="3216" h="4715" extrusionOk="0">
                <a:moveTo>
                  <a:pt x="318" y="0"/>
                </a:moveTo>
                <a:cubicBezTo>
                  <a:pt x="1" y="0"/>
                  <a:pt x="27" y="486"/>
                  <a:pt x="349" y="535"/>
                </a:cubicBezTo>
                <a:cubicBezTo>
                  <a:pt x="1066" y="618"/>
                  <a:pt x="1632" y="1168"/>
                  <a:pt x="1916" y="1818"/>
                </a:cubicBezTo>
                <a:cubicBezTo>
                  <a:pt x="2249" y="2651"/>
                  <a:pt x="2149" y="3601"/>
                  <a:pt x="1632" y="4334"/>
                </a:cubicBezTo>
                <a:cubicBezTo>
                  <a:pt x="1504" y="4532"/>
                  <a:pt x="1686" y="4714"/>
                  <a:pt x="1869" y="4714"/>
                </a:cubicBezTo>
                <a:cubicBezTo>
                  <a:pt x="1948" y="4714"/>
                  <a:pt x="2027" y="4681"/>
                  <a:pt x="2082" y="4601"/>
                </a:cubicBezTo>
                <a:cubicBezTo>
                  <a:pt x="3215" y="2984"/>
                  <a:pt x="2466" y="252"/>
                  <a:pt x="349" y="2"/>
                </a:cubicBezTo>
                <a:cubicBezTo>
                  <a:pt x="338" y="1"/>
                  <a:pt x="328" y="0"/>
                  <a:pt x="31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40"/>
          <p:cNvSpPr/>
          <p:nvPr/>
        </p:nvSpPr>
        <p:spPr>
          <a:xfrm>
            <a:off x="4506613" y="3266390"/>
            <a:ext cx="361137" cy="127993"/>
          </a:xfrm>
          <a:custGeom>
            <a:avLst/>
            <a:gdLst/>
            <a:ahLst/>
            <a:cxnLst/>
            <a:rect l="l" t="t" r="r" b="b"/>
            <a:pathLst>
              <a:path w="4980" h="1765" extrusionOk="0">
                <a:moveTo>
                  <a:pt x="4596" y="1"/>
                </a:moveTo>
                <a:cubicBezTo>
                  <a:pt x="4516" y="1"/>
                  <a:pt x="4435" y="33"/>
                  <a:pt x="4376" y="111"/>
                </a:cubicBezTo>
                <a:cubicBezTo>
                  <a:pt x="3840" y="830"/>
                  <a:pt x="2996" y="1254"/>
                  <a:pt x="2100" y="1254"/>
                </a:cubicBezTo>
                <a:cubicBezTo>
                  <a:pt x="2020" y="1254"/>
                  <a:pt x="1940" y="1251"/>
                  <a:pt x="1860" y="1244"/>
                </a:cubicBezTo>
                <a:cubicBezTo>
                  <a:pt x="1543" y="1211"/>
                  <a:pt x="1210" y="1144"/>
                  <a:pt x="893" y="1044"/>
                </a:cubicBezTo>
                <a:cubicBezTo>
                  <a:pt x="793" y="1011"/>
                  <a:pt x="693" y="978"/>
                  <a:pt x="594" y="944"/>
                </a:cubicBezTo>
                <a:cubicBezTo>
                  <a:pt x="589" y="943"/>
                  <a:pt x="585" y="941"/>
                  <a:pt x="582" y="940"/>
                </a:cubicBezTo>
                <a:lnTo>
                  <a:pt x="582" y="940"/>
                </a:lnTo>
                <a:cubicBezTo>
                  <a:pt x="582" y="939"/>
                  <a:pt x="577" y="936"/>
                  <a:pt x="560" y="928"/>
                </a:cubicBezTo>
                <a:lnTo>
                  <a:pt x="527" y="911"/>
                </a:lnTo>
                <a:cubicBezTo>
                  <a:pt x="489" y="894"/>
                  <a:pt x="451" y="887"/>
                  <a:pt x="416" y="887"/>
                </a:cubicBezTo>
                <a:cubicBezTo>
                  <a:pt x="169" y="887"/>
                  <a:pt x="0" y="1245"/>
                  <a:pt x="277" y="1361"/>
                </a:cubicBezTo>
                <a:cubicBezTo>
                  <a:pt x="793" y="1594"/>
                  <a:pt x="1360" y="1728"/>
                  <a:pt x="1943" y="1761"/>
                </a:cubicBezTo>
                <a:cubicBezTo>
                  <a:pt x="1994" y="1763"/>
                  <a:pt x="2044" y="1764"/>
                  <a:pt x="2094" y="1764"/>
                </a:cubicBezTo>
                <a:cubicBezTo>
                  <a:pt x="3172" y="1764"/>
                  <a:pt x="4189" y="1254"/>
                  <a:pt x="4826" y="378"/>
                </a:cubicBezTo>
                <a:cubicBezTo>
                  <a:pt x="4979" y="189"/>
                  <a:pt x="4791" y="1"/>
                  <a:pt x="459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40"/>
          <p:cNvSpPr/>
          <p:nvPr/>
        </p:nvSpPr>
        <p:spPr>
          <a:xfrm>
            <a:off x="3781099" y="3190467"/>
            <a:ext cx="368389" cy="357656"/>
          </a:xfrm>
          <a:custGeom>
            <a:avLst/>
            <a:gdLst/>
            <a:ahLst/>
            <a:cxnLst/>
            <a:rect l="l" t="t" r="r" b="b"/>
            <a:pathLst>
              <a:path w="5080" h="4932" extrusionOk="0">
                <a:moveTo>
                  <a:pt x="1279" y="0"/>
                </a:moveTo>
                <a:cubicBezTo>
                  <a:pt x="1219" y="0"/>
                  <a:pt x="1157" y="23"/>
                  <a:pt x="1101" y="75"/>
                </a:cubicBezTo>
                <a:cubicBezTo>
                  <a:pt x="268" y="875"/>
                  <a:pt x="1" y="2108"/>
                  <a:pt x="468" y="3174"/>
                </a:cubicBezTo>
                <a:cubicBezTo>
                  <a:pt x="901" y="4124"/>
                  <a:pt x="1801" y="4774"/>
                  <a:pt x="2834" y="4907"/>
                </a:cubicBezTo>
                <a:cubicBezTo>
                  <a:pt x="2967" y="4923"/>
                  <a:pt x="3101" y="4931"/>
                  <a:pt x="3235" y="4931"/>
                </a:cubicBezTo>
                <a:cubicBezTo>
                  <a:pt x="3803" y="4931"/>
                  <a:pt x="4365" y="4787"/>
                  <a:pt x="4850" y="4491"/>
                </a:cubicBezTo>
                <a:cubicBezTo>
                  <a:pt x="5080" y="4333"/>
                  <a:pt x="4938" y="4014"/>
                  <a:pt x="4703" y="4014"/>
                </a:cubicBezTo>
                <a:cubicBezTo>
                  <a:pt x="4665" y="4014"/>
                  <a:pt x="4625" y="4022"/>
                  <a:pt x="4583" y="4041"/>
                </a:cubicBezTo>
                <a:lnTo>
                  <a:pt x="4600" y="4041"/>
                </a:lnTo>
                <a:cubicBezTo>
                  <a:pt x="4182" y="4289"/>
                  <a:pt x="3717" y="4409"/>
                  <a:pt x="3256" y="4409"/>
                </a:cubicBezTo>
                <a:cubicBezTo>
                  <a:pt x="2541" y="4409"/>
                  <a:pt x="1834" y="4121"/>
                  <a:pt x="1317" y="3574"/>
                </a:cubicBezTo>
                <a:cubicBezTo>
                  <a:pt x="518" y="2658"/>
                  <a:pt x="584" y="1275"/>
                  <a:pt x="1467" y="442"/>
                </a:cubicBezTo>
                <a:cubicBezTo>
                  <a:pt x="1661" y="261"/>
                  <a:pt x="1485" y="0"/>
                  <a:pt x="127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40"/>
          <p:cNvSpPr/>
          <p:nvPr/>
        </p:nvSpPr>
        <p:spPr>
          <a:xfrm>
            <a:off x="4585872" y="2660601"/>
            <a:ext cx="239308" cy="181004"/>
          </a:xfrm>
          <a:custGeom>
            <a:avLst/>
            <a:gdLst/>
            <a:ahLst/>
            <a:cxnLst/>
            <a:rect l="l" t="t" r="r" b="b"/>
            <a:pathLst>
              <a:path w="3300" h="2496" extrusionOk="0">
                <a:moveTo>
                  <a:pt x="288" y="1"/>
                </a:moveTo>
                <a:cubicBezTo>
                  <a:pt x="159" y="1"/>
                  <a:pt x="25" y="84"/>
                  <a:pt x="17" y="250"/>
                </a:cubicBezTo>
                <a:lnTo>
                  <a:pt x="0" y="234"/>
                </a:lnTo>
                <a:lnTo>
                  <a:pt x="0" y="234"/>
                </a:lnTo>
                <a:cubicBezTo>
                  <a:pt x="0" y="517"/>
                  <a:pt x="50" y="800"/>
                  <a:pt x="167" y="1067"/>
                </a:cubicBezTo>
                <a:cubicBezTo>
                  <a:pt x="384" y="1650"/>
                  <a:pt x="867" y="2117"/>
                  <a:pt x="1450" y="2317"/>
                </a:cubicBezTo>
                <a:cubicBezTo>
                  <a:pt x="1819" y="2436"/>
                  <a:pt x="2196" y="2495"/>
                  <a:pt x="2576" y="2495"/>
                </a:cubicBezTo>
                <a:cubicBezTo>
                  <a:pt x="2728" y="2495"/>
                  <a:pt x="2881" y="2486"/>
                  <a:pt x="3033" y="2467"/>
                </a:cubicBezTo>
                <a:cubicBezTo>
                  <a:pt x="3183" y="2467"/>
                  <a:pt x="3300" y="2350"/>
                  <a:pt x="3300" y="2200"/>
                </a:cubicBezTo>
                <a:cubicBezTo>
                  <a:pt x="3300" y="2067"/>
                  <a:pt x="3183" y="1950"/>
                  <a:pt x="3033" y="1950"/>
                </a:cubicBezTo>
                <a:cubicBezTo>
                  <a:pt x="2899" y="1966"/>
                  <a:pt x="2765" y="1973"/>
                  <a:pt x="2631" y="1973"/>
                </a:cubicBezTo>
                <a:cubicBezTo>
                  <a:pt x="2333" y="1973"/>
                  <a:pt x="2038" y="1936"/>
                  <a:pt x="1750" y="1867"/>
                </a:cubicBezTo>
                <a:cubicBezTo>
                  <a:pt x="1483" y="1800"/>
                  <a:pt x="1233" y="1667"/>
                  <a:pt x="1033" y="1467"/>
                </a:cubicBezTo>
                <a:cubicBezTo>
                  <a:pt x="984" y="1434"/>
                  <a:pt x="934" y="1384"/>
                  <a:pt x="900" y="1334"/>
                </a:cubicBezTo>
                <a:cubicBezTo>
                  <a:pt x="900" y="1334"/>
                  <a:pt x="861" y="1284"/>
                  <a:pt x="858" y="1284"/>
                </a:cubicBezTo>
                <a:lnTo>
                  <a:pt x="858" y="1284"/>
                </a:lnTo>
                <a:cubicBezTo>
                  <a:pt x="857" y="1284"/>
                  <a:pt x="859" y="1289"/>
                  <a:pt x="867" y="1300"/>
                </a:cubicBezTo>
                <a:cubicBezTo>
                  <a:pt x="850" y="1284"/>
                  <a:pt x="834" y="1250"/>
                  <a:pt x="817" y="1234"/>
                </a:cubicBezTo>
                <a:cubicBezTo>
                  <a:pt x="750" y="1134"/>
                  <a:pt x="700" y="1034"/>
                  <a:pt x="650" y="934"/>
                </a:cubicBezTo>
                <a:lnTo>
                  <a:pt x="650" y="934"/>
                </a:lnTo>
                <a:cubicBezTo>
                  <a:pt x="661" y="950"/>
                  <a:pt x="665" y="955"/>
                  <a:pt x="665" y="955"/>
                </a:cubicBezTo>
                <a:cubicBezTo>
                  <a:pt x="666" y="955"/>
                  <a:pt x="650" y="928"/>
                  <a:pt x="650" y="917"/>
                </a:cubicBezTo>
                <a:cubicBezTo>
                  <a:pt x="650" y="884"/>
                  <a:pt x="634" y="867"/>
                  <a:pt x="634" y="834"/>
                </a:cubicBezTo>
                <a:cubicBezTo>
                  <a:pt x="617" y="800"/>
                  <a:pt x="600" y="750"/>
                  <a:pt x="584" y="700"/>
                </a:cubicBezTo>
                <a:cubicBezTo>
                  <a:pt x="569" y="626"/>
                  <a:pt x="554" y="552"/>
                  <a:pt x="539" y="478"/>
                </a:cubicBezTo>
                <a:lnTo>
                  <a:pt x="539" y="478"/>
                </a:lnTo>
                <a:cubicBezTo>
                  <a:pt x="537" y="461"/>
                  <a:pt x="534" y="432"/>
                  <a:pt x="534" y="417"/>
                </a:cubicBezTo>
                <a:lnTo>
                  <a:pt x="534" y="334"/>
                </a:lnTo>
                <a:lnTo>
                  <a:pt x="534" y="250"/>
                </a:lnTo>
                <a:cubicBezTo>
                  <a:pt x="542" y="84"/>
                  <a:pt x="417" y="1"/>
                  <a:pt x="28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40"/>
          <p:cNvSpPr/>
          <p:nvPr/>
        </p:nvSpPr>
        <p:spPr>
          <a:xfrm>
            <a:off x="4535402" y="2520648"/>
            <a:ext cx="388114" cy="173172"/>
          </a:xfrm>
          <a:custGeom>
            <a:avLst/>
            <a:gdLst/>
            <a:ahLst/>
            <a:cxnLst/>
            <a:rect l="l" t="t" r="r" b="b"/>
            <a:pathLst>
              <a:path w="5352" h="2388" extrusionOk="0">
                <a:moveTo>
                  <a:pt x="2461" y="0"/>
                </a:moveTo>
                <a:cubicBezTo>
                  <a:pt x="1631" y="0"/>
                  <a:pt x="817" y="319"/>
                  <a:pt x="197" y="914"/>
                </a:cubicBezTo>
                <a:cubicBezTo>
                  <a:pt x="0" y="1084"/>
                  <a:pt x="194" y="1347"/>
                  <a:pt x="408" y="1347"/>
                </a:cubicBezTo>
                <a:cubicBezTo>
                  <a:pt x="466" y="1347"/>
                  <a:pt x="526" y="1327"/>
                  <a:pt x="580" y="1281"/>
                </a:cubicBezTo>
                <a:cubicBezTo>
                  <a:pt x="1082" y="791"/>
                  <a:pt x="1746" y="526"/>
                  <a:pt x="2434" y="526"/>
                </a:cubicBezTo>
                <a:cubicBezTo>
                  <a:pt x="2681" y="526"/>
                  <a:pt x="2932" y="560"/>
                  <a:pt x="3179" y="631"/>
                </a:cubicBezTo>
                <a:cubicBezTo>
                  <a:pt x="3962" y="831"/>
                  <a:pt x="4579" y="1431"/>
                  <a:pt x="4812" y="2214"/>
                </a:cubicBezTo>
                <a:cubicBezTo>
                  <a:pt x="4859" y="2334"/>
                  <a:pt x="4960" y="2388"/>
                  <a:pt x="5059" y="2388"/>
                </a:cubicBezTo>
                <a:cubicBezTo>
                  <a:pt x="5207" y="2388"/>
                  <a:pt x="5352" y="2270"/>
                  <a:pt x="5312" y="2081"/>
                </a:cubicBezTo>
                <a:cubicBezTo>
                  <a:pt x="5045" y="1114"/>
                  <a:pt x="4279" y="364"/>
                  <a:pt x="3312" y="114"/>
                </a:cubicBezTo>
                <a:cubicBezTo>
                  <a:pt x="3032" y="38"/>
                  <a:pt x="2745" y="0"/>
                  <a:pt x="246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009;p40"/>
          <p:cNvSpPr/>
          <p:nvPr/>
        </p:nvSpPr>
        <p:spPr>
          <a:xfrm>
            <a:off x="4314376" y="2563577"/>
            <a:ext cx="278032" cy="113127"/>
          </a:xfrm>
          <a:custGeom>
            <a:avLst/>
            <a:gdLst/>
            <a:ahLst/>
            <a:cxnLst/>
            <a:rect l="l" t="t" r="r" b="b"/>
            <a:pathLst>
              <a:path w="3834" h="1560" extrusionOk="0">
                <a:moveTo>
                  <a:pt x="2380" y="1"/>
                </a:moveTo>
                <a:cubicBezTo>
                  <a:pt x="1508" y="1"/>
                  <a:pt x="654" y="418"/>
                  <a:pt x="129" y="1172"/>
                </a:cubicBezTo>
                <a:cubicBezTo>
                  <a:pt x="1" y="1370"/>
                  <a:pt x="181" y="1559"/>
                  <a:pt x="364" y="1559"/>
                </a:cubicBezTo>
                <a:cubicBezTo>
                  <a:pt x="444" y="1559"/>
                  <a:pt x="523" y="1524"/>
                  <a:pt x="578" y="1439"/>
                </a:cubicBezTo>
                <a:cubicBezTo>
                  <a:pt x="1003" y="842"/>
                  <a:pt x="1679" y="514"/>
                  <a:pt x="2375" y="514"/>
                </a:cubicBezTo>
                <a:cubicBezTo>
                  <a:pt x="2690" y="514"/>
                  <a:pt x="3010" y="582"/>
                  <a:pt x="3311" y="722"/>
                </a:cubicBezTo>
                <a:cubicBezTo>
                  <a:pt x="3353" y="743"/>
                  <a:pt x="3394" y="752"/>
                  <a:pt x="3433" y="752"/>
                </a:cubicBezTo>
                <a:cubicBezTo>
                  <a:pt x="3674" y="752"/>
                  <a:pt x="3834" y="401"/>
                  <a:pt x="3561" y="272"/>
                </a:cubicBezTo>
                <a:cubicBezTo>
                  <a:pt x="3184" y="89"/>
                  <a:pt x="2780" y="1"/>
                  <a:pt x="238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40"/>
          <p:cNvSpPr/>
          <p:nvPr/>
        </p:nvSpPr>
        <p:spPr>
          <a:xfrm>
            <a:off x="5435314" y="2898015"/>
            <a:ext cx="175275" cy="220598"/>
          </a:xfrm>
          <a:custGeom>
            <a:avLst/>
            <a:gdLst/>
            <a:ahLst/>
            <a:cxnLst/>
            <a:rect l="l" t="t" r="r" b="b"/>
            <a:pathLst>
              <a:path w="2417" h="3042" extrusionOk="0">
                <a:moveTo>
                  <a:pt x="797" y="1"/>
                </a:moveTo>
                <a:cubicBezTo>
                  <a:pt x="692" y="1"/>
                  <a:pt x="580" y="59"/>
                  <a:pt x="467" y="209"/>
                </a:cubicBezTo>
                <a:cubicBezTo>
                  <a:pt x="417" y="276"/>
                  <a:pt x="300" y="526"/>
                  <a:pt x="500" y="609"/>
                </a:cubicBezTo>
                <a:cubicBezTo>
                  <a:pt x="527" y="620"/>
                  <a:pt x="552" y="625"/>
                  <a:pt x="574" y="625"/>
                </a:cubicBezTo>
                <a:cubicBezTo>
                  <a:pt x="669" y="625"/>
                  <a:pt x="730" y="542"/>
                  <a:pt x="819" y="542"/>
                </a:cubicBezTo>
                <a:cubicBezTo>
                  <a:pt x="864" y="542"/>
                  <a:pt x="916" y="563"/>
                  <a:pt x="983" y="626"/>
                </a:cubicBezTo>
                <a:cubicBezTo>
                  <a:pt x="1193" y="820"/>
                  <a:pt x="1080" y="1069"/>
                  <a:pt x="910" y="1069"/>
                </a:cubicBezTo>
                <a:cubicBezTo>
                  <a:pt x="890" y="1069"/>
                  <a:pt x="870" y="1066"/>
                  <a:pt x="850" y="1059"/>
                </a:cubicBezTo>
                <a:cubicBezTo>
                  <a:pt x="697" y="1003"/>
                  <a:pt x="555" y="703"/>
                  <a:pt x="396" y="703"/>
                </a:cubicBezTo>
                <a:cubicBezTo>
                  <a:pt x="365" y="703"/>
                  <a:pt x="333" y="715"/>
                  <a:pt x="300" y="742"/>
                </a:cubicBezTo>
                <a:cubicBezTo>
                  <a:pt x="0" y="976"/>
                  <a:pt x="250" y="1325"/>
                  <a:pt x="850" y="1392"/>
                </a:cubicBezTo>
                <a:cubicBezTo>
                  <a:pt x="1200" y="1425"/>
                  <a:pt x="1000" y="2192"/>
                  <a:pt x="284" y="2575"/>
                </a:cubicBezTo>
                <a:lnTo>
                  <a:pt x="650" y="3042"/>
                </a:lnTo>
                <a:cubicBezTo>
                  <a:pt x="1617" y="2292"/>
                  <a:pt x="1500" y="1342"/>
                  <a:pt x="1500" y="1342"/>
                </a:cubicBezTo>
                <a:cubicBezTo>
                  <a:pt x="1500" y="1342"/>
                  <a:pt x="2416" y="1026"/>
                  <a:pt x="2300" y="659"/>
                </a:cubicBezTo>
                <a:cubicBezTo>
                  <a:pt x="2276" y="586"/>
                  <a:pt x="2236" y="556"/>
                  <a:pt x="2186" y="556"/>
                </a:cubicBezTo>
                <a:cubicBezTo>
                  <a:pt x="1985" y="556"/>
                  <a:pt x="1633" y="1026"/>
                  <a:pt x="1633" y="1026"/>
                </a:cubicBezTo>
                <a:cubicBezTo>
                  <a:pt x="1633" y="1026"/>
                  <a:pt x="2150" y="276"/>
                  <a:pt x="1850" y="126"/>
                </a:cubicBezTo>
                <a:cubicBezTo>
                  <a:pt x="1827" y="115"/>
                  <a:pt x="1805" y="110"/>
                  <a:pt x="1784" y="110"/>
                </a:cubicBezTo>
                <a:cubicBezTo>
                  <a:pt x="1551" y="110"/>
                  <a:pt x="1467" y="742"/>
                  <a:pt x="1467" y="742"/>
                </a:cubicBezTo>
                <a:cubicBezTo>
                  <a:pt x="1467" y="742"/>
                  <a:pt x="1172" y="1"/>
                  <a:pt x="79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40"/>
          <p:cNvSpPr/>
          <p:nvPr/>
        </p:nvSpPr>
        <p:spPr>
          <a:xfrm>
            <a:off x="5211750" y="3043625"/>
            <a:ext cx="310665" cy="124222"/>
          </a:xfrm>
          <a:custGeom>
            <a:avLst/>
            <a:gdLst/>
            <a:ahLst/>
            <a:cxnLst/>
            <a:rect l="l" t="t" r="r" b="b"/>
            <a:pathLst>
              <a:path w="4284" h="1713" extrusionOk="0">
                <a:moveTo>
                  <a:pt x="3583" y="1"/>
                </a:moveTo>
                <a:cubicBezTo>
                  <a:pt x="3583" y="1"/>
                  <a:pt x="2853" y="848"/>
                  <a:pt x="933" y="848"/>
                </a:cubicBezTo>
                <a:cubicBezTo>
                  <a:pt x="682" y="848"/>
                  <a:pt x="410" y="833"/>
                  <a:pt x="117" y="800"/>
                </a:cubicBezTo>
                <a:lnTo>
                  <a:pt x="1" y="1450"/>
                </a:lnTo>
                <a:cubicBezTo>
                  <a:pt x="1" y="1450"/>
                  <a:pt x="555" y="1712"/>
                  <a:pt x="1555" y="1712"/>
                </a:cubicBezTo>
                <a:cubicBezTo>
                  <a:pt x="2025" y="1712"/>
                  <a:pt x="2594" y="1654"/>
                  <a:pt x="3250" y="1484"/>
                </a:cubicBezTo>
                <a:cubicBezTo>
                  <a:pt x="3617" y="1384"/>
                  <a:pt x="3966" y="1217"/>
                  <a:pt x="4283" y="1000"/>
                </a:cubicBezTo>
                <a:lnTo>
                  <a:pt x="35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2" name="Google Shape;1012;p40"/>
          <p:cNvSpPr/>
          <p:nvPr/>
        </p:nvSpPr>
        <p:spPr>
          <a:xfrm>
            <a:off x="5413560" y="3044858"/>
            <a:ext cx="97464" cy="120742"/>
          </a:xfrm>
          <a:custGeom>
            <a:avLst/>
            <a:gdLst/>
            <a:ahLst/>
            <a:cxnLst/>
            <a:rect l="l" t="t" r="r" b="b"/>
            <a:pathLst>
              <a:path w="1344" h="1665" extrusionOk="0">
                <a:moveTo>
                  <a:pt x="295" y="0"/>
                </a:moveTo>
                <a:cubicBezTo>
                  <a:pt x="250" y="0"/>
                  <a:pt x="206" y="11"/>
                  <a:pt x="167" y="34"/>
                </a:cubicBezTo>
                <a:cubicBezTo>
                  <a:pt x="34" y="100"/>
                  <a:pt x="0" y="267"/>
                  <a:pt x="67" y="384"/>
                </a:cubicBezTo>
                <a:lnTo>
                  <a:pt x="684" y="1383"/>
                </a:lnTo>
                <a:lnTo>
                  <a:pt x="767" y="1533"/>
                </a:lnTo>
                <a:cubicBezTo>
                  <a:pt x="824" y="1626"/>
                  <a:pt x="906" y="1665"/>
                  <a:pt x="987" y="1665"/>
                </a:cubicBezTo>
                <a:cubicBezTo>
                  <a:pt x="1168" y="1665"/>
                  <a:pt x="1343" y="1474"/>
                  <a:pt x="1217" y="1267"/>
                </a:cubicBezTo>
                <a:lnTo>
                  <a:pt x="600" y="267"/>
                </a:lnTo>
                <a:lnTo>
                  <a:pt x="517" y="134"/>
                </a:lnTo>
                <a:cubicBezTo>
                  <a:pt x="473" y="45"/>
                  <a:pt x="384" y="0"/>
                  <a:pt x="29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40"/>
          <p:cNvSpPr/>
          <p:nvPr/>
        </p:nvSpPr>
        <p:spPr>
          <a:xfrm>
            <a:off x="5450978" y="3053632"/>
            <a:ext cx="33938" cy="34446"/>
          </a:xfrm>
          <a:custGeom>
            <a:avLst/>
            <a:gdLst/>
            <a:ahLst/>
            <a:cxnLst/>
            <a:rect l="l" t="t" r="r" b="b"/>
            <a:pathLst>
              <a:path w="468" h="475" extrusionOk="0">
                <a:moveTo>
                  <a:pt x="213" y="234"/>
                </a:moveTo>
                <a:cubicBezTo>
                  <a:pt x="213" y="236"/>
                  <a:pt x="214" y="237"/>
                  <a:pt x="215" y="239"/>
                </a:cubicBezTo>
                <a:lnTo>
                  <a:pt x="215" y="239"/>
                </a:lnTo>
                <a:cubicBezTo>
                  <a:pt x="212" y="243"/>
                  <a:pt x="208" y="246"/>
                  <a:pt x="201" y="246"/>
                </a:cubicBezTo>
                <a:cubicBezTo>
                  <a:pt x="218" y="246"/>
                  <a:pt x="218" y="263"/>
                  <a:pt x="218" y="263"/>
                </a:cubicBezTo>
                <a:lnTo>
                  <a:pt x="218" y="246"/>
                </a:lnTo>
                <a:cubicBezTo>
                  <a:pt x="218" y="251"/>
                  <a:pt x="218" y="257"/>
                  <a:pt x="218" y="263"/>
                </a:cubicBezTo>
                <a:lnTo>
                  <a:pt x="218" y="263"/>
                </a:lnTo>
                <a:lnTo>
                  <a:pt x="218" y="263"/>
                </a:lnTo>
                <a:lnTo>
                  <a:pt x="218" y="263"/>
                </a:lnTo>
                <a:lnTo>
                  <a:pt x="201" y="246"/>
                </a:lnTo>
                <a:lnTo>
                  <a:pt x="213" y="234"/>
                </a:lnTo>
                <a:close/>
                <a:moveTo>
                  <a:pt x="195" y="0"/>
                </a:moveTo>
                <a:cubicBezTo>
                  <a:pt x="184" y="0"/>
                  <a:pt x="176" y="4"/>
                  <a:pt x="168" y="13"/>
                </a:cubicBezTo>
                <a:cubicBezTo>
                  <a:pt x="134" y="13"/>
                  <a:pt x="84" y="46"/>
                  <a:pt x="68" y="79"/>
                </a:cubicBezTo>
                <a:lnTo>
                  <a:pt x="34" y="113"/>
                </a:lnTo>
                <a:cubicBezTo>
                  <a:pt x="18" y="129"/>
                  <a:pt x="18" y="146"/>
                  <a:pt x="18" y="163"/>
                </a:cubicBezTo>
                <a:cubicBezTo>
                  <a:pt x="1" y="179"/>
                  <a:pt x="1" y="196"/>
                  <a:pt x="1" y="229"/>
                </a:cubicBezTo>
                <a:lnTo>
                  <a:pt x="1" y="246"/>
                </a:lnTo>
                <a:cubicBezTo>
                  <a:pt x="1" y="263"/>
                  <a:pt x="1" y="279"/>
                  <a:pt x="1" y="296"/>
                </a:cubicBezTo>
                <a:cubicBezTo>
                  <a:pt x="1" y="296"/>
                  <a:pt x="1" y="313"/>
                  <a:pt x="1" y="313"/>
                </a:cubicBezTo>
                <a:cubicBezTo>
                  <a:pt x="1" y="329"/>
                  <a:pt x="18" y="346"/>
                  <a:pt x="18" y="363"/>
                </a:cubicBezTo>
                <a:cubicBezTo>
                  <a:pt x="34" y="379"/>
                  <a:pt x="34" y="379"/>
                  <a:pt x="51" y="396"/>
                </a:cubicBezTo>
                <a:lnTo>
                  <a:pt x="68" y="413"/>
                </a:lnTo>
                <a:cubicBezTo>
                  <a:pt x="84" y="429"/>
                  <a:pt x="101" y="446"/>
                  <a:pt x="118" y="446"/>
                </a:cubicBezTo>
                <a:lnTo>
                  <a:pt x="168" y="463"/>
                </a:lnTo>
                <a:lnTo>
                  <a:pt x="218" y="463"/>
                </a:lnTo>
                <a:cubicBezTo>
                  <a:pt x="226" y="471"/>
                  <a:pt x="234" y="475"/>
                  <a:pt x="245" y="475"/>
                </a:cubicBezTo>
                <a:cubicBezTo>
                  <a:pt x="255" y="475"/>
                  <a:pt x="268" y="471"/>
                  <a:pt x="284" y="463"/>
                </a:cubicBezTo>
                <a:lnTo>
                  <a:pt x="301" y="463"/>
                </a:lnTo>
                <a:lnTo>
                  <a:pt x="351" y="446"/>
                </a:lnTo>
                <a:cubicBezTo>
                  <a:pt x="368" y="446"/>
                  <a:pt x="384" y="429"/>
                  <a:pt x="384" y="413"/>
                </a:cubicBezTo>
                <a:lnTo>
                  <a:pt x="401" y="413"/>
                </a:lnTo>
                <a:cubicBezTo>
                  <a:pt x="434" y="379"/>
                  <a:pt x="451" y="346"/>
                  <a:pt x="451" y="313"/>
                </a:cubicBezTo>
                <a:lnTo>
                  <a:pt x="451" y="311"/>
                </a:lnTo>
                <a:lnTo>
                  <a:pt x="451" y="311"/>
                </a:lnTo>
                <a:cubicBezTo>
                  <a:pt x="460" y="289"/>
                  <a:pt x="468" y="268"/>
                  <a:pt x="468" y="246"/>
                </a:cubicBezTo>
                <a:cubicBezTo>
                  <a:pt x="468" y="229"/>
                  <a:pt x="468" y="213"/>
                  <a:pt x="468" y="196"/>
                </a:cubicBezTo>
                <a:cubicBezTo>
                  <a:pt x="468" y="196"/>
                  <a:pt x="468" y="179"/>
                  <a:pt x="468" y="179"/>
                </a:cubicBezTo>
                <a:cubicBezTo>
                  <a:pt x="468" y="163"/>
                  <a:pt x="451" y="129"/>
                  <a:pt x="434" y="113"/>
                </a:cubicBezTo>
                <a:cubicBezTo>
                  <a:pt x="434" y="96"/>
                  <a:pt x="418" y="96"/>
                  <a:pt x="418" y="79"/>
                </a:cubicBezTo>
                <a:cubicBezTo>
                  <a:pt x="401" y="63"/>
                  <a:pt x="384" y="63"/>
                  <a:pt x="368" y="46"/>
                </a:cubicBezTo>
                <a:cubicBezTo>
                  <a:pt x="351" y="29"/>
                  <a:pt x="334" y="29"/>
                  <a:pt x="318" y="13"/>
                </a:cubicBezTo>
                <a:lnTo>
                  <a:pt x="234" y="13"/>
                </a:lnTo>
                <a:cubicBezTo>
                  <a:pt x="218" y="4"/>
                  <a:pt x="205" y="0"/>
                  <a:pt x="19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p40"/>
          <p:cNvSpPr/>
          <p:nvPr/>
        </p:nvSpPr>
        <p:spPr>
          <a:xfrm>
            <a:off x="3648252" y="2898015"/>
            <a:ext cx="175275" cy="220598"/>
          </a:xfrm>
          <a:custGeom>
            <a:avLst/>
            <a:gdLst/>
            <a:ahLst/>
            <a:cxnLst/>
            <a:rect l="l" t="t" r="r" b="b"/>
            <a:pathLst>
              <a:path w="2417" h="3042" extrusionOk="0">
                <a:moveTo>
                  <a:pt x="1627" y="1"/>
                </a:moveTo>
                <a:cubicBezTo>
                  <a:pt x="1244" y="1"/>
                  <a:pt x="950" y="742"/>
                  <a:pt x="950" y="742"/>
                </a:cubicBezTo>
                <a:cubicBezTo>
                  <a:pt x="950" y="742"/>
                  <a:pt x="866" y="110"/>
                  <a:pt x="619" y="110"/>
                </a:cubicBezTo>
                <a:cubicBezTo>
                  <a:pt x="598" y="110"/>
                  <a:pt x="574" y="115"/>
                  <a:pt x="550" y="126"/>
                </a:cubicBezTo>
                <a:cubicBezTo>
                  <a:pt x="250" y="276"/>
                  <a:pt x="767" y="1026"/>
                  <a:pt x="767" y="1026"/>
                </a:cubicBezTo>
                <a:cubicBezTo>
                  <a:pt x="767" y="1026"/>
                  <a:pt x="415" y="556"/>
                  <a:pt x="214" y="556"/>
                </a:cubicBezTo>
                <a:cubicBezTo>
                  <a:pt x="164" y="556"/>
                  <a:pt x="123" y="586"/>
                  <a:pt x="100" y="659"/>
                </a:cubicBezTo>
                <a:cubicBezTo>
                  <a:pt x="0" y="1026"/>
                  <a:pt x="917" y="1342"/>
                  <a:pt x="917" y="1342"/>
                </a:cubicBezTo>
                <a:cubicBezTo>
                  <a:pt x="917" y="1342"/>
                  <a:pt x="800" y="2292"/>
                  <a:pt x="1766" y="3042"/>
                </a:cubicBezTo>
                <a:lnTo>
                  <a:pt x="2133" y="2575"/>
                </a:lnTo>
                <a:cubicBezTo>
                  <a:pt x="1416" y="2192"/>
                  <a:pt x="1216" y="1425"/>
                  <a:pt x="1566" y="1392"/>
                </a:cubicBezTo>
                <a:cubicBezTo>
                  <a:pt x="2166" y="1325"/>
                  <a:pt x="2416" y="976"/>
                  <a:pt x="2116" y="742"/>
                </a:cubicBezTo>
                <a:cubicBezTo>
                  <a:pt x="2086" y="715"/>
                  <a:pt x="2056" y="703"/>
                  <a:pt x="2027" y="703"/>
                </a:cubicBezTo>
                <a:cubicBezTo>
                  <a:pt x="1877" y="703"/>
                  <a:pt x="1733" y="1003"/>
                  <a:pt x="1566" y="1059"/>
                </a:cubicBezTo>
                <a:cubicBezTo>
                  <a:pt x="1546" y="1066"/>
                  <a:pt x="1526" y="1069"/>
                  <a:pt x="1507" y="1069"/>
                </a:cubicBezTo>
                <a:cubicBezTo>
                  <a:pt x="1337" y="1069"/>
                  <a:pt x="1223" y="820"/>
                  <a:pt x="1433" y="626"/>
                </a:cubicBezTo>
                <a:cubicBezTo>
                  <a:pt x="1505" y="563"/>
                  <a:pt x="1560" y="542"/>
                  <a:pt x="1605" y="542"/>
                </a:cubicBezTo>
                <a:cubicBezTo>
                  <a:pt x="1695" y="542"/>
                  <a:pt x="1750" y="625"/>
                  <a:pt x="1843" y="625"/>
                </a:cubicBezTo>
                <a:cubicBezTo>
                  <a:pt x="1865" y="625"/>
                  <a:pt x="1889" y="620"/>
                  <a:pt x="1916" y="609"/>
                </a:cubicBezTo>
                <a:cubicBezTo>
                  <a:pt x="2116" y="526"/>
                  <a:pt x="2000" y="276"/>
                  <a:pt x="1966" y="209"/>
                </a:cubicBezTo>
                <a:cubicBezTo>
                  <a:pt x="1849" y="59"/>
                  <a:pt x="1735" y="1"/>
                  <a:pt x="162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40"/>
          <p:cNvSpPr/>
          <p:nvPr/>
        </p:nvSpPr>
        <p:spPr>
          <a:xfrm>
            <a:off x="3736430" y="3043625"/>
            <a:ext cx="310592" cy="124222"/>
          </a:xfrm>
          <a:custGeom>
            <a:avLst/>
            <a:gdLst/>
            <a:ahLst/>
            <a:cxnLst/>
            <a:rect l="l" t="t" r="r" b="b"/>
            <a:pathLst>
              <a:path w="4283" h="1713" extrusionOk="0">
                <a:moveTo>
                  <a:pt x="700" y="1"/>
                </a:moveTo>
                <a:lnTo>
                  <a:pt x="0" y="1000"/>
                </a:lnTo>
                <a:cubicBezTo>
                  <a:pt x="317" y="1217"/>
                  <a:pt x="667" y="1384"/>
                  <a:pt x="1034" y="1484"/>
                </a:cubicBezTo>
                <a:cubicBezTo>
                  <a:pt x="1689" y="1654"/>
                  <a:pt x="2258" y="1712"/>
                  <a:pt x="2729" y="1712"/>
                </a:cubicBezTo>
                <a:cubicBezTo>
                  <a:pt x="3728" y="1712"/>
                  <a:pt x="4283" y="1450"/>
                  <a:pt x="4283" y="1450"/>
                </a:cubicBezTo>
                <a:lnTo>
                  <a:pt x="4166" y="800"/>
                </a:lnTo>
                <a:cubicBezTo>
                  <a:pt x="3873" y="833"/>
                  <a:pt x="3602" y="848"/>
                  <a:pt x="3351" y="848"/>
                </a:cubicBezTo>
                <a:cubicBezTo>
                  <a:pt x="1430" y="848"/>
                  <a:pt x="700" y="1"/>
                  <a:pt x="70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40"/>
          <p:cNvSpPr/>
          <p:nvPr/>
        </p:nvSpPr>
        <p:spPr>
          <a:xfrm>
            <a:off x="3747452" y="3044713"/>
            <a:ext cx="102032" cy="120887"/>
          </a:xfrm>
          <a:custGeom>
            <a:avLst/>
            <a:gdLst/>
            <a:ahLst/>
            <a:cxnLst/>
            <a:rect l="l" t="t" r="r" b="b"/>
            <a:pathLst>
              <a:path w="1407" h="1667" extrusionOk="0">
                <a:moveTo>
                  <a:pt x="1059" y="0"/>
                </a:moveTo>
                <a:cubicBezTo>
                  <a:pt x="976" y="0"/>
                  <a:pt x="890" y="40"/>
                  <a:pt x="832" y="136"/>
                </a:cubicBezTo>
                <a:lnTo>
                  <a:pt x="215" y="1135"/>
                </a:lnTo>
                <a:lnTo>
                  <a:pt x="115" y="1269"/>
                </a:lnTo>
                <a:cubicBezTo>
                  <a:pt x="0" y="1476"/>
                  <a:pt x="179" y="1667"/>
                  <a:pt x="355" y="1667"/>
                </a:cubicBezTo>
                <a:cubicBezTo>
                  <a:pt x="434" y="1667"/>
                  <a:pt x="513" y="1628"/>
                  <a:pt x="565" y="1535"/>
                </a:cubicBezTo>
                <a:lnTo>
                  <a:pt x="1198" y="536"/>
                </a:lnTo>
                <a:lnTo>
                  <a:pt x="1281" y="386"/>
                </a:lnTo>
                <a:cubicBezTo>
                  <a:pt x="1406" y="181"/>
                  <a:pt x="1237" y="0"/>
                  <a:pt x="105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40"/>
          <p:cNvSpPr/>
          <p:nvPr/>
        </p:nvSpPr>
        <p:spPr>
          <a:xfrm>
            <a:off x="3772687" y="3054792"/>
            <a:ext cx="33866" cy="33648"/>
          </a:xfrm>
          <a:custGeom>
            <a:avLst/>
            <a:gdLst/>
            <a:ahLst/>
            <a:cxnLst/>
            <a:rect l="l" t="t" r="r" b="b"/>
            <a:pathLst>
              <a:path w="467" h="464" extrusionOk="0">
                <a:moveTo>
                  <a:pt x="250" y="205"/>
                </a:moveTo>
                <a:lnTo>
                  <a:pt x="256" y="208"/>
                </a:lnTo>
                <a:lnTo>
                  <a:pt x="256" y="208"/>
                </a:lnTo>
                <a:lnTo>
                  <a:pt x="259" y="213"/>
                </a:lnTo>
                <a:lnTo>
                  <a:pt x="252" y="213"/>
                </a:lnTo>
                <a:cubicBezTo>
                  <a:pt x="251" y="211"/>
                  <a:pt x="251" y="208"/>
                  <a:pt x="250" y="205"/>
                </a:cubicBezTo>
                <a:close/>
                <a:moveTo>
                  <a:pt x="260" y="217"/>
                </a:moveTo>
                <a:lnTo>
                  <a:pt x="267" y="230"/>
                </a:lnTo>
                <a:cubicBezTo>
                  <a:pt x="262" y="225"/>
                  <a:pt x="259" y="222"/>
                  <a:pt x="256" y="219"/>
                </a:cubicBezTo>
                <a:lnTo>
                  <a:pt x="256" y="219"/>
                </a:lnTo>
                <a:lnTo>
                  <a:pt x="260" y="217"/>
                </a:lnTo>
                <a:close/>
                <a:moveTo>
                  <a:pt x="284" y="213"/>
                </a:moveTo>
                <a:lnTo>
                  <a:pt x="284" y="263"/>
                </a:lnTo>
                <a:cubicBezTo>
                  <a:pt x="280" y="259"/>
                  <a:pt x="277" y="255"/>
                  <a:pt x="275" y="252"/>
                </a:cubicBezTo>
                <a:lnTo>
                  <a:pt x="275" y="252"/>
                </a:lnTo>
                <a:cubicBezTo>
                  <a:pt x="277" y="244"/>
                  <a:pt x="280" y="237"/>
                  <a:pt x="284" y="230"/>
                </a:cubicBezTo>
                <a:lnTo>
                  <a:pt x="284" y="230"/>
                </a:lnTo>
                <a:lnTo>
                  <a:pt x="274" y="250"/>
                </a:lnTo>
                <a:lnTo>
                  <a:pt x="274" y="250"/>
                </a:lnTo>
                <a:cubicBezTo>
                  <a:pt x="272" y="247"/>
                  <a:pt x="272" y="245"/>
                  <a:pt x="271" y="243"/>
                </a:cubicBezTo>
                <a:lnTo>
                  <a:pt x="271" y="243"/>
                </a:lnTo>
                <a:cubicBezTo>
                  <a:pt x="274" y="240"/>
                  <a:pt x="277" y="236"/>
                  <a:pt x="283" y="230"/>
                </a:cubicBezTo>
                <a:lnTo>
                  <a:pt x="283" y="230"/>
                </a:lnTo>
                <a:lnTo>
                  <a:pt x="271" y="242"/>
                </a:lnTo>
                <a:lnTo>
                  <a:pt x="271" y="242"/>
                </a:lnTo>
                <a:cubicBezTo>
                  <a:pt x="270" y="235"/>
                  <a:pt x="274" y="230"/>
                  <a:pt x="284" y="230"/>
                </a:cubicBezTo>
                <a:cubicBezTo>
                  <a:pt x="267" y="230"/>
                  <a:pt x="267" y="230"/>
                  <a:pt x="284" y="213"/>
                </a:cubicBezTo>
                <a:close/>
                <a:moveTo>
                  <a:pt x="225" y="1"/>
                </a:moveTo>
                <a:cubicBezTo>
                  <a:pt x="213" y="1"/>
                  <a:pt x="200" y="5"/>
                  <a:pt x="184" y="13"/>
                </a:cubicBezTo>
                <a:lnTo>
                  <a:pt x="167" y="13"/>
                </a:lnTo>
                <a:lnTo>
                  <a:pt x="117" y="30"/>
                </a:lnTo>
                <a:cubicBezTo>
                  <a:pt x="100" y="30"/>
                  <a:pt x="100" y="47"/>
                  <a:pt x="84" y="63"/>
                </a:cubicBezTo>
                <a:lnTo>
                  <a:pt x="67" y="80"/>
                </a:lnTo>
                <a:cubicBezTo>
                  <a:pt x="54" y="93"/>
                  <a:pt x="42" y="115"/>
                  <a:pt x="29" y="139"/>
                </a:cubicBezTo>
                <a:lnTo>
                  <a:pt x="29" y="139"/>
                </a:lnTo>
                <a:cubicBezTo>
                  <a:pt x="10" y="162"/>
                  <a:pt x="0" y="192"/>
                  <a:pt x="0" y="230"/>
                </a:cubicBezTo>
                <a:cubicBezTo>
                  <a:pt x="0" y="247"/>
                  <a:pt x="0" y="263"/>
                  <a:pt x="0" y="280"/>
                </a:cubicBezTo>
                <a:cubicBezTo>
                  <a:pt x="0" y="280"/>
                  <a:pt x="0" y="297"/>
                  <a:pt x="0" y="297"/>
                </a:cubicBezTo>
                <a:cubicBezTo>
                  <a:pt x="0" y="313"/>
                  <a:pt x="17" y="347"/>
                  <a:pt x="34" y="363"/>
                </a:cubicBezTo>
                <a:cubicBezTo>
                  <a:pt x="34" y="380"/>
                  <a:pt x="50" y="380"/>
                  <a:pt x="67" y="397"/>
                </a:cubicBezTo>
                <a:cubicBezTo>
                  <a:pt x="67" y="413"/>
                  <a:pt x="84" y="413"/>
                  <a:pt x="100" y="430"/>
                </a:cubicBezTo>
                <a:cubicBezTo>
                  <a:pt x="117" y="447"/>
                  <a:pt x="134" y="447"/>
                  <a:pt x="150" y="463"/>
                </a:cubicBezTo>
                <a:lnTo>
                  <a:pt x="300" y="463"/>
                </a:lnTo>
                <a:cubicBezTo>
                  <a:pt x="334" y="463"/>
                  <a:pt x="384" y="430"/>
                  <a:pt x="400" y="397"/>
                </a:cubicBezTo>
                <a:lnTo>
                  <a:pt x="434" y="363"/>
                </a:lnTo>
                <a:cubicBezTo>
                  <a:pt x="450" y="347"/>
                  <a:pt x="450" y="330"/>
                  <a:pt x="450" y="313"/>
                </a:cubicBezTo>
                <a:cubicBezTo>
                  <a:pt x="467" y="297"/>
                  <a:pt x="467" y="263"/>
                  <a:pt x="467" y="247"/>
                </a:cubicBezTo>
                <a:lnTo>
                  <a:pt x="467" y="230"/>
                </a:lnTo>
                <a:cubicBezTo>
                  <a:pt x="467" y="213"/>
                  <a:pt x="467" y="197"/>
                  <a:pt x="467" y="180"/>
                </a:cubicBezTo>
                <a:cubicBezTo>
                  <a:pt x="467" y="180"/>
                  <a:pt x="467" y="163"/>
                  <a:pt x="467" y="163"/>
                </a:cubicBezTo>
                <a:cubicBezTo>
                  <a:pt x="467" y="147"/>
                  <a:pt x="450" y="130"/>
                  <a:pt x="450" y="113"/>
                </a:cubicBezTo>
                <a:cubicBezTo>
                  <a:pt x="450" y="97"/>
                  <a:pt x="434" y="97"/>
                  <a:pt x="417" y="80"/>
                </a:cubicBezTo>
                <a:lnTo>
                  <a:pt x="417" y="63"/>
                </a:lnTo>
                <a:cubicBezTo>
                  <a:pt x="400" y="47"/>
                  <a:pt x="367" y="30"/>
                  <a:pt x="350" y="30"/>
                </a:cubicBezTo>
                <a:lnTo>
                  <a:pt x="317" y="13"/>
                </a:lnTo>
                <a:lnTo>
                  <a:pt x="267" y="13"/>
                </a:lnTo>
                <a:cubicBezTo>
                  <a:pt x="250" y="5"/>
                  <a:pt x="238" y="1"/>
                  <a:pt x="22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40"/>
          <p:cNvSpPr/>
          <p:nvPr/>
        </p:nvSpPr>
        <p:spPr>
          <a:xfrm>
            <a:off x="4851713" y="2846094"/>
            <a:ext cx="294566" cy="306096"/>
          </a:xfrm>
          <a:custGeom>
            <a:avLst/>
            <a:gdLst/>
            <a:ahLst/>
            <a:cxnLst/>
            <a:rect l="l" t="t" r="r" b="b"/>
            <a:pathLst>
              <a:path w="4062" h="4221" extrusionOk="0">
                <a:moveTo>
                  <a:pt x="1961" y="1"/>
                </a:moveTo>
                <a:cubicBezTo>
                  <a:pt x="1925" y="1"/>
                  <a:pt x="1888" y="8"/>
                  <a:pt x="1850" y="25"/>
                </a:cubicBezTo>
                <a:cubicBezTo>
                  <a:pt x="0" y="858"/>
                  <a:pt x="184" y="3524"/>
                  <a:pt x="2116" y="4124"/>
                </a:cubicBezTo>
                <a:cubicBezTo>
                  <a:pt x="2334" y="4188"/>
                  <a:pt x="2557" y="4220"/>
                  <a:pt x="2778" y="4220"/>
                </a:cubicBezTo>
                <a:cubicBezTo>
                  <a:pt x="3132" y="4220"/>
                  <a:pt x="3481" y="4138"/>
                  <a:pt x="3799" y="3974"/>
                </a:cubicBezTo>
                <a:cubicBezTo>
                  <a:pt x="4061" y="3858"/>
                  <a:pt x="3891" y="3500"/>
                  <a:pt x="3644" y="3500"/>
                </a:cubicBezTo>
                <a:cubicBezTo>
                  <a:pt x="3608" y="3500"/>
                  <a:pt x="3571" y="3508"/>
                  <a:pt x="3533" y="3524"/>
                </a:cubicBezTo>
                <a:cubicBezTo>
                  <a:pt x="3294" y="3639"/>
                  <a:pt x="3042" y="3693"/>
                  <a:pt x="2792" y="3693"/>
                </a:cubicBezTo>
                <a:cubicBezTo>
                  <a:pt x="2137" y="3693"/>
                  <a:pt x="1506" y="3319"/>
                  <a:pt x="1217" y="2691"/>
                </a:cubicBezTo>
                <a:cubicBezTo>
                  <a:pt x="867" y="1825"/>
                  <a:pt x="1250" y="842"/>
                  <a:pt x="2100" y="475"/>
                </a:cubicBezTo>
                <a:cubicBezTo>
                  <a:pt x="2376" y="359"/>
                  <a:pt x="2208" y="1"/>
                  <a:pt x="196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40"/>
          <p:cNvSpPr/>
          <p:nvPr/>
        </p:nvSpPr>
        <p:spPr>
          <a:xfrm>
            <a:off x="4998193" y="3114327"/>
            <a:ext cx="126616" cy="296669"/>
          </a:xfrm>
          <a:custGeom>
            <a:avLst/>
            <a:gdLst/>
            <a:ahLst/>
            <a:cxnLst/>
            <a:rect l="l" t="t" r="r" b="b"/>
            <a:pathLst>
              <a:path w="1746" h="4091" extrusionOk="0">
                <a:moveTo>
                  <a:pt x="746" y="0"/>
                </a:moveTo>
                <a:cubicBezTo>
                  <a:pt x="680" y="0"/>
                  <a:pt x="613" y="25"/>
                  <a:pt x="563" y="75"/>
                </a:cubicBezTo>
                <a:cubicBezTo>
                  <a:pt x="472" y="166"/>
                  <a:pt x="464" y="311"/>
                  <a:pt x="538" y="412"/>
                </a:cubicBezTo>
                <a:lnTo>
                  <a:pt x="538" y="412"/>
                </a:lnTo>
                <a:cubicBezTo>
                  <a:pt x="531" y="405"/>
                  <a:pt x="528" y="402"/>
                  <a:pt x="527" y="402"/>
                </a:cubicBezTo>
                <a:lnTo>
                  <a:pt x="527" y="402"/>
                </a:lnTo>
                <a:cubicBezTo>
                  <a:pt x="524" y="402"/>
                  <a:pt x="573" y="468"/>
                  <a:pt x="596" y="492"/>
                </a:cubicBezTo>
                <a:cubicBezTo>
                  <a:pt x="646" y="559"/>
                  <a:pt x="680" y="625"/>
                  <a:pt x="730" y="709"/>
                </a:cubicBezTo>
                <a:cubicBezTo>
                  <a:pt x="863" y="942"/>
                  <a:pt x="963" y="1208"/>
                  <a:pt x="1030" y="1475"/>
                </a:cubicBezTo>
                <a:cubicBezTo>
                  <a:pt x="1229" y="2325"/>
                  <a:pt x="846" y="3091"/>
                  <a:pt x="196" y="3658"/>
                </a:cubicBezTo>
                <a:cubicBezTo>
                  <a:pt x="0" y="3828"/>
                  <a:pt x="184" y="4091"/>
                  <a:pt x="401" y="4091"/>
                </a:cubicBezTo>
                <a:cubicBezTo>
                  <a:pt x="461" y="4091"/>
                  <a:pt x="522" y="4071"/>
                  <a:pt x="580" y="4024"/>
                </a:cubicBezTo>
                <a:cubicBezTo>
                  <a:pt x="1346" y="3358"/>
                  <a:pt x="1746" y="2425"/>
                  <a:pt x="1546" y="1408"/>
                </a:cubicBezTo>
                <a:cubicBezTo>
                  <a:pt x="1446" y="925"/>
                  <a:pt x="1229" y="459"/>
                  <a:pt x="930" y="75"/>
                </a:cubicBezTo>
                <a:cubicBezTo>
                  <a:pt x="880" y="25"/>
                  <a:pt x="813" y="0"/>
                  <a:pt x="74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40"/>
          <p:cNvSpPr/>
          <p:nvPr/>
        </p:nvSpPr>
        <p:spPr>
          <a:xfrm>
            <a:off x="4769553" y="2646098"/>
            <a:ext cx="369187" cy="329737"/>
          </a:xfrm>
          <a:custGeom>
            <a:avLst/>
            <a:gdLst/>
            <a:ahLst/>
            <a:cxnLst/>
            <a:rect l="l" t="t" r="r" b="b"/>
            <a:pathLst>
              <a:path w="5091" h="4547" extrusionOk="0">
                <a:moveTo>
                  <a:pt x="2685" y="1"/>
                </a:moveTo>
                <a:cubicBezTo>
                  <a:pt x="2552" y="1"/>
                  <a:pt x="2418" y="11"/>
                  <a:pt x="2283" y="34"/>
                </a:cubicBezTo>
                <a:cubicBezTo>
                  <a:pt x="933" y="251"/>
                  <a:pt x="0" y="1634"/>
                  <a:pt x="383" y="2967"/>
                </a:cubicBezTo>
                <a:cubicBezTo>
                  <a:pt x="617" y="3716"/>
                  <a:pt x="1200" y="4300"/>
                  <a:pt x="1950" y="4533"/>
                </a:cubicBezTo>
                <a:cubicBezTo>
                  <a:pt x="1978" y="4542"/>
                  <a:pt x="2005" y="4546"/>
                  <a:pt x="2031" y="4546"/>
                </a:cubicBezTo>
                <a:cubicBezTo>
                  <a:pt x="2287" y="4546"/>
                  <a:pt x="2371" y="4124"/>
                  <a:pt x="2083" y="4033"/>
                </a:cubicBezTo>
                <a:cubicBezTo>
                  <a:pt x="1050" y="3683"/>
                  <a:pt x="483" y="2483"/>
                  <a:pt x="1033" y="1500"/>
                </a:cubicBezTo>
                <a:cubicBezTo>
                  <a:pt x="1387" y="870"/>
                  <a:pt x="2041" y="519"/>
                  <a:pt x="2709" y="519"/>
                </a:cubicBezTo>
                <a:cubicBezTo>
                  <a:pt x="3048" y="519"/>
                  <a:pt x="3391" y="610"/>
                  <a:pt x="3699" y="800"/>
                </a:cubicBezTo>
                <a:cubicBezTo>
                  <a:pt x="4199" y="1117"/>
                  <a:pt x="4516" y="1634"/>
                  <a:pt x="4566" y="2217"/>
                </a:cubicBezTo>
                <a:cubicBezTo>
                  <a:pt x="4574" y="2383"/>
                  <a:pt x="4707" y="2467"/>
                  <a:pt x="4837" y="2467"/>
                </a:cubicBezTo>
                <a:cubicBezTo>
                  <a:pt x="4966" y="2467"/>
                  <a:pt x="5091" y="2383"/>
                  <a:pt x="5082" y="2217"/>
                </a:cubicBezTo>
                <a:cubicBezTo>
                  <a:pt x="4992" y="952"/>
                  <a:pt x="3922" y="1"/>
                  <a:pt x="268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40"/>
          <p:cNvSpPr/>
          <p:nvPr/>
        </p:nvSpPr>
        <p:spPr>
          <a:xfrm>
            <a:off x="4888188" y="2725792"/>
            <a:ext cx="288620" cy="295001"/>
          </a:xfrm>
          <a:custGeom>
            <a:avLst/>
            <a:gdLst/>
            <a:ahLst/>
            <a:cxnLst/>
            <a:rect l="l" t="t" r="r" b="b"/>
            <a:pathLst>
              <a:path w="3980" h="4068" extrusionOk="0">
                <a:moveTo>
                  <a:pt x="1602" y="0"/>
                </a:moveTo>
                <a:cubicBezTo>
                  <a:pt x="1089" y="0"/>
                  <a:pt x="582" y="199"/>
                  <a:pt x="197" y="551"/>
                </a:cubicBezTo>
                <a:cubicBezTo>
                  <a:pt x="1" y="721"/>
                  <a:pt x="185" y="984"/>
                  <a:pt x="394" y="984"/>
                </a:cubicBezTo>
                <a:cubicBezTo>
                  <a:pt x="451" y="984"/>
                  <a:pt x="510" y="964"/>
                  <a:pt x="564" y="918"/>
                </a:cubicBezTo>
                <a:lnTo>
                  <a:pt x="580" y="901"/>
                </a:lnTo>
                <a:cubicBezTo>
                  <a:pt x="881" y="651"/>
                  <a:pt x="1247" y="528"/>
                  <a:pt x="1611" y="528"/>
                </a:cubicBezTo>
                <a:cubicBezTo>
                  <a:pt x="2072" y="528"/>
                  <a:pt x="2530" y="726"/>
                  <a:pt x="2846" y="1118"/>
                </a:cubicBezTo>
                <a:cubicBezTo>
                  <a:pt x="3446" y="1851"/>
                  <a:pt x="3430" y="2901"/>
                  <a:pt x="2796" y="3617"/>
                </a:cubicBezTo>
                <a:cubicBezTo>
                  <a:pt x="2631" y="3808"/>
                  <a:pt x="2806" y="4067"/>
                  <a:pt x="2994" y="4067"/>
                </a:cubicBezTo>
                <a:cubicBezTo>
                  <a:pt x="3053" y="4067"/>
                  <a:pt x="3112" y="4043"/>
                  <a:pt x="3163" y="3984"/>
                </a:cubicBezTo>
                <a:cubicBezTo>
                  <a:pt x="3813" y="3267"/>
                  <a:pt x="3980" y="2234"/>
                  <a:pt x="3580" y="1351"/>
                </a:cubicBezTo>
                <a:cubicBezTo>
                  <a:pt x="3246" y="568"/>
                  <a:pt x="2513" y="51"/>
                  <a:pt x="1663" y="1"/>
                </a:cubicBezTo>
                <a:cubicBezTo>
                  <a:pt x="1643" y="1"/>
                  <a:pt x="1622" y="0"/>
                  <a:pt x="160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40"/>
          <p:cNvSpPr/>
          <p:nvPr/>
        </p:nvSpPr>
        <p:spPr>
          <a:xfrm>
            <a:off x="5071579" y="3023828"/>
            <a:ext cx="245399" cy="455410"/>
          </a:xfrm>
          <a:custGeom>
            <a:avLst/>
            <a:gdLst/>
            <a:ahLst/>
            <a:cxnLst/>
            <a:rect l="l" t="t" r="r" b="b"/>
            <a:pathLst>
              <a:path w="3384" h="6280" extrusionOk="0">
                <a:moveTo>
                  <a:pt x="866" y="0"/>
                </a:moveTo>
                <a:cubicBezTo>
                  <a:pt x="351" y="0"/>
                  <a:pt x="0" y="378"/>
                  <a:pt x="451" y="840"/>
                </a:cubicBezTo>
                <a:cubicBezTo>
                  <a:pt x="451" y="840"/>
                  <a:pt x="1600" y="1173"/>
                  <a:pt x="1534" y="2890"/>
                </a:cubicBezTo>
                <a:cubicBezTo>
                  <a:pt x="1467" y="4623"/>
                  <a:pt x="851" y="5106"/>
                  <a:pt x="634" y="5606"/>
                </a:cubicBezTo>
                <a:cubicBezTo>
                  <a:pt x="502" y="5936"/>
                  <a:pt x="892" y="6280"/>
                  <a:pt x="1365" y="6280"/>
                </a:cubicBezTo>
                <a:cubicBezTo>
                  <a:pt x="1608" y="6280"/>
                  <a:pt x="1874" y="6188"/>
                  <a:pt x="2100" y="5956"/>
                </a:cubicBezTo>
                <a:cubicBezTo>
                  <a:pt x="2767" y="5256"/>
                  <a:pt x="3383" y="3789"/>
                  <a:pt x="3050" y="2423"/>
                </a:cubicBezTo>
                <a:cubicBezTo>
                  <a:pt x="2717" y="1073"/>
                  <a:pt x="2284" y="707"/>
                  <a:pt x="1534" y="207"/>
                </a:cubicBezTo>
                <a:cubicBezTo>
                  <a:pt x="1312" y="63"/>
                  <a:pt x="1076" y="0"/>
                  <a:pt x="86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40"/>
          <p:cNvSpPr/>
          <p:nvPr/>
        </p:nvSpPr>
        <p:spPr>
          <a:xfrm>
            <a:off x="4843301" y="2980174"/>
            <a:ext cx="502691" cy="568465"/>
          </a:xfrm>
          <a:custGeom>
            <a:avLst/>
            <a:gdLst/>
            <a:ahLst/>
            <a:cxnLst/>
            <a:rect l="l" t="t" r="r" b="b"/>
            <a:pathLst>
              <a:path w="6932" h="7839" extrusionOk="0">
                <a:moveTo>
                  <a:pt x="2872" y="1"/>
                </a:moveTo>
                <a:cubicBezTo>
                  <a:pt x="2731" y="1"/>
                  <a:pt x="2590" y="9"/>
                  <a:pt x="2449" y="26"/>
                </a:cubicBezTo>
                <a:cubicBezTo>
                  <a:pt x="2131" y="58"/>
                  <a:pt x="2116" y="546"/>
                  <a:pt x="2406" y="546"/>
                </a:cubicBezTo>
                <a:cubicBezTo>
                  <a:pt x="2420" y="546"/>
                  <a:pt x="2434" y="545"/>
                  <a:pt x="2449" y="542"/>
                </a:cubicBezTo>
                <a:lnTo>
                  <a:pt x="2432" y="542"/>
                </a:lnTo>
                <a:cubicBezTo>
                  <a:pt x="2553" y="529"/>
                  <a:pt x="2672" y="523"/>
                  <a:pt x="2789" y="523"/>
                </a:cubicBezTo>
                <a:cubicBezTo>
                  <a:pt x="4431" y="523"/>
                  <a:pt x="5782" y="1792"/>
                  <a:pt x="6015" y="3425"/>
                </a:cubicBezTo>
                <a:cubicBezTo>
                  <a:pt x="6231" y="5141"/>
                  <a:pt x="5182" y="6924"/>
                  <a:pt x="3432" y="7257"/>
                </a:cubicBezTo>
                <a:cubicBezTo>
                  <a:pt x="3248" y="7292"/>
                  <a:pt x="3062" y="7308"/>
                  <a:pt x="2878" y="7308"/>
                </a:cubicBezTo>
                <a:cubicBezTo>
                  <a:pt x="1981" y="7308"/>
                  <a:pt x="1113" y="6913"/>
                  <a:pt x="533" y="6208"/>
                </a:cubicBezTo>
                <a:cubicBezTo>
                  <a:pt x="482" y="6149"/>
                  <a:pt x="422" y="6124"/>
                  <a:pt x="364" y="6124"/>
                </a:cubicBezTo>
                <a:cubicBezTo>
                  <a:pt x="176" y="6124"/>
                  <a:pt x="1" y="6383"/>
                  <a:pt x="166" y="6574"/>
                </a:cubicBezTo>
                <a:cubicBezTo>
                  <a:pt x="876" y="7418"/>
                  <a:pt x="1879" y="7839"/>
                  <a:pt x="2881" y="7839"/>
                </a:cubicBezTo>
                <a:cubicBezTo>
                  <a:pt x="3879" y="7839"/>
                  <a:pt x="4875" y="7422"/>
                  <a:pt x="5582" y="6591"/>
                </a:cubicBezTo>
                <a:cubicBezTo>
                  <a:pt x="6931" y="4991"/>
                  <a:pt x="6881" y="2659"/>
                  <a:pt x="5465" y="1126"/>
                </a:cubicBezTo>
                <a:cubicBezTo>
                  <a:pt x="4781" y="398"/>
                  <a:pt x="3843" y="1"/>
                  <a:pt x="287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40"/>
          <p:cNvSpPr/>
          <p:nvPr/>
        </p:nvSpPr>
        <p:spPr>
          <a:xfrm>
            <a:off x="3968406" y="2992719"/>
            <a:ext cx="290868" cy="487535"/>
          </a:xfrm>
          <a:custGeom>
            <a:avLst/>
            <a:gdLst/>
            <a:ahLst/>
            <a:cxnLst/>
            <a:rect l="l" t="t" r="r" b="b"/>
            <a:pathLst>
              <a:path w="4011" h="6723" extrusionOk="0">
                <a:moveTo>
                  <a:pt x="3394" y="1"/>
                </a:moveTo>
                <a:cubicBezTo>
                  <a:pt x="3363" y="1"/>
                  <a:pt x="3332" y="1"/>
                  <a:pt x="3300" y="3"/>
                </a:cubicBezTo>
                <a:cubicBezTo>
                  <a:pt x="2917" y="36"/>
                  <a:pt x="2500" y="153"/>
                  <a:pt x="1567" y="703"/>
                </a:cubicBezTo>
                <a:cubicBezTo>
                  <a:pt x="634" y="1236"/>
                  <a:pt x="184" y="2935"/>
                  <a:pt x="184" y="2935"/>
                </a:cubicBezTo>
                <a:cubicBezTo>
                  <a:pt x="84" y="3335"/>
                  <a:pt x="1" y="3452"/>
                  <a:pt x="284" y="4818"/>
                </a:cubicBezTo>
                <a:cubicBezTo>
                  <a:pt x="553" y="6102"/>
                  <a:pt x="2195" y="6723"/>
                  <a:pt x="2670" y="6723"/>
                </a:cubicBezTo>
                <a:cubicBezTo>
                  <a:pt x="2694" y="6723"/>
                  <a:pt x="2716" y="6721"/>
                  <a:pt x="2733" y="6718"/>
                </a:cubicBezTo>
                <a:cubicBezTo>
                  <a:pt x="3083" y="6651"/>
                  <a:pt x="2700" y="5635"/>
                  <a:pt x="2184" y="4635"/>
                </a:cubicBezTo>
                <a:cubicBezTo>
                  <a:pt x="1684" y="3635"/>
                  <a:pt x="2150" y="2319"/>
                  <a:pt x="2400" y="1552"/>
                </a:cubicBezTo>
                <a:cubicBezTo>
                  <a:pt x="2633" y="769"/>
                  <a:pt x="3866" y="469"/>
                  <a:pt x="3950" y="269"/>
                </a:cubicBezTo>
                <a:cubicBezTo>
                  <a:pt x="4011" y="86"/>
                  <a:pt x="3736" y="1"/>
                  <a:pt x="339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40"/>
          <p:cNvSpPr/>
          <p:nvPr/>
        </p:nvSpPr>
        <p:spPr>
          <a:xfrm>
            <a:off x="4129897" y="2839641"/>
            <a:ext cx="285646" cy="305589"/>
          </a:xfrm>
          <a:custGeom>
            <a:avLst/>
            <a:gdLst/>
            <a:ahLst/>
            <a:cxnLst/>
            <a:rect l="l" t="t" r="r" b="b"/>
            <a:pathLst>
              <a:path w="3939" h="4214" extrusionOk="0">
                <a:moveTo>
                  <a:pt x="2100" y="1"/>
                </a:moveTo>
                <a:cubicBezTo>
                  <a:pt x="1859" y="1"/>
                  <a:pt x="1698" y="352"/>
                  <a:pt x="1956" y="481"/>
                </a:cubicBezTo>
                <a:cubicBezTo>
                  <a:pt x="2806" y="847"/>
                  <a:pt x="3206" y="1831"/>
                  <a:pt x="2856" y="2680"/>
                </a:cubicBezTo>
                <a:cubicBezTo>
                  <a:pt x="2554" y="3321"/>
                  <a:pt x="1927" y="3699"/>
                  <a:pt x="1275" y="3699"/>
                </a:cubicBezTo>
                <a:cubicBezTo>
                  <a:pt x="1028" y="3699"/>
                  <a:pt x="778" y="3645"/>
                  <a:pt x="540" y="3530"/>
                </a:cubicBezTo>
                <a:cubicBezTo>
                  <a:pt x="496" y="3509"/>
                  <a:pt x="452" y="3500"/>
                  <a:pt x="412" y="3500"/>
                </a:cubicBezTo>
                <a:cubicBezTo>
                  <a:pt x="160" y="3500"/>
                  <a:pt x="1" y="3851"/>
                  <a:pt x="273" y="3980"/>
                </a:cubicBezTo>
                <a:cubicBezTo>
                  <a:pt x="588" y="4138"/>
                  <a:pt x="930" y="4214"/>
                  <a:pt x="1270" y="4214"/>
                </a:cubicBezTo>
                <a:cubicBezTo>
                  <a:pt x="1865" y="4214"/>
                  <a:pt x="2455" y="3981"/>
                  <a:pt x="2889" y="3547"/>
                </a:cubicBezTo>
                <a:cubicBezTo>
                  <a:pt x="3939" y="2447"/>
                  <a:pt x="3606" y="647"/>
                  <a:pt x="2223" y="31"/>
                </a:cubicBezTo>
                <a:cubicBezTo>
                  <a:pt x="2181" y="10"/>
                  <a:pt x="2140" y="1"/>
                  <a:pt x="210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40"/>
          <p:cNvSpPr/>
          <p:nvPr/>
        </p:nvSpPr>
        <p:spPr>
          <a:xfrm>
            <a:off x="4152087" y="3108308"/>
            <a:ext cx="126398" cy="295436"/>
          </a:xfrm>
          <a:custGeom>
            <a:avLst/>
            <a:gdLst/>
            <a:ahLst/>
            <a:cxnLst/>
            <a:rect l="l" t="t" r="r" b="b"/>
            <a:pathLst>
              <a:path w="1743" h="4074" extrusionOk="0">
                <a:moveTo>
                  <a:pt x="1000" y="0"/>
                </a:moveTo>
                <a:cubicBezTo>
                  <a:pt x="934" y="0"/>
                  <a:pt x="867" y="25"/>
                  <a:pt x="817" y="75"/>
                </a:cubicBezTo>
                <a:cubicBezTo>
                  <a:pt x="500" y="458"/>
                  <a:pt x="300" y="908"/>
                  <a:pt x="200" y="1408"/>
                </a:cubicBezTo>
                <a:cubicBezTo>
                  <a:pt x="0" y="2408"/>
                  <a:pt x="400" y="3341"/>
                  <a:pt x="1167" y="4008"/>
                </a:cubicBezTo>
                <a:cubicBezTo>
                  <a:pt x="1221" y="4054"/>
                  <a:pt x="1280" y="4074"/>
                  <a:pt x="1339" y="4074"/>
                </a:cubicBezTo>
                <a:cubicBezTo>
                  <a:pt x="1551" y="4074"/>
                  <a:pt x="1743" y="3811"/>
                  <a:pt x="1533" y="3641"/>
                </a:cubicBezTo>
                <a:cubicBezTo>
                  <a:pt x="884" y="3091"/>
                  <a:pt x="517" y="2325"/>
                  <a:pt x="717" y="1475"/>
                </a:cubicBezTo>
                <a:cubicBezTo>
                  <a:pt x="784" y="1208"/>
                  <a:pt x="884" y="942"/>
                  <a:pt x="1017" y="708"/>
                </a:cubicBezTo>
                <a:cubicBezTo>
                  <a:pt x="1050" y="625"/>
                  <a:pt x="1100" y="558"/>
                  <a:pt x="1150" y="475"/>
                </a:cubicBezTo>
                <a:cubicBezTo>
                  <a:pt x="1162" y="452"/>
                  <a:pt x="1212" y="391"/>
                  <a:pt x="1216" y="391"/>
                </a:cubicBezTo>
                <a:lnTo>
                  <a:pt x="1216" y="391"/>
                </a:lnTo>
                <a:cubicBezTo>
                  <a:pt x="1218" y="391"/>
                  <a:pt x="1210" y="404"/>
                  <a:pt x="1184" y="442"/>
                </a:cubicBezTo>
                <a:cubicBezTo>
                  <a:pt x="1284" y="325"/>
                  <a:pt x="1284" y="175"/>
                  <a:pt x="1184" y="75"/>
                </a:cubicBezTo>
                <a:cubicBezTo>
                  <a:pt x="1134" y="25"/>
                  <a:pt x="1067" y="0"/>
                  <a:pt x="100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40"/>
          <p:cNvSpPr/>
          <p:nvPr/>
        </p:nvSpPr>
        <p:spPr>
          <a:xfrm>
            <a:off x="4138164" y="2640007"/>
            <a:ext cx="377671" cy="329737"/>
          </a:xfrm>
          <a:custGeom>
            <a:avLst/>
            <a:gdLst/>
            <a:ahLst/>
            <a:cxnLst/>
            <a:rect l="l" t="t" r="r" b="b"/>
            <a:pathLst>
              <a:path w="5208" h="4547" extrusionOk="0">
                <a:moveTo>
                  <a:pt x="2388" y="1"/>
                </a:moveTo>
                <a:cubicBezTo>
                  <a:pt x="1948" y="1"/>
                  <a:pt x="1500" y="119"/>
                  <a:pt x="1092" y="368"/>
                </a:cubicBezTo>
                <a:cubicBezTo>
                  <a:pt x="459" y="768"/>
                  <a:pt x="59" y="1451"/>
                  <a:pt x="9" y="2217"/>
                </a:cubicBezTo>
                <a:cubicBezTo>
                  <a:pt x="1" y="2384"/>
                  <a:pt x="126" y="2467"/>
                  <a:pt x="255" y="2467"/>
                </a:cubicBezTo>
                <a:cubicBezTo>
                  <a:pt x="384" y="2467"/>
                  <a:pt x="517" y="2384"/>
                  <a:pt x="526" y="2217"/>
                </a:cubicBezTo>
                <a:cubicBezTo>
                  <a:pt x="616" y="1234"/>
                  <a:pt x="1449" y="512"/>
                  <a:pt x="2400" y="512"/>
                </a:cubicBezTo>
                <a:cubicBezTo>
                  <a:pt x="2496" y="512"/>
                  <a:pt x="2594" y="519"/>
                  <a:pt x="2692" y="534"/>
                </a:cubicBezTo>
                <a:cubicBezTo>
                  <a:pt x="4608" y="768"/>
                  <a:pt x="4841" y="3450"/>
                  <a:pt x="3008" y="4017"/>
                </a:cubicBezTo>
                <a:cubicBezTo>
                  <a:pt x="2720" y="4123"/>
                  <a:pt x="2805" y="4547"/>
                  <a:pt x="3061" y="4547"/>
                </a:cubicBezTo>
                <a:cubicBezTo>
                  <a:pt x="3086" y="4547"/>
                  <a:pt x="3113" y="4543"/>
                  <a:pt x="3142" y="4534"/>
                </a:cubicBezTo>
                <a:cubicBezTo>
                  <a:pt x="4491" y="4084"/>
                  <a:pt x="5208" y="2534"/>
                  <a:pt x="4525" y="1251"/>
                </a:cubicBezTo>
                <a:cubicBezTo>
                  <a:pt x="4074" y="448"/>
                  <a:pt x="3245" y="1"/>
                  <a:pt x="238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40"/>
          <p:cNvSpPr/>
          <p:nvPr/>
        </p:nvSpPr>
        <p:spPr>
          <a:xfrm>
            <a:off x="4084430" y="2719193"/>
            <a:ext cx="303848" cy="294349"/>
          </a:xfrm>
          <a:custGeom>
            <a:avLst/>
            <a:gdLst/>
            <a:ahLst/>
            <a:cxnLst/>
            <a:rect l="l" t="t" r="r" b="b"/>
            <a:pathLst>
              <a:path w="4190" h="4059" extrusionOk="0">
                <a:moveTo>
                  <a:pt x="2577" y="1"/>
                </a:moveTo>
                <a:cubicBezTo>
                  <a:pt x="2212" y="1"/>
                  <a:pt x="1845" y="97"/>
                  <a:pt x="1517" y="292"/>
                </a:cubicBezTo>
                <a:cubicBezTo>
                  <a:pt x="234" y="1109"/>
                  <a:pt x="0" y="2858"/>
                  <a:pt x="1017" y="3975"/>
                </a:cubicBezTo>
                <a:cubicBezTo>
                  <a:pt x="1072" y="4034"/>
                  <a:pt x="1134" y="4058"/>
                  <a:pt x="1195" y="4058"/>
                </a:cubicBezTo>
                <a:cubicBezTo>
                  <a:pt x="1390" y="4058"/>
                  <a:pt x="1566" y="3799"/>
                  <a:pt x="1400" y="3608"/>
                </a:cubicBezTo>
                <a:cubicBezTo>
                  <a:pt x="767" y="2892"/>
                  <a:pt x="750" y="1842"/>
                  <a:pt x="1350" y="1109"/>
                </a:cubicBezTo>
                <a:cubicBezTo>
                  <a:pt x="1667" y="717"/>
                  <a:pt x="2124" y="519"/>
                  <a:pt x="2585" y="519"/>
                </a:cubicBezTo>
                <a:cubicBezTo>
                  <a:pt x="2949" y="519"/>
                  <a:pt x="3315" y="642"/>
                  <a:pt x="3616" y="892"/>
                </a:cubicBezTo>
                <a:cubicBezTo>
                  <a:pt x="3673" y="945"/>
                  <a:pt x="3736" y="967"/>
                  <a:pt x="3797" y="967"/>
                </a:cubicBezTo>
                <a:cubicBezTo>
                  <a:pt x="4006" y="967"/>
                  <a:pt x="4189" y="706"/>
                  <a:pt x="3983" y="526"/>
                </a:cubicBezTo>
                <a:lnTo>
                  <a:pt x="3983" y="526"/>
                </a:lnTo>
                <a:lnTo>
                  <a:pt x="3983" y="542"/>
                </a:lnTo>
                <a:cubicBezTo>
                  <a:pt x="3586" y="184"/>
                  <a:pt x="3083" y="1"/>
                  <a:pt x="257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40"/>
          <p:cNvSpPr/>
          <p:nvPr/>
        </p:nvSpPr>
        <p:spPr>
          <a:xfrm>
            <a:off x="3934614" y="2974011"/>
            <a:ext cx="431769" cy="567885"/>
          </a:xfrm>
          <a:custGeom>
            <a:avLst/>
            <a:gdLst/>
            <a:ahLst/>
            <a:cxnLst/>
            <a:rect l="l" t="t" r="r" b="b"/>
            <a:pathLst>
              <a:path w="5954" h="7831" extrusionOk="0">
                <a:moveTo>
                  <a:pt x="4020" y="1"/>
                </a:moveTo>
                <a:cubicBezTo>
                  <a:pt x="2330" y="1"/>
                  <a:pt x="865" y="1249"/>
                  <a:pt x="450" y="2894"/>
                </a:cubicBezTo>
                <a:cubicBezTo>
                  <a:pt x="0" y="4676"/>
                  <a:pt x="783" y="6643"/>
                  <a:pt x="2450" y="7476"/>
                </a:cubicBezTo>
                <a:cubicBezTo>
                  <a:pt x="2941" y="7714"/>
                  <a:pt x="3474" y="7831"/>
                  <a:pt x="4006" y="7831"/>
                </a:cubicBezTo>
                <a:cubicBezTo>
                  <a:pt x="4591" y="7831"/>
                  <a:pt x="5175" y="7689"/>
                  <a:pt x="5699" y="7409"/>
                </a:cubicBezTo>
                <a:cubicBezTo>
                  <a:pt x="5953" y="7268"/>
                  <a:pt x="5800" y="6923"/>
                  <a:pt x="5575" y="6923"/>
                </a:cubicBezTo>
                <a:cubicBezTo>
                  <a:pt x="5535" y="6923"/>
                  <a:pt x="5492" y="6934"/>
                  <a:pt x="5449" y="6959"/>
                </a:cubicBezTo>
                <a:cubicBezTo>
                  <a:pt x="4993" y="7204"/>
                  <a:pt x="4512" y="7318"/>
                  <a:pt x="4041" y="7318"/>
                </a:cubicBezTo>
                <a:cubicBezTo>
                  <a:pt x="2909" y="7318"/>
                  <a:pt x="1826" y="6663"/>
                  <a:pt x="1250" y="5593"/>
                </a:cubicBezTo>
                <a:cubicBezTo>
                  <a:pt x="500" y="4143"/>
                  <a:pt x="800" y="2377"/>
                  <a:pt x="2016" y="1277"/>
                </a:cubicBezTo>
                <a:cubicBezTo>
                  <a:pt x="2580" y="784"/>
                  <a:pt x="3299" y="517"/>
                  <a:pt x="4041" y="517"/>
                </a:cubicBezTo>
                <a:cubicBezTo>
                  <a:pt x="4177" y="517"/>
                  <a:pt x="4313" y="526"/>
                  <a:pt x="4449" y="544"/>
                </a:cubicBezTo>
                <a:cubicBezTo>
                  <a:pt x="4464" y="546"/>
                  <a:pt x="4478" y="547"/>
                  <a:pt x="4491" y="547"/>
                </a:cubicBezTo>
                <a:cubicBezTo>
                  <a:pt x="4765" y="547"/>
                  <a:pt x="4751" y="75"/>
                  <a:pt x="4449" y="28"/>
                </a:cubicBezTo>
                <a:cubicBezTo>
                  <a:pt x="4305" y="9"/>
                  <a:pt x="4161" y="1"/>
                  <a:pt x="402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40"/>
          <p:cNvSpPr/>
          <p:nvPr/>
        </p:nvSpPr>
        <p:spPr>
          <a:xfrm>
            <a:off x="4490442" y="3552316"/>
            <a:ext cx="128138" cy="139016"/>
          </a:xfrm>
          <a:custGeom>
            <a:avLst/>
            <a:gdLst/>
            <a:ahLst/>
            <a:cxnLst/>
            <a:rect l="l" t="t" r="r" b="b"/>
            <a:pathLst>
              <a:path w="1767" h="1917" extrusionOk="0">
                <a:moveTo>
                  <a:pt x="1316" y="1"/>
                </a:moveTo>
                <a:lnTo>
                  <a:pt x="0" y="534"/>
                </a:lnTo>
                <a:lnTo>
                  <a:pt x="400" y="1917"/>
                </a:lnTo>
                <a:lnTo>
                  <a:pt x="1766" y="1267"/>
                </a:lnTo>
                <a:lnTo>
                  <a:pt x="1316" y="1"/>
                </a:lnTo>
                <a:close/>
              </a:path>
            </a:pathLst>
          </a:custGeom>
          <a:solidFill>
            <a:srgbClr val="F3F4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40"/>
          <p:cNvSpPr/>
          <p:nvPr/>
        </p:nvSpPr>
        <p:spPr>
          <a:xfrm>
            <a:off x="4502480" y="3595825"/>
            <a:ext cx="101597" cy="44816"/>
          </a:xfrm>
          <a:custGeom>
            <a:avLst/>
            <a:gdLst/>
            <a:ahLst/>
            <a:cxnLst/>
            <a:rect l="l" t="t" r="r" b="b"/>
            <a:pathLst>
              <a:path w="1401" h="618" extrusionOk="0">
                <a:moveTo>
                  <a:pt x="1367" y="1"/>
                </a:moveTo>
                <a:lnTo>
                  <a:pt x="51" y="484"/>
                </a:lnTo>
                <a:lnTo>
                  <a:pt x="1" y="500"/>
                </a:lnTo>
                <a:lnTo>
                  <a:pt x="34" y="617"/>
                </a:lnTo>
                <a:lnTo>
                  <a:pt x="1400" y="117"/>
                </a:lnTo>
                <a:lnTo>
                  <a:pt x="1367" y="1"/>
                </a:lnTo>
                <a:close/>
              </a:path>
            </a:pathLst>
          </a:custGeom>
          <a:solidFill>
            <a:srgbClr val="88A8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40"/>
          <p:cNvSpPr/>
          <p:nvPr/>
        </p:nvSpPr>
        <p:spPr>
          <a:xfrm>
            <a:off x="4495228" y="3566819"/>
            <a:ext cx="99204" cy="47209"/>
          </a:xfrm>
          <a:custGeom>
            <a:avLst/>
            <a:gdLst/>
            <a:ahLst/>
            <a:cxnLst/>
            <a:rect l="l" t="t" r="r" b="b"/>
            <a:pathLst>
              <a:path w="1368" h="651" extrusionOk="0">
                <a:moveTo>
                  <a:pt x="1317" y="1"/>
                </a:moveTo>
                <a:lnTo>
                  <a:pt x="117" y="484"/>
                </a:lnTo>
                <a:lnTo>
                  <a:pt x="1" y="534"/>
                </a:lnTo>
                <a:lnTo>
                  <a:pt x="17" y="650"/>
                </a:lnTo>
                <a:lnTo>
                  <a:pt x="1367" y="117"/>
                </a:lnTo>
                <a:lnTo>
                  <a:pt x="1317" y="1"/>
                </a:lnTo>
                <a:close/>
              </a:path>
            </a:pathLst>
          </a:custGeom>
          <a:solidFill>
            <a:srgbClr val="88A8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40"/>
          <p:cNvSpPr/>
          <p:nvPr/>
        </p:nvSpPr>
        <p:spPr>
          <a:xfrm>
            <a:off x="4509731" y="3619973"/>
            <a:ext cx="102757" cy="48442"/>
          </a:xfrm>
          <a:custGeom>
            <a:avLst/>
            <a:gdLst/>
            <a:ahLst/>
            <a:cxnLst/>
            <a:rect l="l" t="t" r="r" b="b"/>
            <a:pathLst>
              <a:path w="1417" h="668" extrusionOk="0">
                <a:moveTo>
                  <a:pt x="1367" y="1"/>
                </a:moveTo>
                <a:lnTo>
                  <a:pt x="101" y="501"/>
                </a:lnTo>
                <a:lnTo>
                  <a:pt x="1" y="534"/>
                </a:lnTo>
                <a:lnTo>
                  <a:pt x="34" y="667"/>
                </a:lnTo>
                <a:lnTo>
                  <a:pt x="1417" y="117"/>
                </a:lnTo>
                <a:lnTo>
                  <a:pt x="136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40"/>
          <p:cNvSpPr/>
          <p:nvPr/>
        </p:nvSpPr>
        <p:spPr>
          <a:xfrm>
            <a:off x="4355057" y="3560801"/>
            <a:ext cx="201889" cy="311825"/>
          </a:xfrm>
          <a:custGeom>
            <a:avLst/>
            <a:gdLst/>
            <a:ahLst/>
            <a:cxnLst/>
            <a:rect l="l" t="t" r="r" b="b"/>
            <a:pathLst>
              <a:path w="2784" h="4300" extrusionOk="0">
                <a:moveTo>
                  <a:pt x="2100" y="0"/>
                </a:moveTo>
                <a:lnTo>
                  <a:pt x="1" y="767"/>
                </a:lnTo>
                <a:lnTo>
                  <a:pt x="1184" y="4299"/>
                </a:lnTo>
                <a:cubicBezTo>
                  <a:pt x="2434" y="3899"/>
                  <a:pt x="1950" y="2466"/>
                  <a:pt x="1950" y="2466"/>
                </a:cubicBezTo>
                <a:lnTo>
                  <a:pt x="2783" y="2200"/>
                </a:lnTo>
                <a:lnTo>
                  <a:pt x="210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40"/>
          <p:cNvSpPr/>
          <p:nvPr/>
        </p:nvSpPr>
        <p:spPr>
          <a:xfrm>
            <a:off x="4428804" y="3611271"/>
            <a:ext cx="66136" cy="54098"/>
          </a:xfrm>
          <a:custGeom>
            <a:avLst/>
            <a:gdLst/>
            <a:ahLst/>
            <a:cxnLst/>
            <a:rect l="l" t="t" r="r" b="b"/>
            <a:pathLst>
              <a:path w="912" h="746" extrusionOk="0">
                <a:moveTo>
                  <a:pt x="474" y="0"/>
                </a:moveTo>
                <a:cubicBezTo>
                  <a:pt x="434" y="0"/>
                  <a:pt x="392" y="7"/>
                  <a:pt x="350" y="21"/>
                </a:cubicBezTo>
                <a:cubicBezTo>
                  <a:pt x="34" y="121"/>
                  <a:pt x="0" y="554"/>
                  <a:pt x="300" y="704"/>
                </a:cubicBezTo>
                <a:cubicBezTo>
                  <a:pt x="357" y="732"/>
                  <a:pt x="415" y="745"/>
                  <a:pt x="471" y="745"/>
                </a:cubicBezTo>
                <a:cubicBezTo>
                  <a:pt x="710" y="745"/>
                  <a:pt x="911" y="511"/>
                  <a:pt x="817" y="254"/>
                </a:cubicBezTo>
                <a:cubicBezTo>
                  <a:pt x="764" y="96"/>
                  <a:pt x="628" y="0"/>
                  <a:pt x="47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40"/>
          <p:cNvSpPr/>
          <p:nvPr/>
        </p:nvSpPr>
        <p:spPr>
          <a:xfrm>
            <a:off x="4419087" y="3776097"/>
            <a:ext cx="85861" cy="96521"/>
          </a:xfrm>
          <a:custGeom>
            <a:avLst/>
            <a:gdLst/>
            <a:ahLst/>
            <a:cxnLst/>
            <a:rect l="l" t="t" r="r" b="b"/>
            <a:pathLst>
              <a:path w="1184" h="1331" extrusionOk="0">
                <a:moveTo>
                  <a:pt x="987" y="1"/>
                </a:moveTo>
                <a:cubicBezTo>
                  <a:pt x="837" y="1"/>
                  <a:pt x="685" y="32"/>
                  <a:pt x="551" y="81"/>
                </a:cubicBezTo>
                <a:cubicBezTo>
                  <a:pt x="334" y="147"/>
                  <a:pt x="151" y="264"/>
                  <a:pt x="1" y="414"/>
                </a:cubicBezTo>
                <a:lnTo>
                  <a:pt x="301" y="1330"/>
                </a:lnTo>
                <a:cubicBezTo>
                  <a:pt x="1051" y="1080"/>
                  <a:pt x="1184" y="464"/>
                  <a:pt x="1151" y="14"/>
                </a:cubicBezTo>
                <a:cubicBezTo>
                  <a:pt x="1097" y="5"/>
                  <a:pt x="1042" y="1"/>
                  <a:pt x="987" y="1"/>
                </a:cubicBezTo>
                <a:close/>
              </a:path>
            </a:pathLst>
          </a:custGeom>
          <a:solidFill>
            <a:srgbClr val="FAFF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40"/>
          <p:cNvSpPr/>
          <p:nvPr/>
        </p:nvSpPr>
        <p:spPr>
          <a:xfrm>
            <a:off x="4355057" y="3605470"/>
            <a:ext cx="114868" cy="267154"/>
          </a:xfrm>
          <a:custGeom>
            <a:avLst/>
            <a:gdLst/>
            <a:ahLst/>
            <a:cxnLst/>
            <a:rect l="l" t="t" r="r" b="b"/>
            <a:pathLst>
              <a:path w="1584" h="3684" extrusionOk="0">
                <a:moveTo>
                  <a:pt x="417" y="1"/>
                </a:moveTo>
                <a:lnTo>
                  <a:pt x="1" y="151"/>
                </a:lnTo>
                <a:lnTo>
                  <a:pt x="1184" y="3683"/>
                </a:lnTo>
                <a:cubicBezTo>
                  <a:pt x="1334" y="3650"/>
                  <a:pt x="1467" y="3567"/>
                  <a:pt x="1584" y="3483"/>
                </a:cubicBezTo>
                <a:lnTo>
                  <a:pt x="4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40"/>
          <p:cNvSpPr/>
          <p:nvPr/>
        </p:nvSpPr>
        <p:spPr>
          <a:xfrm>
            <a:off x="4361583" y="3581540"/>
            <a:ext cx="134085" cy="301383"/>
          </a:xfrm>
          <a:custGeom>
            <a:avLst/>
            <a:gdLst/>
            <a:ahLst/>
            <a:cxnLst/>
            <a:rect l="l" t="t" r="r" b="b"/>
            <a:pathLst>
              <a:path w="1849" h="4156" extrusionOk="0">
                <a:moveTo>
                  <a:pt x="316" y="1"/>
                </a:moveTo>
                <a:cubicBezTo>
                  <a:pt x="159" y="1"/>
                  <a:pt x="0" y="129"/>
                  <a:pt x="61" y="331"/>
                </a:cubicBezTo>
                <a:lnTo>
                  <a:pt x="1127" y="3530"/>
                </a:lnTo>
                <a:lnTo>
                  <a:pt x="1277" y="3980"/>
                </a:lnTo>
                <a:cubicBezTo>
                  <a:pt x="1316" y="4103"/>
                  <a:pt x="1417" y="4155"/>
                  <a:pt x="1520" y="4155"/>
                </a:cubicBezTo>
                <a:cubicBezTo>
                  <a:pt x="1682" y="4155"/>
                  <a:pt x="1848" y="4024"/>
                  <a:pt x="1777" y="3830"/>
                </a:cubicBezTo>
                <a:lnTo>
                  <a:pt x="711" y="647"/>
                </a:lnTo>
                <a:lnTo>
                  <a:pt x="561" y="181"/>
                </a:lnTo>
                <a:cubicBezTo>
                  <a:pt x="521" y="56"/>
                  <a:pt x="419" y="1"/>
                  <a:pt x="3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40"/>
          <p:cNvSpPr/>
          <p:nvPr/>
        </p:nvSpPr>
        <p:spPr>
          <a:xfrm>
            <a:off x="4438449" y="3729978"/>
            <a:ext cx="83468" cy="56564"/>
          </a:xfrm>
          <a:custGeom>
            <a:avLst/>
            <a:gdLst/>
            <a:ahLst/>
            <a:cxnLst/>
            <a:rect l="l" t="t" r="r" b="b"/>
            <a:pathLst>
              <a:path w="1151" h="780" extrusionOk="0">
                <a:moveTo>
                  <a:pt x="200" y="0"/>
                </a:moveTo>
                <a:cubicBezTo>
                  <a:pt x="134" y="17"/>
                  <a:pt x="84" y="67"/>
                  <a:pt x="51" y="117"/>
                </a:cubicBezTo>
                <a:cubicBezTo>
                  <a:pt x="17" y="183"/>
                  <a:pt x="1" y="267"/>
                  <a:pt x="17" y="333"/>
                </a:cubicBezTo>
                <a:cubicBezTo>
                  <a:pt x="34" y="400"/>
                  <a:pt x="84" y="450"/>
                  <a:pt x="151" y="483"/>
                </a:cubicBezTo>
                <a:lnTo>
                  <a:pt x="667" y="700"/>
                </a:lnTo>
                <a:lnTo>
                  <a:pt x="750" y="733"/>
                </a:lnTo>
                <a:cubicBezTo>
                  <a:pt x="767" y="750"/>
                  <a:pt x="800" y="767"/>
                  <a:pt x="834" y="767"/>
                </a:cubicBezTo>
                <a:cubicBezTo>
                  <a:pt x="850" y="775"/>
                  <a:pt x="867" y="779"/>
                  <a:pt x="886" y="779"/>
                </a:cubicBezTo>
                <a:cubicBezTo>
                  <a:pt x="905" y="779"/>
                  <a:pt x="925" y="775"/>
                  <a:pt x="950" y="767"/>
                </a:cubicBezTo>
                <a:cubicBezTo>
                  <a:pt x="1000" y="750"/>
                  <a:pt x="1067" y="700"/>
                  <a:pt x="1100" y="650"/>
                </a:cubicBezTo>
                <a:cubicBezTo>
                  <a:pt x="1134" y="583"/>
                  <a:pt x="1150" y="517"/>
                  <a:pt x="1134" y="433"/>
                </a:cubicBezTo>
                <a:cubicBezTo>
                  <a:pt x="1100" y="383"/>
                  <a:pt x="1067" y="317"/>
                  <a:pt x="1000" y="283"/>
                </a:cubicBezTo>
                <a:lnTo>
                  <a:pt x="484" y="67"/>
                </a:lnTo>
                <a:lnTo>
                  <a:pt x="400" y="33"/>
                </a:lnTo>
                <a:cubicBezTo>
                  <a:pt x="384" y="17"/>
                  <a:pt x="350" y="0"/>
                  <a:pt x="317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40"/>
          <p:cNvSpPr/>
          <p:nvPr/>
        </p:nvSpPr>
        <p:spPr>
          <a:xfrm>
            <a:off x="4444468" y="3700247"/>
            <a:ext cx="74983" cy="61205"/>
          </a:xfrm>
          <a:custGeom>
            <a:avLst/>
            <a:gdLst/>
            <a:ahLst/>
            <a:cxnLst/>
            <a:rect l="l" t="t" r="r" b="b"/>
            <a:pathLst>
              <a:path w="1034" h="844" extrusionOk="0">
                <a:moveTo>
                  <a:pt x="291" y="0"/>
                </a:moveTo>
                <a:cubicBezTo>
                  <a:pt x="266" y="0"/>
                  <a:pt x="242" y="4"/>
                  <a:pt x="217" y="10"/>
                </a:cubicBezTo>
                <a:cubicBezTo>
                  <a:pt x="151" y="27"/>
                  <a:pt x="84" y="77"/>
                  <a:pt x="51" y="127"/>
                </a:cubicBezTo>
                <a:cubicBezTo>
                  <a:pt x="18" y="193"/>
                  <a:pt x="1" y="260"/>
                  <a:pt x="34" y="343"/>
                </a:cubicBezTo>
                <a:cubicBezTo>
                  <a:pt x="51" y="393"/>
                  <a:pt x="84" y="460"/>
                  <a:pt x="151" y="493"/>
                </a:cubicBezTo>
                <a:lnTo>
                  <a:pt x="567" y="760"/>
                </a:lnTo>
                <a:lnTo>
                  <a:pt x="634" y="810"/>
                </a:lnTo>
                <a:cubicBezTo>
                  <a:pt x="673" y="832"/>
                  <a:pt x="717" y="843"/>
                  <a:pt x="762" y="843"/>
                </a:cubicBezTo>
                <a:cubicBezTo>
                  <a:pt x="851" y="843"/>
                  <a:pt x="940" y="799"/>
                  <a:pt x="984" y="710"/>
                </a:cubicBezTo>
                <a:cubicBezTo>
                  <a:pt x="1017" y="643"/>
                  <a:pt x="1034" y="577"/>
                  <a:pt x="1017" y="510"/>
                </a:cubicBezTo>
                <a:cubicBezTo>
                  <a:pt x="984" y="443"/>
                  <a:pt x="951" y="377"/>
                  <a:pt x="901" y="343"/>
                </a:cubicBezTo>
                <a:lnTo>
                  <a:pt x="484" y="77"/>
                </a:lnTo>
                <a:lnTo>
                  <a:pt x="417" y="44"/>
                </a:lnTo>
                <a:cubicBezTo>
                  <a:pt x="375" y="12"/>
                  <a:pt x="333" y="0"/>
                  <a:pt x="291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40"/>
          <p:cNvSpPr/>
          <p:nvPr/>
        </p:nvSpPr>
        <p:spPr>
          <a:xfrm>
            <a:off x="4488557" y="3712429"/>
            <a:ext cx="108269" cy="88109"/>
          </a:xfrm>
          <a:custGeom>
            <a:avLst/>
            <a:gdLst/>
            <a:ahLst/>
            <a:cxnLst/>
            <a:rect l="l" t="t" r="r" b="b"/>
            <a:pathLst>
              <a:path w="1493" h="1215" extrusionOk="0">
                <a:moveTo>
                  <a:pt x="945" y="484"/>
                </a:moveTo>
                <a:cubicBezTo>
                  <a:pt x="945" y="484"/>
                  <a:pt x="945" y="485"/>
                  <a:pt x="945" y="485"/>
                </a:cubicBezTo>
                <a:lnTo>
                  <a:pt x="945" y="485"/>
                </a:lnTo>
                <a:cubicBezTo>
                  <a:pt x="945" y="485"/>
                  <a:pt x="945" y="484"/>
                  <a:pt x="945" y="484"/>
                </a:cubicBezTo>
                <a:close/>
                <a:moveTo>
                  <a:pt x="959" y="475"/>
                </a:moveTo>
                <a:cubicBezTo>
                  <a:pt x="963" y="486"/>
                  <a:pt x="966" y="496"/>
                  <a:pt x="968" y="506"/>
                </a:cubicBezTo>
                <a:lnTo>
                  <a:pt x="968" y="506"/>
                </a:lnTo>
                <a:cubicBezTo>
                  <a:pt x="966" y="504"/>
                  <a:pt x="964" y="503"/>
                  <a:pt x="962" y="501"/>
                </a:cubicBezTo>
                <a:lnTo>
                  <a:pt x="962" y="501"/>
                </a:lnTo>
                <a:cubicBezTo>
                  <a:pt x="961" y="498"/>
                  <a:pt x="960" y="495"/>
                  <a:pt x="958" y="491"/>
                </a:cubicBezTo>
                <a:lnTo>
                  <a:pt x="958" y="491"/>
                </a:lnTo>
                <a:cubicBezTo>
                  <a:pt x="958" y="491"/>
                  <a:pt x="959" y="492"/>
                  <a:pt x="959" y="492"/>
                </a:cubicBezTo>
                <a:lnTo>
                  <a:pt x="959" y="475"/>
                </a:lnTo>
                <a:close/>
                <a:moveTo>
                  <a:pt x="955" y="509"/>
                </a:moveTo>
                <a:cubicBezTo>
                  <a:pt x="955" y="510"/>
                  <a:pt x="955" y="511"/>
                  <a:pt x="955" y="511"/>
                </a:cubicBezTo>
                <a:cubicBezTo>
                  <a:pt x="955" y="511"/>
                  <a:pt x="954" y="510"/>
                  <a:pt x="954" y="509"/>
                </a:cubicBezTo>
                <a:close/>
                <a:moveTo>
                  <a:pt x="976" y="509"/>
                </a:moveTo>
                <a:cubicBezTo>
                  <a:pt x="982" y="514"/>
                  <a:pt x="983" y="517"/>
                  <a:pt x="983" y="517"/>
                </a:cubicBezTo>
                <a:cubicBezTo>
                  <a:pt x="982" y="517"/>
                  <a:pt x="977" y="513"/>
                  <a:pt x="971" y="509"/>
                </a:cubicBezTo>
                <a:close/>
                <a:moveTo>
                  <a:pt x="968" y="509"/>
                </a:moveTo>
                <a:lnTo>
                  <a:pt x="968" y="509"/>
                </a:lnTo>
                <a:cubicBezTo>
                  <a:pt x="969" y="510"/>
                  <a:pt x="969" y="512"/>
                  <a:pt x="969" y="514"/>
                </a:cubicBezTo>
                <a:lnTo>
                  <a:pt x="969" y="514"/>
                </a:lnTo>
                <a:cubicBezTo>
                  <a:pt x="966" y="512"/>
                  <a:pt x="962" y="510"/>
                  <a:pt x="959" y="509"/>
                </a:cubicBezTo>
                <a:lnTo>
                  <a:pt x="959" y="509"/>
                </a:lnTo>
                <a:cubicBezTo>
                  <a:pt x="964" y="513"/>
                  <a:pt x="967" y="517"/>
                  <a:pt x="970" y="519"/>
                </a:cubicBezTo>
                <a:lnTo>
                  <a:pt x="970" y="519"/>
                </a:lnTo>
                <a:cubicBezTo>
                  <a:pt x="974" y="548"/>
                  <a:pt x="971" y="575"/>
                  <a:pt x="959" y="609"/>
                </a:cubicBezTo>
                <a:lnTo>
                  <a:pt x="959" y="559"/>
                </a:lnTo>
                <a:lnTo>
                  <a:pt x="959" y="509"/>
                </a:lnTo>
                <a:lnTo>
                  <a:pt x="959" y="509"/>
                </a:lnTo>
                <a:cubicBezTo>
                  <a:pt x="959" y="509"/>
                  <a:pt x="959" y="509"/>
                  <a:pt x="959" y="509"/>
                </a:cubicBezTo>
                <a:close/>
                <a:moveTo>
                  <a:pt x="942" y="592"/>
                </a:moveTo>
                <a:lnTo>
                  <a:pt x="942" y="592"/>
                </a:lnTo>
                <a:cubicBezTo>
                  <a:pt x="931" y="620"/>
                  <a:pt x="928" y="633"/>
                  <a:pt x="928" y="636"/>
                </a:cubicBezTo>
                <a:lnTo>
                  <a:pt x="942" y="592"/>
                </a:lnTo>
                <a:close/>
                <a:moveTo>
                  <a:pt x="459" y="625"/>
                </a:moveTo>
                <a:lnTo>
                  <a:pt x="426" y="642"/>
                </a:lnTo>
                <a:lnTo>
                  <a:pt x="434" y="634"/>
                </a:lnTo>
                <a:lnTo>
                  <a:pt x="434" y="634"/>
                </a:lnTo>
                <a:cubicBezTo>
                  <a:pt x="442" y="631"/>
                  <a:pt x="450" y="628"/>
                  <a:pt x="459" y="625"/>
                </a:cubicBezTo>
                <a:close/>
                <a:moveTo>
                  <a:pt x="813" y="683"/>
                </a:moveTo>
                <a:lnTo>
                  <a:pt x="826" y="692"/>
                </a:lnTo>
                <a:lnTo>
                  <a:pt x="835" y="692"/>
                </a:lnTo>
                <a:cubicBezTo>
                  <a:pt x="830" y="690"/>
                  <a:pt x="823" y="687"/>
                  <a:pt x="813" y="683"/>
                </a:cubicBezTo>
                <a:close/>
                <a:moveTo>
                  <a:pt x="951" y="509"/>
                </a:moveTo>
                <a:lnTo>
                  <a:pt x="951" y="509"/>
                </a:lnTo>
                <a:cubicBezTo>
                  <a:pt x="955" y="523"/>
                  <a:pt x="958" y="538"/>
                  <a:pt x="959" y="553"/>
                </a:cubicBezTo>
                <a:lnTo>
                  <a:pt x="959" y="553"/>
                </a:lnTo>
                <a:cubicBezTo>
                  <a:pt x="958" y="566"/>
                  <a:pt x="956" y="579"/>
                  <a:pt x="942" y="592"/>
                </a:cubicBezTo>
                <a:lnTo>
                  <a:pt x="942" y="592"/>
                </a:lnTo>
                <a:lnTo>
                  <a:pt x="942" y="592"/>
                </a:lnTo>
                <a:cubicBezTo>
                  <a:pt x="942" y="592"/>
                  <a:pt x="942" y="592"/>
                  <a:pt x="942" y="592"/>
                </a:cubicBezTo>
                <a:lnTo>
                  <a:pt x="942" y="592"/>
                </a:lnTo>
                <a:cubicBezTo>
                  <a:pt x="942" y="612"/>
                  <a:pt x="931" y="638"/>
                  <a:pt x="928" y="638"/>
                </a:cubicBezTo>
                <a:cubicBezTo>
                  <a:pt x="928" y="638"/>
                  <a:pt x="928" y="637"/>
                  <a:pt x="928" y="636"/>
                </a:cubicBezTo>
                <a:lnTo>
                  <a:pt x="928" y="636"/>
                </a:lnTo>
                <a:lnTo>
                  <a:pt x="926" y="642"/>
                </a:lnTo>
                <a:lnTo>
                  <a:pt x="909" y="659"/>
                </a:lnTo>
                <a:lnTo>
                  <a:pt x="893" y="675"/>
                </a:lnTo>
                <a:cubicBezTo>
                  <a:pt x="870" y="675"/>
                  <a:pt x="855" y="683"/>
                  <a:pt x="868" y="683"/>
                </a:cubicBezTo>
                <a:cubicBezTo>
                  <a:pt x="874" y="683"/>
                  <a:pt x="887" y="681"/>
                  <a:pt x="909" y="675"/>
                </a:cubicBezTo>
                <a:lnTo>
                  <a:pt x="909" y="675"/>
                </a:lnTo>
                <a:lnTo>
                  <a:pt x="876" y="692"/>
                </a:lnTo>
                <a:lnTo>
                  <a:pt x="835" y="692"/>
                </a:lnTo>
                <a:cubicBezTo>
                  <a:pt x="844" y="695"/>
                  <a:pt x="847" y="696"/>
                  <a:pt x="847" y="696"/>
                </a:cubicBezTo>
                <a:cubicBezTo>
                  <a:pt x="847" y="696"/>
                  <a:pt x="834" y="692"/>
                  <a:pt x="826" y="692"/>
                </a:cubicBezTo>
                <a:lnTo>
                  <a:pt x="809" y="692"/>
                </a:lnTo>
                <a:lnTo>
                  <a:pt x="793" y="675"/>
                </a:lnTo>
                <a:lnTo>
                  <a:pt x="793" y="675"/>
                </a:lnTo>
                <a:cubicBezTo>
                  <a:pt x="800" y="678"/>
                  <a:pt x="807" y="681"/>
                  <a:pt x="813" y="683"/>
                </a:cubicBezTo>
                <a:lnTo>
                  <a:pt x="813" y="683"/>
                </a:lnTo>
                <a:lnTo>
                  <a:pt x="776" y="659"/>
                </a:lnTo>
                <a:lnTo>
                  <a:pt x="752" y="647"/>
                </a:lnTo>
                <a:lnTo>
                  <a:pt x="752" y="647"/>
                </a:lnTo>
                <a:cubicBezTo>
                  <a:pt x="734" y="621"/>
                  <a:pt x="705" y="604"/>
                  <a:pt x="676" y="575"/>
                </a:cubicBezTo>
                <a:lnTo>
                  <a:pt x="659" y="559"/>
                </a:lnTo>
                <a:lnTo>
                  <a:pt x="659" y="559"/>
                </a:lnTo>
                <a:cubicBezTo>
                  <a:pt x="731" y="536"/>
                  <a:pt x="804" y="519"/>
                  <a:pt x="876" y="509"/>
                </a:cubicBezTo>
                <a:close/>
                <a:moveTo>
                  <a:pt x="906" y="0"/>
                </a:moveTo>
                <a:cubicBezTo>
                  <a:pt x="823" y="0"/>
                  <a:pt x="738" y="11"/>
                  <a:pt x="659" y="25"/>
                </a:cubicBezTo>
                <a:cubicBezTo>
                  <a:pt x="559" y="42"/>
                  <a:pt x="443" y="75"/>
                  <a:pt x="343" y="125"/>
                </a:cubicBezTo>
                <a:lnTo>
                  <a:pt x="249" y="163"/>
                </a:lnTo>
                <a:lnTo>
                  <a:pt x="249" y="163"/>
                </a:lnTo>
                <a:cubicBezTo>
                  <a:pt x="231" y="165"/>
                  <a:pt x="214" y="170"/>
                  <a:pt x="196" y="176"/>
                </a:cubicBezTo>
                <a:lnTo>
                  <a:pt x="196" y="176"/>
                </a:lnTo>
                <a:cubicBezTo>
                  <a:pt x="195" y="175"/>
                  <a:pt x="194" y="175"/>
                  <a:pt x="193" y="175"/>
                </a:cubicBezTo>
                <a:cubicBezTo>
                  <a:pt x="148" y="187"/>
                  <a:pt x="111" y="213"/>
                  <a:pt x="81" y="249"/>
                </a:cubicBezTo>
                <a:lnTo>
                  <a:pt x="81" y="249"/>
                </a:lnTo>
                <a:cubicBezTo>
                  <a:pt x="41" y="290"/>
                  <a:pt x="14" y="342"/>
                  <a:pt x="8" y="400"/>
                </a:cubicBezTo>
                <a:lnTo>
                  <a:pt x="8" y="400"/>
                </a:lnTo>
                <a:cubicBezTo>
                  <a:pt x="1" y="436"/>
                  <a:pt x="1" y="475"/>
                  <a:pt x="9" y="509"/>
                </a:cubicBezTo>
                <a:cubicBezTo>
                  <a:pt x="26" y="543"/>
                  <a:pt x="43" y="572"/>
                  <a:pt x="65" y="598"/>
                </a:cubicBezTo>
                <a:lnTo>
                  <a:pt x="65" y="598"/>
                </a:lnTo>
                <a:cubicBezTo>
                  <a:pt x="143" y="734"/>
                  <a:pt x="236" y="869"/>
                  <a:pt x="343" y="975"/>
                </a:cubicBezTo>
                <a:cubicBezTo>
                  <a:pt x="443" y="1075"/>
                  <a:pt x="559" y="1159"/>
                  <a:pt x="709" y="1192"/>
                </a:cubicBezTo>
                <a:cubicBezTo>
                  <a:pt x="761" y="1207"/>
                  <a:pt x="812" y="1215"/>
                  <a:pt x="863" y="1215"/>
                </a:cubicBezTo>
                <a:cubicBezTo>
                  <a:pt x="977" y="1215"/>
                  <a:pt x="1089" y="1178"/>
                  <a:pt x="1192" y="1109"/>
                </a:cubicBezTo>
                <a:cubicBezTo>
                  <a:pt x="1326" y="1009"/>
                  <a:pt x="1426" y="859"/>
                  <a:pt x="1459" y="709"/>
                </a:cubicBezTo>
                <a:cubicBezTo>
                  <a:pt x="1492" y="559"/>
                  <a:pt x="1459" y="392"/>
                  <a:pt x="1392" y="259"/>
                </a:cubicBezTo>
                <a:cubicBezTo>
                  <a:pt x="1299" y="59"/>
                  <a:pt x="1106" y="0"/>
                  <a:pt x="906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2" name="Google Shape;1042;p40"/>
          <p:cNvSpPr/>
          <p:nvPr/>
        </p:nvSpPr>
        <p:spPr>
          <a:xfrm>
            <a:off x="4467455" y="3723886"/>
            <a:ext cx="87819" cy="107471"/>
          </a:xfrm>
          <a:custGeom>
            <a:avLst/>
            <a:gdLst/>
            <a:ahLst/>
            <a:cxnLst/>
            <a:rect l="l" t="t" r="r" b="b"/>
            <a:pathLst>
              <a:path w="1211" h="1482" extrusionOk="0">
                <a:moveTo>
                  <a:pt x="1117" y="1127"/>
                </a:moveTo>
                <a:cubicBezTo>
                  <a:pt x="1120" y="1135"/>
                  <a:pt x="1122" y="1142"/>
                  <a:pt x="1121" y="1142"/>
                </a:cubicBezTo>
                <a:cubicBezTo>
                  <a:pt x="1121" y="1142"/>
                  <a:pt x="1120" y="1139"/>
                  <a:pt x="1117" y="1134"/>
                </a:cubicBezTo>
                <a:lnTo>
                  <a:pt x="1117" y="1127"/>
                </a:lnTo>
                <a:close/>
                <a:moveTo>
                  <a:pt x="567" y="1"/>
                </a:moveTo>
                <a:cubicBezTo>
                  <a:pt x="450" y="1"/>
                  <a:pt x="350" y="84"/>
                  <a:pt x="317" y="201"/>
                </a:cubicBezTo>
                <a:lnTo>
                  <a:pt x="84" y="1017"/>
                </a:lnTo>
                <a:lnTo>
                  <a:pt x="50" y="1134"/>
                </a:lnTo>
                <a:cubicBezTo>
                  <a:pt x="0" y="1267"/>
                  <a:pt x="84" y="1417"/>
                  <a:pt x="234" y="1450"/>
                </a:cubicBezTo>
                <a:cubicBezTo>
                  <a:pt x="256" y="1456"/>
                  <a:pt x="279" y="1459"/>
                  <a:pt x="301" y="1459"/>
                </a:cubicBezTo>
                <a:cubicBezTo>
                  <a:pt x="410" y="1459"/>
                  <a:pt x="509" y="1392"/>
                  <a:pt x="550" y="1267"/>
                </a:cubicBezTo>
                <a:lnTo>
                  <a:pt x="581" y="1159"/>
                </a:lnTo>
                <a:lnTo>
                  <a:pt x="581" y="1159"/>
                </a:lnTo>
                <a:cubicBezTo>
                  <a:pt x="582" y="1162"/>
                  <a:pt x="583" y="1164"/>
                  <a:pt x="584" y="1167"/>
                </a:cubicBezTo>
                <a:cubicBezTo>
                  <a:pt x="600" y="1234"/>
                  <a:pt x="634" y="1284"/>
                  <a:pt x="650" y="1350"/>
                </a:cubicBezTo>
                <a:cubicBezTo>
                  <a:pt x="707" y="1443"/>
                  <a:pt x="790" y="1482"/>
                  <a:pt x="871" y="1482"/>
                </a:cubicBezTo>
                <a:cubicBezTo>
                  <a:pt x="1043" y="1482"/>
                  <a:pt x="1210" y="1308"/>
                  <a:pt x="1116" y="1113"/>
                </a:cubicBezTo>
                <a:lnTo>
                  <a:pt x="1116" y="1113"/>
                </a:lnTo>
                <a:lnTo>
                  <a:pt x="1100" y="1034"/>
                </a:lnTo>
                <a:lnTo>
                  <a:pt x="1017" y="817"/>
                </a:lnTo>
                <a:lnTo>
                  <a:pt x="850" y="317"/>
                </a:lnTo>
                <a:lnTo>
                  <a:pt x="817" y="201"/>
                </a:lnTo>
                <a:cubicBezTo>
                  <a:pt x="784" y="84"/>
                  <a:pt x="684" y="1"/>
                  <a:pt x="567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Google Shape;1043;p40"/>
          <p:cNvSpPr/>
          <p:nvPr/>
        </p:nvSpPr>
        <p:spPr>
          <a:xfrm>
            <a:off x="4561725" y="3362110"/>
            <a:ext cx="399499" cy="314726"/>
          </a:xfrm>
          <a:custGeom>
            <a:avLst/>
            <a:gdLst/>
            <a:ahLst/>
            <a:cxnLst/>
            <a:rect l="l" t="t" r="r" b="b"/>
            <a:pathLst>
              <a:path w="5509" h="4340" extrusionOk="0">
                <a:moveTo>
                  <a:pt x="4206" y="0"/>
                </a:moveTo>
                <a:cubicBezTo>
                  <a:pt x="4088" y="0"/>
                  <a:pt x="3968" y="14"/>
                  <a:pt x="3849" y="41"/>
                </a:cubicBezTo>
                <a:cubicBezTo>
                  <a:pt x="3033" y="241"/>
                  <a:pt x="0" y="2207"/>
                  <a:pt x="0" y="2207"/>
                </a:cubicBezTo>
                <a:lnTo>
                  <a:pt x="900" y="4340"/>
                </a:lnTo>
                <a:cubicBezTo>
                  <a:pt x="900" y="4340"/>
                  <a:pt x="5399" y="2690"/>
                  <a:pt x="5466" y="1374"/>
                </a:cubicBezTo>
                <a:cubicBezTo>
                  <a:pt x="5508" y="451"/>
                  <a:pt x="4886" y="0"/>
                  <a:pt x="420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4" name="Google Shape;1044;p40"/>
          <p:cNvSpPr/>
          <p:nvPr/>
        </p:nvSpPr>
        <p:spPr>
          <a:xfrm>
            <a:off x="4527570" y="3407867"/>
            <a:ext cx="216755" cy="131474"/>
          </a:xfrm>
          <a:custGeom>
            <a:avLst/>
            <a:gdLst/>
            <a:ahLst/>
            <a:cxnLst/>
            <a:rect l="l" t="t" r="r" b="b"/>
            <a:pathLst>
              <a:path w="2989" h="1813" extrusionOk="0">
                <a:moveTo>
                  <a:pt x="2613" y="0"/>
                </a:moveTo>
                <a:cubicBezTo>
                  <a:pt x="2568" y="0"/>
                  <a:pt x="2520" y="13"/>
                  <a:pt x="2471" y="43"/>
                </a:cubicBezTo>
                <a:lnTo>
                  <a:pt x="538" y="1160"/>
                </a:lnTo>
                <a:lnTo>
                  <a:pt x="255" y="1326"/>
                </a:lnTo>
                <a:cubicBezTo>
                  <a:pt x="0" y="1467"/>
                  <a:pt x="153" y="1812"/>
                  <a:pt x="389" y="1812"/>
                </a:cubicBezTo>
                <a:cubicBezTo>
                  <a:pt x="431" y="1812"/>
                  <a:pt x="476" y="1801"/>
                  <a:pt x="521" y="1776"/>
                </a:cubicBezTo>
                <a:lnTo>
                  <a:pt x="521" y="1759"/>
                </a:lnTo>
                <a:lnTo>
                  <a:pt x="2454" y="643"/>
                </a:lnTo>
                <a:lnTo>
                  <a:pt x="2737" y="493"/>
                </a:lnTo>
                <a:cubicBezTo>
                  <a:pt x="2988" y="340"/>
                  <a:pt x="2843" y="0"/>
                  <a:pt x="261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40"/>
          <p:cNvSpPr/>
          <p:nvPr/>
        </p:nvSpPr>
        <p:spPr>
          <a:xfrm>
            <a:off x="4587177" y="3467909"/>
            <a:ext cx="132780" cy="200366"/>
          </a:xfrm>
          <a:custGeom>
            <a:avLst/>
            <a:gdLst/>
            <a:ahLst/>
            <a:cxnLst/>
            <a:rect l="l" t="t" r="r" b="b"/>
            <a:pathLst>
              <a:path w="1831" h="2763" extrusionOk="0">
                <a:moveTo>
                  <a:pt x="356" y="0"/>
                </a:moveTo>
                <a:cubicBezTo>
                  <a:pt x="179" y="0"/>
                  <a:pt x="1" y="191"/>
                  <a:pt x="116" y="398"/>
                </a:cubicBezTo>
                <a:lnTo>
                  <a:pt x="1115" y="2364"/>
                </a:lnTo>
                <a:lnTo>
                  <a:pt x="1265" y="2631"/>
                </a:lnTo>
                <a:cubicBezTo>
                  <a:pt x="1317" y="2724"/>
                  <a:pt x="1396" y="2762"/>
                  <a:pt x="1475" y="2762"/>
                </a:cubicBezTo>
                <a:cubicBezTo>
                  <a:pt x="1652" y="2762"/>
                  <a:pt x="1830" y="2571"/>
                  <a:pt x="1715" y="2364"/>
                </a:cubicBezTo>
                <a:lnTo>
                  <a:pt x="716" y="415"/>
                </a:lnTo>
                <a:lnTo>
                  <a:pt x="566" y="132"/>
                </a:lnTo>
                <a:cubicBezTo>
                  <a:pt x="514" y="39"/>
                  <a:pt x="435" y="0"/>
                  <a:pt x="356" y="0"/>
                </a:cubicBezTo>
                <a:close/>
              </a:path>
            </a:pathLst>
          </a:custGeom>
          <a:solidFill>
            <a:srgbClr val="2535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40"/>
          <p:cNvSpPr/>
          <p:nvPr/>
        </p:nvSpPr>
        <p:spPr>
          <a:xfrm>
            <a:off x="4657155" y="3554782"/>
            <a:ext cx="128138" cy="140176"/>
          </a:xfrm>
          <a:custGeom>
            <a:avLst/>
            <a:gdLst/>
            <a:ahLst/>
            <a:cxnLst/>
            <a:rect l="l" t="t" r="r" b="b"/>
            <a:pathLst>
              <a:path w="1767" h="1933" extrusionOk="0">
                <a:moveTo>
                  <a:pt x="450" y="0"/>
                </a:moveTo>
                <a:lnTo>
                  <a:pt x="1" y="1283"/>
                </a:lnTo>
                <a:lnTo>
                  <a:pt x="1367" y="1933"/>
                </a:lnTo>
                <a:lnTo>
                  <a:pt x="1767" y="550"/>
                </a:lnTo>
                <a:lnTo>
                  <a:pt x="450" y="0"/>
                </a:lnTo>
                <a:close/>
              </a:path>
            </a:pathLst>
          </a:custGeom>
          <a:solidFill>
            <a:srgbClr val="F3F4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40"/>
          <p:cNvSpPr/>
          <p:nvPr/>
        </p:nvSpPr>
        <p:spPr>
          <a:xfrm>
            <a:off x="4671658" y="3599451"/>
            <a:ext cx="101597" cy="44816"/>
          </a:xfrm>
          <a:custGeom>
            <a:avLst/>
            <a:gdLst/>
            <a:ahLst/>
            <a:cxnLst/>
            <a:rect l="l" t="t" r="r" b="b"/>
            <a:pathLst>
              <a:path w="1401" h="618" extrusionOk="0">
                <a:moveTo>
                  <a:pt x="34" y="1"/>
                </a:moveTo>
                <a:lnTo>
                  <a:pt x="0" y="117"/>
                </a:lnTo>
                <a:lnTo>
                  <a:pt x="1367" y="617"/>
                </a:lnTo>
                <a:lnTo>
                  <a:pt x="1400" y="484"/>
                </a:lnTo>
                <a:lnTo>
                  <a:pt x="1350" y="467"/>
                </a:lnTo>
                <a:lnTo>
                  <a:pt x="3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" name="Google Shape;1048;p40"/>
          <p:cNvSpPr/>
          <p:nvPr/>
        </p:nvSpPr>
        <p:spPr>
          <a:xfrm>
            <a:off x="4681302" y="3569212"/>
            <a:ext cx="99204" cy="47209"/>
          </a:xfrm>
          <a:custGeom>
            <a:avLst/>
            <a:gdLst/>
            <a:ahLst/>
            <a:cxnLst/>
            <a:rect l="l" t="t" r="r" b="b"/>
            <a:pathLst>
              <a:path w="1368" h="651" extrusionOk="0">
                <a:moveTo>
                  <a:pt x="34" y="1"/>
                </a:moveTo>
                <a:lnTo>
                  <a:pt x="1" y="134"/>
                </a:lnTo>
                <a:lnTo>
                  <a:pt x="1334" y="651"/>
                </a:lnTo>
                <a:lnTo>
                  <a:pt x="1367" y="534"/>
                </a:lnTo>
                <a:lnTo>
                  <a:pt x="1250" y="484"/>
                </a:lnTo>
                <a:lnTo>
                  <a:pt x="3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" name="Google Shape;1049;p40"/>
          <p:cNvSpPr/>
          <p:nvPr/>
        </p:nvSpPr>
        <p:spPr>
          <a:xfrm>
            <a:off x="4663173" y="3622438"/>
            <a:ext cx="101597" cy="48369"/>
          </a:xfrm>
          <a:custGeom>
            <a:avLst/>
            <a:gdLst/>
            <a:ahLst/>
            <a:cxnLst/>
            <a:rect l="l" t="t" r="r" b="b"/>
            <a:pathLst>
              <a:path w="1401" h="667" extrusionOk="0">
                <a:moveTo>
                  <a:pt x="34" y="0"/>
                </a:moveTo>
                <a:lnTo>
                  <a:pt x="1" y="117"/>
                </a:lnTo>
                <a:lnTo>
                  <a:pt x="1367" y="667"/>
                </a:lnTo>
                <a:lnTo>
                  <a:pt x="1400" y="550"/>
                </a:lnTo>
                <a:lnTo>
                  <a:pt x="1301" y="500"/>
                </a:lnTo>
                <a:lnTo>
                  <a:pt x="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0" name="Google Shape;1050;p40"/>
          <p:cNvSpPr/>
          <p:nvPr/>
        </p:nvSpPr>
        <p:spPr>
          <a:xfrm>
            <a:off x="4718792" y="3564426"/>
            <a:ext cx="201816" cy="311825"/>
          </a:xfrm>
          <a:custGeom>
            <a:avLst/>
            <a:gdLst/>
            <a:ahLst/>
            <a:cxnLst/>
            <a:rect l="l" t="t" r="r" b="b"/>
            <a:pathLst>
              <a:path w="2783" h="4300" extrusionOk="0">
                <a:moveTo>
                  <a:pt x="683" y="0"/>
                </a:moveTo>
                <a:lnTo>
                  <a:pt x="0" y="2200"/>
                </a:lnTo>
                <a:lnTo>
                  <a:pt x="833" y="2450"/>
                </a:lnTo>
                <a:cubicBezTo>
                  <a:pt x="833" y="2450"/>
                  <a:pt x="350" y="3899"/>
                  <a:pt x="1600" y="4299"/>
                </a:cubicBezTo>
                <a:lnTo>
                  <a:pt x="2783" y="750"/>
                </a:lnTo>
                <a:lnTo>
                  <a:pt x="68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1" name="Google Shape;1051;p40"/>
          <p:cNvSpPr/>
          <p:nvPr/>
        </p:nvSpPr>
        <p:spPr>
          <a:xfrm>
            <a:off x="4780793" y="3614897"/>
            <a:ext cx="66136" cy="54098"/>
          </a:xfrm>
          <a:custGeom>
            <a:avLst/>
            <a:gdLst/>
            <a:ahLst/>
            <a:cxnLst/>
            <a:rect l="l" t="t" r="r" b="b"/>
            <a:pathLst>
              <a:path w="912" h="746" extrusionOk="0">
                <a:moveTo>
                  <a:pt x="438" y="0"/>
                </a:moveTo>
                <a:cubicBezTo>
                  <a:pt x="284" y="0"/>
                  <a:pt x="148" y="96"/>
                  <a:pt x="95" y="254"/>
                </a:cubicBezTo>
                <a:cubicBezTo>
                  <a:pt x="1" y="511"/>
                  <a:pt x="201" y="745"/>
                  <a:pt x="441" y="745"/>
                </a:cubicBezTo>
                <a:cubicBezTo>
                  <a:pt x="497" y="745"/>
                  <a:pt x="555" y="732"/>
                  <a:pt x="612" y="704"/>
                </a:cubicBezTo>
                <a:cubicBezTo>
                  <a:pt x="912" y="554"/>
                  <a:pt x="878" y="121"/>
                  <a:pt x="562" y="21"/>
                </a:cubicBezTo>
                <a:cubicBezTo>
                  <a:pt x="520" y="7"/>
                  <a:pt x="478" y="0"/>
                  <a:pt x="43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2" name="Google Shape;1052;p40"/>
          <p:cNvSpPr/>
          <p:nvPr/>
        </p:nvSpPr>
        <p:spPr>
          <a:xfrm>
            <a:off x="4771946" y="3779143"/>
            <a:ext cx="84628" cy="97101"/>
          </a:xfrm>
          <a:custGeom>
            <a:avLst/>
            <a:gdLst/>
            <a:ahLst/>
            <a:cxnLst/>
            <a:rect l="l" t="t" r="r" b="b"/>
            <a:pathLst>
              <a:path w="1167" h="1339" extrusionOk="0">
                <a:moveTo>
                  <a:pt x="142" y="0"/>
                </a:moveTo>
                <a:cubicBezTo>
                  <a:pt x="101" y="0"/>
                  <a:pt x="59" y="2"/>
                  <a:pt x="17" y="5"/>
                </a:cubicBezTo>
                <a:cubicBezTo>
                  <a:pt x="0" y="455"/>
                  <a:pt x="117" y="1088"/>
                  <a:pt x="867" y="1338"/>
                </a:cubicBezTo>
                <a:lnTo>
                  <a:pt x="1167" y="405"/>
                </a:lnTo>
                <a:cubicBezTo>
                  <a:pt x="897" y="135"/>
                  <a:pt x="519" y="0"/>
                  <a:pt x="142" y="0"/>
                </a:cubicBezTo>
                <a:close/>
              </a:path>
            </a:pathLst>
          </a:custGeom>
          <a:solidFill>
            <a:srgbClr val="FAFF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3" name="Google Shape;1053;p40"/>
          <p:cNvSpPr/>
          <p:nvPr/>
        </p:nvSpPr>
        <p:spPr>
          <a:xfrm>
            <a:off x="4805811" y="3607935"/>
            <a:ext cx="114795" cy="268315"/>
          </a:xfrm>
          <a:custGeom>
            <a:avLst/>
            <a:gdLst/>
            <a:ahLst/>
            <a:cxnLst/>
            <a:rect l="l" t="t" r="r" b="b"/>
            <a:pathLst>
              <a:path w="1583" h="3700" extrusionOk="0">
                <a:moveTo>
                  <a:pt x="1166" y="0"/>
                </a:moveTo>
                <a:lnTo>
                  <a:pt x="0" y="3483"/>
                </a:lnTo>
                <a:cubicBezTo>
                  <a:pt x="117" y="3583"/>
                  <a:pt x="250" y="3649"/>
                  <a:pt x="400" y="3699"/>
                </a:cubicBezTo>
                <a:lnTo>
                  <a:pt x="1583" y="150"/>
                </a:lnTo>
                <a:lnTo>
                  <a:pt x="116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4" name="Google Shape;1054;p40"/>
          <p:cNvSpPr/>
          <p:nvPr/>
        </p:nvSpPr>
        <p:spPr>
          <a:xfrm>
            <a:off x="4780140" y="3584295"/>
            <a:ext cx="134085" cy="301455"/>
          </a:xfrm>
          <a:custGeom>
            <a:avLst/>
            <a:gdLst/>
            <a:ahLst/>
            <a:cxnLst/>
            <a:rect l="l" t="t" r="r" b="b"/>
            <a:pathLst>
              <a:path w="1849" h="4157" extrusionOk="0">
                <a:moveTo>
                  <a:pt x="1525" y="1"/>
                </a:moveTo>
                <a:cubicBezTo>
                  <a:pt x="1425" y="1"/>
                  <a:pt x="1326" y="53"/>
                  <a:pt x="1287" y="176"/>
                </a:cubicBezTo>
                <a:lnTo>
                  <a:pt x="221" y="3375"/>
                </a:lnTo>
                <a:lnTo>
                  <a:pt x="71" y="3842"/>
                </a:lnTo>
                <a:cubicBezTo>
                  <a:pt x="1" y="4032"/>
                  <a:pt x="159" y="4156"/>
                  <a:pt x="319" y="4156"/>
                </a:cubicBezTo>
                <a:cubicBezTo>
                  <a:pt x="425" y="4156"/>
                  <a:pt x="531" y="4102"/>
                  <a:pt x="571" y="3975"/>
                </a:cubicBezTo>
                <a:lnTo>
                  <a:pt x="1637" y="776"/>
                </a:lnTo>
                <a:lnTo>
                  <a:pt x="1787" y="326"/>
                </a:lnTo>
                <a:cubicBezTo>
                  <a:pt x="1848" y="132"/>
                  <a:pt x="1684" y="1"/>
                  <a:pt x="152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5" name="Google Shape;1055;p40"/>
          <p:cNvSpPr/>
          <p:nvPr/>
        </p:nvSpPr>
        <p:spPr>
          <a:xfrm>
            <a:off x="4753817" y="3733603"/>
            <a:ext cx="84628" cy="55621"/>
          </a:xfrm>
          <a:custGeom>
            <a:avLst/>
            <a:gdLst/>
            <a:ahLst/>
            <a:cxnLst/>
            <a:rect l="l" t="t" r="r" b="b"/>
            <a:pathLst>
              <a:path w="1167" h="767" extrusionOk="0">
                <a:moveTo>
                  <a:pt x="867" y="0"/>
                </a:moveTo>
                <a:cubicBezTo>
                  <a:pt x="817" y="0"/>
                  <a:pt x="784" y="17"/>
                  <a:pt x="734" y="33"/>
                </a:cubicBezTo>
                <a:lnTo>
                  <a:pt x="750" y="33"/>
                </a:lnTo>
                <a:lnTo>
                  <a:pt x="217" y="250"/>
                </a:lnTo>
                <a:lnTo>
                  <a:pt x="150" y="283"/>
                </a:lnTo>
                <a:cubicBezTo>
                  <a:pt x="84" y="317"/>
                  <a:pt x="34" y="367"/>
                  <a:pt x="17" y="433"/>
                </a:cubicBezTo>
                <a:cubicBezTo>
                  <a:pt x="1" y="500"/>
                  <a:pt x="17" y="583"/>
                  <a:pt x="51" y="650"/>
                </a:cubicBezTo>
                <a:cubicBezTo>
                  <a:pt x="84" y="700"/>
                  <a:pt x="134" y="750"/>
                  <a:pt x="200" y="767"/>
                </a:cubicBezTo>
                <a:lnTo>
                  <a:pt x="284" y="767"/>
                </a:lnTo>
                <a:cubicBezTo>
                  <a:pt x="317" y="767"/>
                  <a:pt x="367" y="767"/>
                  <a:pt x="400" y="733"/>
                </a:cubicBezTo>
                <a:lnTo>
                  <a:pt x="934" y="517"/>
                </a:lnTo>
                <a:lnTo>
                  <a:pt x="1000" y="483"/>
                </a:lnTo>
                <a:cubicBezTo>
                  <a:pt x="1067" y="450"/>
                  <a:pt x="1100" y="400"/>
                  <a:pt x="1117" y="333"/>
                </a:cubicBezTo>
                <a:cubicBezTo>
                  <a:pt x="1167" y="183"/>
                  <a:pt x="1084" y="50"/>
                  <a:pt x="950" y="17"/>
                </a:cubicBezTo>
                <a:lnTo>
                  <a:pt x="867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" name="Google Shape;1056;p40"/>
          <p:cNvSpPr/>
          <p:nvPr/>
        </p:nvSpPr>
        <p:spPr>
          <a:xfrm>
            <a:off x="4756210" y="3704017"/>
            <a:ext cx="73823" cy="61060"/>
          </a:xfrm>
          <a:custGeom>
            <a:avLst/>
            <a:gdLst/>
            <a:ahLst/>
            <a:cxnLst/>
            <a:rect l="l" t="t" r="r" b="b"/>
            <a:pathLst>
              <a:path w="1018" h="842" extrusionOk="0">
                <a:moveTo>
                  <a:pt x="748" y="0"/>
                </a:moveTo>
                <a:cubicBezTo>
                  <a:pt x="703" y="0"/>
                  <a:pt x="657" y="13"/>
                  <a:pt x="617" y="42"/>
                </a:cubicBezTo>
                <a:lnTo>
                  <a:pt x="201" y="308"/>
                </a:lnTo>
                <a:lnTo>
                  <a:pt x="134" y="341"/>
                </a:lnTo>
                <a:cubicBezTo>
                  <a:pt x="84" y="375"/>
                  <a:pt x="34" y="441"/>
                  <a:pt x="18" y="508"/>
                </a:cubicBezTo>
                <a:cubicBezTo>
                  <a:pt x="1" y="575"/>
                  <a:pt x="1" y="641"/>
                  <a:pt x="51" y="708"/>
                </a:cubicBezTo>
                <a:cubicBezTo>
                  <a:pt x="95" y="797"/>
                  <a:pt x="184" y="841"/>
                  <a:pt x="273" y="841"/>
                </a:cubicBezTo>
                <a:cubicBezTo>
                  <a:pt x="317" y="841"/>
                  <a:pt x="362" y="830"/>
                  <a:pt x="401" y="808"/>
                </a:cubicBezTo>
                <a:lnTo>
                  <a:pt x="817" y="525"/>
                </a:lnTo>
                <a:lnTo>
                  <a:pt x="884" y="491"/>
                </a:lnTo>
                <a:cubicBezTo>
                  <a:pt x="934" y="458"/>
                  <a:pt x="967" y="408"/>
                  <a:pt x="1001" y="341"/>
                </a:cubicBezTo>
                <a:cubicBezTo>
                  <a:pt x="1017" y="258"/>
                  <a:pt x="1001" y="191"/>
                  <a:pt x="967" y="125"/>
                </a:cubicBezTo>
                <a:cubicBezTo>
                  <a:pt x="923" y="48"/>
                  <a:pt x="836" y="0"/>
                  <a:pt x="748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7" name="Google Shape;1057;p40"/>
          <p:cNvSpPr/>
          <p:nvPr/>
        </p:nvSpPr>
        <p:spPr>
          <a:xfrm>
            <a:off x="4676516" y="3714605"/>
            <a:ext cx="110807" cy="89124"/>
          </a:xfrm>
          <a:custGeom>
            <a:avLst/>
            <a:gdLst/>
            <a:ahLst/>
            <a:cxnLst/>
            <a:rect l="l" t="t" r="r" b="b"/>
            <a:pathLst>
              <a:path w="1528" h="1229" extrusionOk="0">
                <a:moveTo>
                  <a:pt x="1364" y="210"/>
                </a:moveTo>
                <a:cubicBezTo>
                  <a:pt x="1368" y="211"/>
                  <a:pt x="1370" y="212"/>
                  <a:pt x="1368" y="212"/>
                </a:cubicBezTo>
                <a:lnTo>
                  <a:pt x="1368" y="212"/>
                </a:lnTo>
                <a:cubicBezTo>
                  <a:pt x="1367" y="211"/>
                  <a:pt x="1366" y="211"/>
                  <a:pt x="1365" y="210"/>
                </a:cubicBezTo>
                <a:lnTo>
                  <a:pt x="1365" y="210"/>
                </a:lnTo>
                <a:lnTo>
                  <a:pt x="1364" y="210"/>
                </a:lnTo>
                <a:close/>
                <a:moveTo>
                  <a:pt x="586" y="477"/>
                </a:moveTo>
                <a:cubicBezTo>
                  <a:pt x="586" y="477"/>
                  <a:pt x="586" y="478"/>
                  <a:pt x="585" y="479"/>
                </a:cubicBezTo>
                <a:lnTo>
                  <a:pt x="585" y="479"/>
                </a:lnTo>
                <a:cubicBezTo>
                  <a:pt x="586" y="478"/>
                  <a:pt x="586" y="477"/>
                  <a:pt x="586" y="477"/>
                </a:cubicBezTo>
                <a:close/>
                <a:moveTo>
                  <a:pt x="543" y="517"/>
                </a:moveTo>
                <a:lnTo>
                  <a:pt x="543" y="517"/>
                </a:lnTo>
                <a:cubicBezTo>
                  <a:pt x="543" y="518"/>
                  <a:pt x="543" y="518"/>
                  <a:pt x="542" y="519"/>
                </a:cubicBezTo>
                <a:lnTo>
                  <a:pt x="542" y="519"/>
                </a:lnTo>
                <a:cubicBezTo>
                  <a:pt x="535" y="521"/>
                  <a:pt x="527" y="525"/>
                  <a:pt x="517" y="529"/>
                </a:cubicBezTo>
                <a:cubicBezTo>
                  <a:pt x="527" y="524"/>
                  <a:pt x="535" y="520"/>
                  <a:pt x="543" y="517"/>
                </a:cubicBezTo>
                <a:close/>
                <a:moveTo>
                  <a:pt x="902" y="520"/>
                </a:moveTo>
                <a:lnTo>
                  <a:pt x="902" y="520"/>
                </a:lnTo>
                <a:cubicBezTo>
                  <a:pt x="896" y="528"/>
                  <a:pt x="889" y="537"/>
                  <a:pt x="883" y="545"/>
                </a:cubicBezTo>
                <a:lnTo>
                  <a:pt x="883" y="545"/>
                </a:lnTo>
                <a:lnTo>
                  <a:pt x="883" y="545"/>
                </a:lnTo>
                <a:cubicBezTo>
                  <a:pt x="882" y="547"/>
                  <a:pt x="881" y="548"/>
                  <a:pt x="881" y="548"/>
                </a:cubicBezTo>
                <a:cubicBezTo>
                  <a:pt x="879" y="548"/>
                  <a:pt x="893" y="530"/>
                  <a:pt x="902" y="520"/>
                </a:cubicBezTo>
                <a:close/>
                <a:moveTo>
                  <a:pt x="785" y="659"/>
                </a:moveTo>
                <a:cubicBezTo>
                  <a:pt x="786" y="659"/>
                  <a:pt x="785" y="660"/>
                  <a:pt x="783" y="662"/>
                </a:cubicBezTo>
                <a:lnTo>
                  <a:pt x="775" y="666"/>
                </a:lnTo>
                <a:lnTo>
                  <a:pt x="775" y="666"/>
                </a:lnTo>
                <a:cubicBezTo>
                  <a:pt x="780" y="662"/>
                  <a:pt x="785" y="659"/>
                  <a:pt x="785" y="659"/>
                </a:cubicBezTo>
                <a:close/>
                <a:moveTo>
                  <a:pt x="721" y="689"/>
                </a:moveTo>
                <a:cubicBezTo>
                  <a:pt x="717" y="690"/>
                  <a:pt x="710" y="692"/>
                  <a:pt x="700" y="695"/>
                </a:cubicBezTo>
                <a:cubicBezTo>
                  <a:pt x="707" y="695"/>
                  <a:pt x="714" y="692"/>
                  <a:pt x="721" y="689"/>
                </a:cubicBezTo>
                <a:close/>
                <a:moveTo>
                  <a:pt x="633" y="495"/>
                </a:moveTo>
                <a:cubicBezTo>
                  <a:pt x="709" y="517"/>
                  <a:pt x="792" y="539"/>
                  <a:pt x="873" y="560"/>
                </a:cubicBezTo>
                <a:lnTo>
                  <a:pt x="873" y="560"/>
                </a:lnTo>
                <a:lnTo>
                  <a:pt x="850" y="595"/>
                </a:lnTo>
                <a:cubicBezTo>
                  <a:pt x="817" y="629"/>
                  <a:pt x="783" y="645"/>
                  <a:pt x="750" y="679"/>
                </a:cubicBezTo>
                <a:cubicBezTo>
                  <a:pt x="740" y="679"/>
                  <a:pt x="731" y="684"/>
                  <a:pt x="721" y="689"/>
                </a:cubicBezTo>
                <a:lnTo>
                  <a:pt x="721" y="689"/>
                </a:lnTo>
                <a:cubicBezTo>
                  <a:pt x="724" y="688"/>
                  <a:pt x="725" y="688"/>
                  <a:pt x="726" y="688"/>
                </a:cubicBezTo>
                <a:lnTo>
                  <a:pt x="726" y="688"/>
                </a:lnTo>
                <a:cubicBezTo>
                  <a:pt x="730" y="688"/>
                  <a:pt x="711" y="695"/>
                  <a:pt x="700" y="695"/>
                </a:cubicBezTo>
                <a:lnTo>
                  <a:pt x="671" y="705"/>
                </a:lnTo>
                <a:lnTo>
                  <a:pt x="671" y="705"/>
                </a:lnTo>
                <a:lnTo>
                  <a:pt x="633" y="695"/>
                </a:lnTo>
                <a:lnTo>
                  <a:pt x="600" y="679"/>
                </a:lnTo>
                <a:lnTo>
                  <a:pt x="600" y="679"/>
                </a:lnTo>
                <a:cubicBezTo>
                  <a:pt x="611" y="679"/>
                  <a:pt x="637" y="693"/>
                  <a:pt x="643" y="693"/>
                </a:cubicBezTo>
                <a:cubicBezTo>
                  <a:pt x="646" y="693"/>
                  <a:pt x="644" y="690"/>
                  <a:pt x="633" y="679"/>
                </a:cubicBezTo>
                <a:cubicBezTo>
                  <a:pt x="620" y="669"/>
                  <a:pt x="608" y="662"/>
                  <a:pt x="600" y="656"/>
                </a:cubicBezTo>
                <a:lnTo>
                  <a:pt x="600" y="656"/>
                </a:lnTo>
                <a:cubicBezTo>
                  <a:pt x="600" y="655"/>
                  <a:pt x="600" y="655"/>
                  <a:pt x="600" y="655"/>
                </a:cubicBezTo>
                <a:lnTo>
                  <a:pt x="600" y="655"/>
                </a:lnTo>
                <a:cubicBezTo>
                  <a:pt x="616" y="665"/>
                  <a:pt x="630" y="676"/>
                  <a:pt x="630" y="676"/>
                </a:cubicBezTo>
                <a:cubicBezTo>
                  <a:pt x="631" y="676"/>
                  <a:pt x="627" y="672"/>
                  <a:pt x="617" y="662"/>
                </a:cubicBezTo>
                <a:cubicBezTo>
                  <a:pt x="610" y="658"/>
                  <a:pt x="604" y="654"/>
                  <a:pt x="600" y="651"/>
                </a:cubicBezTo>
                <a:lnTo>
                  <a:pt x="600" y="651"/>
                </a:lnTo>
                <a:cubicBezTo>
                  <a:pt x="600" y="653"/>
                  <a:pt x="600" y="654"/>
                  <a:pt x="600" y="655"/>
                </a:cubicBezTo>
                <a:lnTo>
                  <a:pt x="600" y="655"/>
                </a:lnTo>
                <a:cubicBezTo>
                  <a:pt x="599" y="654"/>
                  <a:pt x="597" y="653"/>
                  <a:pt x="596" y="652"/>
                </a:cubicBezTo>
                <a:lnTo>
                  <a:pt x="596" y="652"/>
                </a:lnTo>
                <a:cubicBezTo>
                  <a:pt x="589" y="647"/>
                  <a:pt x="586" y="644"/>
                  <a:pt x="587" y="644"/>
                </a:cubicBezTo>
                <a:lnTo>
                  <a:pt x="587" y="644"/>
                </a:lnTo>
                <a:cubicBezTo>
                  <a:pt x="588" y="644"/>
                  <a:pt x="592" y="646"/>
                  <a:pt x="600" y="651"/>
                </a:cubicBezTo>
                <a:lnTo>
                  <a:pt x="600" y="651"/>
                </a:lnTo>
                <a:cubicBezTo>
                  <a:pt x="600" y="649"/>
                  <a:pt x="600" y="648"/>
                  <a:pt x="600" y="645"/>
                </a:cubicBezTo>
                <a:cubicBezTo>
                  <a:pt x="597" y="642"/>
                  <a:pt x="593" y="639"/>
                  <a:pt x="590" y="635"/>
                </a:cubicBezTo>
                <a:lnTo>
                  <a:pt x="590" y="635"/>
                </a:lnTo>
                <a:cubicBezTo>
                  <a:pt x="592" y="639"/>
                  <a:pt x="593" y="641"/>
                  <a:pt x="593" y="641"/>
                </a:cubicBezTo>
                <a:cubicBezTo>
                  <a:pt x="593" y="641"/>
                  <a:pt x="591" y="638"/>
                  <a:pt x="588" y="633"/>
                </a:cubicBezTo>
                <a:lnTo>
                  <a:pt x="588" y="633"/>
                </a:lnTo>
                <a:cubicBezTo>
                  <a:pt x="588" y="634"/>
                  <a:pt x="589" y="635"/>
                  <a:pt x="590" y="635"/>
                </a:cubicBezTo>
                <a:lnTo>
                  <a:pt x="590" y="635"/>
                </a:lnTo>
                <a:cubicBezTo>
                  <a:pt x="587" y="629"/>
                  <a:pt x="579" y="617"/>
                  <a:pt x="567" y="595"/>
                </a:cubicBezTo>
                <a:lnTo>
                  <a:pt x="567" y="595"/>
                </a:lnTo>
                <a:cubicBezTo>
                  <a:pt x="573" y="608"/>
                  <a:pt x="582" y="623"/>
                  <a:pt x="588" y="633"/>
                </a:cubicBezTo>
                <a:lnTo>
                  <a:pt x="588" y="633"/>
                </a:lnTo>
                <a:cubicBezTo>
                  <a:pt x="576" y="620"/>
                  <a:pt x="567" y="608"/>
                  <a:pt x="567" y="595"/>
                </a:cubicBezTo>
                <a:cubicBezTo>
                  <a:pt x="567" y="585"/>
                  <a:pt x="567" y="574"/>
                  <a:pt x="567" y="562"/>
                </a:cubicBezTo>
                <a:cubicBezTo>
                  <a:pt x="575" y="546"/>
                  <a:pt x="579" y="530"/>
                  <a:pt x="581" y="514"/>
                </a:cubicBezTo>
                <a:lnTo>
                  <a:pt x="581" y="514"/>
                </a:lnTo>
                <a:cubicBezTo>
                  <a:pt x="582" y="514"/>
                  <a:pt x="582" y="513"/>
                  <a:pt x="583" y="512"/>
                </a:cubicBezTo>
                <a:cubicBezTo>
                  <a:pt x="583" y="508"/>
                  <a:pt x="583" y="505"/>
                  <a:pt x="583" y="503"/>
                </a:cubicBezTo>
                <a:lnTo>
                  <a:pt x="583" y="503"/>
                </a:lnTo>
                <a:cubicBezTo>
                  <a:pt x="588" y="501"/>
                  <a:pt x="594" y="498"/>
                  <a:pt x="600" y="495"/>
                </a:cubicBezTo>
                <a:close/>
                <a:moveTo>
                  <a:pt x="627" y="0"/>
                </a:moveTo>
                <a:cubicBezTo>
                  <a:pt x="468" y="0"/>
                  <a:pt x="310" y="42"/>
                  <a:pt x="200" y="162"/>
                </a:cubicBezTo>
                <a:cubicBezTo>
                  <a:pt x="0" y="412"/>
                  <a:pt x="0" y="779"/>
                  <a:pt x="217" y="1012"/>
                </a:cubicBezTo>
                <a:cubicBezTo>
                  <a:pt x="333" y="1145"/>
                  <a:pt x="500" y="1229"/>
                  <a:pt x="683" y="1229"/>
                </a:cubicBezTo>
                <a:cubicBezTo>
                  <a:pt x="850" y="1229"/>
                  <a:pt x="1000" y="1162"/>
                  <a:pt x="1117" y="1045"/>
                </a:cubicBezTo>
                <a:cubicBezTo>
                  <a:pt x="1216" y="962"/>
                  <a:pt x="1316" y="845"/>
                  <a:pt x="1383" y="729"/>
                </a:cubicBezTo>
                <a:cubicBezTo>
                  <a:pt x="1416" y="679"/>
                  <a:pt x="1450" y="629"/>
                  <a:pt x="1483" y="579"/>
                </a:cubicBezTo>
                <a:cubicBezTo>
                  <a:pt x="1523" y="507"/>
                  <a:pt x="1527" y="438"/>
                  <a:pt x="1510" y="378"/>
                </a:cubicBezTo>
                <a:lnTo>
                  <a:pt x="1510" y="378"/>
                </a:lnTo>
                <a:cubicBezTo>
                  <a:pt x="1507" y="343"/>
                  <a:pt x="1498" y="309"/>
                  <a:pt x="1483" y="279"/>
                </a:cubicBezTo>
                <a:cubicBezTo>
                  <a:pt x="1443" y="238"/>
                  <a:pt x="1402" y="209"/>
                  <a:pt x="1353" y="199"/>
                </a:cubicBezTo>
                <a:lnTo>
                  <a:pt x="1353" y="199"/>
                </a:lnTo>
                <a:lnTo>
                  <a:pt x="1350" y="195"/>
                </a:lnTo>
                <a:lnTo>
                  <a:pt x="1200" y="145"/>
                </a:lnTo>
                <a:cubicBezTo>
                  <a:pt x="1117" y="95"/>
                  <a:pt x="1033" y="79"/>
                  <a:pt x="933" y="45"/>
                </a:cubicBezTo>
                <a:cubicBezTo>
                  <a:pt x="840" y="19"/>
                  <a:pt x="733" y="0"/>
                  <a:pt x="627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8" name="Google Shape;1058;p40"/>
          <p:cNvSpPr/>
          <p:nvPr/>
        </p:nvSpPr>
        <p:spPr>
          <a:xfrm>
            <a:off x="4724376" y="3727512"/>
            <a:ext cx="85063" cy="106166"/>
          </a:xfrm>
          <a:custGeom>
            <a:avLst/>
            <a:gdLst/>
            <a:ahLst/>
            <a:cxnLst/>
            <a:rect l="l" t="t" r="r" b="b"/>
            <a:pathLst>
              <a:path w="1173" h="1464" extrusionOk="0">
                <a:moveTo>
                  <a:pt x="590" y="1"/>
                </a:moveTo>
                <a:cubicBezTo>
                  <a:pt x="473" y="1"/>
                  <a:pt x="373" y="84"/>
                  <a:pt x="340" y="184"/>
                </a:cubicBezTo>
                <a:cubicBezTo>
                  <a:pt x="257" y="467"/>
                  <a:pt x="157" y="734"/>
                  <a:pt x="73" y="1001"/>
                </a:cubicBezTo>
                <a:cubicBezTo>
                  <a:pt x="57" y="1034"/>
                  <a:pt x="57" y="1067"/>
                  <a:pt x="40" y="1101"/>
                </a:cubicBezTo>
                <a:cubicBezTo>
                  <a:pt x="40" y="1102"/>
                  <a:pt x="40" y="1103"/>
                  <a:pt x="40" y="1103"/>
                </a:cubicBezTo>
                <a:lnTo>
                  <a:pt x="40" y="1103"/>
                </a:lnTo>
                <a:cubicBezTo>
                  <a:pt x="45" y="1091"/>
                  <a:pt x="52" y="1076"/>
                  <a:pt x="55" y="1070"/>
                </a:cubicBezTo>
                <a:lnTo>
                  <a:pt x="55" y="1070"/>
                </a:lnTo>
                <a:cubicBezTo>
                  <a:pt x="49" y="1082"/>
                  <a:pt x="44" y="1094"/>
                  <a:pt x="40" y="1107"/>
                </a:cubicBezTo>
                <a:lnTo>
                  <a:pt x="40" y="1107"/>
                </a:lnTo>
                <a:cubicBezTo>
                  <a:pt x="40" y="1106"/>
                  <a:pt x="40" y="1105"/>
                  <a:pt x="40" y="1103"/>
                </a:cubicBezTo>
                <a:lnTo>
                  <a:pt x="40" y="1103"/>
                </a:lnTo>
                <a:cubicBezTo>
                  <a:pt x="37" y="1112"/>
                  <a:pt x="34" y="1119"/>
                  <a:pt x="36" y="1120"/>
                </a:cubicBezTo>
                <a:lnTo>
                  <a:pt x="36" y="1120"/>
                </a:lnTo>
                <a:cubicBezTo>
                  <a:pt x="37" y="1115"/>
                  <a:pt x="38" y="1111"/>
                  <a:pt x="40" y="1107"/>
                </a:cubicBezTo>
                <a:lnTo>
                  <a:pt x="40" y="1107"/>
                </a:lnTo>
                <a:cubicBezTo>
                  <a:pt x="40" y="1117"/>
                  <a:pt x="40" y="1117"/>
                  <a:pt x="40" y="1117"/>
                </a:cubicBezTo>
                <a:cubicBezTo>
                  <a:pt x="38" y="1119"/>
                  <a:pt x="37" y="1120"/>
                  <a:pt x="36" y="1120"/>
                </a:cubicBezTo>
                <a:cubicBezTo>
                  <a:pt x="36" y="1120"/>
                  <a:pt x="36" y="1120"/>
                  <a:pt x="36" y="1120"/>
                </a:cubicBezTo>
                <a:lnTo>
                  <a:pt x="36" y="1120"/>
                </a:lnTo>
                <a:cubicBezTo>
                  <a:pt x="0" y="1238"/>
                  <a:pt x="38" y="1361"/>
                  <a:pt x="140" y="1434"/>
                </a:cubicBezTo>
                <a:cubicBezTo>
                  <a:pt x="181" y="1454"/>
                  <a:pt x="223" y="1464"/>
                  <a:pt x="264" y="1464"/>
                </a:cubicBezTo>
                <a:cubicBezTo>
                  <a:pt x="359" y="1464"/>
                  <a:pt x="449" y="1415"/>
                  <a:pt x="507" y="1334"/>
                </a:cubicBezTo>
                <a:cubicBezTo>
                  <a:pt x="523" y="1284"/>
                  <a:pt x="556" y="1234"/>
                  <a:pt x="556" y="1184"/>
                </a:cubicBezTo>
                <a:lnTo>
                  <a:pt x="571" y="1143"/>
                </a:lnTo>
                <a:lnTo>
                  <a:pt x="573" y="1151"/>
                </a:lnTo>
                <a:lnTo>
                  <a:pt x="606" y="1267"/>
                </a:lnTo>
                <a:cubicBezTo>
                  <a:pt x="647" y="1402"/>
                  <a:pt x="752" y="1460"/>
                  <a:pt x="858" y="1460"/>
                </a:cubicBezTo>
                <a:cubicBezTo>
                  <a:pt x="1015" y="1460"/>
                  <a:pt x="1173" y="1333"/>
                  <a:pt x="1123" y="1134"/>
                </a:cubicBezTo>
                <a:lnTo>
                  <a:pt x="873" y="301"/>
                </a:lnTo>
                <a:lnTo>
                  <a:pt x="840" y="184"/>
                </a:lnTo>
                <a:cubicBezTo>
                  <a:pt x="806" y="84"/>
                  <a:pt x="706" y="1"/>
                  <a:pt x="590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9" name="Google Shape;1059;p40"/>
          <p:cNvSpPr/>
          <p:nvPr/>
        </p:nvSpPr>
        <p:spPr>
          <a:xfrm>
            <a:off x="4314593" y="3365228"/>
            <a:ext cx="399426" cy="314073"/>
          </a:xfrm>
          <a:custGeom>
            <a:avLst/>
            <a:gdLst/>
            <a:ahLst/>
            <a:cxnLst/>
            <a:rect l="l" t="t" r="r" b="b"/>
            <a:pathLst>
              <a:path w="5508" h="4331" extrusionOk="0">
                <a:moveTo>
                  <a:pt x="1279" y="1"/>
                </a:moveTo>
                <a:cubicBezTo>
                  <a:pt x="608" y="1"/>
                  <a:pt x="0" y="452"/>
                  <a:pt x="42" y="1364"/>
                </a:cubicBezTo>
                <a:cubicBezTo>
                  <a:pt x="109" y="2697"/>
                  <a:pt x="4608" y="4330"/>
                  <a:pt x="4608" y="4330"/>
                </a:cubicBezTo>
                <a:lnTo>
                  <a:pt x="5508" y="2197"/>
                </a:lnTo>
                <a:cubicBezTo>
                  <a:pt x="5508" y="2197"/>
                  <a:pt x="2475" y="248"/>
                  <a:pt x="1659" y="48"/>
                </a:cubicBezTo>
                <a:cubicBezTo>
                  <a:pt x="1533" y="16"/>
                  <a:pt x="1405" y="1"/>
                  <a:pt x="12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0" name="Google Shape;1060;p40"/>
          <p:cNvSpPr/>
          <p:nvPr/>
        </p:nvSpPr>
        <p:spPr>
          <a:xfrm>
            <a:off x="4533226" y="3412218"/>
            <a:ext cx="207400" cy="287169"/>
          </a:xfrm>
          <a:custGeom>
            <a:avLst/>
            <a:gdLst/>
            <a:ahLst/>
            <a:cxnLst/>
            <a:rect l="l" t="t" r="r" b="b"/>
            <a:pathLst>
              <a:path w="2860" h="3960" extrusionOk="0">
                <a:moveTo>
                  <a:pt x="368" y="0"/>
                </a:moveTo>
                <a:cubicBezTo>
                  <a:pt x="146" y="0"/>
                  <a:pt x="0" y="313"/>
                  <a:pt x="227" y="483"/>
                </a:cubicBezTo>
                <a:lnTo>
                  <a:pt x="2239" y="1633"/>
                </a:lnTo>
                <a:lnTo>
                  <a:pt x="1464" y="3369"/>
                </a:lnTo>
                <a:lnTo>
                  <a:pt x="1464" y="3369"/>
                </a:lnTo>
                <a:lnTo>
                  <a:pt x="726" y="3066"/>
                </a:lnTo>
                <a:cubicBezTo>
                  <a:pt x="707" y="3061"/>
                  <a:pt x="686" y="3058"/>
                  <a:pt x="666" y="3058"/>
                </a:cubicBezTo>
                <a:cubicBezTo>
                  <a:pt x="551" y="3058"/>
                  <a:pt x="438" y="3136"/>
                  <a:pt x="410" y="3249"/>
                </a:cubicBezTo>
                <a:cubicBezTo>
                  <a:pt x="376" y="3382"/>
                  <a:pt x="460" y="3532"/>
                  <a:pt x="593" y="3566"/>
                </a:cubicBezTo>
                <a:lnTo>
                  <a:pt x="1526" y="3949"/>
                </a:lnTo>
                <a:cubicBezTo>
                  <a:pt x="1551" y="3956"/>
                  <a:pt x="1575" y="3959"/>
                  <a:pt x="1599" y="3959"/>
                </a:cubicBezTo>
                <a:cubicBezTo>
                  <a:pt x="1689" y="3959"/>
                  <a:pt x="1773" y="3911"/>
                  <a:pt x="1826" y="3832"/>
                </a:cubicBezTo>
                <a:lnTo>
                  <a:pt x="2793" y="1649"/>
                </a:lnTo>
                <a:cubicBezTo>
                  <a:pt x="2859" y="1533"/>
                  <a:pt x="2826" y="1366"/>
                  <a:pt x="2693" y="1299"/>
                </a:cubicBezTo>
                <a:lnTo>
                  <a:pt x="493" y="33"/>
                </a:lnTo>
                <a:cubicBezTo>
                  <a:pt x="450" y="10"/>
                  <a:pt x="408" y="0"/>
                  <a:pt x="36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1" name="Google Shape;1061;p40"/>
          <p:cNvSpPr/>
          <p:nvPr/>
        </p:nvSpPr>
        <p:spPr>
          <a:xfrm>
            <a:off x="4556141" y="3471390"/>
            <a:ext cx="128864" cy="200511"/>
          </a:xfrm>
          <a:custGeom>
            <a:avLst/>
            <a:gdLst/>
            <a:ahLst/>
            <a:cxnLst/>
            <a:rect l="l" t="t" r="r" b="b"/>
            <a:pathLst>
              <a:path w="1777" h="2765" extrusionOk="0">
                <a:moveTo>
                  <a:pt x="1482" y="0"/>
                </a:moveTo>
                <a:cubicBezTo>
                  <a:pt x="1394" y="0"/>
                  <a:pt x="1305" y="45"/>
                  <a:pt x="1260" y="134"/>
                </a:cubicBezTo>
                <a:lnTo>
                  <a:pt x="260" y="2083"/>
                </a:lnTo>
                <a:lnTo>
                  <a:pt x="127" y="2366"/>
                </a:lnTo>
                <a:cubicBezTo>
                  <a:pt x="1" y="2573"/>
                  <a:pt x="176" y="2764"/>
                  <a:pt x="357" y="2764"/>
                </a:cubicBezTo>
                <a:cubicBezTo>
                  <a:pt x="438" y="2764"/>
                  <a:pt x="520" y="2726"/>
                  <a:pt x="577" y="2633"/>
                </a:cubicBezTo>
                <a:lnTo>
                  <a:pt x="1577" y="667"/>
                </a:lnTo>
                <a:lnTo>
                  <a:pt x="1710" y="384"/>
                </a:lnTo>
                <a:cubicBezTo>
                  <a:pt x="1777" y="267"/>
                  <a:pt x="1743" y="100"/>
                  <a:pt x="1610" y="34"/>
                </a:cubicBezTo>
                <a:cubicBezTo>
                  <a:pt x="1571" y="11"/>
                  <a:pt x="1527" y="0"/>
                  <a:pt x="148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" name="Google Shape;1062;p40"/>
          <p:cNvSpPr/>
          <p:nvPr/>
        </p:nvSpPr>
        <p:spPr>
          <a:xfrm>
            <a:off x="1754127" y="1148121"/>
            <a:ext cx="1644604" cy="911308"/>
          </a:xfrm>
          <a:custGeom>
            <a:avLst/>
            <a:gdLst/>
            <a:ahLst/>
            <a:cxnLst/>
            <a:rect l="l" t="t" r="r" b="b"/>
            <a:pathLst>
              <a:path w="13082" h="7249" extrusionOk="0">
                <a:moveTo>
                  <a:pt x="1101" y="0"/>
                </a:moveTo>
                <a:cubicBezTo>
                  <a:pt x="484" y="0"/>
                  <a:pt x="1" y="484"/>
                  <a:pt x="1" y="1083"/>
                </a:cubicBezTo>
                <a:lnTo>
                  <a:pt x="1" y="6166"/>
                </a:lnTo>
                <a:cubicBezTo>
                  <a:pt x="1" y="6765"/>
                  <a:pt x="484" y="7249"/>
                  <a:pt x="1101" y="7249"/>
                </a:cubicBezTo>
                <a:lnTo>
                  <a:pt x="11981" y="7249"/>
                </a:lnTo>
                <a:cubicBezTo>
                  <a:pt x="12581" y="7249"/>
                  <a:pt x="13081" y="6765"/>
                  <a:pt x="13081" y="6166"/>
                </a:cubicBezTo>
                <a:lnTo>
                  <a:pt x="13081" y="1083"/>
                </a:lnTo>
                <a:cubicBezTo>
                  <a:pt x="13081" y="484"/>
                  <a:pt x="12581" y="0"/>
                  <a:pt x="1198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3" name="Google Shape;1063;p40"/>
          <p:cNvSpPr/>
          <p:nvPr/>
        </p:nvSpPr>
        <p:spPr>
          <a:xfrm>
            <a:off x="2563135" y="2228921"/>
            <a:ext cx="774632" cy="757228"/>
          </a:xfrm>
          <a:custGeom>
            <a:avLst/>
            <a:gdLst/>
            <a:ahLst/>
            <a:cxnLst/>
            <a:rect l="l" t="t" r="r" b="b"/>
            <a:pathLst>
              <a:path w="10682" h="10442" extrusionOk="0">
                <a:moveTo>
                  <a:pt x="5351" y="1"/>
                </a:moveTo>
                <a:cubicBezTo>
                  <a:pt x="2563" y="1"/>
                  <a:pt x="248" y="2193"/>
                  <a:pt x="118" y="5004"/>
                </a:cubicBezTo>
                <a:cubicBezTo>
                  <a:pt x="1" y="7886"/>
                  <a:pt x="2234" y="10319"/>
                  <a:pt x="5116" y="10436"/>
                </a:cubicBezTo>
                <a:cubicBezTo>
                  <a:pt x="5198" y="10440"/>
                  <a:pt x="5279" y="10441"/>
                  <a:pt x="5360" y="10441"/>
                </a:cubicBezTo>
                <a:cubicBezTo>
                  <a:pt x="8135" y="10441"/>
                  <a:pt x="10435" y="8239"/>
                  <a:pt x="10548" y="5454"/>
                </a:cubicBezTo>
                <a:cubicBezTo>
                  <a:pt x="10682" y="2571"/>
                  <a:pt x="8432" y="138"/>
                  <a:pt x="5566" y="5"/>
                </a:cubicBezTo>
                <a:cubicBezTo>
                  <a:pt x="5494" y="2"/>
                  <a:pt x="5422" y="1"/>
                  <a:pt x="535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4" name="Google Shape;1064;p40"/>
          <p:cNvSpPr/>
          <p:nvPr/>
        </p:nvSpPr>
        <p:spPr>
          <a:xfrm>
            <a:off x="5134887" y="1194337"/>
            <a:ext cx="1885009" cy="1023357"/>
          </a:xfrm>
          <a:custGeom>
            <a:avLst/>
            <a:gdLst/>
            <a:ahLst/>
            <a:cxnLst/>
            <a:rect l="l" t="t" r="r" b="b"/>
            <a:pathLst>
              <a:path w="17864" h="9698" extrusionOk="0">
                <a:moveTo>
                  <a:pt x="1800" y="0"/>
                </a:moveTo>
                <a:cubicBezTo>
                  <a:pt x="800" y="0"/>
                  <a:pt x="1" y="800"/>
                  <a:pt x="1" y="1800"/>
                </a:cubicBezTo>
                <a:lnTo>
                  <a:pt x="1" y="7898"/>
                </a:lnTo>
                <a:cubicBezTo>
                  <a:pt x="1" y="8898"/>
                  <a:pt x="800" y="9698"/>
                  <a:pt x="1800" y="9698"/>
                </a:cubicBezTo>
                <a:lnTo>
                  <a:pt x="16080" y="9698"/>
                </a:lnTo>
                <a:cubicBezTo>
                  <a:pt x="17063" y="9698"/>
                  <a:pt x="17863" y="8898"/>
                  <a:pt x="17863" y="7898"/>
                </a:cubicBezTo>
                <a:lnTo>
                  <a:pt x="17863" y="1800"/>
                </a:lnTo>
                <a:cubicBezTo>
                  <a:pt x="17863" y="800"/>
                  <a:pt x="17063" y="0"/>
                  <a:pt x="160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p40"/>
          <p:cNvSpPr/>
          <p:nvPr/>
        </p:nvSpPr>
        <p:spPr>
          <a:xfrm>
            <a:off x="5290284" y="2576484"/>
            <a:ext cx="180133" cy="176798"/>
          </a:xfrm>
          <a:custGeom>
            <a:avLst/>
            <a:gdLst/>
            <a:ahLst/>
            <a:cxnLst/>
            <a:rect l="l" t="t" r="r" b="b"/>
            <a:pathLst>
              <a:path w="2484" h="2438" extrusionOk="0">
                <a:moveTo>
                  <a:pt x="1242" y="823"/>
                </a:moveTo>
                <a:cubicBezTo>
                  <a:pt x="1590" y="823"/>
                  <a:pt x="1787" y="1242"/>
                  <a:pt x="1534" y="1510"/>
                </a:cubicBezTo>
                <a:cubicBezTo>
                  <a:pt x="1446" y="1587"/>
                  <a:pt x="1337" y="1628"/>
                  <a:pt x="1230" y="1628"/>
                </a:cubicBezTo>
                <a:cubicBezTo>
                  <a:pt x="1174" y="1628"/>
                  <a:pt x="1119" y="1617"/>
                  <a:pt x="1067" y="1594"/>
                </a:cubicBezTo>
                <a:cubicBezTo>
                  <a:pt x="717" y="1410"/>
                  <a:pt x="801" y="894"/>
                  <a:pt x="1184" y="827"/>
                </a:cubicBezTo>
                <a:cubicBezTo>
                  <a:pt x="1204" y="825"/>
                  <a:pt x="1223" y="823"/>
                  <a:pt x="1242" y="823"/>
                </a:cubicBezTo>
                <a:close/>
                <a:moveTo>
                  <a:pt x="1105" y="1"/>
                </a:moveTo>
                <a:cubicBezTo>
                  <a:pt x="1082" y="1"/>
                  <a:pt x="1058" y="4"/>
                  <a:pt x="1034" y="11"/>
                </a:cubicBezTo>
                <a:cubicBezTo>
                  <a:pt x="917" y="27"/>
                  <a:pt x="834" y="127"/>
                  <a:pt x="834" y="211"/>
                </a:cubicBezTo>
                <a:cubicBezTo>
                  <a:pt x="851" y="311"/>
                  <a:pt x="834" y="411"/>
                  <a:pt x="801" y="427"/>
                </a:cubicBezTo>
                <a:cubicBezTo>
                  <a:pt x="751" y="444"/>
                  <a:pt x="701" y="452"/>
                  <a:pt x="653" y="452"/>
                </a:cubicBezTo>
                <a:cubicBezTo>
                  <a:pt x="605" y="452"/>
                  <a:pt x="559" y="444"/>
                  <a:pt x="517" y="427"/>
                </a:cubicBezTo>
                <a:cubicBezTo>
                  <a:pt x="487" y="417"/>
                  <a:pt x="458" y="412"/>
                  <a:pt x="430" y="412"/>
                </a:cubicBezTo>
                <a:cubicBezTo>
                  <a:pt x="242" y="412"/>
                  <a:pt x="120" y="634"/>
                  <a:pt x="251" y="794"/>
                </a:cubicBezTo>
                <a:cubicBezTo>
                  <a:pt x="334" y="861"/>
                  <a:pt x="384" y="927"/>
                  <a:pt x="367" y="977"/>
                </a:cubicBezTo>
                <a:cubicBezTo>
                  <a:pt x="334" y="1061"/>
                  <a:pt x="251" y="1144"/>
                  <a:pt x="151" y="1177"/>
                </a:cubicBezTo>
                <a:cubicBezTo>
                  <a:pt x="51" y="1211"/>
                  <a:pt x="1" y="1311"/>
                  <a:pt x="34" y="1427"/>
                </a:cubicBezTo>
                <a:cubicBezTo>
                  <a:pt x="51" y="1544"/>
                  <a:pt x="134" y="1627"/>
                  <a:pt x="234" y="1627"/>
                </a:cubicBezTo>
                <a:cubicBezTo>
                  <a:pt x="334" y="1627"/>
                  <a:pt x="417" y="1627"/>
                  <a:pt x="451" y="1677"/>
                </a:cubicBezTo>
                <a:cubicBezTo>
                  <a:pt x="484" y="1760"/>
                  <a:pt x="484" y="1860"/>
                  <a:pt x="451" y="1960"/>
                </a:cubicBezTo>
                <a:cubicBezTo>
                  <a:pt x="401" y="2123"/>
                  <a:pt x="530" y="2258"/>
                  <a:pt x="675" y="2258"/>
                </a:cubicBezTo>
                <a:cubicBezTo>
                  <a:pt x="722" y="2258"/>
                  <a:pt x="772" y="2243"/>
                  <a:pt x="817" y="2210"/>
                </a:cubicBezTo>
                <a:cubicBezTo>
                  <a:pt x="875" y="2138"/>
                  <a:pt x="933" y="2090"/>
                  <a:pt x="980" y="2090"/>
                </a:cubicBezTo>
                <a:cubicBezTo>
                  <a:pt x="987" y="2090"/>
                  <a:pt x="994" y="2092"/>
                  <a:pt x="1001" y="2094"/>
                </a:cubicBezTo>
                <a:cubicBezTo>
                  <a:pt x="1051" y="2110"/>
                  <a:pt x="1184" y="2194"/>
                  <a:pt x="1201" y="2310"/>
                </a:cubicBezTo>
                <a:cubicBezTo>
                  <a:pt x="1227" y="2389"/>
                  <a:pt x="1305" y="2437"/>
                  <a:pt x="1387" y="2437"/>
                </a:cubicBezTo>
                <a:cubicBezTo>
                  <a:pt x="1408" y="2437"/>
                  <a:pt x="1430" y="2434"/>
                  <a:pt x="1450" y="2427"/>
                </a:cubicBezTo>
                <a:cubicBezTo>
                  <a:pt x="1584" y="2410"/>
                  <a:pt x="1667" y="2310"/>
                  <a:pt x="1650" y="2227"/>
                </a:cubicBezTo>
                <a:cubicBezTo>
                  <a:pt x="1634" y="2127"/>
                  <a:pt x="1650" y="2044"/>
                  <a:pt x="1700" y="2010"/>
                </a:cubicBezTo>
                <a:cubicBezTo>
                  <a:pt x="1742" y="1994"/>
                  <a:pt x="1788" y="1985"/>
                  <a:pt x="1834" y="1985"/>
                </a:cubicBezTo>
                <a:cubicBezTo>
                  <a:pt x="1880" y="1985"/>
                  <a:pt x="1925" y="1994"/>
                  <a:pt x="1967" y="2010"/>
                </a:cubicBezTo>
                <a:cubicBezTo>
                  <a:pt x="1997" y="2021"/>
                  <a:pt x="2027" y="2026"/>
                  <a:pt x="2054" y="2026"/>
                </a:cubicBezTo>
                <a:cubicBezTo>
                  <a:pt x="2242" y="2026"/>
                  <a:pt x="2364" y="1803"/>
                  <a:pt x="2234" y="1644"/>
                </a:cubicBezTo>
                <a:cubicBezTo>
                  <a:pt x="2150" y="1577"/>
                  <a:pt x="2100" y="1510"/>
                  <a:pt x="2117" y="1460"/>
                </a:cubicBezTo>
                <a:cubicBezTo>
                  <a:pt x="2150" y="1377"/>
                  <a:pt x="2234" y="1294"/>
                  <a:pt x="2317" y="1261"/>
                </a:cubicBezTo>
                <a:cubicBezTo>
                  <a:pt x="2434" y="1227"/>
                  <a:pt x="2484" y="1127"/>
                  <a:pt x="2450" y="1011"/>
                </a:cubicBezTo>
                <a:cubicBezTo>
                  <a:pt x="2434" y="894"/>
                  <a:pt x="2334" y="811"/>
                  <a:pt x="2250" y="811"/>
                </a:cubicBezTo>
                <a:cubicBezTo>
                  <a:pt x="2228" y="815"/>
                  <a:pt x="2204" y="817"/>
                  <a:pt x="2181" y="817"/>
                </a:cubicBezTo>
                <a:cubicBezTo>
                  <a:pt x="2118" y="817"/>
                  <a:pt x="2058" y="802"/>
                  <a:pt x="2034" y="777"/>
                </a:cubicBezTo>
                <a:cubicBezTo>
                  <a:pt x="2000" y="677"/>
                  <a:pt x="2000" y="577"/>
                  <a:pt x="2034" y="494"/>
                </a:cubicBezTo>
                <a:cubicBezTo>
                  <a:pt x="2084" y="394"/>
                  <a:pt x="2050" y="277"/>
                  <a:pt x="1950" y="227"/>
                </a:cubicBezTo>
                <a:cubicBezTo>
                  <a:pt x="1909" y="186"/>
                  <a:pt x="1855" y="165"/>
                  <a:pt x="1802" y="165"/>
                </a:cubicBezTo>
                <a:cubicBezTo>
                  <a:pt x="1750" y="165"/>
                  <a:pt x="1700" y="186"/>
                  <a:pt x="1667" y="227"/>
                </a:cubicBezTo>
                <a:cubicBezTo>
                  <a:pt x="1609" y="300"/>
                  <a:pt x="1551" y="347"/>
                  <a:pt x="1504" y="347"/>
                </a:cubicBezTo>
                <a:cubicBezTo>
                  <a:pt x="1497" y="347"/>
                  <a:pt x="1490" y="346"/>
                  <a:pt x="1484" y="344"/>
                </a:cubicBezTo>
                <a:cubicBezTo>
                  <a:pt x="1400" y="311"/>
                  <a:pt x="1317" y="227"/>
                  <a:pt x="1301" y="144"/>
                </a:cubicBezTo>
                <a:cubicBezTo>
                  <a:pt x="1274" y="51"/>
                  <a:pt x="1195" y="1"/>
                  <a:pt x="110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40"/>
          <p:cNvSpPr/>
          <p:nvPr/>
        </p:nvSpPr>
        <p:spPr>
          <a:xfrm>
            <a:off x="3537086" y="3147321"/>
            <a:ext cx="151054" cy="147936"/>
          </a:xfrm>
          <a:custGeom>
            <a:avLst/>
            <a:gdLst/>
            <a:ahLst/>
            <a:cxnLst/>
            <a:rect l="l" t="t" r="r" b="b"/>
            <a:pathLst>
              <a:path w="2083" h="2040" extrusionOk="0">
                <a:moveTo>
                  <a:pt x="1056" y="682"/>
                </a:moveTo>
                <a:cubicBezTo>
                  <a:pt x="1339" y="682"/>
                  <a:pt x="1502" y="1034"/>
                  <a:pt x="1283" y="1253"/>
                </a:cubicBezTo>
                <a:cubicBezTo>
                  <a:pt x="1219" y="1317"/>
                  <a:pt x="1134" y="1347"/>
                  <a:pt x="1047" y="1347"/>
                </a:cubicBezTo>
                <a:cubicBezTo>
                  <a:pt x="998" y="1347"/>
                  <a:pt x="948" y="1338"/>
                  <a:pt x="900" y="1320"/>
                </a:cubicBezTo>
                <a:cubicBezTo>
                  <a:pt x="617" y="1170"/>
                  <a:pt x="667" y="737"/>
                  <a:pt x="1000" y="687"/>
                </a:cubicBezTo>
                <a:cubicBezTo>
                  <a:pt x="1019" y="684"/>
                  <a:pt x="1038" y="682"/>
                  <a:pt x="1056" y="682"/>
                </a:cubicBezTo>
                <a:close/>
                <a:moveTo>
                  <a:pt x="904" y="0"/>
                </a:moveTo>
                <a:cubicBezTo>
                  <a:pt x="892" y="0"/>
                  <a:pt x="879" y="1"/>
                  <a:pt x="867" y="4"/>
                </a:cubicBezTo>
                <a:cubicBezTo>
                  <a:pt x="767" y="20"/>
                  <a:pt x="700" y="104"/>
                  <a:pt x="717" y="187"/>
                </a:cubicBezTo>
                <a:cubicBezTo>
                  <a:pt x="717" y="270"/>
                  <a:pt x="717" y="354"/>
                  <a:pt x="667" y="370"/>
                </a:cubicBezTo>
                <a:cubicBezTo>
                  <a:pt x="633" y="379"/>
                  <a:pt x="596" y="383"/>
                  <a:pt x="556" y="383"/>
                </a:cubicBezTo>
                <a:cubicBezTo>
                  <a:pt x="517" y="383"/>
                  <a:pt x="475" y="379"/>
                  <a:pt x="433" y="370"/>
                </a:cubicBezTo>
                <a:cubicBezTo>
                  <a:pt x="407" y="354"/>
                  <a:pt x="378" y="347"/>
                  <a:pt x="351" y="347"/>
                </a:cubicBezTo>
                <a:cubicBezTo>
                  <a:pt x="293" y="347"/>
                  <a:pt x="239" y="380"/>
                  <a:pt x="217" y="437"/>
                </a:cubicBezTo>
                <a:cubicBezTo>
                  <a:pt x="150" y="504"/>
                  <a:pt x="150" y="604"/>
                  <a:pt x="217" y="687"/>
                </a:cubicBezTo>
                <a:cubicBezTo>
                  <a:pt x="267" y="720"/>
                  <a:pt x="317" y="787"/>
                  <a:pt x="300" y="837"/>
                </a:cubicBezTo>
                <a:cubicBezTo>
                  <a:pt x="300" y="870"/>
                  <a:pt x="217" y="970"/>
                  <a:pt x="133" y="987"/>
                </a:cubicBezTo>
                <a:cubicBezTo>
                  <a:pt x="50" y="1020"/>
                  <a:pt x="0" y="1103"/>
                  <a:pt x="33" y="1203"/>
                </a:cubicBezTo>
                <a:cubicBezTo>
                  <a:pt x="50" y="1303"/>
                  <a:pt x="117" y="1370"/>
                  <a:pt x="200" y="1370"/>
                </a:cubicBezTo>
                <a:cubicBezTo>
                  <a:pt x="222" y="1366"/>
                  <a:pt x="244" y="1363"/>
                  <a:pt x="263" y="1363"/>
                </a:cubicBezTo>
                <a:cubicBezTo>
                  <a:pt x="317" y="1363"/>
                  <a:pt x="359" y="1379"/>
                  <a:pt x="383" y="1403"/>
                </a:cubicBezTo>
                <a:cubicBezTo>
                  <a:pt x="400" y="1470"/>
                  <a:pt x="400" y="1553"/>
                  <a:pt x="383" y="1637"/>
                </a:cubicBezTo>
                <a:cubicBezTo>
                  <a:pt x="345" y="1777"/>
                  <a:pt x="453" y="1887"/>
                  <a:pt x="580" y="1887"/>
                </a:cubicBezTo>
                <a:cubicBezTo>
                  <a:pt x="619" y="1887"/>
                  <a:pt x="661" y="1877"/>
                  <a:pt x="700" y="1853"/>
                </a:cubicBezTo>
                <a:cubicBezTo>
                  <a:pt x="733" y="1787"/>
                  <a:pt x="800" y="1753"/>
                  <a:pt x="850" y="1753"/>
                </a:cubicBezTo>
                <a:cubicBezTo>
                  <a:pt x="883" y="1770"/>
                  <a:pt x="983" y="1853"/>
                  <a:pt x="1000" y="1920"/>
                </a:cubicBezTo>
                <a:cubicBezTo>
                  <a:pt x="1014" y="1992"/>
                  <a:pt x="1092" y="2040"/>
                  <a:pt x="1178" y="2040"/>
                </a:cubicBezTo>
                <a:cubicBezTo>
                  <a:pt x="1191" y="2040"/>
                  <a:pt x="1204" y="2039"/>
                  <a:pt x="1216" y="2037"/>
                </a:cubicBezTo>
                <a:cubicBezTo>
                  <a:pt x="1316" y="2020"/>
                  <a:pt x="1400" y="1937"/>
                  <a:pt x="1383" y="1853"/>
                </a:cubicBezTo>
                <a:cubicBezTo>
                  <a:pt x="1366" y="1787"/>
                  <a:pt x="1383" y="1703"/>
                  <a:pt x="1416" y="1687"/>
                </a:cubicBezTo>
                <a:cubicBezTo>
                  <a:pt x="1450" y="1670"/>
                  <a:pt x="1491" y="1662"/>
                  <a:pt x="1533" y="1662"/>
                </a:cubicBezTo>
                <a:cubicBezTo>
                  <a:pt x="1575" y="1662"/>
                  <a:pt x="1616" y="1670"/>
                  <a:pt x="1650" y="1687"/>
                </a:cubicBezTo>
                <a:cubicBezTo>
                  <a:pt x="1663" y="1689"/>
                  <a:pt x="1677" y="1690"/>
                  <a:pt x="1690" y="1690"/>
                </a:cubicBezTo>
                <a:cubicBezTo>
                  <a:pt x="1854" y="1690"/>
                  <a:pt x="1976" y="1509"/>
                  <a:pt x="1883" y="1370"/>
                </a:cubicBezTo>
                <a:cubicBezTo>
                  <a:pt x="1816" y="1320"/>
                  <a:pt x="1766" y="1253"/>
                  <a:pt x="1783" y="1220"/>
                </a:cubicBezTo>
                <a:cubicBezTo>
                  <a:pt x="1816" y="1137"/>
                  <a:pt x="1866" y="1087"/>
                  <a:pt x="1950" y="1053"/>
                </a:cubicBezTo>
                <a:cubicBezTo>
                  <a:pt x="2033" y="1020"/>
                  <a:pt x="2083" y="937"/>
                  <a:pt x="2066" y="853"/>
                </a:cubicBezTo>
                <a:cubicBezTo>
                  <a:pt x="2051" y="749"/>
                  <a:pt x="1983" y="684"/>
                  <a:pt x="1908" y="684"/>
                </a:cubicBezTo>
                <a:cubicBezTo>
                  <a:pt x="1900" y="684"/>
                  <a:pt x="1892" y="685"/>
                  <a:pt x="1883" y="687"/>
                </a:cubicBezTo>
                <a:cubicBezTo>
                  <a:pt x="1861" y="691"/>
                  <a:pt x="1838" y="693"/>
                  <a:pt x="1817" y="693"/>
                </a:cubicBezTo>
                <a:cubicBezTo>
                  <a:pt x="1760" y="693"/>
                  <a:pt x="1712" y="678"/>
                  <a:pt x="1700" y="653"/>
                </a:cubicBezTo>
                <a:cubicBezTo>
                  <a:pt x="1666" y="570"/>
                  <a:pt x="1666" y="487"/>
                  <a:pt x="1700" y="420"/>
                </a:cubicBezTo>
                <a:cubicBezTo>
                  <a:pt x="1739" y="277"/>
                  <a:pt x="1626" y="155"/>
                  <a:pt x="1496" y="155"/>
                </a:cubicBezTo>
                <a:cubicBezTo>
                  <a:pt x="1458" y="155"/>
                  <a:pt x="1420" y="165"/>
                  <a:pt x="1383" y="187"/>
                </a:cubicBezTo>
                <a:cubicBezTo>
                  <a:pt x="1340" y="245"/>
                  <a:pt x="1296" y="290"/>
                  <a:pt x="1253" y="290"/>
                </a:cubicBezTo>
                <a:cubicBezTo>
                  <a:pt x="1246" y="290"/>
                  <a:pt x="1240" y="289"/>
                  <a:pt x="1233" y="287"/>
                </a:cubicBezTo>
                <a:cubicBezTo>
                  <a:pt x="1167" y="254"/>
                  <a:pt x="1100" y="204"/>
                  <a:pt x="1083" y="120"/>
                </a:cubicBezTo>
                <a:cubicBezTo>
                  <a:pt x="1054" y="48"/>
                  <a:pt x="987" y="0"/>
                  <a:pt x="90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40"/>
          <p:cNvSpPr/>
          <p:nvPr/>
        </p:nvSpPr>
        <p:spPr>
          <a:xfrm>
            <a:off x="5523493" y="3162984"/>
            <a:ext cx="119726" cy="116681"/>
          </a:xfrm>
          <a:custGeom>
            <a:avLst/>
            <a:gdLst/>
            <a:ahLst/>
            <a:cxnLst/>
            <a:rect l="l" t="t" r="r" b="b"/>
            <a:pathLst>
              <a:path w="1651" h="1609" extrusionOk="0">
                <a:moveTo>
                  <a:pt x="808" y="531"/>
                </a:moveTo>
                <a:cubicBezTo>
                  <a:pt x="852" y="531"/>
                  <a:pt x="900" y="543"/>
                  <a:pt x="950" y="571"/>
                </a:cubicBezTo>
                <a:cubicBezTo>
                  <a:pt x="1213" y="702"/>
                  <a:pt x="1080" y="1062"/>
                  <a:pt x="832" y="1062"/>
                </a:cubicBezTo>
                <a:cubicBezTo>
                  <a:pt x="796" y="1062"/>
                  <a:pt x="757" y="1054"/>
                  <a:pt x="717" y="1037"/>
                </a:cubicBezTo>
                <a:cubicBezTo>
                  <a:pt x="434" y="910"/>
                  <a:pt x="560" y="531"/>
                  <a:pt x="808" y="531"/>
                </a:cubicBezTo>
                <a:close/>
                <a:moveTo>
                  <a:pt x="725" y="0"/>
                </a:moveTo>
                <a:cubicBezTo>
                  <a:pt x="712" y="0"/>
                  <a:pt x="698" y="1"/>
                  <a:pt x="684" y="4"/>
                </a:cubicBezTo>
                <a:cubicBezTo>
                  <a:pt x="601" y="21"/>
                  <a:pt x="551" y="88"/>
                  <a:pt x="567" y="138"/>
                </a:cubicBezTo>
                <a:cubicBezTo>
                  <a:pt x="567" y="204"/>
                  <a:pt x="567" y="271"/>
                  <a:pt x="534" y="288"/>
                </a:cubicBezTo>
                <a:cubicBezTo>
                  <a:pt x="501" y="296"/>
                  <a:pt x="467" y="300"/>
                  <a:pt x="436" y="300"/>
                </a:cubicBezTo>
                <a:cubicBezTo>
                  <a:pt x="405" y="300"/>
                  <a:pt x="376" y="296"/>
                  <a:pt x="351" y="288"/>
                </a:cubicBezTo>
                <a:cubicBezTo>
                  <a:pt x="332" y="281"/>
                  <a:pt x="314" y="278"/>
                  <a:pt x="296" y="278"/>
                </a:cubicBezTo>
                <a:cubicBezTo>
                  <a:pt x="171" y="278"/>
                  <a:pt x="80" y="421"/>
                  <a:pt x="167" y="537"/>
                </a:cubicBezTo>
                <a:cubicBezTo>
                  <a:pt x="217" y="571"/>
                  <a:pt x="251" y="621"/>
                  <a:pt x="251" y="654"/>
                </a:cubicBezTo>
                <a:cubicBezTo>
                  <a:pt x="217" y="704"/>
                  <a:pt x="167" y="754"/>
                  <a:pt x="117" y="771"/>
                </a:cubicBezTo>
                <a:cubicBezTo>
                  <a:pt x="51" y="804"/>
                  <a:pt x="1" y="871"/>
                  <a:pt x="34" y="937"/>
                </a:cubicBezTo>
                <a:cubicBezTo>
                  <a:pt x="49" y="1012"/>
                  <a:pt x="91" y="1073"/>
                  <a:pt x="147" y="1073"/>
                </a:cubicBezTo>
                <a:cubicBezTo>
                  <a:pt x="154" y="1073"/>
                  <a:pt x="160" y="1072"/>
                  <a:pt x="167" y="1071"/>
                </a:cubicBezTo>
                <a:cubicBezTo>
                  <a:pt x="234" y="1071"/>
                  <a:pt x="284" y="1071"/>
                  <a:pt x="301" y="1104"/>
                </a:cubicBezTo>
                <a:cubicBezTo>
                  <a:pt x="334" y="1171"/>
                  <a:pt x="334" y="1221"/>
                  <a:pt x="301" y="1287"/>
                </a:cubicBezTo>
                <a:cubicBezTo>
                  <a:pt x="262" y="1403"/>
                  <a:pt x="362" y="1498"/>
                  <a:pt x="463" y="1498"/>
                </a:cubicBezTo>
                <a:cubicBezTo>
                  <a:pt x="493" y="1498"/>
                  <a:pt x="524" y="1490"/>
                  <a:pt x="551" y="1471"/>
                </a:cubicBezTo>
                <a:cubicBezTo>
                  <a:pt x="584" y="1421"/>
                  <a:pt x="634" y="1387"/>
                  <a:pt x="667" y="1387"/>
                </a:cubicBezTo>
                <a:cubicBezTo>
                  <a:pt x="734" y="1404"/>
                  <a:pt x="767" y="1454"/>
                  <a:pt x="801" y="1521"/>
                </a:cubicBezTo>
                <a:cubicBezTo>
                  <a:pt x="801" y="1576"/>
                  <a:pt x="858" y="1608"/>
                  <a:pt x="925" y="1608"/>
                </a:cubicBezTo>
                <a:cubicBezTo>
                  <a:pt x="939" y="1608"/>
                  <a:pt x="953" y="1607"/>
                  <a:pt x="967" y="1604"/>
                </a:cubicBezTo>
                <a:cubicBezTo>
                  <a:pt x="1050" y="1587"/>
                  <a:pt x="1100" y="1521"/>
                  <a:pt x="1100" y="1471"/>
                </a:cubicBezTo>
                <a:cubicBezTo>
                  <a:pt x="1084" y="1404"/>
                  <a:pt x="1100" y="1337"/>
                  <a:pt x="1134" y="1337"/>
                </a:cubicBezTo>
                <a:cubicBezTo>
                  <a:pt x="1163" y="1318"/>
                  <a:pt x="1198" y="1310"/>
                  <a:pt x="1235" y="1310"/>
                </a:cubicBezTo>
                <a:cubicBezTo>
                  <a:pt x="1262" y="1310"/>
                  <a:pt x="1289" y="1314"/>
                  <a:pt x="1317" y="1321"/>
                </a:cubicBezTo>
                <a:cubicBezTo>
                  <a:pt x="1336" y="1327"/>
                  <a:pt x="1354" y="1330"/>
                  <a:pt x="1371" y="1330"/>
                </a:cubicBezTo>
                <a:cubicBezTo>
                  <a:pt x="1493" y="1330"/>
                  <a:pt x="1571" y="1187"/>
                  <a:pt x="1484" y="1071"/>
                </a:cubicBezTo>
                <a:cubicBezTo>
                  <a:pt x="1434" y="1037"/>
                  <a:pt x="1400" y="987"/>
                  <a:pt x="1400" y="954"/>
                </a:cubicBezTo>
                <a:cubicBezTo>
                  <a:pt x="1434" y="904"/>
                  <a:pt x="1484" y="854"/>
                  <a:pt x="1534" y="837"/>
                </a:cubicBezTo>
                <a:cubicBezTo>
                  <a:pt x="1617" y="804"/>
                  <a:pt x="1650" y="737"/>
                  <a:pt x="1634" y="671"/>
                </a:cubicBezTo>
                <a:cubicBezTo>
                  <a:pt x="1619" y="596"/>
                  <a:pt x="1564" y="535"/>
                  <a:pt x="1505" y="535"/>
                </a:cubicBezTo>
                <a:cubicBezTo>
                  <a:pt x="1498" y="535"/>
                  <a:pt x="1491" y="536"/>
                  <a:pt x="1484" y="537"/>
                </a:cubicBezTo>
                <a:cubicBezTo>
                  <a:pt x="1417" y="537"/>
                  <a:pt x="1367" y="537"/>
                  <a:pt x="1350" y="504"/>
                </a:cubicBezTo>
                <a:cubicBezTo>
                  <a:pt x="1317" y="454"/>
                  <a:pt x="1317" y="388"/>
                  <a:pt x="1350" y="321"/>
                </a:cubicBezTo>
                <a:cubicBezTo>
                  <a:pt x="1387" y="211"/>
                  <a:pt x="1298" y="110"/>
                  <a:pt x="1202" y="110"/>
                </a:cubicBezTo>
                <a:cubicBezTo>
                  <a:pt x="1167" y="110"/>
                  <a:pt x="1132" y="123"/>
                  <a:pt x="1100" y="154"/>
                </a:cubicBezTo>
                <a:cubicBezTo>
                  <a:pt x="1073" y="195"/>
                  <a:pt x="1034" y="225"/>
                  <a:pt x="1003" y="225"/>
                </a:cubicBezTo>
                <a:cubicBezTo>
                  <a:pt x="996" y="225"/>
                  <a:pt x="990" y="224"/>
                  <a:pt x="984" y="221"/>
                </a:cubicBezTo>
                <a:cubicBezTo>
                  <a:pt x="917" y="204"/>
                  <a:pt x="884" y="154"/>
                  <a:pt x="867" y="88"/>
                </a:cubicBezTo>
                <a:cubicBezTo>
                  <a:pt x="840" y="32"/>
                  <a:pt x="789" y="0"/>
                  <a:pt x="72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40"/>
          <p:cNvSpPr/>
          <p:nvPr/>
        </p:nvSpPr>
        <p:spPr>
          <a:xfrm>
            <a:off x="3781099" y="2413181"/>
            <a:ext cx="315451" cy="310085"/>
          </a:xfrm>
          <a:custGeom>
            <a:avLst/>
            <a:gdLst/>
            <a:ahLst/>
            <a:cxnLst/>
            <a:rect l="l" t="t" r="r" b="b"/>
            <a:pathLst>
              <a:path w="4350" h="4276" extrusionOk="0">
                <a:moveTo>
                  <a:pt x="2179" y="1435"/>
                </a:moveTo>
                <a:cubicBezTo>
                  <a:pt x="2784" y="1435"/>
                  <a:pt x="3119" y="2193"/>
                  <a:pt x="2667" y="2629"/>
                </a:cubicBezTo>
                <a:cubicBezTo>
                  <a:pt x="2526" y="2770"/>
                  <a:pt x="2343" y="2841"/>
                  <a:pt x="2159" y="2841"/>
                </a:cubicBezTo>
                <a:cubicBezTo>
                  <a:pt x="2060" y="2841"/>
                  <a:pt x="1961" y="2820"/>
                  <a:pt x="1867" y="2779"/>
                </a:cubicBezTo>
                <a:cubicBezTo>
                  <a:pt x="1251" y="2479"/>
                  <a:pt x="1384" y="1563"/>
                  <a:pt x="2051" y="1446"/>
                </a:cubicBezTo>
                <a:cubicBezTo>
                  <a:pt x="2094" y="1439"/>
                  <a:pt x="2137" y="1435"/>
                  <a:pt x="2179" y="1435"/>
                </a:cubicBezTo>
                <a:close/>
                <a:moveTo>
                  <a:pt x="1913" y="1"/>
                </a:moveTo>
                <a:cubicBezTo>
                  <a:pt x="1881" y="1"/>
                  <a:pt x="1849" y="5"/>
                  <a:pt x="1817" y="13"/>
                </a:cubicBezTo>
                <a:cubicBezTo>
                  <a:pt x="1601" y="47"/>
                  <a:pt x="1434" y="230"/>
                  <a:pt x="1467" y="380"/>
                </a:cubicBezTo>
                <a:cubicBezTo>
                  <a:pt x="1484" y="547"/>
                  <a:pt x="1467" y="713"/>
                  <a:pt x="1384" y="763"/>
                </a:cubicBezTo>
                <a:cubicBezTo>
                  <a:pt x="1314" y="786"/>
                  <a:pt x="1238" y="799"/>
                  <a:pt x="1160" y="799"/>
                </a:cubicBezTo>
                <a:cubicBezTo>
                  <a:pt x="1071" y="799"/>
                  <a:pt x="981" y="782"/>
                  <a:pt x="901" y="747"/>
                </a:cubicBezTo>
                <a:cubicBezTo>
                  <a:pt x="845" y="723"/>
                  <a:pt x="790" y="713"/>
                  <a:pt x="737" y="713"/>
                </a:cubicBezTo>
                <a:cubicBezTo>
                  <a:pt x="415" y="713"/>
                  <a:pt x="191" y="1110"/>
                  <a:pt x="434" y="1396"/>
                </a:cubicBezTo>
                <a:cubicBezTo>
                  <a:pt x="568" y="1496"/>
                  <a:pt x="651" y="1646"/>
                  <a:pt x="634" y="1713"/>
                </a:cubicBezTo>
                <a:cubicBezTo>
                  <a:pt x="568" y="1880"/>
                  <a:pt x="434" y="1996"/>
                  <a:pt x="284" y="2046"/>
                </a:cubicBezTo>
                <a:cubicBezTo>
                  <a:pt x="101" y="2113"/>
                  <a:pt x="1" y="2313"/>
                  <a:pt x="51" y="2496"/>
                </a:cubicBezTo>
                <a:cubicBezTo>
                  <a:pt x="81" y="2708"/>
                  <a:pt x="235" y="2851"/>
                  <a:pt x="375" y="2851"/>
                </a:cubicBezTo>
                <a:cubicBezTo>
                  <a:pt x="389" y="2851"/>
                  <a:pt x="404" y="2849"/>
                  <a:pt x="418" y="2846"/>
                </a:cubicBezTo>
                <a:cubicBezTo>
                  <a:pt x="451" y="2842"/>
                  <a:pt x="487" y="2840"/>
                  <a:pt x="522" y="2840"/>
                </a:cubicBezTo>
                <a:cubicBezTo>
                  <a:pt x="642" y="2840"/>
                  <a:pt x="758" y="2865"/>
                  <a:pt x="784" y="2929"/>
                </a:cubicBezTo>
                <a:cubicBezTo>
                  <a:pt x="851" y="3096"/>
                  <a:pt x="851" y="3263"/>
                  <a:pt x="784" y="3413"/>
                </a:cubicBezTo>
                <a:cubicBezTo>
                  <a:pt x="661" y="3720"/>
                  <a:pt x="902" y="3992"/>
                  <a:pt x="1170" y="3992"/>
                </a:cubicBezTo>
                <a:cubicBezTo>
                  <a:pt x="1265" y="3992"/>
                  <a:pt x="1364" y="3958"/>
                  <a:pt x="1451" y="3879"/>
                </a:cubicBezTo>
                <a:cubicBezTo>
                  <a:pt x="1527" y="3757"/>
                  <a:pt x="1659" y="3677"/>
                  <a:pt x="1745" y="3677"/>
                </a:cubicBezTo>
                <a:cubicBezTo>
                  <a:pt x="1753" y="3677"/>
                  <a:pt x="1760" y="3678"/>
                  <a:pt x="1767" y="3679"/>
                </a:cubicBezTo>
                <a:cubicBezTo>
                  <a:pt x="1917" y="3746"/>
                  <a:pt x="2034" y="3879"/>
                  <a:pt x="2101" y="4029"/>
                </a:cubicBezTo>
                <a:cubicBezTo>
                  <a:pt x="2156" y="4181"/>
                  <a:pt x="2302" y="4275"/>
                  <a:pt x="2454" y="4275"/>
                </a:cubicBezTo>
                <a:cubicBezTo>
                  <a:pt x="2486" y="4275"/>
                  <a:pt x="2519" y="4271"/>
                  <a:pt x="2550" y="4262"/>
                </a:cubicBezTo>
                <a:cubicBezTo>
                  <a:pt x="2750" y="4212"/>
                  <a:pt x="2917" y="4046"/>
                  <a:pt x="2900" y="3896"/>
                </a:cubicBezTo>
                <a:cubicBezTo>
                  <a:pt x="2867" y="3729"/>
                  <a:pt x="2900" y="3563"/>
                  <a:pt x="2967" y="3513"/>
                </a:cubicBezTo>
                <a:cubicBezTo>
                  <a:pt x="3033" y="3493"/>
                  <a:pt x="3098" y="3483"/>
                  <a:pt x="3163" y="3483"/>
                </a:cubicBezTo>
                <a:cubicBezTo>
                  <a:pt x="3262" y="3483"/>
                  <a:pt x="3359" y="3505"/>
                  <a:pt x="3450" y="3546"/>
                </a:cubicBezTo>
                <a:cubicBezTo>
                  <a:pt x="3502" y="3565"/>
                  <a:pt x="3552" y="3574"/>
                  <a:pt x="3601" y="3574"/>
                </a:cubicBezTo>
                <a:cubicBezTo>
                  <a:pt x="3930" y="3574"/>
                  <a:pt x="4164" y="3170"/>
                  <a:pt x="3917" y="2879"/>
                </a:cubicBezTo>
                <a:cubicBezTo>
                  <a:pt x="3783" y="2779"/>
                  <a:pt x="3683" y="2646"/>
                  <a:pt x="3700" y="2563"/>
                </a:cubicBezTo>
                <a:cubicBezTo>
                  <a:pt x="3767" y="2413"/>
                  <a:pt x="3900" y="2279"/>
                  <a:pt x="4067" y="2229"/>
                </a:cubicBezTo>
                <a:cubicBezTo>
                  <a:pt x="4250" y="2163"/>
                  <a:pt x="4350" y="1963"/>
                  <a:pt x="4300" y="1780"/>
                </a:cubicBezTo>
                <a:cubicBezTo>
                  <a:pt x="4270" y="1582"/>
                  <a:pt x="4114" y="1425"/>
                  <a:pt x="3960" y="1425"/>
                </a:cubicBezTo>
                <a:cubicBezTo>
                  <a:pt x="3946" y="1425"/>
                  <a:pt x="3931" y="1427"/>
                  <a:pt x="3917" y="1430"/>
                </a:cubicBezTo>
                <a:cubicBezTo>
                  <a:pt x="3872" y="1439"/>
                  <a:pt x="3827" y="1443"/>
                  <a:pt x="3785" y="1443"/>
                </a:cubicBezTo>
                <a:cubicBezTo>
                  <a:pt x="3670" y="1443"/>
                  <a:pt x="3575" y="1412"/>
                  <a:pt x="3550" y="1363"/>
                </a:cubicBezTo>
                <a:cubicBezTo>
                  <a:pt x="3484" y="1196"/>
                  <a:pt x="3500" y="1030"/>
                  <a:pt x="3567" y="863"/>
                </a:cubicBezTo>
                <a:cubicBezTo>
                  <a:pt x="3691" y="564"/>
                  <a:pt x="3444" y="294"/>
                  <a:pt x="3172" y="294"/>
                </a:cubicBezTo>
                <a:cubicBezTo>
                  <a:pt x="3080" y="294"/>
                  <a:pt x="2985" y="325"/>
                  <a:pt x="2900" y="397"/>
                </a:cubicBezTo>
                <a:cubicBezTo>
                  <a:pt x="2824" y="534"/>
                  <a:pt x="2692" y="615"/>
                  <a:pt x="2606" y="615"/>
                </a:cubicBezTo>
                <a:cubicBezTo>
                  <a:pt x="2598" y="615"/>
                  <a:pt x="2591" y="615"/>
                  <a:pt x="2584" y="613"/>
                </a:cubicBezTo>
                <a:cubicBezTo>
                  <a:pt x="2434" y="547"/>
                  <a:pt x="2317" y="413"/>
                  <a:pt x="2267" y="247"/>
                </a:cubicBezTo>
                <a:cubicBezTo>
                  <a:pt x="2212" y="95"/>
                  <a:pt x="2066" y="1"/>
                  <a:pt x="191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69" name="Google Shape;1069;p40"/>
          <p:cNvCxnSpPr>
            <a:stCxn id="1070" idx="4"/>
            <a:endCxn id="1071" idx="3"/>
          </p:cNvCxnSpPr>
          <p:nvPr/>
        </p:nvCxnSpPr>
        <p:spPr>
          <a:xfrm rot="5400000" flipH="1">
            <a:off x="3617763" y="2027225"/>
            <a:ext cx="667500" cy="4096200"/>
          </a:xfrm>
          <a:prstGeom prst="curvedConnector4">
            <a:avLst>
              <a:gd name="adj1" fmla="val -35674"/>
              <a:gd name="adj2" fmla="val 54729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71" name="Google Shape;1071;p40"/>
          <p:cNvSpPr/>
          <p:nvPr/>
        </p:nvSpPr>
        <p:spPr>
          <a:xfrm>
            <a:off x="502929" y="3351862"/>
            <a:ext cx="1400400" cy="7794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0" name="Google Shape;1070;p40"/>
          <p:cNvSpPr/>
          <p:nvPr/>
        </p:nvSpPr>
        <p:spPr>
          <a:xfrm>
            <a:off x="5612313" y="3634475"/>
            <a:ext cx="774600" cy="774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72" name="Google Shape;1072;p40"/>
          <p:cNvCxnSpPr>
            <a:stCxn id="1070" idx="7"/>
            <a:endCxn id="967" idx="1"/>
          </p:cNvCxnSpPr>
          <p:nvPr/>
        </p:nvCxnSpPr>
        <p:spPr>
          <a:xfrm rot="-5400000">
            <a:off x="6388675" y="3267613"/>
            <a:ext cx="365100" cy="595500"/>
          </a:xfrm>
          <a:prstGeom prst="curvedConnector2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73" name="Google Shape;1073;p40"/>
          <p:cNvSpPr txBox="1"/>
          <p:nvPr/>
        </p:nvSpPr>
        <p:spPr>
          <a:xfrm>
            <a:off x="2700401" y="2349834"/>
            <a:ext cx="500100" cy="5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2000"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74" name="Google Shape;1074;p40"/>
          <p:cNvSpPr txBox="1"/>
          <p:nvPr/>
        </p:nvSpPr>
        <p:spPr>
          <a:xfrm>
            <a:off x="5749563" y="3764075"/>
            <a:ext cx="500100" cy="5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sz="2000"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75" name="Google Shape;1075;p40"/>
          <p:cNvSpPr/>
          <p:nvPr/>
        </p:nvSpPr>
        <p:spPr>
          <a:xfrm>
            <a:off x="4467455" y="2840438"/>
            <a:ext cx="386736" cy="170054"/>
          </a:xfrm>
          <a:custGeom>
            <a:avLst/>
            <a:gdLst/>
            <a:ahLst/>
            <a:cxnLst/>
            <a:rect l="l" t="t" r="r" b="b"/>
            <a:pathLst>
              <a:path w="5333" h="2345" extrusionOk="0">
                <a:moveTo>
                  <a:pt x="3450" y="403"/>
                </a:moveTo>
                <a:cubicBezTo>
                  <a:pt x="3450" y="403"/>
                  <a:pt x="3447" y="408"/>
                  <a:pt x="3442" y="415"/>
                </a:cubicBezTo>
                <a:lnTo>
                  <a:pt x="3442" y="415"/>
                </a:lnTo>
                <a:cubicBezTo>
                  <a:pt x="3441" y="403"/>
                  <a:pt x="3450" y="403"/>
                  <a:pt x="3450" y="403"/>
                </a:cubicBezTo>
                <a:close/>
                <a:moveTo>
                  <a:pt x="3274" y="484"/>
                </a:moveTo>
                <a:cubicBezTo>
                  <a:pt x="3279" y="484"/>
                  <a:pt x="3283" y="489"/>
                  <a:pt x="3283" y="503"/>
                </a:cubicBezTo>
                <a:cubicBezTo>
                  <a:pt x="3283" y="498"/>
                  <a:pt x="3283" y="496"/>
                  <a:pt x="3284" y="496"/>
                </a:cubicBezTo>
                <a:cubicBezTo>
                  <a:pt x="3284" y="496"/>
                  <a:pt x="3286" y="497"/>
                  <a:pt x="3288" y="499"/>
                </a:cubicBezTo>
                <a:lnTo>
                  <a:pt x="3288" y="499"/>
                </a:lnTo>
                <a:cubicBezTo>
                  <a:pt x="3286" y="501"/>
                  <a:pt x="3284" y="502"/>
                  <a:pt x="3283" y="503"/>
                </a:cubicBezTo>
                <a:cubicBezTo>
                  <a:pt x="3277" y="505"/>
                  <a:pt x="3273" y="506"/>
                  <a:pt x="3269" y="506"/>
                </a:cubicBezTo>
                <a:cubicBezTo>
                  <a:pt x="3252" y="506"/>
                  <a:pt x="3265" y="484"/>
                  <a:pt x="3274" y="484"/>
                </a:cubicBezTo>
                <a:close/>
                <a:moveTo>
                  <a:pt x="1700" y="753"/>
                </a:moveTo>
                <a:lnTo>
                  <a:pt x="1700" y="753"/>
                </a:lnTo>
                <a:cubicBezTo>
                  <a:pt x="1700" y="757"/>
                  <a:pt x="1699" y="758"/>
                  <a:pt x="1698" y="758"/>
                </a:cubicBezTo>
                <a:cubicBezTo>
                  <a:pt x="1698" y="758"/>
                  <a:pt x="1698" y="758"/>
                  <a:pt x="1697" y="757"/>
                </a:cubicBezTo>
                <a:lnTo>
                  <a:pt x="1697" y="757"/>
                </a:lnTo>
                <a:cubicBezTo>
                  <a:pt x="1698" y="756"/>
                  <a:pt x="1699" y="755"/>
                  <a:pt x="1700" y="753"/>
                </a:cubicBezTo>
                <a:close/>
                <a:moveTo>
                  <a:pt x="1760" y="791"/>
                </a:moveTo>
                <a:cubicBezTo>
                  <a:pt x="1813" y="840"/>
                  <a:pt x="1860" y="895"/>
                  <a:pt x="1906" y="952"/>
                </a:cubicBezTo>
                <a:lnTo>
                  <a:pt x="1906" y="952"/>
                </a:lnTo>
                <a:cubicBezTo>
                  <a:pt x="1856" y="908"/>
                  <a:pt x="1820" y="868"/>
                  <a:pt x="1783" y="820"/>
                </a:cubicBezTo>
                <a:cubicBezTo>
                  <a:pt x="1775" y="811"/>
                  <a:pt x="1767" y="801"/>
                  <a:pt x="1760" y="791"/>
                </a:cubicBezTo>
                <a:close/>
                <a:moveTo>
                  <a:pt x="3321" y="1"/>
                </a:moveTo>
                <a:cubicBezTo>
                  <a:pt x="3194" y="1"/>
                  <a:pt x="3067" y="65"/>
                  <a:pt x="2983" y="187"/>
                </a:cubicBezTo>
                <a:cubicBezTo>
                  <a:pt x="2833" y="420"/>
                  <a:pt x="2983" y="736"/>
                  <a:pt x="3116" y="936"/>
                </a:cubicBezTo>
                <a:cubicBezTo>
                  <a:pt x="3181" y="1034"/>
                  <a:pt x="3255" y="1124"/>
                  <a:pt x="3337" y="1207"/>
                </a:cubicBezTo>
                <a:lnTo>
                  <a:pt x="3337" y="1207"/>
                </a:lnTo>
                <a:cubicBezTo>
                  <a:pt x="3232" y="1301"/>
                  <a:pt x="3069" y="1334"/>
                  <a:pt x="2908" y="1334"/>
                </a:cubicBezTo>
                <a:cubicBezTo>
                  <a:pt x="2796" y="1334"/>
                  <a:pt x="2685" y="1318"/>
                  <a:pt x="2596" y="1295"/>
                </a:cubicBezTo>
                <a:lnTo>
                  <a:pt x="2596" y="1295"/>
                </a:lnTo>
                <a:cubicBezTo>
                  <a:pt x="2532" y="921"/>
                  <a:pt x="2322" y="579"/>
                  <a:pt x="2017" y="353"/>
                </a:cubicBezTo>
                <a:cubicBezTo>
                  <a:pt x="1914" y="282"/>
                  <a:pt x="1803" y="250"/>
                  <a:pt x="1696" y="250"/>
                </a:cubicBezTo>
                <a:cubicBezTo>
                  <a:pt x="1354" y="250"/>
                  <a:pt x="1059" y="580"/>
                  <a:pt x="1250" y="986"/>
                </a:cubicBezTo>
                <a:cubicBezTo>
                  <a:pt x="1400" y="1296"/>
                  <a:pt x="1713" y="1536"/>
                  <a:pt x="2066" y="1688"/>
                </a:cubicBezTo>
                <a:lnTo>
                  <a:pt x="2066" y="1688"/>
                </a:lnTo>
                <a:cubicBezTo>
                  <a:pt x="1988" y="1795"/>
                  <a:pt x="1839" y="1835"/>
                  <a:pt x="1680" y="1835"/>
                </a:cubicBezTo>
                <a:cubicBezTo>
                  <a:pt x="1496" y="1835"/>
                  <a:pt x="1299" y="1782"/>
                  <a:pt x="1184" y="1720"/>
                </a:cubicBezTo>
                <a:cubicBezTo>
                  <a:pt x="700" y="1486"/>
                  <a:pt x="550" y="820"/>
                  <a:pt x="550" y="337"/>
                </a:cubicBezTo>
                <a:cubicBezTo>
                  <a:pt x="550" y="170"/>
                  <a:pt x="421" y="87"/>
                  <a:pt x="292" y="87"/>
                </a:cubicBezTo>
                <a:cubicBezTo>
                  <a:pt x="163" y="87"/>
                  <a:pt x="34" y="170"/>
                  <a:pt x="34" y="337"/>
                </a:cubicBezTo>
                <a:lnTo>
                  <a:pt x="34" y="353"/>
                </a:lnTo>
                <a:cubicBezTo>
                  <a:pt x="0" y="1203"/>
                  <a:pt x="434" y="2186"/>
                  <a:pt x="1350" y="2319"/>
                </a:cubicBezTo>
                <a:cubicBezTo>
                  <a:pt x="1445" y="2336"/>
                  <a:pt x="1542" y="2345"/>
                  <a:pt x="1638" y="2345"/>
                </a:cubicBezTo>
                <a:cubicBezTo>
                  <a:pt x="2035" y="2345"/>
                  <a:pt x="2417" y="2196"/>
                  <a:pt x="2560" y="1837"/>
                </a:cubicBezTo>
                <a:lnTo>
                  <a:pt x="2560" y="1837"/>
                </a:lnTo>
                <a:cubicBezTo>
                  <a:pt x="2677" y="1859"/>
                  <a:pt x="2791" y="1870"/>
                  <a:pt x="2900" y="1870"/>
                </a:cubicBezTo>
                <a:cubicBezTo>
                  <a:pt x="3251" y="1870"/>
                  <a:pt x="3560" y="1745"/>
                  <a:pt x="3752" y="1527"/>
                </a:cubicBezTo>
                <a:lnTo>
                  <a:pt x="3752" y="1527"/>
                </a:lnTo>
                <a:cubicBezTo>
                  <a:pt x="3811" y="1561"/>
                  <a:pt x="3871" y="1592"/>
                  <a:pt x="3933" y="1620"/>
                </a:cubicBezTo>
                <a:cubicBezTo>
                  <a:pt x="4072" y="1686"/>
                  <a:pt x="4218" y="1718"/>
                  <a:pt x="4364" y="1718"/>
                </a:cubicBezTo>
                <a:cubicBezTo>
                  <a:pt x="4584" y="1718"/>
                  <a:pt x="4802" y="1644"/>
                  <a:pt x="4983" y="1503"/>
                </a:cubicBezTo>
                <a:cubicBezTo>
                  <a:pt x="5333" y="1186"/>
                  <a:pt x="5316" y="703"/>
                  <a:pt x="5116" y="320"/>
                </a:cubicBezTo>
                <a:cubicBezTo>
                  <a:pt x="5069" y="227"/>
                  <a:pt x="4994" y="188"/>
                  <a:pt x="4917" y="188"/>
                </a:cubicBezTo>
                <a:cubicBezTo>
                  <a:pt x="4745" y="188"/>
                  <a:pt x="4563" y="380"/>
                  <a:pt x="4666" y="586"/>
                </a:cubicBezTo>
                <a:cubicBezTo>
                  <a:pt x="4766" y="770"/>
                  <a:pt x="4783" y="1036"/>
                  <a:pt x="4583" y="1153"/>
                </a:cubicBezTo>
                <a:cubicBezTo>
                  <a:pt x="4509" y="1180"/>
                  <a:pt x="4436" y="1193"/>
                  <a:pt x="4364" y="1193"/>
                </a:cubicBezTo>
                <a:cubicBezTo>
                  <a:pt x="4255" y="1193"/>
                  <a:pt x="4149" y="1163"/>
                  <a:pt x="4050" y="1103"/>
                </a:cubicBezTo>
                <a:cubicBezTo>
                  <a:pt x="4018" y="1084"/>
                  <a:pt x="3987" y="1064"/>
                  <a:pt x="3956" y="1043"/>
                </a:cubicBezTo>
                <a:lnTo>
                  <a:pt x="3956" y="1043"/>
                </a:lnTo>
                <a:cubicBezTo>
                  <a:pt x="3964" y="947"/>
                  <a:pt x="3957" y="845"/>
                  <a:pt x="3933" y="736"/>
                </a:cubicBezTo>
                <a:cubicBezTo>
                  <a:pt x="3900" y="487"/>
                  <a:pt x="3783" y="287"/>
                  <a:pt x="3600" y="120"/>
                </a:cubicBezTo>
                <a:cubicBezTo>
                  <a:pt x="3519" y="40"/>
                  <a:pt x="3420" y="1"/>
                  <a:pt x="332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6" name="Google Shape;1076;p40"/>
          <p:cNvGrpSpPr/>
          <p:nvPr/>
        </p:nvGrpSpPr>
        <p:grpSpPr>
          <a:xfrm>
            <a:off x="5053491" y="1295205"/>
            <a:ext cx="2047800" cy="821622"/>
            <a:chOff x="448725" y="2553008"/>
            <a:chExt cx="2047800" cy="821622"/>
          </a:xfrm>
        </p:grpSpPr>
        <p:sp>
          <p:nvSpPr>
            <p:cNvPr id="1077" name="Google Shape;1077;p40"/>
            <p:cNvSpPr txBox="1"/>
            <p:nvPr/>
          </p:nvSpPr>
          <p:spPr>
            <a:xfrm flipH="1">
              <a:off x="1022016" y="2553008"/>
              <a:ext cx="901200" cy="33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</a:t>
              </a:r>
              <a:endParaRPr sz="13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078" name="Google Shape;1078;p40"/>
            <p:cNvSpPr txBox="1"/>
            <p:nvPr/>
          </p:nvSpPr>
          <p:spPr>
            <a:xfrm>
              <a:off x="448725" y="2780629"/>
              <a:ext cx="2047800" cy="59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It’s the smallest and innermost planet 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079" name="Google Shape;1079;p40"/>
          <p:cNvGrpSpPr/>
          <p:nvPr/>
        </p:nvGrpSpPr>
        <p:grpSpPr>
          <a:xfrm>
            <a:off x="1552529" y="1191024"/>
            <a:ext cx="2047800" cy="825503"/>
            <a:chOff x="445375" y="1254724"/>
            <a:chExt cx="2047800" cy="825503"/>
          </a:xfrm>
        </p:grpSpPr>
        <p:sp>
          <p:nvSpPr>
            <p:cNvPr id="1080" name="Google Shape;1080;p40"/>
            <p:cNvSpPr txBox="1"/>
            <p:nvPr/>
          </p:nvSpPr>
          <p:spPr>
            <a:xfrm>
              <a:off x="445375" y="1486227"/>
              <a:ext cx="2047800" cy="59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 is the second</a:t>
              </a:r>
              <a:b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</a:b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planet from the Sun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081" name="Google Shape;1081;p40"/>
            <p:cNvSpPr txBox="1"/>
            <p:nvPr/>
          </p:nvSpPr>
          <p:spPr>
            <a:xfrm flipH="1">
              <a:off x="998959" y="1254724"/>
              <a:ext cx="962700" cy="33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</a:t>
              </a:r>
              <a:endParaRPr sz="13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082" name="Google Shape;1082;p40"/>
          <p:cNvGrpSpPr/>
          <p:nvPr/>
        </p:nvGrpSpPr>
        <p:grpSpPr>
          <a:xfrm>
            <a:off x="179229" y="3330754"/>
            <a:ext cx="2047800" cy="821616"/>
            <a:chOff x="6642175" y="2594665"/>
            <a:chExt cx="2047800" cy="821616"/>
          </a:xfrm>
        </p:grpSpPr>
        <p:sp>
          <p:nvSpPr>
            <p:cNvPr id="1083" name="Google Shape;1083;p40"/>
            <p:cNvSpPr txBox="1"/>
            <p:nvPr/>
          </p:nvSpPr>
          <p:spPr>
            <a:xfrm>
              <a:off x="7215469" y="2594665"/>
              <a:ext cx="901200" cy="33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MARS</a:t>
              </a:r>
              <a:endParaRPr sz="13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084" name="Google Shape;1084;p40"/>
            <p:cNvSpPr txBox="1"/>
            <p:nvPr/>
          </p:nvSpPr>
          <p:spPr>
            <a:xfrm flipH="1">
              <a:off x="6642175" y="2822281"/>
              <a:ext cx="2047800" cy="59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The fourth planet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 from the Sun 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085" name="Google Shape;1085;p40"/>
          <p:cNvGrpSpPr/>
          <p:nvPr/>
        </p:nvGrpSpPr>
        <p:grpSpPr>
          <a:xfrm>
            <a:off x="6757429" y="2971565"/>
            <a:ext cx="2047800" cy="822220"/>
            <a:chOff x="6640625" y="3825268"/>
            <a:chExt cx="2047800" cy="822220"/>
          </a:xfrm>
        </p:grpSpPr>
        <p:sp>
          <p:nvSpPr>
            <p:cNvPr id="1086" name="Google Shape;1086;p40"/>
            <p:cNvSpPr txBox="1"/>
            <p:nvPr/>
          </p:nvSpPr>
          <p:spPr>
            <a:xfrm>
              <a:off x="7183168" y="3825268"/>
              <a:ext cx="962700" cy="33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PLUTO</a:t>
              </a:r>
              <a:endParaRPr sz="12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087" name="Google Shape;1087;p40"/>
            <p:cNvSpPr txBox="1"/>
            <p:nvPr/>
          </p:nvSpPr>
          <p:spPr>
            <a:xfrm flipH="1">
              <a:off x="6640625" y="4053489"/>
              <a:ext cx="2047800" cy="59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Pluto is now considered</a:t>
              </a:r>
              <a:b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</a:b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a dwarf planet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1088" name="Google Shape;1088;p40"/>
          <p:cNvSpPr txBox="1">
            <a:spLocks noGrp="1"/>
          </p:cNvSpPr>
          <p:nvPr>
            <p:ph type="ctrTitle"/>
          </p:nvPr>
        </p:nvSpPr>
        <p:spPr>
          <a:xfrm>
            <a:off x="311700" y="335325"/>
            <a:ext cx="8520600" cy="53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Brainstorming Infographics</a:t>
            </a:r>
            <a:endParaRPr sz="35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41"/>
          <p:cNvSpPr/>
          <p:nvPr/>
        </p:nvSpPr>
        <p:spPr>
          <a:xfrm>
            <a:off x="4295421" y="1401888"/>
            <a:ext cx="3703500" cy="611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4" name="Google Shape;1094;p41"/>
          <p:cNvSpPr/>
          <p:nvPr/>
        </p:nvSpPr>
        <p:spPr>
          <a:xfrm>
            <a:off x="1494791" y="1401919"/>
            <a:ext cx="2897700" cy="61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5" name="Google Shape;1095;p41"/>
          <p:cNvSpPr/>
          <p:nvPr/>
        </p:nvSpPr>
        <p:spPr>
          <a:xfrm>
            <a:off x="1129939" y="1336038"/>
            <a:ext cx="742800" cy="742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6" name="Google Shape;1096;p41"/>
          <p:cNvSpPr txBox="1"/>
          <p:nvPr/>
        </p:nvSpPr>
        <p:spPr>
          <a:xfrm>
            <a:off x="1201490" y="1442988"/>
            <a:ext cx="593700" cy="5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97" name="Google Shape;1097;p41"/>
          <p:cNvSpPr txBox="1"/>
          <p:nvPr/>
        </p:nvSpPr>
        <p:spPr>
          <a:xfrm>
            <a:off x="4834188" y="1499838"/>
            <a:ext cx="2730900" cy="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Venus has a beautiful name, but also a poisonous atmosphere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98" name="Google Shape;1098;p41"/>
          <p:cNvSpPr txBox="1"/>
          <p:nvPr/>
        </p:nvSpPr>
        <p:spPr>
          <a:xfrm>
            <a:off x="1872694" y="1522188"/>
            <a:ext cx="1354200" cy="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sz="1500"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99" name="Google Shape;1099;p41"/>
          <p:cNvSpPr txBox="1">
            <a:spLocks noGrp="1"/>
          </p:cNvSpPr>
          <p:nvPr>
            <p:ph type="ctrTitle"/>
          </p:nvPr>
        </p:nvSpPr>
        <p:spPr>
          <a:xfrm>
            <a:off x="311700" y="335325"/>
            <a:ext cx="8520600" cy="53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Brainstorming Infographics</a:t>
            </a:r>
            <a:endParaRPr sz="35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00" name="Google Shape;1100;p41"/>
          <p:cNvSpPr/>
          <p:nvPr/>
        </p:nvSpPr>
        <p:spPr>
          <a:xfrm>
            <a:off x="4302984" y="2308138"/>
            <a:ext cx="3703500" cy="611100"/>
          </a:xfrm>
          <a:prstGeom prst="rect">
            <a:avLst/>
          </a:prstGeom>
          <a:solidFill>
            <a:srgbClr val="FFEEE7">
              <a:alpha val="40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1" name="Google Shape;1101;p41"/>
          <p:cNvSpPr/>
          <p:nvPr/>
        </p:nvSpPr>
        <p:spPr>
          <a:xfrm>
            <a:off x="1502354" y="2308169"/>
            <a:ext cx="2897700" cy="611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2" name="Google Shape;1102;p41"/>
          <p:cNvSpPr/>
          <p:nvPr/>
        </p:nvSpPr>
        <p:spPr>
          <a:xfrm>
            <a:off x="1137502" y="2242288"/>
            <a:ext cx="742800" cy="7428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3" name="Google Shape;1103;p41"/>
          <p:cNvSpPr txBox="1"/>
          <p:nvPr/>
        </p:nvSpPr>
        <p:spPr>
          <a:xfrm>
            <a:off x="1209053" y="2349238"/>
            <a:ext cx="593700" cy="5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B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04" name="Google Shape;1104;p41"/>
          <p:cNvSpPr txBox="1"/>
          <p:nvPr/>
        </p:nvSpPr>
        <p:spPr>
          <a:xfrm>
            <a:off x="4841751" y="2406088"/>
            <a:ext cx="2730900" cy="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It’s the smallest and innermost planet in the Solar System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05" name="Google Shape;1105;p41"/>
          <p:cNvSpPr txBox="1"/>
          <p:nvPr/>
        </p:nvSpPr>
        <p:spPr>
          <a:xfrm>
            <a:off x="1880257" y="2428438"/>
            <a:ext cx="1354200" cy="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sz="1500"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06" name="Google Shape;1106;p41"/>
          <p:cNvSpPr/>
          <p:nvPr/>
        </p:nvSpPr>
        <p:spPr>
          <a:xfrm>
            <a:off x="4302984" y="3214388"/>
            <a:ext cx="3703500" cy="61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7" name="Google Shape;1107;p41"/>
          <p:cNvSpPr/>
          <p:nvPr/>
        </p:nvSpPr>
        <p:spPr>
          <a:xfrm>
            <a:off x="1502354" y="3214419"/>
            <a:ext cx="2897700" cy="611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8" name="Google Shape;1108;p41"/>
          <p:cNvSpPr/>
          <p:nvPr/>
        </p:nvSpPr>
        <p:spPr>
          <a:xfrm>
            <a:off x="1137502" y="3148538"/>
            <a:ext cx="742800" cy="7428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9" name="Google Shape;1109;p41"/>
          <p:cNvSpPr txBox="1"/>
          <p:nvPr/>
        </p:nvSpPr>
        <p:spPr>
          <a:xfrm>
            <a:off x="1209053" y="3255488"/>
            <a:ext cx="593700" cy="5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10" name="Google Shape;1110;p41"/>
          <p:cNvSpPr txBox="1"/>
          <p:nvPr/>
        </p:nvSpPr>
        <p:spPr>
          <a:xfrm>
            <a:off x="4841751" y="3312338"/>
            <a:ext cx="2730900" cy="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It’s the sixth planet from the Sun and the second-largest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11" name="Google Shape;1111;p41"/>
          <p:cNvSpPr txBox="1"/>
          <p:nvPr/>
        </p:nvSpPr>
        <p:spPr>
          <a:xfrm>
            <a:off x="1880257" y="3334688"/>
            <a:ext cx="1354200" cy="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 sz="1500"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12" name="Google Shape;1112;p41"/>
          <p:cNvSpPr/>
          <p:nvPr/>
        </p:nvSpPr>
        <p:spPr>
          <a:xfrm>
            <a:off x="4302984" y="4120638"/>
            <a:ext cx="3703500" cy="61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3" name="Google Shape;1113;p41"/>
          <p:cNvSpPr/>
          <p:nvPr/>
        </p:nvSpPr>
        <p:spPr>
          <a:xfrm>
            <a:off x="1502354" y="4120669"/>
            <a:ext cx="2897700" cy="61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4" name="Google Shape;1114;p41"/>
          <p:cNvSpPr/>
          <p:nvPr/>
        </p:nvSpPr>
        <p:spPr>
          <a:xfrm>
            <a:off x="1137502" y="4054788"/>
            <a:ext cx="742800" cy="742800"/>
          </a:xfrm>
          <a:prstGeom prst="ellipse">
            <a:avLst/>
          </a:prstGeom>
          <a:solidFill>
            <a:schemeClr val="accent4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5" name="Google Shape;1115;p41"/>
          <p:cNvSpPr txBox="1"/>
          <p:nvPr/>
        </p:nvSpPr>
        <p:spPr>
          <a:xfrm>
            <a:off x="1209053" y="4161738"/>
            <a:ext cx="593700" cy="5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16" name="Google Shape;1116;p41"/>
          <p:cNvSpPr txBox="1"/>
          <p:nvPr/>
        </p:nvSpPr>
        <p:spPr>
          <a:xfrm>
            <a:off x="4841751" y="4218588"/>
            <a:ext cx="2730900" cy="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It’s the fifth planet from the Sun and the largest in the Solar System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17" name="Google Shape;1117;p41"/>
          <p:cNvSpPr txBox="1"/>
          <p:nvPr/>
        </p:nvSpPr>
        <p:spPr>
          <a:xfrm>
            <a:off x="1880257" y="4240938"/>
            <a:ext cx="1354200" cy="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sz="1500"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2" name="Google Shape;1122;p42"/>
          <p:cNvCxnSpPr/>
          <p:nvPr/>
        </p:nvCxnSpPr>
        <p:spPr>
          <a:xfrm flipH="1">
            <a:off x="6602299" y="3334930"/>
            <a:ext cx="450900" cy="8148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3" name="Google Shape;1123;p42"/>
          <p:cNvCxnSpPr>
            <a:stCxn id="1124" idx="3"/>
          </p:cNvCxnSpPr>
          <p:nvPr/>
        </p:nvCxnSpPr>
        <p:spPr>
          <a:xfrm rot="10800000">
            <a:off x="2314612" y="3018937"/>
            <a:ext cx="4487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25" name="Google Shape;1125;p42"/>
          <p:cNvGrpSpPr/>
          <p:nvPr/>
        </p:nvGrpSpPr>
        <p:grpSpPr>
          <a:xfrm>
            <a:off x="5844182" y="3809155"/>
            <a:ext cx="1970922" cy="738903"/>
            <a:chOff x="3573775" y="3432054"/>
            <a:chExt cx="1970922" cy="738903"/>
          </a:xfrm>
        </p:grpSpPr>
        <p:sp>
          <p:nvSpPr>
            <p:cNvPr id="1126" name="Google Shape;1126;p42"/>
            <p:cNvSpPr/>
            <p:nvPr/>
          </p:nvSpPr>
          <p:spPr>
            <a:xfrm>
              <a:off x="3618875" y="3491454"/>
              <a:ext cx="1925822" cy="679503"/>
            </a:xfrm>
            <a:custGeom>
              <a:avLst/>
              <a:gdLst/>
              <a:ahLst/>
              <a:cxnLst/>
              <a:rect l="l" t="t" r="r" b="b"/>
              <a:pathLst>
                <a:path w="9166" h="3217" extrusionOk="0">
                  <a:moveTo>
                    <a:pt x="1617" y="1"/>
                  </a:moveTo>
                  <a:cubicBezTo>
                    <a:pt x="717" y="1"/>
                    <a:pt x="1" y="734"/>
                    <a:pt x="1" y="1617"/>
                  </a:cubicBezTo>
                  <a:cubicBezTo>
                    <a:pt x="1" y="2500"/>
                    <a:pt x="717" y="3217"/>
                    <a:pt x="1617" y="3217"/>
                  </a:cubicBezTo>
                  <a:lnTo>
                    <a:pt x="7549" y="3217"/>
                  </a:lnTo>
                  <a:cubicBezTo>
                    <a:pt x="8449" y="3217"/>
                    <a:pt x="9165" y="2500"/>
                    <a:pt x="9165" y="1617"/>
                  </a:cubicBezTo>
                  <a:cubicBezTo>
                    <a:pt x="9165" y="734"/>
                    <a:pt x="8449" y="1"/>
                    <a:pt x="75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2"/>
            <p:cNvSpPr/>
            <p:nvPr/>
          </p:nvSpPr>
          <p:spPr>
            <a:xfrm>
              <a:off x="3573775" y="3432054"/>
              <a:ext cx="1925822" cy="679503"/>
            </a:xfrm>
            <a:custGeom>
              <a:avLst/>
              <a:gdLst/>
              <a:ahLst/>
              <a:cxnLst/>
              <a:rect l="l" t="t" r="r" b="b"/>
              <a:pathLst>
                <a:path w="9166" h="3217" extrusionOk="0">
                  <a:moveTo>
                    <a:pt x="1617" y="1"/>
                  </a:moveTo>
                  <a:cubicBezTo>
                    <a:pt x="717" y="1"/>
                    <a:pt x="1" y="734"/>
                    <a:pt x="1" y="1617"/>
                  </a:cubicBezTo>
                  <a:cubicBezTo>
                    <a:pt x="1" y="2500"/>
                    <a:pt x="717" y="3217"/>
                    <a:pt x="1617" y="3217"/>
                  </a:cubicBezTo>
                  <a:lnTo>
                    <a:pt x="7549" y="3217"/>
                  </a:lnTo>
                  <a:cubicBezTo>
                    <a:pt x="8449" y="3217"/>
                    <a:pt x="9165" y="2500"/>
                    <a:pt x="9165" y="1617"/>
                  </a:cubicBezTo>
                  <a:cubicBezTo>
                    <a:pt x="9165" y="734"/>
                    <a:pt x="8449" y="1"/>
                    <a:pt x="7549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28" name="Google Shape;1128;p42"/>
          <p:cNvCxnSpPr/>
          <p:nvPr/>
        </p:nvCxnSpPr>
        <p:spPr>
          <a:xfrm>
            <a:off x="4573544" y="3324875"/>
            <a:ext cx="0" cy="9873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29" name="Google Shape;1129;p42"/>
          <p:cNvGrpSpPr/>
          <p:nvPr/>
        </p:nvGrpSpPr>
        <p:grpSpPr>
          <a:xfrm>
            <a:off x="3588082" y="3813046"/>
            <a:ext cx="1970922" cy="738903"/>
            <a:chOff x="3573775" y="3432054"/>
            <a:chExt cx="1970922" cy="738903"/>
          </a:xfrm>
        </p:grpSpPr>
        <p:sp>
          <p:nvSpPr>
            <p:cNvPr id="1130" name="Google Shape;1130;p42"/>
            <p:cNvSpPr/>
            <p:nvPr/>
          </p:nvSpPr>
          <p:spPr>
            <a:xfrm>
              <a:off x="3618875" y="3491454"/>
              <a:ext cx="1925822" cy="679503"/>
            </a:xfrm>
            <a:custGeom>
              <a:avLst/>
              <a:gdLst/>
              <a:ahLst/>
              <a:cxnLst/>
              <a:rect l="l" t="t" r="r" b="b"/>
              <a:pathLst>
                <a:path w="9166" h="3217" extrusionOk="0">
                  <a:moveTo>
                    <a:pt x="1617" y="1"/>
                  </a:moveTo>
                  <a:cubicBezTo>
                    <a:pt x="717" y="1"/>
                    <a:pt x="1" y="734"/>
                    <a:pt x="1" y="1617"/>
                  </a:cubicBezTo>
                  <a:cubicBezTo>
                    <a:pt x="1" y="2500"/>
                    <a:pt x="717" y="3217"/>
                    <a:pt x="1617" y="3217"/>
                  </a:cubicBezTo>
                  <a:lnTo>
                    <a:pt x="7549" y="3217"/>
                  </a:lnTo>
                  <a:cubicBezTo>
                    <a:pt x="8449" y="3217"/>
                    <a:pt x="9165" y="2500"/>
                    <a:pt x="9165" y="1617"/>
                  </a:cubicBezTo>
                  <a:cubicBezTo>
                    <a:pt x="9165" y="734"/>
                    <a:pt x="8449" y="1"/>
                    <a:pt x="7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2"/>
            <p:cNvSpPr/>
            <p:nvPr/>
          </p:nvSpPr>
          <p:spPr>
            <a:xfrm>
              <a:off x="3573775" y="3432054"/>
              <a:ext cx="1925822" cy="679503"/>
            </a:xfrm>
            <a:custGeom>
              <a:avLst/>
              <a:gdLst/>
              <a:ahLst/>
              <a:cxnLst/>
              <a:rect l="l" t="t" r="r" b="b"/>
              <a:pathLst>
                <a:path w="9166" h="3217" extrusionOk="0">
                  <a:moveTo>
                    <a:pt x="1617" y="1"/>
                  </a:moveTo>
                  <a:cubicBezTo>
                    <a:pt x="717" y="1"/>
                    <a:pt x="1" y="734"/>
                    <a:pt x="1" y="1617"/>
                  </a:cubicBezTo>
                  <a:cubicBezTo>
                    <a:pt x="1" y="2500"/>
                    <a:pt x="717" y="3217"/>
                    <a:pt x="1617" y="3217"/>
                  </a:cubicBezTo>
                  <a:lnTo>
                    <a:pt x="7549" y="3217"/>
                  </a:lnTo>
                  <a:cubicBezTo>
                    <a:pt x="8449" y="3217"/>
                    <a:pt x="9165" y="2500"/>
                    <a:pt x="9165" y="1617"/>
                  </a:cubicBezTo>
                  <a:cubicBezTo>
                    <a:pt x="9165" y="734"/>
                    <a:pt x="8449" y="1"/>
                    <a:pt x="7549" y="1"/>
                  </a:cubicBezTo>
                  <a:close/>
                </a:path>
              </a:pathLst>
            </a:custGeom>
            <a:solidFill>
              <a:schemeClr val="lt2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2" name="Google Shape;1132;p42"/>
          <p:cNvSpPr/>
          <p:nvPr/>
        </p:nvSpPr>
        <p:spPr>
          <a:xfrm>
            <a:off x="1228488" y="3872454"/>
            <a:ext cx="1925822" cy="679503"/>
          </a:xfrm>
          <a:custGeom>
            <a:avLst/>
            <a:gdLst/>
            <a:ahLst/>
            <a:cxnLst/>
            <a:rect l="l" t="t" r="r" b="b"/>
            <a:pathLst>
              <a:path w="9166" h="3217" extrusionOk="0">
                <a:moveTo>
                  <a:pt x="1617" y="1"/>
                </a:moveTo>
                <a:cubicBezTo>
                  <a:pt x="717" y="1"/>
                  <a:pt x="1" y="734"/>
                  <a:pt x="1" y="1617"/>
                </a:cubicBezTo>
                <a:cubicBezTo>
                  <a:pt x="1" y="2500"/>
                  <a:pt x="717" y="3217"/>
                  <a:pt x="1617" y="3217"/>
                </a:cubicBezTo>
                <a:lnTo>
                  <a:pt x="7549" y="3217"/>
                </a:lnTo>
                <a:cubicBezTo>
                  <a:pt x="8449" y="3217"/>
                  <a:pt x="9165" y="2500"/>
                  <a:pt x="9165" y="1617"/>
                </a:cubicBezTo>
                <a:cubicBezTo>
                  <a:pt x="9165" y="734"/>
                  <a:pt x="8449" y="1"/>
                  <a:pt x="754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33" name="Google Shape;1133;p42"/>
          <p:cNvCxnSpPr/>
          <p:nvPr/>
        </p:nvCxnSpPr>
        <p:spPr>
          <a:xfrm>
            <a:off x="1988499" y="3375605"/>
            <a:ext cx="450900" cy="8148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4" name="Google Shape;1134;p42"/>
          <p:cNvSpPr/>
          <p:nvPr/>
        </p:nvSpPr>
        <p:spPr>
          <a:xfrm>
            <a:off x="7299398" y="3000870"/>
            <a:ext cx="783979" cy="649801"/>
          </a:xfrm>
          <a:custGeom>
            <a:avLst/>
            <a:gdLst/>
            <a:ahLst/>
            <a:cxnLst/>
            <a:rect l="l" t="t" r="r" b="b"/>
            <a:pathLst>
              <a:path w="9832" h="8149" fill="none" extrusionOk="0">
                <a:moveTo>
                  <a:pt x="9831" y="8149"/>
                </a:moveTo>
                <a:lnTo>
                  <a:pt x="0" y="1"/>
                </a:lnTo>
              </a:path>
            </a:pathLst>
          </a:custGeom>
          <a:solidFill>
            <a:srgbClr val="FFE1E1"/>
          </a:solidFill>
          <a:ln w="15825" cap="flat" cmpd="sng">
            <a:solidFill>
              <a:schemeClr val="accent3"/>
            </a:solidFill>
            <a:prstDash val="solid"/>
            <a:miter lim="166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5" name="Google Shape;1135;p42"/>
          <p:cNvSpPr/>
          <p:nvPr/>
        </p:nvSpPr>
        <p:spPr>
          <a:xfrm>
            <a:off x="7326793" y="3001553"/>
            <a:ext cx="783979" cy="648446"/>
          </a:xfrm>
          <a:custGeom>
            <a:avLst/>
            <a:gdLst/>
            <a:ahLst/>
            <a:cxnLst/>
            <a:rect l="l" t="t" r="r" b="b"/>
            <a:pathLst>
              <a:path w="9832" h="8132" fill="none" extrusionOk="0">
                <a:moveTo>
                  <a:pt x="9831" y="8132"/>
                </a:moveTo>
                <a:lnTo>
                  <a:pt x="0" y="0"/>
                </a:lnTo>
              </a:path>
            </a:pathLst>
          </a:custGeom>
          <a:solidFill>
            <a:srgbClr val="FFE1E1"/>
          </a:solidFill>
          <a:ln w="15825" cap="flat" cmpd="sng">
            <a:solidFill>
              <a:schemeClr val="accent5"/>
            </a:solidFill>
            <a:prstDash val="solid"/>
            <a:miter lim="166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6" name="Google Shape;1136;p42"/>
          <p:cNvGrpSpPr/>
          <p:nvPr/>
        </p:nvGrpSpPr>
        <p:grpSpPr>
          <a:xfrm>
            <a:off x="7760163" y="3307231"/>
            <a:ext cx="607299" cy="607328"/>
            <a:chOff x="6892718" y="3585856"/>
            <a:chExt cx="764571" cy="764608"/>
          </a:xfrm>
        </p:grpSpPr>
        <p:sp>
          <p:nvSpPr>
            <p:cNvPr id="1137" name="Google Shape;1137;p42"/>
            <p:cNvSpPr/>
            <p:nvPr/>
          </p:nvSpPr>
          <p:spPr>
            <a:xfrm>
              <a:off x="6934481" y="3627720"/>
              <a:ext cx="722808" cy="722744"/>
            </a:xfrm>
            <a:custGeom>
              <a:avLst/>
              <a:gdLst/>
              <a:ahLst/>
              <a:cxnLst/>
              <a:rect l="l" t="t" r="r" b="b"/>
              <a:pathLst>
                <a:path w="7200" h="7199" extrusionOk="0">
                  <a:moveTo>
                    <a:pt x="3600" y="0"/>
                  </a:moveTo>
                  <a:cubicBezTo>
                    <a:pt x="1617" y="0"/>
                    <a:pt x="1" y="1617"/>
                    <a:pt x="1" y="3599"/>
                  </a:cubicBezTo>
                  <a:cubicBezTo>
                    <a:pt x="1" y="5582"/>
                    <a:pt x="1617" y="7199"/>
                    <a:pt x="3600" y="7199"/>
                  </a:cubicBezTo>
                  <a:cubicBezTo>
                    <a:pt x="5600" y="7199"/>
                    <a:pt x="7199" y="5582"/>
                    <a:pt x="7199" y="3599"/>
                  </a:cubicBezTo>
                  <a:cubicBezTo>
                    <a:pt x="7199" y="1617"/>
                    <a:pt x="5600" y="0"/>
                    <a:pt x="36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2"/>
            <p:cNvSpPr/>
            <p:nvPr/>
          </p:nvSpPr>
          <p:spPr>
            <a:xfrm>
              <a:off x="6892718" y="3585856"/>
              <a:ext cx="722708" cy="722744"/>
            </a:xfrm>
            <a:custGeom>
              <a:avLst/>
              <a:gdLst/>
              <a:ahLst/>
              <a:cxnLst/>
              <a:rect l="l" t="t" r="r" b="b"/>
              <a:pathLst>
                <a:path w="7199" h="7199" extrusionOk="0">
                  <a:moveTo>
                    <a:pt x="3600" y="1"/>
                  </a:moveTo>
                  <a:cubicBezTo>
                    <a:pt x="1617" y="1"/>
                    <a:pt x="0" y="1617"/>
                    <a:pt x="0" y="3600"/>
                  </a:cubicBezTo>
                  <a:cubicBezTo>
                    <a:pt x="0" y="5583"/>
                    <a:pt x="1617" y="7199"/>
                    <a:pt x="3600" y="7199"/>
                  </a:cubicBezTo>
                  <a:cubicBezTo>
                    <a:pt x="5599" y="7199"/>
                    <a:pt x="7199" y="5583"/>
                    <a:pt x="7199" y="3600"/>
                  </a:cubicBezTo>
                  <a:cubicBezTo>
                    <a:pt x="7199" y="1617"/>
                    <a:pt x="5599" y="1"/>
                    <a:pt x="36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2"/>
            <p:cNvSpPr/>
            <p:nvPr/>
          </p:nvSpPr>
          <p:spPr>
            <a:xfrm>
              <a:off x="6957973" y="3651112"/>
              <a:ext cx="593907" cy="592331"/>
            </a:xfrm>
            <a:custGeom>
              <a:avLst/>
              <a:gdLst/>
              <a:ahLst/>
              <a:cxnLst/>
              <a:rect l="l" t="t" r="r" b="b"/>
              <a:pathLst>
                <a:path w="5916" h="5900" extrusionOk="0">
                  <a:moveTo>
                    <a:pt x="2950" y="0"/>
                  </a:moveTo>
                  <a:cubicBezTo>
                    <a:pt x="1317" y="0"/>
                    <a:pt x="0" y="1317"/>
                    <a:pt x="0" y="2950"/>
                  </a:cubicBezTo>
                  <a:cubicBezTo>
                    <a:pt x="0" y="4583"/>
                    <a:pt x="1317" y="5899"/>
                    <a:pt x="2950" y="5899"/>
                  </a:cubicBezTo>
                  <a:cubicBezTo>
                    <a:pt x="4582" y="5899"/>
                    <a:pt x="5915" y="4583"/>
                    <a:pt x="5915" y="2950"/>
                  </a:cubicBezTo>
                  <a:cubicBezTo>
                    <a:pt x="5915" y="1317"/>
                    <a:pt x="4582" y="0"/>
                    <a:pt x="29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2"/>
            <p:cNvSpPr/>
            <p:nvPr/>
          </p:nvSpPr>
          <p:spPr>
            <a:xfrm>
              <a:off x="7157050" y="3985723"/>
              <a:ext cx="87038" cy="73790"/>
            </a:xfrm>
            <a:custGeom>
              <a:avLst/>
              <a:gdLst/>
              <a:ahLst/>
              <a:cxnLst/>
              <a:rect l="l" t="t" r="r" b="b"/>
              <a:pathLst>
                <a:path w="867" h="735" extrusionOk="0">
                  <a:moveTo>
                    <a:pt x="516" y="199"/>
                  </a:moveTo>
                  <a:cubicBezTo>
                    <a:pt x="733" y="199"/>
                    <a:pt x="728" y="534"/>
                    <a:pt x="500" y="550"/>
                  </a:cubicBezTo>
                  <a:cubicBezTo>
                    <a:pt x="267" y="550"/>
                    <a:pt x="267" y="200"/>
                    <a:pt x="500" y="200"/>
                  </a:cubicBezTo>
                  <a:cubicBezTo>
                    <a:pt x="505" y="200"/>
                    <a:pt x="511" y="199"/>
                    <a:pt x="516" y="199"/>
                  </a:cubicBezTo>
                  <a:close/>
                  <a:moveTo>
                    <a:pt x="500" y="0"/>
                  </a:moveTo>
                  <a:cubicBezTo>
                    <a:pt x="167" y="0"/>
                    <a:pt x="0" y="400"/>
                    <a:pt x="233" y="633"/>
                  </a:cubicBezTo>
                  <a:cubicBezTo>
                    <a:pt x="308" y="703"/>
                    <a:pt x="400" y="735"/>
                    <a:pt x="491" y="735"/>
                  </a:cubicBezTo>
                  <a:cubicBezTo>
                    <a:pt x="682" y="735"/>
                    <a:pt x="867" y="593"/>
                    <a:pt x="867" y="367"/>
                  </a:cubicBezTo>
                  <a:cubicBezTo>
                    <a:pt x="867" y="167"/>
                    <a:pt x="700" y="0"/>
                    <a:pt x="5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2"/>
            <p:cNvSpPr/>
            <p:nvPr/>
          </p:nvSpPr>
          <p:spPr>
            <a:xfrm>
              <a:off x="7247303" y="3985723"/>
              <a:ext cx="85432" cy="73790"/>
            </a:xfrm>
            <a:custGeom>
              <a:avLst/>
              <a:gdLst/>
              <a:ahLst/>
              <a:cxnLst/>
              <a:rect l="l" t="t" r="r" b="b"/>
              <a:pathLst>
                <a:path w="851" h="735" extrusionOk="0">
                  <a:moveTo>
                    <a:pt x="484" y="200"/>
                  </a:moveTo>
                  <a:cubicBezTo>
                    <a:pt x="717" y="200"/>
                    <a:pt x="717" y="550"/>
                    <a:pt x="484" y="550"/>
                  </a:cubicBezTo>
                  <a:cubicBezTo>
                    <a:pt x="251" y="550"/>
                    <a:pt x="251" y="200"/>
                    <a:pt x="484" y="200"/>
                  </a:cubicBezTo>
                  <a:close/>
                  <a:moveTo>
                    <a:pt x="484" y="0"/>
                  </a:moveTo>
                  <a:cubicBezTo>
                    <a:pt x="167" y="0"/>
                    <a:pt x="1" y="400"/>
                    <a:pt x="234" y="633"/>
                  </a:cubicBezTo>
                  <a:cubicBezTo>
                    <a:pt x="304" y="703"/>
                    <a:pt x="392" y="735"/>
                    <a:pt x="480" y="735"/>
                  </a:cubicBezTo>
                  <a:cubicBezTo>
                    <a:pt x="666" y="735"/>
                    <a:pt x="851" y="593"/>
                    <a:pt x="851" y="367"/>
                  </a:cubicBezTo>
                  <a:cubicBezTo>
                    <a:pt x="851" y="167"/>
                    <a:pt x="684" y="0"/>
                    <a:pt x="4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2"/>
            <p:cNvSpPr/>
            <p:nvPr/>
          </p:nvSpPr>
          <p:spPr>
            <a:xfrm>
              <a:off x="7148617" y="3788249"/>
              <a:ext cx="252682" cy="179105"/>
            </a:xfrm>
            <a:custGeom>
              <a:avLst/>
              <a:gdLst/>
              <a:ahLst/>
              <a:cxnLst/>
              <a:rect l="l" t="t" r="r" b="b"/>
              <a:pathLst>
                <a:path w="2517" h="1784" extrusionOk="0">
                  <a:moveTo>
                    <a:pt x="1750" y="767"/>
                  </a:moveTo>
                  <a:lnTo>
                    <a:pt x="1517" y="1534"/>
                  </a:lnTo>
                  <a:lnTo>
                    <a:pt x="467" y="1534"/>
                  </a:lnTo>
                  <a:lnTo>
                    <a:pt x="284" y="767"/>
                  </a:lnTo>
                  <a:close/>
                  <a:moveTo>
                    <a:pt x="2034" y="1"/>
                  </a:moveTo>
                  <a:cubicBezTo>
                    <a:pt x="1984" y="1"/>
                    <a:pt x="1934" y="67"/>
                    <a:pt x="1917" y="117"/>
                  </a:cubicBezTo>
                  <a:lnTo>
                    <a:pt x="1817" y="501"/>
                  </a:lnTo>
                  <a:lnTo>
                    <a:pt x="84" y="501"/>
                  </a:lnTo>
                  <a:cubicBezTo>
                    <a:pt x="51" y="501"/>
                    <a:pt x="17" y="501"/>
                    <a:pt x="1" y="567"/>
                  </a:cubicBezTo>
                  <a:cubicBezTo>
                    <a:pt x="1" y="601"/>
                    <a:pt x="301" y="1684"/>
                    <a:pt x="301" y="1684"/>
                  </a:cubicBezTo>
                  <a:cubicBezTo>
                    <a:pt x="317" y="1717"/>
                    <a:pt x="351" y="1784"/>
                    <a:pt x="401" y="1784"/>
                  </a:cubicBezTo>
                  <a:lnTo>
                    <a:pt x="1650" y="1784"/>
                  </a:lnTo>
                  <a:cubicBezTo>
                    <a:pt x="1700" y="1750"/>
                    <a:pt x="1734" y="1717"/>
                    <a:pt x="1750" y="1667"/>
                  </a:cubicBezTo>
                  <a:lnTo>
                    <a:pt x="2134" y="251"/>
                  </a:lnTo>
                  <a:lnTo>
                    <a:pt x="2367" y="251"/>
                  </a:lnTo>
                  <a:cubicBezTo>
                    <a:pt x="2517" y="234"/>
                    <a:pt x="2517" y="18"/>
                    <a:pt x="23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3" name="Google Shape;1143;p42"/>
          <p:cNvSpPr/>
          <p:nvPr/>
        </p:nvSpPr>
        <p:spPr>
          <a:xfrm>
            <a:off x="7326793" y="2266758"/>
            <a:ext cx="737492" cy="736160"/>
          </a:xfrm>
          <a:custGeom>
            <a:avLst/>
            <a:gdLst/>
            <a:ahLst/>
            <a:cxnLst/>
            <a:rect l="l" t="t" r="r" b="b"/>
            <a:pathLst>
              <a:path w="9249" h="9232" fill="none" extrusionOk="0">
                <a:moveTo>
                  <a:pt x="9248" y="1"/>
                </a:moveTo>
                <a:lnTo>
                  <a:pt x="0" y="9232"/>
                </a:lnTo>
              </a:path>
            </a:pathLst>
          </a:custGeom>
          <a:noFill/>
          <a:ln w="15825" cap="flat" cmpd="sng">
            <a:solidFill>
              <a:schemeClr val="accent5"/>
            </a:solidFill>
            <a:prstDash val="solid"/>
            <a:miter lim="166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4" name="Google Shape;1144;p42"/>
          <p:cNvSpPr/>
          <p:nvPr/>
        </p:nvSpPr>
        <p:spPr>
          <a:xfrm>
            <a:off x="7328069" y="1989106"/>
            <a:ext cx="63870" cy="1015170"/>
          </a:xfrm>
          <a:custGeom>
            <a:avLst/>
            <a:gdLst/>
            <a:ahLst/>
            <a:cxnLst/>
            <a:rect l="l" t="t" r="r" b="b"/>
            <a:pathLst>
              <a:path w="801" h="12731" fill="none" extrusionOk="0">
                <a:moveTo>
                  <a:pt x="801" y="0"/>
                </a:moveTo>
                <a:lnTo>
                  <a:pt x="1" y="12731"/>
                </a:lnTo>
              </a:path>
            </a:pathLst>
          </a:custGeom>
          <a:noFill/>
          <a:ln w="15825" cap="flat" cmpd="sng">
            <a:solidFill>
              <a:schemeClr val="accent5"/>
            </a:solidFill>
            <a:prstDash val="solid"/>
            <a:miter lim="166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5" name="Google Shape;1145;p42"/>
          <p:cNvSpPr/>
          <p:nvPr/>
        </p:nvSpPr>
        <p:spPr>
          <a:xfrm>
            <a:off x="6719587" y="2266758"/>
            <a:ext cx="609912" cy="737515"/>
          </a:xfrm>
          <a:custGeom>
            <a:avLst/>
            <a:gdLst/>
            <a:ahLst/>
            <a:cxnLst/>
            <a:rect l="l" t="t" r="r" b="b"/>
            <a:pathLst>
              <a:path w="7649" h="9249" fill="none" extrusionOk="0">
                <a:moveTo>
                  <a:pt x="0" y="1"/>
                </a:moveTo>
                <a:lnTo>
                  <a:pt x="7649" y="9249"/>
                </a:lnTo>
              </a:path>
            </a:pathLst>
          </a:custGeom>
          <a:noFill/>
          <a:ln w="15825" cap="flat" cmpd="sng">
            <a:solidFill>
              <a:schemeClr val="accent5"/>
            </a:solidFill>
            <a:prstDash val="solid"/>
            <a:miter lim="166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42"/>
          <p:cNvSpPr/>
          <p:nvPr/>
        </p:nvSpPr>
        <p:spPr>
          <a:xfrm>
            <a:off x="7329424" y="2943104"/>
            <a:ext cx="951428" cy="61161"/>
          </a:xfrm>
          <a:custGeom>
            <a:avLst/>
            <a:gdLst/>
            <a:ahLst/>
            <a:cxnLst/>
            <a:rect l="l" t="t" r="r" b="b"/>
            <a:pathLst>
              <a:path w="11932" h="767" fill="none" extrusionOk="0">
                <a:moveTo>
                  <a:pt x="11931" y="0"/>
                </a:moveTo>
                <a:lnTo>
                  <a:pt x="1" y="767"/>
                </a:lnTo>
              </a:path>
            </a:pathLst>
          </a:custGeom>
          <a:noFill/>
          <a:ln w="15825" cap="flat" cmpd="sng">
            <a:solidFill>
              <a:schemeClr val="accent5"/>
            </a:solidFill>
            <a:prstDash val="solid"/>
            <a:miter lim="166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42"/>
          <p:cNvSpPr/>
          <p:nvPr/>
        </p:nvSpPr>
        <p:spPr>
          <a:xfrm>
            <a:off x="7310845" y="2250810"/>
            <a:ext cx="736137" cy="736160"/>
          </a:xfrm>
          <a:custGeom>
            <a:avLst/>
            <a:gdLst/>
            <a:ahLst/>
            <a:cxnLst/>
            <a:rect l="l" t="t" r="r" b="b"/>
            <a:pathLst>
              <a:path w="9232" h="9232" fill="none" extrusionOk="0">
                <a:moveTo>
                  <a:pt x="9232" y="1"/>
                </a:moveTo>
                <a:lnTo>
                  <a:pt x="0" y="9232"/>
                </a:lnTo>
              </a:path>
            </a:pathLst>
          </a:custGeom>
          <a:noFill/>
          <a:ln w="15825" cap="flat" cmpd="sng">
            <a:solidFill>
              <a:schemeClr val="accent3"/>
            </a:solidFill>
            <a:prstDash val="solid"/>
            <a:miter lim="166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p42"/>
          <p:cNvSpPr/>
          <p:nvPr/>
        </p:nvSpPr>
        <p:spPr>
          <a:xfrm>
            <a:off x="7312121" y="1971803"/>
            <a:ext cx="63870" cy="1016526"/>
          </a:xfrm>
          <a:custGeom>
            <a:avLst/>
            <a:gdLst/>
            <a:ahLst/>
            <a:cxnLst/>
            <a:rect l="l" t="t" r="r" b="b"/>
            <a:pathLst>
              <a:path w="801" h="12748" fill="none" extrusionOk="0">
                <a:moveTo>
                  <a:pt x="801" y="1"/>
                </a:moveTo>
                <a:lnTo>
                  <a:pt x="1" y="12748"/>
                </a:lnTo>
              </a:path>
            </a:pathLst>
          </a:custGeom>
          <a:noFill/>
          <a:ln w="15825" cap="flat" cmpd="sng">
            <a:solidFill>
              <a:schemeClr val="accent3"/>
            </a:solidFill>
            <a:prstDash val="solid"/>
            <a:miter lim="166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9" name="Google Shape;1149;p42"/>
          <p:cNvSpPr/>
          <p:nvPr/>
        </p:nvSpPr>
        <p:spPr>
          <a:xfrm>
            <a:off x="7313477" y="2927157"/>
            <a:ext cx="951428" cy="59805"/>
          </a:xfrm>
          <a:custGeom>
            <a:avLst/>
            <a:gdLst/>
            <a:ahLst/>
            <a:cxnLst/>
            <a:rect l="l" t="t" r="r" b="b"/>
            <a:pathLst>
              <a:path w="11932" h="750" fill="none" extrusionOk="0">
                <a:moveTo>
                  <a:pt x="11931" y="0"/>
                </a:moveTo>
                <a:lnTo>
                  <a:pt x="1" y="750"/>
                </a:lnTo>
              </a:path>
            </a:pathLst>
          </a:custGeom>
          <a:noFill/>
          <a:ln w="15825" cap="flat" cmpd="sng">
            <a:solidFill>
              <a:schemeClr val="accent3"/>
            </a:solidFill>
            <a:prstDash val="solid"/>
            <a:miter lim="166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0" name="Google Shape;1150;p42"/>
          <p:cNvGrpSpPr/>
          <p:nvPr/>
        </p:nvGrpSpPr>
        <p:grpSpPr>
          <a:xfrm>
            <a:off x="7050623" y="1686148"/>
            <a:ext cx="684328" cy="607408"/>
            <a:chOff x="5999427" y="1544962"/>
            <a:chExt cx="861548" cy="764708"/>
          </a:xfrm>
        </p:grpSpPr>
        <p:sp>
          <p:nvSpPr>
            <p:cNvPr id="1151" name="Google Shape;1151;p42"/>
            <p:cNvSpPr/>
            <p:nvPr/>
          </p:nvSpPr>
          <p:spPr>
            <a:xfrm>
              <a:off x="6041191" y="1586826"/>
              <a:ext cx="819785" cy="722844"/>
            </a:xfrm>
            <a:custGeom>
              <a:avLst/>
              <a:gdLst/>
              <a:ahLst/>
              <a:cxnLst/>
              <a:rect l="l" t="t" r="r" b="b"/>
              <a:pathLst>
                <a:path w="8166" h="7200" extrusionOk="0">
                  <a:moveTo>
                    <a:pt x="4081" y="0"/>
                  </a:moveTo>
                  <a:cubicBezTo>
                    <a:pt x="2665" y="0"/>
                    <a:pt x="1320" y="847"/>
                    <a:pt x="751" y="2250"/>
                  </a:cubicBezTo>
                  <a:cubicBezTo>
                    <a:pt x="1" y="4083"/>
                    <a:pt x="884" y="6183"/>
                    <a:pt x="2734" y="6932"/>
                  </a:cubicBezTo>
                  <a:cubicBezTo>
                    <a:pt x="3176" y="7113"/>
                    <a:pt x="3635" y="7199"/>
                    <a:pt x="4085" y="7199"/>
                  </a:cubicBezTo>
                  <a:cubicBezTo>
                    <a:pt x="5502" y="7199"/>
                    <a:pt x="6847" y="6352"/>
                    <a:pt x="7416" y="4949"/>
                  </a:cubicBezTo>
                  <a:cubicBezTo>
                    <a:pt x="8166" y="3117"/>
                    <a:pt x="7283" y="1017"/>
                    <a:pt x="5433" y="267"/>
                  </a:cubicBezTo>
                  <a:cubicBezTo>
                    <a:pt x="4990" y="86"/>
                    <a:pt x="4532" y="0"/>
                    <a:pt x="40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2"/>
            <p:cNvSpPr/>
            <p:nvPr/>
          </p:nvSpPr>
          <p:spPr>
            <a:xfrm>
              <a:off x="5999427" y="1544962"/>
              <a:ext cx="819785" cy="722844"/>
            </a:xfrm>
            <a:custGeom>
              <a:avLst/>
              <a:gdLst/>
              <a:ahLst/>
              <a:cxnLst/>
              <a:rect l="l" t="t" r="r" b="b"/>
              <a:pathLst>
                <a:path w="8166" h="7200" extrusionOk="0">
                  <a:moveTo>
                    <a:pt x="4081" y="1"/>
                  </a:moveTo>
                  <a:cubicBezTo>
                    <a:pt x="2664" y="1"/>
                    <a:pt x="1319" y="848"/>
                    <a:pt x="750" y="2251"/>
                  </a:cubicBezTo>
                  <a:cubicBezTo>
                    <a:pt x="0" y="4083"/>
                    <a:pt x="884" y="6183"/>
                    <a:pt x="2733" y="6933"/>
                  </a:cubicBezTo>
                  <a:cubicBezTo>
                    <a:pt x="3176" y="7114"/>
                    <a:pt x="3634" y="7200"/>
                    <a:pt x="4085" y="7200"/>
                  </a:cubicBezTo>
                  <a:cubicBezTo>
                    <a:pt x="5501" y="7200"/>
                    <a:pt x="6847" y="6353"/>
                    <a:pt x="7415" y="4950"/>
                  </a:cubicBezTo>
                  <a:cubicBezTo>
                    <a:pt x="8165" y="3117"/>
                    <a:pt x="7282" y="1017"/>
                    <a:pt x="5432" y="268"/>
                  </a:cubicBezTo>
                  <a:cubicBezTo>
                    <a:pt x="4990" y="87"/>
                    <a:pt x="4532" y="1"/>
                    <a:pt x="40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2"/>
            <p:cNvSpPr/>
            <p:nvPr/>
          </p:nvSpPr>
          <p:spPr>
            <a:xfrm>
              <a:off x="6073015" y="1608411"/>
              <a:ext cx="672613" cy="594338"/>
            </a:xfrm>
            <a:custGeom>
              <a:avLst/>
              <a:gdLst/>
              <a:ahLst/>
              <a:cxnLst/>
              <a:rect l="l" t="t" r="r" b="b"/>
              <a:pathLst>
                <a:path w="6700" h="5920" extrusionOk="0">
                  <a:moveTo>
                    <a:pt x="3355" y="0"/>
                  </a:moveTo>
                  <a:cubicBezTo>
                    <a:pt x="2188" y="0"/>
                    <a:pt x="1085" y="700"/>
                    <a:pt x="617" y="1852"/>
                  </a:cubicBezTo>
                  <a:cubicBezTo>
                    <a:pt x="1" y="3351"/>
                    <a:pt x="717" y="5084"/>
                    <a:pt x="2233" y="5701"/>
                  </a:cubicBezTo>
                  <a:cubicBezTo>
                    <a:pt x="2599" y="5849"/>
                    <a:pt x="2976" y="5920"/>
                    <a:pt x="3346" y="5920"/>
                  </a:cubicBezTo>
                  <a:cubicBezTo>
                    <a:pt x="4513" y="5920"/>
                    <a:pt x="5615" y="5223"/>
                    <a:pt x="6083" y="4085"/>
                  </a:cubicBezTo>
                  <a:cubicBezTo>
                    <a:pt x="6699" y="2568"/>
                    <a:pt x="5983" y="835"/>
                    <a:pt x="4466" y="219"/>
                  </a:cubicBezTo>
                  <a:cubicBezTo>
                    <a:pt x="4101" y="71"/>
                    <a:pt x="3725" y="0"/>
                    <a:pt x="33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4" name="Google Shape;1154;p42"/>
          <p:cNvGrpSpPr/>
          <p:nvPr/>
        </p:nvGrpSpPr>
        <p:grpSpPr>
          <a:xfrm>
            <a:off x="6416837" y="1963891"/>
            <a:ext cx="882766" cy="1023187"/>
            <a:chOff x="5201510" y="1894632"/>
            <a:chExt cx="1111377" cy="1288162"/>
          </a:xfrm>
        </p:grpSpPr>
        <p:sp>
          <p:nvSpPr>
            <p:cNvPr id="1155" name="Google Shape;1155;p42"/>
            <p:cNvSpPr/>
            <p:nvPr/>
          </p:nvSpPr>
          <p:spPr>
            <a:xfrm>
              <a:off x="5545003" y="2255947"/>
              <a:ext cx="767883" cy="926847"/>
            </a:xfrm>
            <a:custGeom>
              <a:avLst/>
              <a:gdLst/>
              <a:ahLst/>
              <a:cxnLst/>
              <a:rect l="l" t="t" r="r" b="b"/>
              <a:pathLst>
                <a:path w="7649" h="9232" fill="none" extrusionOk="0">
                  <a:moveTo>
                    <a:pt x="0" y="1"/>
                  </a:moveTo>
                  <a:lnTo>
                    <a:pt x="7649" y="9232"/>
                  </a:lnTo>
                </a:path>
              </a:pathLst>
            </a:custGeom>
            <a:noFill/>
            <a:ln w="15825" cap="flat" cmpd="sng">
              <a:solidFill>
                <a:schemeClr val="accent3"/>
              </a:solidFill>
              <a:prstDash val="solid"/>
              <a:miter lim="166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2"/>
            <p:cNvSpPr/>
            <p:nvPr/>
          </p:nvSpPr>
          <p:spPr>
            <a:xfrm>
              <a:off x="5243273" y="1936496"/>
              <a:ext cx="722808" cy="722744"/>
            </a:xfrm>
            <a:custGeom>
              <a:avLst/>
              <a:gdLst/>
              <a:ahLst/>
              <a:cxnLst/>
              <a:rect l="l" t="t" r="r" b="b"/>
              <a:pathLst>
                <a:path w="7200" h="7199" extrusionOk="0">
                  <a:moveTo>
                    <a:pt x="3600" y="0"/>
                  </a:moveTo>
                  <a:cubicBezTo>
                    <a:pt x="1617" y="0"/>
                    <a:pt x="1" y="1600"/>
                    <a:pt x="1" y="3599"/>
                  </a:cubicBezTo>
                  <a:cubicBezTo>
                    <a:pt x="1" y="5582"/>
                    <a:pt x="1617" y="7198"/>
                    <a:pt x="3600" y="7198"/>
                  </a:cubicBezTo>
                  <a:cubicBezTo>
                    <a:pt x="5583" y="7198"/>
                    <a:pt x="7199" y="5582"/>
                    <a:pt x="7199" y="3599"/>
                  </a:cubicBezTo>
                  <a:cubicBezTo>
                    <a:pt x="7199" y="1600"/>
                    <a:pt x="5583" y="0"/>
                    <a:pt x="36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2"/>
            <p:cNvSpPr/>
            <p:nvPr/>
          </p:nvSpPr>
          <p:spPr>
            <a:xfrm>
              <a:off x="5201510" y="1894632"/>
              <a:ext cx="722708" cy="722744"/>
            </a:xfrm>
            <a:custGeom>
              <a:avLst/>
              <a:gdLst/>
              <a:ahLst/>
              <a:cxnLst/>
              <a:rect l="l" t="t" r="r" b="b"/>
              <a:pathLst>
                <a:path w="7199" h="7199" extrusionOk="0">
                  <a:moveTo>
                    <a:pt x="3599" y="1"/>
                  </a:moveTo>
                  <a:cubicBezTo>
                    <a:pt x="1617" y="1"/>
                    <a:pt x="0" y="1600"/>
                    <a:pt x="0" y="3600"/>
                  </a:cubicBezTo>
                  <a:cubicBezTo>
                    <a:pt x="0" y="5583"/>
                    <a:pt x="1617" y="7199"/>
                    <a:pt x="3599" y="7199"/>
                  </a:cubicBezTo>
                  <a:cubicBezTo>
                    <a:pt x="5582" y="7199"/>
                    <a:pt x="7199" y="5583"/>
                    <a:pt x="7199" y="3600"/>
                  </a:cubicBezTo>
                  <a:cubicBezTo>
                    <a:pt x="7199" y="1600"/>
                    <a:pt x="5582" y="1"/>
                    <a:pt x="3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2"/>
            <p:cNvSpPr/>
            <p:nvPr/>
          </p:nvSpPr>
          <p:spPr>
            <a:xfrm>
              <a:off x="5265058" y="1958181"/>
              <a:ext cx="593907" cy="594037"/>
            </a:xfrm>
            <a:custGeom>
              <a:avLst/>
              <a:gdLst/>
              <a:ahLst/>
              <a:cxnLst/>
              <a:rect l="l" t="t" r="r" b="b"/>
              <a:pathLst>
                <a:path w="5916" h="5917" extrusionOk="0">
                  <a:moveTo>
                    <a:pt x="2966" y="1"/>
                  </a:moveTo>
                  <a:cubicBezTo>
                    <a:pt x="1333" y="1"/>
                    <a:pt x="0" y="1334"/>
                    <a:pt x="0" y="2967"/>
                  </a:cubicBezTo>
                  <a:cubicBezTo>
                    <a:pt x="0" y="4600"/>
                    <a:pt x="1333" y="5916"/>
                    <a:pt x="2966" y="5916"/>
                  </a:cubicBezTo>
                  <a:cubicBezTo>
                    <a:pt x="4599" y="5916"/>
                    <a:pt x="5916" y="4600"/>
                    <a:pt x="5916" y="2967"/>
                  </a:cubicBezTo>
                  <a:cubicBezTo>
                    <a:pt x="5916" y="1334"/>
                    <a:pt x="4599" y="1"/>
                    <a:pt x="29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2"/>
            <p:cNvSpPr/>
            <p:nvPr/>
          </p:nvSpPr>
          <p:spPr>
            <a:xfrm>
              <a:off x="5465843" y="2081966"/>
              <a:ext cx="192448" cy="314638"/>
            </a:xfrm>
            <a:custGeom>
              <a:avLst/>
              <a:gdLst/>
              <a:ahLst/>
              <a:cxnLst/>
              <a:rect l="l" t="t" r="r" b="b"/>
              <a:pathLst>
                <a:path w="1917" h="3134" fill="none" extrusionOk="0">
                  <a:moveTo>
                    <a:pt x="1916" y="1267"/>
                  </a:moveTo>
                  <a:cubicBezTo>
                    <a:pt x="1916" y="1784"/>
                    <a:pt x="950" y="3133"/>
                    <a:pt x="950" y="3133"/>
                  </a:cubicBezTo>
                  <a:cubicBezTo>
                    <a:pt x="950" y="3133"/>
                    <a:pt x="0" y="1784"/>
                    <a:pt x="0" y="1267"/>
                  </a:cubicBezTo>
                  <a:cubicBezTo>
                    <a:pt x="0" y="1"/>
                    <a:pt x="1916" y="1"/>
                    <a:pt x="1916" y="1267"/>
                  </a:cubicBez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2"/>
            <p:cNvSpPr/>
            <p:nvPr/>
          </p:nvSpPr>
          <p:spPr>
            <a:xfrm>
              <a:off x="5517645" y="2167300"/>
              <a:ext cx="92058" cy="93769"/>
            </a:xfrm>
            <a:custGeom>
              <a:avLst/>
              <a:gdLst/>
              <a:ahLst/>
              <a:cxnLst/>
              <a:rect l="l" t="t" r="r" b="b"/>
              <a:pathLst>
                <a:path w="917" h="934" fill="none" extrusionOk="0">
                  <a:moveTo>
                    <a:pt x="917" y="467"/>
                  </a:moveTo>
                  <a:cubicBezTo>
                    <a:pt x="917" y="717"/>
                    <a:pt x="717" y="934"/>
                    <a:pt x="467" y="934"/>
                  </a:cubicBezTo>
                  <a:cubicBezTo>
                    <a:pt x="201" y="934"/>
                    <a:pt x="1" y="717"/>
                    <a:pt x="1" y="467"/>
                  </a:cubicBezTo>
                  <a:cubicBezTo>
                    <a:pt x="1" y="201"/>
                    <a:pt x="201" y="1"/>
                    <a:pt x="467" y="1"/>
                  </a:cubicBezTo>
                  <a:cubicBezTo>
                    <a:pt x="717" y="1"/>
                    <a:pt x="917" y="201"/>
                    <a:pt x="917" y="467"/>
                  </a:cubicBez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1" name="Google Shape;1161;p42"/>
          <p:cNvSpPr/>
          <p:nvPr/>
        </p:nvSpPr>
        <p:spPr>
          <a:xfrm>
            <a:off x="7219147" y="1848207"/>
            <a:ext cx="265845" cy="263222"/>
          </a:xfrm>
          <a:custGeom>
            <a:avLst/>
            <a:gdLst/>
            <a:ahLst/>
            <a:cxnLst/>
            <a:rect l="l" t="t" r="r" b="b"/>
            <a:pathLst>
              <a:path w="3334" h="3301" fill="none" extrusionOk="0">
                <a:moveTo>
                  <a:pt x="1150" y="1"/>
                </a:moveTo>
                <a:lnTo>
                  <a:pt x="1667" y="534"/>
                </a:lnTo>
                <a:lnTo>
                  <a:pt x="1150" y="1051"/>
                </a:lnTo>
                <a:lnTo>
                  <a:pt x="2283" y="2200"/>
                </a:lnTo>
                <a:lnTo>
                  <a:pt x="2817" y="1667"/>
                </a:lnTo>
                <a:lnTo>
                  <a:pt x="3333" y="2200"/>
                </a:lnTo>
                <a:cubicBezTo>
                  <a:pt x="3333" y="2200"/>
                  <a:pt x="2400" y="3300"/>
                  <a:pt x="1200" y="2100"/>
                </a:cubicBezTo>
                <a:cubicBezTo>
                  <a:pt x="1" y="901"/>
                  <a:pt x="1150" y="1"/>
                  <a:pt x="1150" y="1"/>
                </a:cubicBez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2" name="Google Shape;1162;p42"/>
          <p:cNvGrpSpPr/>
          <p:nvPr/>
        </p:nvGrpSpPr>
        <p:grpSpPr>
          <a:xfrm>
            <a:off x="7760163" y="1963891"/>
            <a:ext cx="607299" cy="607328"/>
            <a:chOff x="6892718" y="1894632"/>
            <a:chExt cx="764571" cy="764608"/>
          </a:xfrm>
        </p:grpSpPr>
        <p:sp>
          <p:nvSpPr>
            <p:cNvPr id="1163" name="Google Shape;1163;p42"/>
            <p:cNvSpPr/>
            <p:nvPr/>
          </p:nvSpPr>
          <p:spPr>
            <a:xfrm>
              <a:off x="6934481" y="1936496"/>
              <a:ext cx="722808" cy="722744"/>
            </a:xfrm>
            <a:custGeom>
              <a:avLst/>
              <a:gdLst/>
              <a:ahLst/>
              <a:cxnLst/>
              <a:rect l="l" t="t" r="r" b="b"/>
              <a:pathLst>
                <a:path w="7200" h="7199" extrusionOk="0">
                  <a:moveTo>
                    <a:pt x="3600" y="0"/>
                  </a:moveTo>
                  <a:cubicBezTo>
                    <a:pt x="1617" y="0"/>
                    <a:pt x="1" y="1600"/>
                    <a:pt x="1" y="3599"/>
                  </a:cubicBezTo>
                  <a:cubicBezTo>
                    <a:pt x="1" y="5582"/>
                    <a:pt x="1617" y="7198"/>
                    <a:pt x="3600" y="7198"/>
                  </a:cubicBezTo>
                  <a:cubicBezTo>
                    <a:pt x="5600" y="7198"/>
                    <a:pt x="7199" y="5582"/>
                    <a:pt x="7199" y="3599"/>
                  </a:cubicBezTo>
                  <a:cubicBezTo>
                    <a:pt x="7199" y="1600"/>
                    <a:pt x="5600" y="0"/>
                    <a:pt x="36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2"/>
            <p:cNvSpPr/>
            <p:nvPr/>
          </p:nvSpPr>
          <p:spPr>
            <a:xfrm>
              <a:off x="6892718" y="1894632"/>
              <a:ext cx="722708" cy="722744"/>
            </a:xfrm>
            <a:custGeom>
              <a:avLst/>
              <a:gdLst/>
              <a:ahLst/>
              <a:cxnLst/>
              <a:rect l="l" t="t" r="r" b="b"/>
              <a:pathLst>
                <a:path w="7199" h="7199" extrusionOk="0">
                  <a:moveTo>
                    <a:pt x="3600" y="1"/>
                  </a:moveTo>
                  <a:cubicBezTo>
                    <a:pt x="1617" y="1"/>
                    <a:pt x="0" y="1600"/>
                    <a:pt x="0" y="3600"/>
                  </a:cubicBezTo>
                  <a:cubicBezTo>
                    <a:pt x="0" y="5583"/>
                    <a:pt x="1617" y="7199"/>
                    <a:pt x="3600" y="7199"/>
                  </a:cubicBezTo>
                  <a:cubicBezTo>
                    <a:pt x="5599" y="7199"/>
                    <a:pt x="7199" y="5583"/>
                    <a:pt x="7199" y="3600"/>
                  </a:cubicBezTo>
                  <a:cubicBezTo>
                    <a:pt x="7199" y="1600"/>
                    <a:pt x="5599" y="1"/>
                    <a:pt x="36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2"/>
            <p:cNvSpPr/>
            <p:nvPr/>
          </p:nvSpPr>
          <p:spPr>
            <a:xfrm>
              <a:off x="6957973" y="1958181"/>
              <a:ext cx="593907" cy="594037"/>
            </a:xfrm>
            <a:custGeom>
              <a:avLst/>
              <a:gdLst/>
              <a:ahLst/>
              <a:cxnLst/>
              <a:rect l="l" t="t" r="r" b="b"/>
              <a:pathLst>
                <a:path w="5916" h="5917" extrusionOk="0">
                  <a:moveTo>
                    <a:pt x="2950" y="1"/>
                  </a:moveTo>
                  <a:cubicBezTo>
                    <a:pt x="1317" y="1"/>
                    <a:pt x="0" y="1334"/>
                    <a:pt x="0" y="2967"/>
                  </a:cubicBezTo>
                  <a:cubicBezTo>
                    <a:pt x="0" y="4600"/>
                    <a:pt x="1317" y="5916"/>
                    <a:pt x="2950" y="5916"/>
                  </a:cubicBezTo>
                  <a:cubicBezTo>
                    <a:pt x="4582" y="5916"/>
                    <a:pt x="5915" y="4600"/>
                    <a:pt x="5915" y="2967"/>
                  </a:cubicBezTo>
                  <a:cubicBezTo>
                    <a:pt x="5915" y="1334"/>
                    <a:pt x="4582" y="1"/>
                    <a:pt x="29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2"/>
            <p:cNvSpPr/>
            <p:nvPr/>
          </p:nvSpPr>
          <p:spPr>
            <a:xfrm>
              <a:off x="7173715" y="2123830"/>
              <a:ext cx="162331" cy="262734"/>
            </a:xfrm>
            <a:custGeom>
              <a:avLst/>
              <a:gdLst/>
              <a:ahLst/>
              <a:cxnLst/>
              <a:rect l="l" t="t" r="r" b="b"/>
              <a:pathLst>
                <a:path w="1617" h="2617" fill="none" extrusionOk="0">
                  <a:moveTo>
                    <a:pt x="1" y="0"/>
                  </a:moveTo>
                  <a:lnTo>
                    <a:pt x="1617" y="0"/>
                  </a:lnTo>
                  <a:lnTo>
                    <a:pt x="1617" y="2616"/>
                  </a:lnTo>
                  <a:lnTo>
                    <a:pt x="1" y="261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7" name="Google Shape;1167;p42"/>
          <p:cNvSpPr/>
          <p:nvPr/>
        </p:nvSpPr>
        <p:spPr>
          <a:xfrm>
            <a:off x="7988460" y="2300009"/>
            <a:ext cx="111712" cy="80"/>
          </a:xfrm>
          <a:custGeom>
            <a:avLst/>
            <a:gdLst/>
            <a:ahLst/>
            <a:cxnLst/>
            <a:rect l="l" t="t" r="r" b="b"/>
            <a:pathLst>
              <a:path w="1401" h="1" fill="none" extrusionOk="0">
                <a:moveTo>
                  <a:pt x="0" y="0"/>
                </a:moveTo>
                <a:lnTo>
                  <a:pt x="1400" y="0"/>
                </a:lnTo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8" name="Google Shape;1168;p42"/>
          <p:cNvGrpSpPr/>
          <p:nvPr/>
        </p:nvGrpSpPr>
        <p:grpSpPr>
          <a:xfrm>
            <a:off x="8000664" y="2637076"/>
            <a:ext cx="685683" cy="606929"/>
            <a:chOff x="7195501" y="2742152"/>
            <a:chExt cx="863255" cy="764106"/>
          </a:xfrm>
        </p:grpSpPr>
        <p:sp>
          <p:nvSpPr>
            <p:cNvPr id="1169" name="Google Shape;1169;p42"/>
            <p:cNvSpPr/>
            <p:nvPr/>
          </p:nvSpPr>
          <p:spPr>
            <a:xfrm>
              <a:off x="7237264" y="2783815"/>
              <a:ext cx="821491" cy="722442"/>
            </a:xfrm>
            <a:custGeom>
              <a:avLst/>
              <a:gdLst/>
              <a:ahLst/>
              <a:cxnLst/>
              <a:rect l="l" t="t" r="r" b="b"/>
              <a:pathLst>
                <a:path w="8183" h="7196" extrusionOk="0">
                  <a:moveTo>
                    <a:pt x="4083" y="0"/>
                  </a:moveTo>
                  <a:cubicBezTo>
                    <a:pt x="2684" y="0"/>
                    <a:pt x="1357" y="821"/>
                    <a:pt x="784" y="2191"/>
                  </a:cubicBezTo>
                  <a:cubicBezTo>
                    <a:pt x="1" y="4024"/>
                    <a:pt x="851" y="6140"/>
                    <a:pt x="2684" y="6907"/>
                  </a:cubicBezTo>
                  <a:cubicBezTo>
                    <a:pt x="3143" y="7103"/>
                    <a:pt x="3620" y="7196"/>
                    <a:pt x="4090" y="7196"/>
                  </a:cubicBezTo>
                  <a:cubicBezTo>
                    <a:pt x="5493" y="7196"/>
                    <a:pt x="6825" y="6368"/>
                    <a:pt x="7399" y="5007"/>
                  </a:cubicBezTo>
                  <a:cubicBezTo>
                    <a:pt x="8182" y="3174"/>
                    <a:pt x="7316" y="1058"/>
                    <a:pt x="5500" y="291"/>
                  </a:cubicBezTo>
                  <a:cubicBezTo>
                    <a:pt x="5037" y="94"/>
                    <a:pt x="4556" y="0"/>
                    <a:pt x="40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2"/>
            <p:cNvSpPr/>
            <p:nvPr/>
          </p:nvSpPr>
          <p:spPr>
            <a:xfrm>
              <a:off x="7195501" y="2742152"/>
              <a:ext cx="821391" cy="722543"/>
            </a:xfrm>
            <a:custGeom>
              <a:avLst/>
              <a:gdLst/>
              <a:ahLst/>
              <a:cxnLst/>
              <a:rect l="l" t="t" r="r" b="b"/>
              <a:pathLst>
                <a:path w="8182" h="7197" extrusionOk="0">
                  <a:moveTo>
                    <a:pt x="4093" y="1"/>
                  </a:moveTo>
                  <a:cubicBezTo>
                    <a:pt x="2690" y="1"/>
                    <a:pt x="1358" y="829"/>
                    <a:pt x="783" y="2189"/>
                  </a:cubicBezTo>
                  <a:cubicBezTo>
                    <a:pt x="0" y="4022"/>
                    <a:pt x="850" y="6139"/>
                    <a:pt x="2683" y="6905"/>
                  </a:cubicBezTo>
                  <a:cubicBezTo>
                    <a:pt x="3146" y="7103"/>
                    <a:pt x="3627" y="7196"/>
                    <a:pt x="4099" y="7196"/>
                  </a:cubicBezTo>
                  <a:cubicBezTo>
                    <a:pt x="5498" y="7196"/>
                    <a:pt x="6826" y="6376"/>
                    <a:pt x="7399" y="5005"/>
                  </a:cubicBezTo>
                  <a:cubicBezTo>
                    <a:pt x="8182" y="3173"/>
                    <a:pt x="7315" y="1056"/>
                    <a:pt x="5499" y="290"/>
                  </a:cubicBezTo>
                  <a:cubicBezTo>
                    <a:pt x="5040" y="94"/>
                    <a:pt x="4562" y="1"/>
                    <a:pt x="40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2"/>
            <p:cNvSpPr/>
            <p:nvPr/>
          </p:nvSpPr>
          <p:spPr>
            <a:xfrm>
              <a:off x="7307538" y="2804697"/>
              <a:ext cx="593907" cy="593937"/>
            </a:xfrm>
            <a:custGeom>
              <a:avLst/>
              <a:gdLst/>
              <a:ahLst/>
              <a:cxnLst/>
              <a:rect l="l" t="t" r="r" b="b"/>
              <a:pathLst>
                <a:path w="5916" h="5916" extrusionOk="0">
                  <a:moveTo>
                    <a:pt x="2967" y="0"/>
                  </a:moveTo>
                  <a:cubicBezTo>
                    <a:pt x="1334" y="0"/>
                    <a:pt x="1" y="1316"/>
                    <a:pt x="1" y="2949"/>
                  </a:cubicBezTo>
                  <a:cubicBezTo>
                    <a:pt x="1" y="4582"/>
                    <a:pt x="1334" y="5915"/>
                    <a:pt x="2967" y="5915"/>
                  </a:cubicBezTo>
                  <a:cubicBezTo>
                    <a:pt x="4600" y="5915"/>
                    <a:pt x="5916" y="4582"/>
                    <a:pt x="5916" y="2949"/>
                  </a:cubicBezTo>
                  <a:cubicBezTo>
                    <a:pt x="5916" y="1316"/>
                    <a:pt x="4600" y="0"/>
                    <a:pt x="29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2" name="Google Shape;1172;p42"/>
          <p:cNvSpPr/>
          <p:nvPr/>
        </p:nvSpPr>
        <p:spPr>
          <a:xfrm>
            <a:off x="8216990" y="2808903"/>
            <a:ext cx="218002" cy="207324"/>
          </a:xfrm>
          <a:custGeom>
            <a:avLst/>
            <a:gdLst/>
            <a:ahLst/>
            <a:cxnLst/>
            <a:rect l="l" t="t" r="r" b="b"/>
            <a:pathLst>
              <a:path w="2734" h="2600" fill="none" extrusionOk="0">
                <a:moveTo>
                  <a:pt x="1367" y="0"/>
                </a:moveTo>
                <a:lnTo>
                  <a:pt x="1783" y="850"/>
                </a:lnTo>
                <a:lnTo>
                  <a:pt x="2733" y="983"/>
                </a:lnTo>
                <a:lnTo>
                  <a:pt x="2050" y="1650"/>
                </a:lnTo>
                <a:lnTo>
                  <a:pt x="2216" y="2600"/>
                </a:lnTo>
                <a:lnTo>
                  <a:pt x="1367" y="2150"/>
                </a:lnTo>
                <a:lnTo>
                  <a:pt x="517" y="2600"/>
                </a:lnTo>
                <a:lnTo>
                  <a:pt x="684" y="1650"/>
                </a:lnTo>
                <a:lnTo>
                  <a:pt x="0" y="983"/>
                </a:lnTo>
                <a:lnTo>
                  <a:pt x="950" y="850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3" name="Google Shape;1173;p42"/>
          <p:cNvGrpSpPr/>
          <p:nvPr/>
        </p:nvGrpSpPr>
        <p:grpSpPr>
          <a:xfrm>
            <a:off x="457486" y="1577601"/>
            <a:ext cx="2268236" cy="2230882"/>
            <a:chOff x="1802962" y="1349001"/>
            <a:chExt cx="2268236" cy="2230882"/>
          </a:xfrm>
        </p:grpSpPr>
        <p:sp>
          <p:nvSpPr>
            <p:cNvPr id="1174" name="Google Shape;1174;p42"/>
            <p:cNvSpPr/>
            <p:nvPr/>
          </p:nvSpPr>
          <p:spPr>
            <a:xfrm>
              <a:off x="2404578" y="1936800"/>
              <a:ext cx="737492" cy="736160"/>
            </a:xfrm>
            <a:custGeom>
              <a:avLst/>
              <a:gdLst/>
              <a:ahLst/>
              <a:cxnLst/>
              <a:rect l="l" t="t" r="r" b="b"/>
              <a:pathLst>
                <a:path w="9249" h="9232" fill="none" extrusionOk="0">
                  <a:moveTo>
                    <a:pt x="0" y="1"/>
                  </a:moveTo>
                  <a:lnTo>
                    <a:pt x="9248" y="9232"/>
                  </a:lnTo>
                </a:path>
              </a:pathLst>
            </a:custGeom>
            <a:noFill/>
            <a:ln w="15825" cap="flat" cmpd="sng">
              <a:solidFill>
                <a:srgbClr val="FFE1E1"/>
              </a:solidFill>
              <a:prstDash val="solid"/>
              <a:miter lim="166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75" name="Google Shape;1175;p42"/>
            <p:cNvSpPr/>
            <p:nvPr/>
          </p:nvSpPr>
          <p:spPr>
            <a:xfrm>
              <a:off x="2407500" y="1916135"/>
              <a:ext cx="736137" cy="736160"/>
            </a:xfrm>
            <a:custGeom>
              <a:avLst/>
              <a:gdLst/>
              <a:ahLst/>
              <a:cxnLst/>
              <a:rect l="l" t="t" r="r" b="b"/>
              <a:pathLst>
                <a:path w="9232" h="9232" fill="none" extrusionOk="0">
                  <a:moveTo>
                    <a:pt x="0" y="1"/>
                  </a:moveTo>
                  <a:lnTo>
                    <a:pt x="9232" y="9232"/>
                  </a:lnTo>
                </a:path>
              </a:pathLst>
            </a:custGeom>
            <a:noFill/>
            <a:ln w="15825" cap="flat" cmpd="sng">
              <a:solidFill>
                <a:schemeClr val="lt2"/>
              </a:solidFill>
              <a:prstDash val="solid"/>
              <a:miter lim="166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76" name="Google Shape;1176;p42"/>
            <p:cNvSpPr/>
            <p:nvPr/>
          </p:nvSpPr>
          <p:spPr>
            <a:xfrm>
              <a:off x="3095720" y="1654431"/>
              <a:ext cx="63870" cy="1015170"/>
            </a:xfrm>
            <a:custGeom>
              <a:avLst/>
              <a:gdLst/>
              <a:ahLst/>
              <a:cxnLst/>
              <a:rect l="l" t="t" r="r" b="b"/>
              <a:pathLst>
                <a:path w="801" h="12731" fill="none" extrusionOk="0">
                  <a:moveTo>
                    <a:pt x="1" y="0"/>
                  </a:moveTo>
                  <a:lnTo>
                    <a:pt x="800" y="12731"/>
                  </a:lnTo>
                </a:path>
              </a:pathLst>
            </a:custGeom>
            <a:noFill/>
            <a:ln w="15825" cap="flat" cmpd="sng">
              <a:solidFill>
                <a:srgbClr val="FFE1E1"/>
              </a:solidFill>
              <a:prstDash val="solid"/>
              <a:miter lim="166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77" name="Google Shape;1177;p42"/>
            <p:cNvSpPr/>
            <p:nvPr/>
          </p:nvSpPr>
          <p:spPr>
            <a:xfrm>
              <a:off x="3158155" y="1932083"/>
              <a:ext cx="609992" cy="737515"/>
            </a:xfrm>
            <a:custGeom>
              <a:avLst/>
              <a:gdLst/>
              <a:ahLst/>
              <a:cxnLst/>
              <a:rect l="l" t="t" r="r" b="b"/>
              <a:pathLst>
                <a:path w="7650" h="9249" fill="none" extrusionOk="0">
                  <a:moveTo>
                    <a:pt x="7649" y="1"/>
                  </a:moveTo>
                  <a:lnTo>
                    <a:pt x="1" y="9249"/>
                  </a:lnTo>
                </a:path>
              </a:pathLst>
            </a:custGeom>
            <a:noFill/>
            <a:ln w="15825" cap="flat" cmpd="sng">
              <a:solidFill>
                <a:srgbClr val="FFE1E1"/>
              </a:solidFill>
              <a:prstDash val="solid"/>
              <a:miter lim="166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78" name="Google Shape;1178;p42"/>
            <p:cNvSpPr/>
            <p:nvPr/>
          </p:nvSpPr>
          <p:spPr>
            <a:xfrm>
              <a:off x="2376960" y="2666878"/>
              <a:ext cx="783979" cy="648446"/>
            </a:xfrm>
            <a:custGeom>
              <a:avLst/>
              <a:gdLst/>
              <a:ahLst/>
              <a:cxnLst/>
              <a:rect l="l" t="t" r="r" b="b"/>
              <a:pathLst>
                <a:path w="9832" h="8132" fill="none" extrusionOk="0">
                  <a:moveTo>
                    <a:pt x="0" y="8132"/>
                  </a:moveTo>
                  <a:lnTo>
                    <a:pt x="9831" y="0"/>
                  </a:lnTo>
                </a:path>
              </a:pathLst>
            </a:custGeom>
            <a:noFill/>
            <a:ln w="15825" cap="flat" cmpd="sng">
              <a:solidFill>
                <a:srgbClr val="FFE1E1"/>
              </a:solidFill>
              <a:prstDash val="solid"/>
              <a:miter lim="166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79" name="Google Shape;1179;p42"/>
            <p:cNvSpPr/>
            <p:nvPr/>
          </p:nvSpPr>
          <p:spPr>
            <a:xfrm>
              <a:off x="2206879" y="2608429"/>
              <a:ext cx="951348" cy="61161"/>
            </a:xfrm>
            <a:custGeom>
              <a:avLst/>
              <a:gdLst/>
              <a:ahLst/>
              <a:cxnLst/>
              <a:rect l="l" t="t" r="r" b="b"/>
              <a:pathLst>
                <a:path w="11931" h="767" fill="none" extrusionOk="0">
                  <a:moveTo>
                    <a:pt x="0" y="0"/>
                  </a:moveTo>
                  <a:lnTo>
                    <a:pt x="11931" y="767"/>
                  </a:lnTo>
                </a:path>
              </a:pathLst>
            </a:custGeom>
            <a:noFill/>
            <a:ln w="15825" cap="flat" cmpd="sng">
              <a:solidFill>
                <a:srgbClr val="FFE1E1"/>
              </a:solidFill>
              <a:prstDash val="solid"/>
              <a:miter lim="166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80" name="Google Shape;1180;p42"/>
            <p:cNvSpPr/>
            <p:nvPr/>
          </p:nvSpPr>
          <p:spPr>
            <a:xfrm>
              <a:off x="3078497" y="1637128"/>
              <a:ext cx="63790" cy="1016526"/>
            </a:xfrm>
            <a:custGeom>
              <a:avLst/>
              <a:gdLst/>
              <a:ahLst/>
              <a:cxnLst/>
              <a:rect l="l" t="t" r="r" b="b"/>
              <a:pathLst>
                <a:path w="800" h="12748" fill="none" extrusionOk="0">
                  <a:moveTo>
                    <a:pt x="0" y="1"/>
                  </a:moveTo>
                  <a:lnTo>
                    <a:pt x="800" y="12748"/>
                  </a:lnTo>
                </a:path>
              </a:pathLst>
            </a:custGeom>
            <a:noFill/>
            <a:ln w="15825" cap="flat" cmpd="sng">
              <a:solidFill>
                <a:schemeClr val="lt2"/>
              </a:solidFill>
              <a:prstDash val="solid"/>
              <a:miter lim="166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81" name="Google Shape;1181;p42"/>
            <p:cNvSpPr/>
            <p:nvPr/>
          </p:nvSpPr>
          <p:spPr>
            <a:xfrm>
              <a:off x="3140932" y="1916135"/>
              <a:ext cx="609912" cy="736160"/>
            </a:xfrm>
            <a:custGeom>
              <a:avLst/>
              <a:gdLst/>
              <a:ahLst/>
              <a:cxnLst/>
              <a:rect l="l" t="t" r="r" b="b"/>
              <a:pathLst>
                <a:path w="7649" h="9232" fill="none" extrusionOk="0">
                  <a:moveTo>
                    <a:pt x="7648" y="1"/>
                  </a:moveTo>
                  <a:lnTo>
                    <a:pt x="0" y="9232"/>
                  </a:lnTo>
                </a:path>
              </a:pathLst>
            </a:custGeom>
            <a:noFill/>
            <a:ln w="15825" cap="flat" cmpd="sng">
              <a:solidFill>
                <a:schemeClr val="lt2"/>
              </a:solidFill>
              <a:prstDash val="solid"/>
              <a:miter lim="166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82" name="Google Shape;1182;p42"/>
            <p:cNvSpPr/>
            <p:nvPr/>
          </p:nvSpPr>
          <p:spPr>
            <a:xfrm>
              <a:off x="2361013" y="2649575"/>
              <a:ext cx="782624" cy="649801"/>
            </a:xfrm>
            <a:custGeom>
              <a:avLst/>
              <a:gdLst/>
              <a:ahLst/>
              <a:cxnLst/>
              <a:rect l="l" t="t" r="r" b="b"/>
              <a:pathLst>
                <a:path w="9815" h="8149" fill="none" extrusionOk="0">
                  <a:moveTo>
                    <a:pt x="0" y="8149"/>
                  </a:moveTo>
                  <a:lnTo>
                    <a:pt x="9815" y="1"/>
                  </a:lnTo>
                </a:path>
              </a:pathLst>
            </a:custGeom>
            <a:noFill/>
            <a:ln w="15825" cap="flat" cmpd="sng">
              <a:solidFill>
                <a:schemeClr val="lt2"/>
              </a:solidFill>
              <a:prstDash val="solid"/>
              <a:miter lim="166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83" name="Google Shape;1183;p42"/>
            <p:cNvSpPr/>
            <p:nvPr/>
          </p:nvSpPr>
          <p:spPr>
            <a:xfrm>
              <a:off x="2189576" y="2592482"/>
              <a:ext cx="951428" cy="59805"/>
            </a:xfrm>
            <a:custGeom>
              <a:avLst/>
              <a:gdLst/>
              <a:ahLst/>
              <a:cxnLst/>
              <a:rect l="l" t="t" r="r" b="b"/>
              <a:pathLst>
                <a:path w="11932" h="750" fill="none" extrusionOk="0">
                  <a:moveTo>
                    <a:pt x="1" y="0"/>
                  </a:moveTo>
                  <a:lnTo>
                    <a:pt x="11931" y="750"/>
                  </a:lnTo>
                </a:path>
              </a:pathLst>
            </a:custGeom>
            <a:noFill/>
            <a:ln w="15825" cap="flat" cmpd="sng">
              <a:solidFill>
                <a:schemeClr val="lt2"/>
              </a:solidFill>
              <a:prstDash val="solid"/>
              <a:miter lim="166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grpSp>
          <p:nvGrpSpPr>
            <p:cNvPr id="1184" name="Google Shape;1184;p42"/>
            <p:cNvGrpSpPr/>
            <p:nvPr/>
          </p:nvGrpSpPr>
          <p:grpSpPr>
            <a:xfrm>
              <a:off x="2648063" y="2156712"/>
              <a:ext cx="1021786" cy="1021916"/>
              <a:chOff x="2149579" y="2558733"/>
              <a:chExt cx="1286398" cy="1286561"/>
            </a:xfrm>
          </p:grpSpPr>
          <p:sp>
            <p:nvSpPr>
              <p:cNvPr id="1185" name="Google Shape;1185;p42"/>
              <p:cNvSpPr/>
              <p:nvPr/>
            </p:nvSpPr>
            <p:spPr>
              <a:xfrm>
                <a:off x="2191342" y="2600597"/>
                <a:ext cx="1244635" cy="1244697"/>
              </a:xfrm>
              <a:custGeom>
                <a:avLst/>
                <a:gdLst/>
                <a:ahLst/>
                <a:cxnLst/>
                <a:rect l="l" t="t" r="r" b="b"/>
                <a:pathLst>
                  <a:path w="12398" h="12398" extrusionOk="0">
                    <a:moveTo>
                      <a:pt x="6199" y="0"/>
                    </a:moveTo>
                    <a:cubicBezTo>
                      <a:pt x="2784" y="0"/>
                      <a:pt x="1" y="2783"/>
                      <a:pt x="1" y="6199"/>
                    </a:cubicBezTo>
                    <a:cubicBezTo>
                      <a:pt x="1" y="9631"/>
                      <a:pt x="2784" y="12397"/>
                      <a:pt x="6199" y="12397"/>
                    </a:cubicBezTo>
                    <a:cubicBezTo>
                      <a:pt x="9632" y="12397"/>
                      <a:pt x="12398" y="9631"/>
                      <a:pt x="12398" y="6199"/>
                    </a:cubicBezTo>
                    <a:cubicBezTo>
                      <a:pt x="12398" y="2783"/>
                      <a:pt x="9632" y="0"/>
                      <a:pt x="6199" y="0"/>
                    </a:cubicBezTo>
                    <a:close/>
                  </a:path>
                </a:pathLst>
              </a:custGeom>
              <a:solidFill>
                <a:srgbClr val="FFE1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186" name="Google Shape;1186;p42"/>
              <p:cNvSpPr/>
              <p:nvPr/>
            </p:nvSpPr>
            <p:spPr>
              <a:xfrm>
                <a:off x="2149579" y="2558733"/>
                <a:ext cx="1244635" cy="1244697"/>
              </a:xfrm>
              <a:custGeom>
                <a:avLst/>
                <a:gdLst/>
                <a:ahLst/>
                <a:cxnLst/>
                <a:rect l="l" t="t" r="r" b="b"/>
                <a:pathLst>
                  <a:path w="12398" h="12398" extrusionOk="0">
                    <a:moveTo>
                      <a:pt x="6199" y="1"/>
                    </a:moveTo>
                    <a:cubicBezTo>
                      <a:pt x="2783" y="1"/>
                      <a:pt x="0" y="2783"/>
                      <a:pt x="0" y="6199"/>
                    </a:cubicBezTo>
                    <a:cubicBezTo>
                      <a:pt x="0" y="9632"/>
                      <a:pt x="2783" y="12398"/>
                      <a:pt x="6199" y="12398"/>
                    </a:cubicBezTo>
                    <a:cubicBezTo>
                      <a:pt x="9631" y="12398"/>
                      <a:pt x="12397" y="9632"/>
                      <a:pt x="12397" y="6199"/>
                    </a:cubicBezTo>
                    <a:cubicBezTo>
                      <a:pt x="12397" y="2783"/>
                      <a:pt x="9631" y="1"/>
                      <a:pt x="61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187" name="Google Shape;1187;p42"/>
              <p:cNvSpPr/>
              <p:nvPr/>
            </p:nvSpPr>
            <p:spPr>
              <a:xfrm>
                <a:off x="2219853" y="2629008"/>
                <a:ext cx="1105796" cy="1105851"/>
              </a:xfrm>
              <a:custGeom>
                <a:avLst/>
                <a:gdLst/>
                <a:ahLst/>
                <a:cxnLst/>
                <a:rect l="l" t="t" r="r" b="b"/>
                <a:pathLst>
                  <a:path w="11015" h="11015" extrusionOk="0">
                    <a:moveTo>
                      <a:pt x="5499" y="1"/>
                    </a:moveTo>
                    <a:cubicBezTo>
                      <a:pt x="2466" y="1"/>
                      <a:pt x="0" y="2467"/>
                      <a:pt x="0" y="5499"/>
                    </a:cubicBezTo>
                    <a:cubicBezTo>
                      <a:pt x="0" y="8549"/>
                      <a:pt x="2466" y="11015"/>
                      <a:pt x="5499" y="11015"/>
                    </a:cubicBezTo>
                    <a:cubicBezTo>
                      <a:pt x="8548" y="11015"/>
                      <a:pt x="11014" y="8549"/>
                      <a:pt x="11014" y="5499"/>
                    </a:cubicBezTo>
                    <a:cubicBezTo>
                      <a:pt x="11014" y="2467"/>
                      <a:pt x="8548" y="1"/>
                      <a:pt x="54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188" name="Google Shape;1188;p42"/>
            <p:cNvGrpSpPr/>
            <p:nvPr/>
          </p:nvGrpSpPr>
          <p:grpSpPr>
            <a:xfrm>
              <a:off x="1802962" y="2299052"/>
              <a:ext cx="685683" cy="607567"/>
              <a:chOff x="1085622" y="2737935"/>
              <a:chExt cx="863255" cy="764909"/>
            </a:xfrm>
          </p:grpSpPr>
          <p:sp>
            <p:nvSpPr>
              <p:cNvPr id="1189" name="Google Shape;1189;p42"/>
              <p:cNvSpPr/>
              <p:nvPr/>
            </p:nvSpPr>
            <p:spPr>
              <a:xfrm>
                <a:off x="1127485" y="2779699"/>
                <a:ext cx="821391" cy="723145"/>
              </a:xfrm>
              <a:custGeom>
                <a:avLst/>
                <a:gdLst/>
                <a:ahLst/>
                <a:cxnLst/>
                <a:rect l="l" t="t" r="r" b="b"/>
                <a:pathLst>
                  <a:path w="8182" h="7203" extrusionOk="0">
                    <a:moveTo>
                      <a:pt x="4089" y="1"/>
                    </a:moveTo>
                    <a:cubicBezTo>
                      <a:pt x="3624" y="1"/>
                      <a:pt x="3152" y="91"/>
                      <a:pt x="2700" y="282"/>
                    </a:cubicBezTo>
                    <a:cubicBezTo>
                      <a:pt x="867" y="1066"/>
                      <a:pt x="0" y="3182"/>
                      <a:pt x="784" y="4998"/>
                    </a:cubicBezTo>
                    <a:cubicBezTo>
                      <a:pt x="1358" y="6372"/>
                      <a:pt x="2691" y="7203"/>
                      <a:pt x="4095" y="7203"/>
                    </a:cubicBezTo>
                    <a:cubicBezTo>
                      <a:pt x="4564" y="7203"/>
                      <a:pt x="5040" y="7110"/>
                      <a:pt x="5499" y="6914"/>
                    </a:cubicBezTo>
                    <a:cubicBezTo>
                      <a:pt x="7332" y="6148"/>
                      <a:pt x="8182" y="4032"/>
                      <a:pt x="7415" y="2199"/>
                    </a:cubicBezTo>
                    <a:cubicBezTo>
                      <a:pt x="6827" y="823"/>
                      <a:pt x="5488" y="1"/>
                      <a:pt x="4089" y="1"/>
                    </a:cubicBezTo>
                    <a:close/>
                  </a:path>
                </a:pathLst>
              </a:custGeom>
              <a:solidFill>
                <a:srgbClr val="FFE1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190" name="Google Shape;1190;p42"/>
              <p:cNvSpPr/>
              <p:nvPr/>
            </p:nvSpPr>
            <p:spPr>
              <a:xfrm>
                <a:off x="1085622" y="2737935"/>
                <a:ext cx="821491" cy="723145"/>
              </a:xfrm>
              <a:custGeom>
                <a:avLst/>
                <a:gdLst/>
                <a:ahLst/>
                <a:cxnLst/>
                <a:rect l="l" t="t" r="r" b="b"/>
                <a:pathLst>
                  <a:path w="8183" h="7203" extrusionOk="0">
                    <a:moveTo>
                      <a:pt x="4089" y="0"/>
                    </a:moveTo>
                    <a:cubicBezTo>
                      <a:pt x="3624" y="0"/>
                      <a:pt x="3153" y="91"/>
                      <a:pt x="2700" y="282"/>
                    </a:cubicBezTo>
                    <a:cubicBezTo>
                      <a:pt x="867" y="1065"/>
                      <a:pt x="1" y="3181"/>
                      <a:pt x="784" y="5014"/>
                    </a:cubicBezTo>
                    <a:cubicBezTo>
                      <a:pt x="1358" y="6375"/>
                      <a:pt x="2690" y="7203"/>
                      <a:pt x="4093" y="7203"/>
                    </a:cubicBezTo>
                    <a:cubicBezTo>
                      <a:pt x="4563" y="7203"/>
                      <a:pt x="5040" y="7110"/>
                      <a:pt x="5500" y="6914"/>
                    </a:cubicBezTo>
                    <a:cubicBezTo>
                      <a:pt x="7332" y="6147"/>
                      <a:pt x="8182" y="4031"/>
                      <a:pt x="7416" y="2198"/>
                    </a:cubicBezTo>
                    <a:cubicBezTo>
                      <a:pt x="6828" y="822"/>
                      <a:pt x="5489" y="0"/>
                      <a:pt x="40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191" name="Google Shape;1191;p42"/>
              <p:cNvSpPr/>
              <p:nvPr/>
            </p:nvSpPr>
            <p:spPr>
              <a:xfrm>
                <a:off x="1199366" y="2804697"/>
                <a:ext cx="594008" cy="593937"/>
              </a:xfrm>
              <a:custGeom>
                <a:avLst/>
                <a:gdLst/>
                <a:ahLst/>
                <a:cxnLst/>
                <a:rect l="l" t="t" r="r" b="b"/>
                <a:pathLst>
                  <a:path w="5917" h="5916" extrusionOk="0">
                    <a:moveTo>
                      <a:pt x="2950" y="0"/>
                    </a:moveTo>
                    <a:cubicBezTo>
                      <a:pt x="1317" y="0"/>
                      <a:pt x="1" y="1316"/>
                      <a:pt x="1" y="2949"/>
                    </a:cubicBezTo>
                    <a:cubicBezTo>
                      <a:pt x="1" y="4582"/>
                      <a:pt x="1317" y="5915"/>
                      <a:pt x="2950" y="5915"/>
                    </a:cubicBezTo>
                    <a:cubicBezTo>
                      <a:pt x="4583" y="5915"/>
                      <a:pt x="5916" y="4582"/>
                      <a:pt x="5916" y="2949"/>
                    </a:cubicBezTo>
                    <a:cubicBezTo>
                      <a:pt x="5916" y="1316"/>
                      <a:pt x="4583" y="0"/>
                      <a:pt x="295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192" name="Google Shape;1192;p42"/>
              <p:cNvSpPr/>
              <p:nvPr/>
            </p:nvSpPr>
            <p:spPr>
              <a:xfrm>
                <a:off x="1331583" y="2948560"/>
                <a:ext cx="312916" cy="215849"/>
              </a:xfrm>
              <a:custGeom>
                <a:avLst/>
                <a:gdLst/>
                <a:ahLst/>
                <a:cxnLst/>
                <a:rect l="l" t="t" r="r" b="b"/>
                <a:pathLst>
                  <a:path w="3117" h="2150" fill="none" extrusionOk="0">
                    <a:moveTo>
                      <a:pt x="67" y="2150"/>
                    </a:moveTo>
                    <a:lnTo>
                      <a:pt x="3116" y="2150"/>
                    </a:lnTo>
                    <a:cubicBezTo>
                      <a:pt x="3116" y="2083"/>
                      <a:pt x="3116" y="2033"/>
                      <a:pt x="3116" y="1966"/>
                    </a:cubicBezTo>
                    <a:cubicBezTo>
                      <a:pt x="3099" y="1733"/>
                      <a:pt x="3000" y="1516"/>
                      <a:pt x="2833" y="1366"/>
                    </a:cubicBezTo>
                    <a:cubicBezTo>
                      <a:pt x="2733" y="1300"/>
                      <a:pt x="2633" y="1233"/>
                      <a:pt x="2516" y="1200"/>
                    </a:cubicBezTo>
                    <a:cubicBezTo>
                      <a:pt x="2533" y="1117"/>
                      <a:pt x="2550" y="1033"/>
                      <a:pt x="2533" y="950"/>
                    </a:cubicBezTo>
                    <a:cubicBezTo>
                      <a:pt x="2516" y="700"/>
                      <a:pt x="2400" y="450"/>
                      <a:pt x="2216" y="267"/>
                    </a:cubicBezTo>
                    <a:lnTo>
                      <a:pt x="1983" y="117"/>
                    </a:lnTo>
                    <a:cubicBezTo>
                      <a:pt x="1833" y="33"/>
                      <a:pt x="1666" y="0"/>
                      <a:pt x="1483" y="17"/>
                    </a:cubicBezTo>
                    <a:cubicBezTo>
                      <a:pt x="1350" y="17"/>
                      <a:pt x="1233" y="50"/>
                      <a:pt x="1117" y="117"/>
                    </a:cubicBezTo>
                    <a:cubicBezTo>
                      <a:pt x="1000" y="150"/>
                      <a:pt x="883" y="233"/>
                      <a:pt x="800" y="350"/>
                    </a:cubicBezTo>
                    <a:cubicBezTo>
                      <a:pt x="633" y="550"/>
                      <a:pt x="533" y="800"/>
                      <a:pt x="550" y="1067"/>
                    </a:cubicBezTo>
                    <a:cubicBezTo>
                      <a:pt x="550" y="1083"/>
                      <a:pt x="550" y="1117"/>
                      <a:pt x="550" y="1150"/>
                    </a:cubicBezTo>
                    <a:cubicBezTo>
                      <a:pt x="500" y="1167"/>
                      <a:pt x="433" y="1183"/>
                      <a:pt x="383" y="1217"/>
                    </a:cubicBezTo>
                    <a:lnTo>
                      <a:pt x="367" y="1233"/>
                    </a:lnTo>
                    <a:cubicBezTo>
                      <a:pt x="200" y="1350"/>
                      <a:pt x="84" y="1533"/>
                      <a:pt x="34" y="1733"/>
                    </a:cubicBezTo>
                    <a:cubicBezTo>
                      <a:pt x="0" y="1850"/>
                      <a:pt x="17" y="1983"/>
                      <a:pt x="50" y="211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193" name="Google Shape;1193;p42"/>
            <p:cNvGrpSpPr/>
            <p:nvPr/>
          </p:nvGrpSpPr>
          <p:grpSpPr>
            <a:xfrm>
              <a:off x="2120572" y="1629216"/>
              <a:ext cx="607299" cy="607328"/>
              <a:chOff x="1485484" y="1894632"/>
              <a:chExt cx="764571" cy="764608"/>
            </a:xfrm>
          </p:grpSpPr>
          <p:sp>
            <p:nvSpPr>
              <p:cNvPr id="1194" name="Google Shape;1194;p42"/>
              <p:cNvSpPr/>
              <p:nvPr/>
            </p:nvSpPr>
            <p:spPr>
              <a:xfrm>
                <a:off x="1527247" y="1936496"/>
                <a:ext cx="722808" cy="722744"/>
              </a:xfrm>
              <a:custGeom>
                <a:avLst/>
                <a:gdLst/>
                <a:ahLst/>
                <a:cxnLst/>
                <a:rect l="l" t="t" r="r" b="b"/>
                <a:pathLst>
                  <a:path w="7200" h="7199" extrusionOk="0">
                    <a:moveTo>
                      <a:pt x="3600" y="0"/>
                    </a:moveTo>
                    <a:cubicBezTo>
                      <a:pt x="1600" y="0"/>
                      <a:pt x="1" y="1600"/>
                      <a:pt x="1" y="3599"/>
                    </a:cubicBezTo>
                    <a:cubicBezTo>
                      <a:pt x="1" y="5582"/>
                      <a:pt x="1600" y="7198"/>
                      <a:pt x="3600" y="7198"/>
                    </a:cubicBezTo>
                    <a:cubicBezTo>
                      <a:pt x="5583" y="7198"/>
                      <a:pt x="7199" y="5582"/>
                      <a:pt x="7199" y="3599"/>
                    </a:cubicBezTo>
                    <a:cubicBezTo>
                      <a:pt x="7199" y="1600"/>
                      <a:pt x="5583" y="0"/>
                      <a:pt x="3600" y="0"/>
                    </a:cubicBezTo>
                    <a:close/>
                  </a:path>
                </a:pathLst>
              </a:custGeom>
              <a:solidFill>
                <a:srgbClr val="FFE1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195" name="Google Shape;1195;p42"/>
              <p:cNvSpPr/>
              <p:nvPr/>
            </p:nvSpPr>
            <p:spPr>
              <a:xfrm>
                <a:off x="1485484" y="1894632"/>
                <a:ext cx="722708" cy="722744"/>
              </a:xfrm>
              <a:custGeom>
                <a:avLst/>
                <a:gdLst/>
                <a:ahLst/>
                <a:cxnLst/>
                <a:rect l="l" t="t" r="r" b="b"/>
                <a:pathLst>
                  <a:path w="7199" h="7199" extrusionOk="0">
                    <a:moveTo>
                      <a:pt x="3599" y="1"/>
                    </a:moveTo>
                    <a:cubicBezTo>
                      <a:pt x="1600" y="1"/>
                      <a:pt x="0" y="1600"/>
                      <a:pt x="0" y="3600"/>
                    </a:cubicBezTo>
                    <a:cubicBezTo>
                      <a:pt x="0" y="5583"/>
                      <a:pt x="1600" y="7199"/>
                      <a:pt x="3599" y="7199"/>
                    </a:cubicBezTo>
                    <a:cubicBezTo>
                      <a:pt x="5582" y="7199"/>
                      <a:pt x="7199" y="5583"/>
                      <a:pt x="7199" y="3600"/>
                    </a:cubicBezTo>
                    <a:cubicBezTo>
                      <a:pt x="7199" y="1600"/>
                      <a:pt x="5582" y="1"/>
                      <a:pt x="35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196" name="Google Shape;1196;p42"/>
              <p:cNvSpPr/>
              <p:nvPr/>
            </p:nvSpPr>
            <p:spPr>
              <a:xfrm>
                <a:off x="1549032" y="1958181"/>
                <a:ext cx="593907" cy="594037"/>
              </a:xfrm>
              <a:custGeom>
                <a:avLst/>
                <a:gdLst/>
                <a:ahLst/>
                <a:cxnLst/>
                <a:rect l="l" t="t" r="r" b="b"/>
                <a:pathLst>
                  <a:path w="5916" h="5917" extrusionOk="0">
                    <a:moveTo>
                      <a:pt x="2966" y="1"/>
                    </a:moveTo>
                    <a:cubicBezTo>
                      <a:pt x="1333" y="1"/>
                      <a:pt x="0" y="1334"/>
                      <a:pt x="0" y="2967"/>
                    </a:cubicBezTo>
                    <a:cubicBezTo>
                      <a:pt x="0" y="4600"/>
                      <a:pt x="1333" y="5916"/>
                      <a:pt x="2966" y="5916"/>
                    </a:cubicBezTo>
                    <a:cubicBezTo>
                      <a:pt x="4599" y="5916"/>
                      <a:pt x="5916" y="4600"/>
                      <a:pt x="5916" y="2967"/>
                    </a:cubicBezTo>
                    <a:cubicBezTo>
                      <a:pt x="5916" y="1334"/>
                      <a:pt x="4599" y="1"/>
                      <a:pt x="2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197" name="Google Shape;1197;p42"/>
              <p:cNvSpPr/>
              <p:nvPr/>
            </p:nvSpPr>
            <p:spPr>
              <a:xfrm>
                <a:off x="1726325" y="2080359"/>
                <a:ext cx="237623" cy="294459"/>
              </a:xfrm>
              <a:custGeom>
                <a:avLst/>
                <a:gdLst/>
                <a:ahLst/>
                <a:cxnLst/>
                <a:rect l="l" t="t" r="r" b="b"/>
                <a:pathLst>
                  <a:path w="2367" h="2933" fill="none" extrusionOk="0">
                    <a:moveTo>
                      <a:pt x="2267" y="1833"/>
                    </a:moveTo>
                    <a:cubicBezTo>
                      <a:pt x="2267" y="1733"/>
                      <a:pt x="2217" y="1650"/>
                      <a:pt x="2117" y="1600"/>
                    </a:cubicBezTo>
                    <a:cubicBezTo>
                      <a:pt x="2217" y="1583"/>
                      <a:pt x="2267" y="1500"/>
                      <a:pt x="2267" y="1400"/>
                    </a:cubicBezTo>
                    <a:cubicBezTo>
                      <a:pt x="2267" y="1267"/>
                      <a:pt x="2167" y="1167"/>
                      <a:pt x="2033" y="1183"/>
                    </a:cubicBezTo>
                    <a:lnTo>
                      <a:pt x="1284" y="1183"/>
                    </a:lnTo>
                    <a:lnTo>
                      <a:pt x="1534" y="917"/>
                    </a:lnTo>
                    <a:lnTo>
                      <a:pt x="1834" y="367"/>
                    </a:lnTo>
                    <a:cubicBezTo>
                      <a:pt x="1884" y="267"/>
                      <a:pt x="1850" y="133"/>
                      <a:pt x="1750" y="67"/>
                    </a:cubicBezTo>
                    <a:cubicBezTo>
                      <a:pt x="1634" y="0"/>
                      <a:pt x="1500" y="33"/>
                      <a:pt x="1450" y="150"/>
                    </a:cubicBezTo>
                    <a:lnTo>
                      <a:pt x="1184" y="633"/>
                    </a:lnTo>
                    <a:lnTo>
                      <a:pt x="917" y="883"/>
                    </a:lnTo>
                    <a:lnTo>
                      <a:pt x="1" y="883"/>
                    </a:lnTo>
                    <a:lnTo>
                      <a:pt x="1" y="2650"/>
                    </a:lnTo>
                    <a:lnTo>
                      <a:pt x="667" y="2650"/>
                    </a:lnTo>
                    <a:cubicBezTo>
                      <a:pt x="667" y="2666"/>
                      <a:pt x="667" y="2683"/>
                      <a:pt x="667" y="2700"/>
                    </a:cubicBezTo>
                    <a:cubicBezTo>
                      <a:pt x="667" y="2833"/>
                      <a:pt x="767" y="2933"/>
                      <a:pt x="900" y="2933"/>
                    </a:cubicBezTo>
                    <a:lnTo>
                      <a:pt x="2033" y="2933"/>
                    </a:lnTo>
                    <a:cubicBezTo>
                      <a:pt x="2300" y="2933"/>
                      <a:pt x="2367" y="2583"/>
                      <a:pt x="2133" y="2483"/>
                    </a:cubicBezTo>
                    <a:cubicBezTo>
                      <a:pt x="2217" y="2433"/>
                      <a:pt x="2283" y="2350"/>
                      <a:pt x="2283" y="2250"/>
                    </a:cubicBezTo>
                    <a:cubicBezTo>
                      <a:pt x="2083" y="2166"/>
                      <a:pt x="2083" y="1900"/>
                      <a:pt x="2283" y="181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198" name="Google Shape;1198;p42"/>
            <p:cNvGrpSpPr/>
            <p:nvPr/>
          </p:nvGrpSpPr>
          <p:grpSpPr>
            <a:xfrm>
              <a:off x="2754358" y="1349001"/>
              <a:ext cx="684328" cy="607806"/>
              <a:chOff x="2283402" y="1541850"/>
              <a:chExt cx="861548" cy="765210"/>
            </a:xfrm>
          </p:grpSpPr>
          <p:sp>
            <p:nvSpPr>
              <p:cNvPr id="1199" name="Google Shape;1199;p42"/>
              <p:cNvSpPr/>
              <p:nvPr/>
            </p:nvSpPr>
            <p:spPr>
              <a:xfrm>
                <a:off x="2325165" y="1583714"/>
                <a:ext cx="819785" cy="723346"/>
              </a:xfrm>
              <a:custGeom>
                <a:avLst/>
                <a:gdLst/>
                <a:ahLst/>
                <a:cxnLst/>
                <a:rect l="l" t="t" r="r" b="b"/>
                <a:pathLst>
                  <a:path w="8166" h="7205" extrusionOk="0">
                    <a:moveTo>
                      <a:pt x="4068" y="0"/>
                    </a:moveTo>
                    <a:cubicBezTo>
                      <a:pt x="3618" y="0"/>
                      <a:pt x="3160" y="85"/>
                      <a:pt x="2717" y="265"/>
                    </a:cubicBezTo>
                    <a:cubicBezTo>
                      <a:pt x="884" y="1015"/>
                      <a:pt x="1" y="3114"/>
                      <a:pt x="751" y="4964"/>
                    </a:cubicBezTo>
                    <a:cubicBezTo>
                      <a:pt x="1309" y="6360"/>
                      <a:pt x="2660" y="7204"/>
                      <a:pt x="4089" y="7204"/>
                    </a:cubicBezTo>
                    <a:cubicBezTo>
                      <a:pt x="4536" y="7204"/>
                      <a:pt x="4992" y="7122"/>
                      <a:pt x="5433" y="6947"/>
                    </a:cubicBezTo>
                    <a:cubicBezTo>
                      <a:pt x="7266" y="6197"/>
                      <a:pt x="8166" y="4097"/>
                      <a:pt x="7416" y="2248"/>
                    </a:cubicBezTo>
                    <a:cubicBezTo>
                      <a:pt x="6846" y="854"/>
                      <a:pt x="5496" y="0"/>
                      <a:pt x="4068" y="0"/>
                    </a:cubicBezTo>
                    <a:close/>
                  </a:path>
                </a:pathLst>
              </a:custGeom>
              <a:solidFill>
                <a:srgbClr val="FFE1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200" name="Google Shape;1200;p42"/>
              <p:cNvSpPr/>
              <p:nvPr/>
            </p:nvSpPr>
            <p:spPr>
              <a:xfrm>
                <a:off x="2283402" y="1541850"/>
                <a:ext cx="819785" cy="723346"/>
              </a:xfrm>
              <a:custGeom>
                <a:avLst/>
                <a:gdLst/>
                <a:ahLst/>
                <a:cxnLst/>
                <a:rect l="l" t="t" r="r" b="b"/>
                <a:pathLst>
                  <a:path w="8166" h="7205" extrusionOk="0">
                    <a:moveTo>
                      <a:pt x="4068" y="1"/>
                    </a:moveTo>
                    <a:cubicBezTo>
                      <a:pt x="3618" y="1"/>
                      <a:pt x="3160" y="86"/>
                      <a:pt x="2716" y="265"/>
                    </a:cubicBezTo>
                    <a:cubicBezTo>
                      <a:pt x="883" y="1015"/>
                      <a:pt x="0" y="3115"/>
                      <a:pt x="750" y="4964"/>
                    </a:cubicBezTo>
                    <a:cubicBezTo>
                      <a:pt x="1321" y="6360"/>
                      <a:pt x="2665" y="7205"/>
                      <a:pt x="4090" y="7205"/>
                    </a:cubicBezTo>
                    <a:cubicBezTo>
                      <a:pt x="4537" y="7205"/>
                      <a:pt x="4991" y="7122"/>
                      <a:pt x="5432" y="6947"/>
                    </a:cubicBezTo>
                    <a:cubicBezTo>
                      <a:pt x="7282" y="6197"/>
                      <a:pt x="8165" y="4098"/>
                      <a:pt x="7415" y="2248"/>
                    </a:cubicBezTo>
                    <a:cubicBezTo>
                      <a:pt x="6845" y="855"/>
                      <a:pt x="5495" y="1"/>
                      <a:pt x="40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201" name="Google Shape;1201;p42"/>
              <p:cNvSpPr/>
              <p:nvPr/>
            </p:nvSpPr>
            <p:spPr>
              <a:xfrm>
                <a:off x="2355282" y="1606704"/>
                <a:ext cx="674219" cy="594338"/>
              </a:xfrm>
              <a:custGeom>
                <a:avLst/>
                <a:gdLst/>
                <a:ahLst/>
                <a:cxnLst/>
                <a:rect l="l" t="t" r="r" b="b"/>
                <a:pathLst>
                  <a:path w="6716" h="5920" extrusionOk="0">
                    <a:moveTo>
                      <a:pt x="3354" y="1"/>
                    </a:moveTo>
                    <a:cubicBezTo>
                      <a:pt x="2985" y="1"/>
                      <a:pt x="2611" y="71"/>
                      <a:pt x="2250" y="219"/>
                    </a:cubicBezTo>
                    <a:cubicBezTo>
                      <a:pt x="734" y="836"/>
                      <a:pt x="1" y="2569"/>
                      <a:pt x="617" y="4085"/>
                    </a:cubicBezTo>
                    <a:cubicBezTo>
                      <a:pt x="1085" y="5223"/>
                      <a:pt x="2197" y="5920"/>
                      <a:pt x="3368" y="5920"/>
                    </a:cubicBezTo>
                    <a:cubicBezTo>
                      <a:pt x="3740" y="5920"/>
                      <a:pt x="4118" y="5850"/>
                      <a:pt x="4483" y="5701"/>
                    </a:cubicBezTo>
                    <a:cubicBezTo>
                      <a:pt x="5983" y="5085"/>
                      <a:pt x="6716" y="3352"/>
                      <a:pt x="6099" y="1852"/>
                    </a:cubicBezTo>
                    <a:cubicBezTo>
                      <a:pt x="5631" y="701"/>
                      <a:pt x="4519" y="1"/>
                      <a:pt x="33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202" name="Google Shape;1202;p42"/>
              <p:cNvSpPr/>
              <p:nvPr/>
            </p:nvSpPr>
            <p:spPr>
              <a:xfrm>
                <a:off x="2577752" y="1765827"/>
                <a:ext cx="215939" cy="266047"/>
              </a:xfrm>
              <a:custGeom>
                <a:avLst/>
                <a:gdLst/>
                <a:ahLst/>
                <a:cxnLst/>
                <a:rect l="l" t="t" r="r" b="b"/>
                <a:pathLst>
                  <a:path w="2151" h="2650" fill="none" extrusionOk="0">
                    <a:moveTo>
                      <a:pt x="934" y="1717"/>
                    </a:moveTo>
                    <a:lnTo>
                      <a:pt x="1" y="1717"/>
                    </a:lnTo>
                    <a:lnTo>
                      <a:pt x="1" y="767"/>
                    </a:lnTo>
                    <a:lnTo>
                      <a:pt x="934" y="767"/>
                    </a:lnTo>
                    <a:close/>
                    <a:moveTo>
                      <a:pt x="934" y="1717"/>
                    </a:moveTo>
                    <a:lnTo>
                      <a:pt x="2150" y="2233"/>
                    </a:lnTo>
                    <a:lnTo>
                      <a:pt x="2150" y="1"/>
                    </a:lnTo>
                    <a:lnTo>
                      <a:pt x="934" y="750"/>
                    </a:lnTo>
                    <a:close/>
                    <a:moveTo>
                      <a:pt x="834" y="1683"/>
                    </a:moveTo>
                    <a:lnTo>
                      <a:pt x="351" y="1683"/>
                    </a:lnTo>
                    <a:lnTo>
                      <a:pt x="351" y="2650"/>
                    </a:lnTo>
                    <a:lnTo>
                      <a:pt x="834" y="265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203" name="Google Shape;1203;p42"/>
            <p:cNvGrpSpPr/>
            <p:nvPr/>
          </p:nvGrpSpPr>
          <p:grpSpPr>
            <a:xfrm>
              <a:off x="3463899" y="1629216"/>
              <a:ext cx="607299" cy="607328"/>
              <a:chOff x="3176692" y="1894632"/>
              <a:chExt cx="764571" cy="764608"/>
            </a:xfrm>
          </p:grpSpPr>
          <p:sp>
            <p:nvSpPr>
              <p:cNvPr id="1204" name="Google Shape;1204;p42"/>
              <p:cNvSpPr/>
              <p:nvPr/>
            </p:nvSpPr>
            <p:spPr>
              <a:xfrm>
                <a:off x="3218455" y="1936496"/>
                <a:ext cx="722808" cy="722744"/>
              </a:xfrm>
              <a:custGeom>
                <a:avLst/>
                <a:gdLst/>
                <a:ahLst/>
                <a:cxnLst/>
                <a:rect l="l" t="t" r="r" b="b"/>
                <a:pathLst>
                  <a:path w="7200" h="7199" extrusionOk="0">
                    <a:moveTo>
                      <a:pt x="3600" y="0"/>
                    </a:moveTo>
                    <a:cubicBezTo>
                      <a:pt x="1617" y="0"/>
                      <a:pt x="1" y="1600"/>
                      <a:pt x="1" y="3599"/>
                    </a:cubicBezTo>
                    <a:cubicBezTo>
                      <a:pt x="1" y="5582"/>
                      <a:pt x="1617" y="7198"/>
                      <a:pt x="3600" y="7198"/>
                    </a:cubicBezTo>
                    <a:cubicBezTo>
                      <a:pt x="5600" y="7198"/>
                      <a:pt x="7199" y="5582"/>
                      <a:pt x="7199" y="3599"/>
                    </a:cubicBezTo>
                    <a:cubicBezTo>
                      <a:pt x="7199" y="1600"/>
                      <a:pt x="5600" y="0"/>
                      <a:pt x="3600" y="0"/>
                    </a:cubicBezTo>
                    <a:close/>
                  </a:path>
                </a:pathLst>
              </a:custGeom>
              <a:solidFill>
                <a:srgbClr val="FFE1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205" name="Google Shape;1205;p42"/>
              <p:cNvSpPr/>
              <p:nvPr/>
            </p:nvSpPr>
            <p:spPr>
              <a:xfrm>
                <a:off x="3176692" y="1894632"/>
                <a:ext cx="722708" cy="722744"/>
              </a:xfrm>
              <a:custGeom>
                <a:avLst/>
                <a:gdLst/>
                <a:ahLst/>
                <a:cxnLst/>
                <a:rect l="l" t="t" r="r" b="b"/>
                <a:pathLst>
                  <a:path w="7199" h="7199" extrusionOk="0">
                    <a:moveTo>
                      <a:pt x="3599" y="1"/>
                    </a:moveTo>
                    <a:cubicBezTo>
                      <a:pt x="1617" y="1"/>
                      <a:pt x="0" y="1600"/>
                      <a:pt x="0" y="3600"/>
                    </a:cubicBezTo>
                    <a:cubicBezTo>
                      <a:pt x="0" y="5583"/>
                      <a:pt x="1617" y="7199"/>
                      <a:pt x="3599" y="7199"/>
                    </a:cubicBezTo>
                    <a:cubicBezTo>
                      <a:pt x="5599" y="7199"/>
                      <a:pt x="7199" y="5583"/>
                      <a:pt x="7199" y="3600"/>
                    </a:cubicBezTo>
                    <a:cubicBezTo>
                      <a:pt x="7199" y="1600"/>
                      <a:pt x="5599" y="1"/>
                      <a:pt x="35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206" name="Google Shape;1206;p42"/>
              <p:cNvSpPr/>
              <p:nvPr/>
            </p:nvSpPr>
            <p:spPr>
              <a:xfrm>
                <a:off x="3241947" y="1958181"/>
                <a:ext cx="593907" cy="594037"/>
              </a:xfrm>
              <a:custGeom>
                <a:avLst/>
                <a:gdLst/>
                <a:ahLst/>
                <a:cxnLst/>
                <a:rect l="l" t="t" r="r" b="b"/>
                <a:pathLst>
                  <a:path w="5916" h="5917" extrusionOk="0">
                    <a:moveTo>
                      <a:pt x="2949" y="1"/>
                    </a:moveTo>
                    <a:cubicBezTo>
                      <a:pt x="1316" y="1"/>
                      <a:pt x="0" y="1334"/>
                      <a:pt x="0" y="2967"/>
                    </a:cubicBezTo>
                    <a:cubicBezTo>
                      <a:pt x="0" y="4600"/>
                      <a:pt x="1316" y="5916"/>
                      <a:pt x="2949" y="5916"/>
                    </a:cubicBezTo>
                    <a:cubicBezTo>
                      <a:pt x="4582" y="5916"/>
                      <a:pt x="5915" y="4600"/>
                      <a:pt x="5915" y="2967"/>
                    </a:cubicBezTo>
                    <a:cubicBezTo>
                      <a:pt x="5915" y="1334"/>
                      <a:pt x="4582" y="1"/>
                      <a:pt x="29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207" name="Google Shape;1207;p42"/>
              <p:cNvSpPr/>
              <p:nvPr/>
            </p:nvSpPr>
            <p:spPr>
              <a:xfrm>
                <a:off x="3455983" y="2113790"/>
                <a:ext cx="165744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1651" h="2667" fill="none" extrusionOk="0">
                    <a:moveTo>
                      <a:pt x="1651" y="850"/>
                    </a:moveTo>
                    <a:lnTo>
                      <a:pt x="851" y="1333"/>
                    </a:lnTo>
                    <a:lnTo>
                      <a:pt x="1" y="850"/>
                    </a:lnTo>
                    <a:lnTo>
                      <a:pt x="1" y="0"/>
                    </a:lnTo>
                    <a:lnTo>
                      <a:pt x="1651" y="0"/>
                    </a:lnTo>
                    <a:close/>
                    <a:moveTo>
                      <a:pt x="1651" y="1817"/>
                    </a:moveTo>
                    <a:lnTo>
                      <a:pt x="851" y="1333"/>
                    </a:lnTo>
                    <a:lnTo>
                      <a:pt x="1" y="1817"/>
                    </a:lnTo>
                    <a:lnTo>
                      <a:pt x="1" y="2666"/>
                    </a:lnTo>
                    <a:lnTo>
                      <a:pt x="1651" y="2666"/>
                    </a:lnTo>
                    <a:close/>
                    <a:moveTo>
                      <a:pt x="101" y="784"/>
                    </a:moveTo>
                    <a:lnTo>
                      <a:pt x="1634" y="784"/>
                    </a:lnTo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208" name="Google Shape;1208;p42"/>
            <p:cNvGrpSpPr/>
            <p:nvPr/>
          </p:nvGrpSpPr>
          <p:grpSpPr>
            <a:xfrm>
              <a:off x="2120572" y="2972556"/>
              <a:ext cx="607299" cy="607328"/>
              <a:chOff x="1485484" y="3585856"/>
              <a:chExt cx="764571" cy="764608"/>
            </a:xfrm>
          </p:grpSpPr>
          <p:sp>
            <p:nvSpPr>
              <p:cNvPr id="1209" name="Google Shape;1209;p42"/>
              <p:cNvSpPr/>
              <p:nvPr/>
            </p:nvSpPr>
            <p:spPr>
              <a:xfrm>
                <a:off x="1527247" y="3627720"/>
                <a:ext cx="722808" cy="722744"/>
              </a:xfrm>
              <a:custGeom>
                <a:avLst/>
                <a:gdLst/>
                <a:ahLst/>
                <a:cxnLst/>
                <a:rect l="l" t="t" r="r" b="b"/>
                <a:pathLst>
                  <a:path w="7200" h="7199" extrusionOk="0">
                    <a:moveTo>
                      <a:pt x="3600" y="0"/>
                    </a:moveTo>
                    <a:cubicBezTo>
                      <a:pt x="1600" y="0"/>
                      <a:pt x="1" y="1617"/>
                      <a:pt x="1" y="3599"/>
                    </a:cubicBezTo>
                    <a:cubicBezTo>
                      <a:pt x="1" y="5582"/>
                      <a:pt x="1600" y="7199"/>
                      <a:pt x="3600" y="7199"/>
                    </a:cubicBezTo>
                    <a:cubicBezTo>
                      <a:pt x="5583" y="7199"/>
                      <a:pt x="7199" y="5582"/>
                      <a:pt x="7199" y="3599"/>
                    </a:cubicBezTo>
                    <a:cubicBezTo>
                      <a:pt x="7199" y="1617"/>
                      <a:pt x="5583" y="0"/>
                      <a:pt x="3600" y="0"/>
                    </a:cubicBezTo>
                    <a:close/>
                  </a:path>
                </a:pathLst>
              </a:custGeom>
              <a:solidFill>
                <a:srgbClr val="FFE1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210" name="Google Shape;1210;p42"/>
              <p:cNvSpPr/>
              <p:nvPr/>
            </p:nvSpPr>
            <p:spPr>
              <a:xfrm>
                <a:off x="1485484" y="3585856"/>
                <a:ext cx="722708" cy="722744"/>
              </a:xfrm>
              <a:custGeom>
                <a:avLst/>
                <a:gdLst/>
                <a:ahLst/>
                <a:cxnLst/>
                <a:rect l="l" t="t" r="r" b="b"/>
                <a:pathLst>
                  <a:path w="7199" h="7199" extrusionOk="0">
                    <a:moveTo>
                      <a:pt x="3599" y="1"/>
                    </a:moveTo>
                    <a:cubicBezTo>
                      <a:pt x="1600" y="1"/>
                      <a:pt x="0" y="1617"/>
                      <a:pt x="0" y="3600"/>
                    </a:cubicBezTo>
                    <a:cubicBezTo>
                      <a:pt x="0" y="5583"/>
                      <a:pt x="1600" y="7199"/>
                      <a:pt x="3599" y="7199"/>
                    </a:cubicBezTo>
                    <a:cubicBezTo>
                      <a:pt x="5582" y="7199"/>
                      <a:pt x="7199" y="5583"/>
                      <a:pt x="7199" y="3600"/>
                    </a:cubicBezTo>
                    <a:cubicBezTo>
                      <a:pt x="7199" y="1617"/>
                      <a:pt x="5582" y="1"/>
                      <a:pt x="35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211" name="Google Shape;1211;p42"/>
              <p:cNvSpPr/>
              <p:nvPr/>
            </p:nvSpPr>
            <p:spPr>
              <a:xfrm>
                <a:off x="1549032" y="3651112"/>
                <a:ext cx="593907" cy="592331"/>
              </a:xfrm>
              <a:custGeom>
                <a:avLst/>
                <a:gdLst/>
                <a:ahLst/>
                <a:cxnLst/>
                <a:rect l="l" t="t" r="r" b="b"/>
                <a:pathLst>
                  <a:path w="5916" h="5900" extrusionOk="0">
                    <a:moveTo>
                      <a:pt x="2966" y="0"/>
                    </a:moveTo>
                    <a:cubicBezTo>
                      <a:pt x="1333" y="0"/>
                      <a:pt x="0" y="1317"/>
                      <a:pt x="0" y="2950"/>
                    </a:cubicBezTo>
                    <a:cubicBezTo>
                      <a:pt x="0" y="4583"/>
                      <a:pt x="1333" y="5899"/>
                      <a:pt x="2966" y="5899"/>
                    </a:cubicBezTo>
                    <a:cubicBezTo>
                      <a:pt x="4599" y="5899"/>
                      <a:pt x="5916" y="4583"/>
                      <a:pt x="5916" y="2950"/>
                    </a:cubicBezTo>
                    <a:cubicBezTo>
                      <a:pt x="5916" y="1317"/>
                      <a:pt x="4599" y="0"/>
                      <a:pt x="29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212" name="Google Shape;1212;p42"/>
              <p:cNvSpPr/>
              <p:nvPr/>
            </p:nvSpPr>
            <p:spPr>
              <a:xfrm>
                <a:off x="1711266" y="3810035"/>
                <a:ext cx="321248" cy="321264"/>
              </a:xfrm>
              <a:custGeom>
                <a:avLst/>
                <a:gdLst/>
                <a:ahLst/>
                <a:cxnLst/>
                <a:rect l="l" t="t" r="r" b="b"/>
                <a:pathLst>
                  <a:path w="3200" h="3200" fill="none" extrusionOk="0">
                    <a:moveTo>
                      <a:pt x="1467" y="0"/>
                    </a:moveTo>
                    <a:lnTo>
                      <a:pt x="1467" y="1417"/>
                    </a:lnTo>
                    <a:lnTo>
                      <a:pt x="1" y="1417"/>
                    </a:lnTo>
                    <a:cubicBezTo>
                      <a:pt x="34" y="2617"/>
                      <a:pt x="1484" y="3200"/>
                      <a:pt x="2350" y="2367"/>
                    </a:cubicBezTo>
                    <a:cubicBezTo>
                      <a:pt x="3200" y="1533"/>
                      <a:pt x="2667" y="67"/>
                      <a:pt x="1467" y="0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213" name="Google Shape;1213;p42"/>
            <p:cNvSpPr txBox="1"/>
            <p:nvPr/>
          </p:nvSpPr>
          <p:spPr>
            <a:xfrm flipH="1">
              <a:off x="2639402" y="2520952"/>
              <a:ext cx="1013100" cy="26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</a:t>
              </a:r>
              <a:endParaRPr sz="15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214" name="Google Shape;1214;p42"/>
          <p:cNvGrpSpPr/>
          <p:nvPr/>
        </p:nvGrpSpPr>
        <p:grpSpPr>
          <a:xfrm>
            <a:off x="6818096" y="2491387"/>
            <a:ext cx="1021866" cy="1021916"/>
            <a:chOff x="5706684" y="2558733"/>
            <a:chExt cx="1286499" cy="1286561"/>
          </a:xfrm>
        </p:grpSpPr>
        <p:sp>
          <p:nvSpPr>
            <p:cNvPr id="1215" name="Google Shape;1215;p42"/>
            <p:cNvSpPr/>
            <p:nvPr/>
          </p:nvSpPr>
          <p:spPr>
            <a:xfrm>
              <a:off x="5748547" y="2600597"/>
              <a:ext cx="1244635" cy="1244697"/>
            </a:xfrm>
            <a:custGeom>
              <a:avLst/>
              <a:gdLst/>
              <a:ahLst/>
              <a:cxnLst/>
              <a:rect l="l" t="t" r="r" b="b"/>
              <a:pathLst>
                <a:path w="12398" h="12398" extrusionOk="0">
                  <a:moveTo>
                    <a:pt x="6199" y="0"/>
                  </a:moveTo>
                  <a:cubicBezTo>
                    <a:pt x="2783" y="0"/>
                    <a:pt x="0" y="2783"/>
                    <a:pt x="0" y="6199"/>
                  </a:cubicBezTo>
                  <a:cubicBezTo>
                    <a:pt x="0" y="9631"/>
                    <a:pt x="2783" y="12397"/>
                    <a:pt x="6199" y="12397"/>
                  </a:cubicBezTo>
                  <a:cubicBezTo>
                    <a:pt x="9614" y="12397"/>
                    <a:pt x="12397" y="9631"/>
                    <a:pt x="12397" y="6199"/>
                  </a:cubicBezTo>
                  <a:cubicBezTo>
                    <a:pt x="12397" y="2783"/>
                    <a:pt x="9614" y="0"/>
                    <a:pt x="61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16" name="Google Shape;1216;p42"/>
            <p:cNvSpPr/>
            <p:nvPr/>
          </p:nvSpPr>
          <p:spPr>
            <a:xfrm>
              <a:off x="5706684" y="2558733"/>
              <a:ext cx="1244635" cy="1244697"/>
            </a:xfrm>
            <a:custGeom>
              <a:avLst/>
              <a:gdLst/>
              <a:ahLst/>
              <a:cxnLst/>
              <a:rect l="l" t="t" r="r" b="b"/>
              <a:pathLst>
                <a:path w="12398" h="12398" extrusionOk="0">
                  <a:moveTo>
                    <a:pt x="6199" y="1"/>
                  </a:moveTo>
                  <a:cubicBezTo>
                    <a:pt x="2783" y="1"/>
                    <a:pt x="0" y="2783"/>
                    <a:pt x="0" y="6199"/>
                  </a:cubicBezTo>
                  <a:cubicBezTo>
                    <a:pt x="0" y="9632"/>
                    <a:pt x="2783" y="12398"/>
                    <a:pt x="6199" y="12398"/>
                  </a:cubicBezTo>
                  <a:cubicBezTo>
                    <a:pt x="9615" y="12398"/>
                    <a:pt x="12398" y="9632"/>
                    <a:pt x="12398" y="6199"/>
                  </a:cubicBezTo>
                  <a:cubicBezTo>
                    <a:pt x="12398" y="2783"/>
                    <a:pt x="9615" y="1"/>
                    <a:pt x="61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17" name="Google Shape;1217;p42"/>
            <p:cNvSpPr/>
            <p:nvPr/>
          </p:nvSpPr>
          <p:spPr>
            <a:xfrm>
              <a:off x="5775252" y="2629008"/>
              <a:ext cx="1105796" cy="1105851"/>
            </a:xfrm>
            <a:custGeom>
              <a:avLst/>
              <a:gdLst/>
              <a:ahLst/>
              <a:cxnLst/>
              <a:rect l="l" t="t" r="r" b="b"/>
              <a:pathLst>
                <a:path w="11015" h="11015" extrusionOk="0">
                  <a:moveTo>
                    <a:pt x="5516" y="1"/>
                  </a:moveTo>
                  <a:cubicBezTo>
                    <a:pt x="2467" y="1"/>
                    <a:pt x="1" y="2467"/>
                    <a:pt x="1" y="5499"/>
                  </a:cubicBezTo>
                  <a:cubicBezTo>
                    <a:pt x="1" y="8549"/>
                    <a:pt x="2467" y="11015"/>
                    <a:pt x="5516" y="11015"/>
                  </a:cubicBezTo>
                  <a:cubicBezTo>
                    <a:pt x="8565" y="11015"/>
                    <a:pt x="11015" y="8549"/>
                    <a:pt x="11015" y="5499"/>
                  </a:cubicBezTo>
                  <a:cubicBezTo>
                    <a:pt x="11015" y="2467"/>
                    <a:pt x="8565" y="1"/>
                    <a:pt x="55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124" name="Google Shape;1124;p42"/>
          <p:cNvSpPr txBox="1"/>
          <p:nvPr/>
        </p:nvSpPr>
        <p:spPr>
          <a:xfrm flipH="1">
            <a:off x="6802012" y="2888887"/>
            <a:ext cx="1013100" cy="2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sz="1500"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18" name="Google Shape;1218;p42"/>
          <p:cNvSpPr txBox="1"/>
          <p:nvPr/>
        </p:nvSpPr>
        <p:spPr>
          <a:xfrm flipH="1">
            <a:off x="3951284" y="1686150"/>
            <a:ext cx="12477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sz="1700"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19" name="Google Shape;1219;p42"/>
          <p:cNvSpPr txBox="1"/>
          <p:nvPr/>
        </p:nvSpPr>
        <p:spPr>
          <a:xfrm flipH="1">
            <a:off x="3837794" y="3842747"/>
            <a:ext cx="1471500" cy="6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It’s the closest planet to the Sun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20" name="Google Shape;1220;p42"/>
          <p:cNvSpPr/>
          <p:nvPr/>
        </p:nvSpPr>
        <p:spPr>
          <a:xfrm>
            <a:off x="1228488" y="3872454"/>
            <a:ext cx="1925822" cy="679503"/>
          </a:xfrm>
          <a:custGeom>
            <a:avLst/>
            <a:gdLst/>
            <a:ahLst/>
            <a:cxnLst/>
            <a:rect l="l" t="t" r="r" b="b"/>
            <a:pathLst>
              <a:path w="9166" h="3217" extrusionOk="0">
                <a:moveTo>
                  <a:pt x="1617" y="1"/>
                </a:moveTo>
                <a:cubicBezTo>
                  <a:pt x="717" y="1"/>
                  <a:pt x="1" y="734"/>
                  <a:pt x="1" y="1617"/>
                </a:cubicBezTo>
                <a:cubicBezTo>
                  <a:pt x="1" y="2500"/>
                  <a:pt x="717" y="3217"/>
                  <a:pt x="1617" y="3217"/>
                </a:cubicBezTo>
                <a:lnTo>
                  <a:pt x="7549" y="3217"/>
                </a:lnTo>
                <a:cubicBezTo>
                  <a:pt x="8449" y="3217"/>
                  <a:pt x="9165" y="2500"/>
                  <a:pt x="9165" y="1617"/>
                </a:cubicBezTo>
                <a:cubicBezTo>
                  <a:pt x="9165" y="734"/>
                  <a:pt x="8449" y="1"/>
                  <a:pt x="7549" y="1"/>
                </a:cubicBez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1" name="Google Shape;1221;p42"/>
          <p:cNvSpPr txBox="1"/>
          <p:nvPr/>
        </p:nvSpPr>
        <p:spPr>
          <a:xfrm flipH="1">
            <a:off x="6093894" y="3838857"/>
            <a:ext cx="1471500" cy="6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It’s a gas giant and the biggest planet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22" name="Google Shape;1222;p42"/>
          <p:cNvSpPr txBox="1"/>
          <p:nvPr/>
        </p:nvSpPr>
        <p:spPr>
          <a:xfrm flipH="1">
            <a:off x="1455649" y="3872455"/>
            <a:ext cx="1471500" cy="6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It has a beautiful name and it’s hot 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23" name="Google Shape;1223;p42"/>
          <p:cNvSpPr txBox="1">
            <a:spLocks noGrp="1"/>
          </p:cNvSpPr>
          <p:nvPr>
            <p:ph type="ctrTitle"/>
          </p:nvPr>
        </p:nvSpPr>
        <p:spPr>
          <a:xfrm>
            <a:off x="311700" y="335325"/>
            <a:ext cx="8520600" cy="53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Brainstorming Infographics</a:t>
            </a:r>
            <a:endParaRPr sz="35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224" name="Google Shape;1224;p42"/>
          <p:cNvGrpSpPr/>
          <p:nvPr/>
        </p:nvGrpSpPr>
        <p:grpSpPr>
          <a:xfrm>
            <a:off x="3974032" y="2354518"/>
            <a:ext cx="1199024" cy="1113761"/>
            <a:chOff x="3974032" y="2354518"/>
            <a:chExt cx="1199024" cy="1113761"/>
          </a:xfrm>
        </p:grpSpPr>
        <p:sp>
          <p:nvSpPr>
            <p:cNvPr id="1225" name="Google Shape;1225;p42"/>
            <p:cNvSpPr/>
            <p:nvPr/>
          </p:nvSpPr>
          <p:spPr>
            <a:xfrm>
              <a:off x="4000735" y="2381222"/>
              <a:ext cx="1172321" cy="1087058"/>
            </a:xfrm>
            <a:custGeom>
              <a:avLst/>
              <a:gdLst/>
              <a:ahLst/>
              <a:cxnLst/>
              <a:rect l="l" t="t" r="r" b="b"/>
              <a:pathLst>
                <a:path w="18264" h="16935" extrusionOk="0">
                  <a:moveTo>
                    <a:pt x="9143" y="1"/>
                  </a:moveTo>
                  <a:cubicBezTo>
                    <a:pt x="5077" y="1"/>
                    <a:pt x="1487" y="2920"/>
                    <a:pt x="784" y="7049"/>
                  </a:cubicBezTo>
                  <a:cubicBezTo>
                    <a:pt x="1" y="11664"/>
                    <a:pt x="3117" y="16030"/>
                    <a:pt x="7716" y="16813"/>
                  </a:cubicBezTo>
                  <a:cubicBezTo>
                    <a:pt x="8196" y="16895"/>
                    <a:pt x="8675" y="16934"/>
                    <a:pt x="9146" y="16934"/>
                  </a:cubicBezTo>
                  <a:cubicBezTo>
                    <a:pt x="13202" y="16934"/>
                    <a:pt x="16778" y="14016"/>
                    <a:pt x="17480" y="9881"/>
                  </a:cubicBezTo>
                  <a:cubicBezTo>
                    <a:pt x="18263" y="5266"/>
                    <a:pt x="15147" y="900"/>
                    <a:pt x="10548" y="117"/>
                  </a:cubicBezTo>
                  <a:cubicBezTo>
                    <a:pt x="10076" y="39"/>
                    <a:pt x="9606" y="1"/>
                    <a:pt x="91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26" name="Google Shape;1226;p42"/>
            <p:cNvSpPr/>
            <p:nvPr/>
          </p:nvSpPr>
          <p:spPr>
            <a:xfrm>
              <a:off x="3974032" y="2354518"/>
              <a:ext cx="1172256" cy="1086993"/>
            </a:xfrm>
            <a:custGeom>
              <a:avLst/>
              <a:gdLst/>
              <a:ahLst/>
              <a:cxnLst/>
              <a:rect l="l" t="t" r="r" b="b"/>
              <a:pathLst>
                <a:path w="18263" h="16934" extrusionOk="0">
                  <a:moveTo>
                    <a:pt x="9142" y="0"/>
                  </a:moveTo>
                  <a:cubicBezTo>
                    <a:pt x="5076" y="0"/>
                    <a:pt x="1486" y="2920"/>
                    <a:pt x="783" y="7048"/>
                  </a:cubicBezTo>
                  <a:cubicBezTo>
                    <a:pt x="0" y="11664"/>
                    <a:pt x="3100" y="16029"/>
                    <a:pt x="7715" y="16813"/>
                  </a:cubicBezTo>
                  <a:cubicBezTo>
                    <a:pt x="8196" y="16894"/>
                    <a:pt x="8674" y="16934"/>
                    <a:pt x="9146" y="16934"/>
                  </a:cubicBezTo>
                  <a:cubicBezTo>
                    <a:pt x="13201" y="16934"/>
                    <a:pt x="16778" y="14016"/>
                    <a:pt x="17479" y="9881"/>
                  </a:cubicBezTo>
                  <a:cubicBezTo>
                    <a:pt x="18263" y="5265"/>
                    <a:pt x="15147" y="900"/>
                    <a:pt x="10548" y="116"/>
                  </a:cubicBezTo>
                  <a:cubicBezTo>
                    <a:pt x="10075" y="38"/>
                    <a:pt x="9606" y="0"/>
                    <a:pt x="9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27" name="Google Shape;1227;p42"/>
            <p:cNvSpPr/>
            <p:nvPr/>
          </p:nvSpPr>
          <p:spPr>
            <a:xfrm>
              <a:off x="4063834" y="2401506"/>
              <a:ext cx="992596" cy="992634"/>
            </a:xfrm>
            <a:custGeom>
              <a:avLst/>
              <a:gdLst/>
              <a:ahLst/>
              <a:cxnLst/>
              <a:rect l="l" t="t" r="r" b="b"/>
              <a:pathLst>
                <a:path w="15464" h="15464" extrusionOk="0">
                  <a:moveTo>
                    <a:pt x="7732" y="1"/>
                  </a:moveTo>
                  <a:cubicBezTo>
                    <a:pt x="3467" y="1"/>
                    <a:pt x="1" y="3467"/>
                    <a:pt x="1" y="7732"/>
                  </a:cubicBezTo>
                  <a:cubicBezTo>
                    <a:pt x="1" y="11998"/>
                    <a:pt x="3467" y="15464"/>
                    <a:pt x="7732" y="15464"/>
                  </a:cubicBezTo>
                  <a:cubicBezTo>
                    <a:pt x="11998" y="15464"/>
                    <a:pt x="15464" y="11998"/>
                    <a:pt x="15464" y="7732"/>
                  </a:cubicBezTo>
                  <a:cubicBezTo>
                    <a:pt x="15464" y="3467"/>
                    <a:pt x="11998" y="1"/>
                    <a:pt x="77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grpSp>
          <p:nvGrpSpPr>
            <p:cNvPr id="1228" name="Google Shape;1228;p42"/>
            <p:cNvGrpSpPr/>
            <p:nvPr/>
          </p:nvGrpSpPr>
          <p:grpSpPr>
            <a:xfrm>
              <a:off x="4301227" y="2674087"/>
              <a:ext cx="537931" cy="405225"/>
              <a:chOff x="3367998" y="1410676"/>
              <a:chExt cx="2407928" cy="1813898"/>
            </a:xfrm>
          </p:grpSpPr>
          <p:sp>
            <p:nvSpPr>
              <p:cNvPr id="1229" name="Google Shape;1229;p42"/>
              <p:cNvSpPr/>
              <p:nvPr/>
            </p:nvSpPr>
            <p:spPr>
              <a:xfrm>
                <a:off x="5465340" y="2895331"/>
                <a:ext cx="310586" cy="300809"/>
              </a:xfrm>
              <a:custGeom>
                <a:avLst/>
                <a:gdLst/>
                <a:ahLst/>
                <a:cxnLst/>
                <a:rect l="l" t="t" r="r" b="b"/>
                <a:pathLst>
                  <a:path w="3844" h="3723" extrusionOk="0">
                    <a:moveTo>
                      <a:pt x="3165" y="1"/>
                    </a:moveTo>
                    <a:cubicBezTo>
                      <a:pt x="3007" y="1"/>
                      <a:pt x="2849" y="62"/>
                      <a:pt x="2728" y="183"/>
                    </a:cubicBezTo>
                    <a:lnTo>
                      <a:pt x="243" y="2668"/>
                    </a:lnTo>
                    <a:cubicBezTo>
                      <a:pt x="1" y="2910"/>
                      <a:pt x="1" y="3298"/>
                      <a:pt x="243" y="3540"/>
                    </a:cubicBezTo>
                    <a:cubicBezTo>
                      <a:pt x="364" y="3662"/>
                      <a:pt x="525" y="3722"/>
                      <a:pt x="686" y="3722"/>
                    </a:cubicBezTo>
                    <a:cubicBezTo>
                      <a:pt x="846" y="3722"/>
                      <a:pt x="1007" y="3662"/>
                      <a:pt x="1128" y="3540"/>
                    </a:cubicBezTo>
                    <a:lnTo>
                      <a:pt x="3601" y="1068"/>
                    </a:lnTo>
                    <a:cubicBezTo>
                      <a:pt x="3843" y="825"/>
                      <a:pt x="3843" y="425"/>
                      <a:pt x="3601" y="183"/>
                    </a:cubicBezTo>
                    <a:cubicBezTo>
                      <a:pt x="3480" y="62"/>
                      <a:pt x="3322" y="1"/>
                      <a:pt x="31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30" name="Google Shape;1230;p42"/>
              <p:cNvGrpSpPr/>
              <p:nvPr/>
            </p:nvGrpSpPr>
            <p:grpSpPr>
              <a:xfrm>
                <a:off x="3367998" y="1410676"/>
                <a:ext cx="2278081" cy="1813898"/>
                <a:chOff x="3581832" y="1473021"/>
                <a:chExt cx="2278081" cy="1813898"/>
              </a:xfrm>
            </p:grpSpPr>
            <p:sp>
              <p:nvSpPr>
                <p:cNvPr id="1231" name="Google Shape;1231;p42"/>
                <p:cNvSpPr/>
                <p:nvPr/>
              </p:nvSpPr>
              <p:spPr>
                <a:xfrm>
                  <a:off x="5654196" y="1857939"/>
                  <a:ext cx="76434" cy="22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6" h="280" fill="none" extrusionOk="0">
                      <a:moveTo>
                        <a:pt x="0" y="279"/>
                      </a:moveTo>
                      <a:lnTo>
                        <a:pt x="946" y="0"/>
                      </a:lnTo>
                    </a:path>
                  </a:pathLst>
                </a:custGeom>
                <a:solidFill>
                  <a:schemeClr val="accent2"/>
                </a:solidFill>
                <a:ln w="9525" cap="rnd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2" name="Google Shape;1232;p42"/>
                <p:cNvSpPr/>
                <p:nvPr/>
              </p:nvSpPr>
              <p:spPr>
                <a:xfrm>
                  <a:off x="3736559" y="1719856"/>
                  <a:ext cx="1415330" cy="1406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17" h="17407" fill="none" extrusionOk="0">
                      <a:moveTo>
                        <a:pt x="14049" y="13031"/>
                      </a:moveTo>
                      <a:cubicBezTo>
                        <a:pt x="17516" y="9564"/>
                        <a:pt x="16328" y="3685"/>
                        <a:pt x="11783" y="1843"/>
                      </a:cubicBezTo>
                      <a:cubicBezTo>
                        <a:pt x="7249" y="0"/>
                        <a:pt x="2292" y="3394"/>
                        <a:pt x="2376" y="8304"/>
                      </a:cubicBezTo>
                      <a:cubicBezTo>
                        <a:pt x="2425" y="10497"/>
                        <a:pt x="1589" y="12631"/>
                        <a:pt x="37" y="14207"/>
                      </a:cubicBezTo>
                      <a:lnTo>
                        <a:pt x="1" y="14243"/>
                      </a:lnTo>
                      <a:lnTo>
                        <a:pt x="3176" y="17407"/>
                      </a:lnTo>
                      <a:lnTo>
                        <a:pt x="3201" y="17370"/>
                      </a:lnTo>
                      <a:cubicBezTo>
                        <a:pt x="4752" y="15831"/>
                        <a:pt x="6873" y="14982"/>
                        <a:pt x="9067" y="15043"/>
                      </a:cubicBezTo>
                      <a:cubicBezTo>
                        <a:pt x="10934" y="15079"/>
                        <a:pt x="12740" y="14352"/>
                        <a:pt x="14049" y="1303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rnd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3" name="Google Shape;1233;p42"/>
                <p:cNvSpPr/>
                <p:nvPr/>
              </p:nvSpPr>
              <p:spPr>
                <a:xfrm>
                  <a:off x="3581832" y="2985221"/>
                  <a:ext cx="311555" cy="301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6" h="3734" extrusionOk="0">
                      <a:moveTo>
                        <a:pt x="690" y="0"/>
                      </a:moveTo>
                      <a:cubicBezTo>
                        <a:pt x="531" y="0"/>
                        <a:pt x="370" y="61"/>
                        <a:pt x="243" y="182"/>
                      </a:cubicBezTo>
                      <a:cubicBezTo>
                        <a:pt x="0" y="437"/>
                        <a:pt x="0" y="824"/>
                        <a:pt x="243" y="1067"/>
                      </a:cubicBezTo>
                      <a:lnTo>
                        <a:pt x="2728" y="3552"/>
                      </a:lnTo>
                      <a:cubicBezTo>
                        <a:pt x="2849" y="3673"/>
                        <a:pt x="3007" y="3734"/>
                        <a:pt x="3166" y="3734"/>
                      </a:cubicBezTo>
                      <a:cubicBezTo>
                        <a:pt x="3325" y="3734"/>
                        <a:pt x="3485" y="3673"/>
                        <a:pt x="3613" y="3552"/>
                      </a:cubicBezTo>
                      <a:cubicBezTo>
                        <a:pt x="3855" y="3309"/>
                        <a:pt x="3855" y="2909"/>
                        <a:pt x="3613" y="2667"/>
                      </a:cubicBezTo>
                      <a:lnTo>
                        <a:pt x="1128" y="182"/>
                      </a:lnTo>
                      <a:cubicBezTo>
                        <a:pt x="1007" y="61"/>
                        <a:pt x="849" y="0"/>
                        <a:pt x="69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4" name="Google Shape;1234;p42"/>
                <p:cNvSpPr/>
                <p:nvPr/>
              </p:nvSpPr>
              <p:spPr>
                <a:xfrm>
                  <a:off x="4454440" y="1711050"/>
                  <a:ext cx="1405473" cy="1415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95" h="17516" fill="none" extrusionOk="0">
                      <a:moveTo>
                        <a:pt x="13019" y="3467"/>
                      </a:moveTo>
                      <a:cubicBezTo>
                        <a:pt x="9564" y="0"/>
                        <a:pt x="3686" y="1200"/>
                        <a:pt x="1843" y="5734"/>
                      </a:cubicBezTo>
                      <a:cubicBezTo>
                        <a:pt x="1" y="10279"/>
                        <a:pt x="3395" y="15225"/>
                        <a:pt x="8292" y="15152"/>
                      </a:cubicBezTo>
                      <a:cubicBezTo>
                        <a:pt x="10498" y="15091"/>
                        <a:pt x="12631" y="15940"/>
                        <a:pt x="14195" y="17491"/>
                      </a:cubicBezTo>
                      <a:lnTo>
                        <a:pt x="14231" y="17516"/>
                      </a:lnTo>
                      <a:lnTo>
                        <a:pt x="17395" y="14352"/>
                      </a:lnTo>
                      <a:lnTo>
                        <a:pt x="17358" y="14316"/>
                      </a:lnTo>
                      <a:cubicBezTo>
                        <a:pt x="15819" y="12764"/>
                        <a:pt x="14971" y="10643"/>
                        <a:pt x="15031" y="8461"/>
                      </a:cubicBezTo>
                      <a:cubicBezTo>
                        <a:pt x="15068" y="6594"/>
                        <a:pt x="14340" y="4788"/>
                        <a:pt x="13019" y="346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rnd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5" name="Google Shape;1235;p42"/>
                <p:cNvSpPr/>
                <p:nvPr/>
              </p:nvSpPr>
              <p:spPr>
                <a:xfrm>
                  <a:off x="5411320" y="1473021"/>
                  <a:ext cx="81" cy="236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923" fill="none" extrusionOk="0">
                      <a:moveTo>
                        <a:pt x="0" y="2922"/>
                      </a:moveTo>
                      <a:lnTo>
                        <a:pt x="0" y="1"/>
                      </a:lnTo>
                    </a:path>
                  </a:pathLst>
                </a:custGeom>
                <a:solidFill>
                  <a:schemeClr val="accent2"/>
                </a:solidFill>
                <a:ln w="9525" cap="rnd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6" name="Google Shape;1236;p42"/>
                <p:cNvSpPr/>
                <p:nvPr/>
              </p:nvSpPr>
              <p:spPr>
                <a:xfrm>
                  <a:off x="5556270" y="1675741"/>
                  <a:ext cx="98007" cy="97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3" h="1201" fill="none" extrusionOk="0">
                      <a:moveTo>
                        <a:pt x="0" y="1201"/>
                      </a:moveTo>
                      <a:lnTo>
                        <a:pt x="1212" y="1"/>
                      </a:lnTo>
                    </a:path>
                  </a:pathLst>
                </a:custGeom>
                <a:solidFill>
                  <a:schemeClr val="accent2"/>
                </a:solidFill>
                <a:ln w="9525" cap="rnd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7" name="Google Shape;1237;p42"/>
                <p:cNvSpPr/>
                <p:nvPr/>
              </p:nvSpPr>
              <p:spPr>
                <a:xfrm>
                  <a:off x="3951075" y="1675741"/>
                  <a:ext cx="97038" cy="97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1" h="1201" fill="none" extrusionOk="0">
                      <a:moveTo>
                        <a:pt x="1200" y="1201"/>
                      </a:moveTo>
                      <a:lnTo>
                        <a:pt x="0" y="1"/>
                      </a:lnTo>
                    </a:path>
                  </a:pathLst>
                </a:custGeom>
                <a:solidFill>
                  <a:schemeClr val="accent2"/>
                </a:solidFill>
                <a:ln w="9525" cap="rnd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8" name="Google Shape;1238;p42"/>
                <p:cNvSpPr/>
                <p:nvPr/>
              </p:nvSpPr>
              <p:spPr>
                <a:xfrm>
                  <a:off x="3873671" y="1857939"/>
                  <a:ext cx="77485" cy="22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9" h="280" fill="none" extrusionOk="0">
                      <a:moveTo>
                        <a:pt x="958" y="279"/>
                      </a:moveTo>
                      <a:lnTo>
                        <a:pt x="1" y="0"/>
                      </a:lnTo>
                    </a:path>
                  </a:pathLst>
                </a:custGeom>
                <a:solidFill>
                  <a:schemeClr val="accent2"/>
                </a:solidFill>
                <a:ln w="9525" cap="rnd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3;p28"/>
          <p:cNvSpPr txBox="1">
            <a:spLocks/>
          </p:cNvSpPr>
          <p:nvPr/>
        </p:nvSpPr>
        <p:spPr>
          <a:xfrm>
            <a:off x="311700" y="342495"/>
            <a:ext cx="8520600" cy="53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he-IL" sz="3500" dirty="0" smtClean="0">
                <a:latin typeface="David" panose="020E0502060401010101" pitchFamily="34" charset="-79"/>
                <a:ea typeface="Fira Sans Extra Condensed"/>
                <a:cs typeface="David" panose="020E0502060401010101" pitchFamily="34" charset="-79"/>
                <a:sym typeface="Fira Sans Extra Condensed"/>
              </a:rPr>
              <a:t>מבוא</a:t>
            </a:r>
            <a:endParaRPr lang="en-US" sz="3500" dirty="0">
              <a:latin typeface="David" panose="020E0502060401010101" pitchFamily="34" charset="-79"/>
              <a:ea typeface="Fira Sans Extra Condensed"/>
              <a:cs typeface="David" panose="020E0502060401010101" pitchFamily="34" charset="-79"/>
              <a:sym typeface="Fira Sans Extra Condensed"/>
            </a:endParaRPr>
          </a:p>
        </p:txBody>
      </p:sp>
      <p:sp>
        <p:nvSpPr>
          <p:cNvPr id="4" name="Google Shape;943;p39"/>
          <p:cNvSpPr/>
          <p:nvPr/>
        </p:nvSpPr>
        <p:spPr>
          <a:xfrm rot="5400000">
            <a:off x="5162862" y="2001074"/>
            <a:ext cx="680700" cy="18606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944;p39"/>
          <p:cNvSpPr/>
          <p:nvPr/>
        </p:nvSpPr>
        <p:spPr>
          <a:xfrm rot="-5400000">
            <a:off x="3295562" y="1996985"/>
            <a:ext cx="680700" cy="18687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946;p39"/>
          <p:cNvSpPr/>
          <p:nvPr/>
        </p:nvSpPr>
        <p:spPr>
          <a:xfrm>
            <a:off x="4133462" y="2493159"/>
            <a:ext cx="873600" cy="873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948;p39"/>
          <p:cNvSpPr txBox="1"/>
          <p:nvPr/>
        </p:nvSpPr>
        <p:spPr>
          <a:xfrm flipH="1">
            <a:off x="5289575" y="2846408"/>
            <a:ext cx="978900" cy="1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100" b="1" dirty="0" smtClean="0">
                <a:solidFill>
                  <a:schemeClr val="dk1"/>
                </a:solidFill>
                <a:latin typeface="David" panose="020E0502060401010101" pitchFamily="34" charset="-79"/>
                <a:ea typeface="Fira Sans"/>
                <a:cs typeface="David" panose="020E0502060401010101" pitchFamily="34" charset="-79"/>
                <a:sym typeface="Fira Sans"/>
              </a:rPr>
              <a:t>שובל </a:t>
            </a:r>
            <a:r>
              <a:rPr lang="he-IL" sz="1100" b="1" dirty="0" err="1" smtClean="0">
                <a:solidFill>
                  <a:schemeClr val="dk1"/>
                </a:solidFill>
                <a:latin typeface="David" panose="020E0502060401010101" pitchFamily="34" charset="-79"/>
                <a:ea typeface="Fira Sans"/>
                <a:cs typeface="David" panose="020E0502060401010101" pitchFamily="34" charset="-79"/>
                <a:sym typeface="Fira Sans"/>
              </a:rPr>
              <a:t>קלוון</a:t>
            </a:r>
            <a:endParaRPr sz="1100" b="1" dirty="0">
              <a:solidFill>
                <a:schemeClr val="dk1"/>
              </a:solidFill>
              <a:latin typeface="David" panose="020E0502060401010101" pitchFamily="34" charset="-79"/>
              <a:ea typeface="Fira Sans"/>
              <a:cs typeface="David" panose="020E0502060401010101" pitchFamily="34" charset="-79"/>
              <a:sym typeface="Fira Sans"/>
            </a:endParaRPr>
          </a:p>
        </p:txBody>
      </p:sp>
      <p:grpSp>
        <p:nvGrpSpPr>
          <p:cNvPr id="11" name="Google Shape;953;p39"/>
          <p:cNvGrpSpPr/>
          <p:nvPr/>
        </p:nvGrpSpPr>
        <p:grpSpPr>
          <a:xfrm>
            <a:off x="6501075" y="2186749"/>
            <a:ext cx="2062435" cy="2042835"/>
            <a:chOff x="6512353" y="2502581"/>
            <a:chExt cx="2229900" cy="795746"/>
          </a:xfrm>
        </p:grpSpPr>
        <p:sp>
          <p:nvSpPr>
            <p:cNvPr id="12" name="Google Shape;954;p39"/>
            <p:cNvSpPr txBox="1"/>
            <p:nvPr/>
          </p:nvSpPr>
          <p:spPr>
            <a:xfrm>
              <a:off x="6512353" y="2605975"/>
              <a:ext cx="2229900" cy="6923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just" rtl="1"/>
              <a:r>
                <a:rPr lang="he-IL" sz="1200" dirty="0" smtClean="0">
                  <a:latin typeface="David" panose="020E0502060401010101" pitchFamily="34" charset="-79"/>
                  <a:cs typeface="David" panose="020E0502060401010101" pitchFamily="34" charset="-79"/>
                </a:rPr>
                <a:t>רובכם </a:t>
              </a:r>
              <a:r>
                <a:rPr lang="he-IL" sz="1200" dirty="0">
                  <a:latin typeface="David" panose="020E0502060401010101" pitchFamily="34" charset="-79"/>
                  <a:cs typeface="David" panose="020E0502060401010101" pitchFamily="34" charset="-79"/>
                </a:rPr>
                <a:t>הפליג בספינה או התבונן בברווז אי </a:t>
              </a:r>
              <a:r>
                <a:rPr lang="he-IL" sz="1200" dirty="0" smtClean="0">
                  <a:latin typeface="David" panose="020E0502060401010101" pitchFamily="34" charset="-79"/>
                  <a:cs typeface="David" panose="020E0502060401010101" pitchFamily="34" charset="-79"/>
                </a:rPr>
                <a:t>פעם.</a:t>
              </a:r>
              <a:r>
                <a:rPr lang="he-IL" sz="1200" dirty="0">
                  <a:latin typeface="David" panose="020E0502060401010101" pitchFamily="34" charset="-79"/>
                  <a:cs typeface="David" panose="020E0502060401010101" pitchFamily="34" charset="-79"/>
                </a:rPr>
                <a:t> </a:t>
              </a:r>
              <a:r>
                <a:rPr lang="he-IL" sz="1200" dirty="0" smtClean="0">
                  <a:latin typeface="David" panose="020E0502060401010101" pitchFamily="34" charset="-79"/>
                  <a:cs typeface="David" panose="020E0502060401010101" pitchFamily="34" charset="-79"/>
                </a:rPr>
                <a:t>אבל </a:t>
              </a:r>
              <a:r>
                <a:rPr lang="he-IL" sz="1200" dirty="0">
                  <a:latin typeface="David" panose="020E0502060401010101" pitchFamily="34" charset="-79"/>
                  <a:cs typeface="David" panose="020E0502060401010101" pitchFamily="34" charset="-79"/>
                </a:rPr>
                <a:t>אף פעם לא שאלתם את עצמכם על </a:t>
              </a:r>
              <a:r>
                <a:rPr lang="he-IL" sz="1200" dirty="0" smtClean="0">
                  <a:latin typeface="David" panose="020E0502060401010101" pitchFamily="34" charset="-79"/>
                  <a:cs typeface="David" panose="020E0502060401010101" pitchFamily="34" charset="-79"/>
                </a:rPr>
                <a:t>מהות</a:t>
              </a:r>
              <a:r>
                <a:rPr lang="he-IL" sz="1200" dirty="0">
                  <a:latin typeface="David" panose="020E0502060401010101" pitchFamily="34" charset="-79"/>
                  <a:cs typeface="David" panose="020E0502060401010101" pitchFamily="34" charset="-79"/>
                </a:rPr>
                <a:t> </a:t>
              </a:r>
              <a:r>
                <a:rPr lang="he-IL" sz="1200" dirty="0" smtClean="0">
                  <a:latin typeface="David" panose="020E0502060401010101" pitchFamily="34" charset="-79"/>
                  <a:cs typeface="David" panose="020E0502060401010101" pitchFamily="34" charset="-79"/>
                </a:rPr>
                <a:t>הגל </a:t>
              </a:r>
              <a:r>
                <a:rPr lang="he-IL" sz="1200" dirty="0">
                  <a:latin typeface="David" panose="020E0502060401010101" pitchFamily="34" charset="-79"/>
                  <a:cs typeface="David" panose="020E0502060401010101" pitchFamily="34" charset="-79"/>
                </a:rPr>
                <a:t>שנוצר בצורת </a:t>
              </a:r>
              <a:r>
                <a:rPr lang="en-US" sz="1200" dirty="0">
                  <a:latin typeface="David" panose="020E0502060401010101" pitchFamily="34" charset="-79"/>
                  <a:cs typeface="David" panose="020E0502060401010101" pitchFamily="34" charset="-79"/>
                </a:rPr>
                <a:t>V</a:t>
              </a:r>
              <a:r>
                <a:rPr lang="he-IL" sz="1200" dirty="0">
                  <a:latin typeface="David" panose="020E0502060401010101" pitchFamily="34" charset="-79"/>
                  <a:cs typeface="David" panose="020E0502060401010101" pitchFamily="34" charset="-79"/>
                </a:rPr>
                <a:t> במים, ועל איך הוא מתנהג?</a:t>
              </a:r>
              <a:endParaRPr lang="en-US" sz="1200" dirty="0">
                <a:latin typeface="David" panose="020E0502060401010101" pitchFamily="34" charset="-79"/>
                <a:cs typeface="David" panose="020E0502060401010101" pitchFamily="34" charset="-79"/>
              </a:endParaRPr>
            </a:p>
            <a:p>
              <a:pPr algn="just" rtl="1"/>
              <a:r>
                <a:rPr lang="he-IL" sz="1200" dirty="0">
                  <a:latin typeface="David" panose="020E0502060401010101" pitchFamily="34" charset="-79"/>
                  <a:cs typeface="David" panose="020E0502060401010101" pitchFamily="34" charset="-79"/>
                </a:rPr>
                <a:t>זה מה שנקרא שובל </a:t>
              </a:r>
              <a:r>
                <a:rPr lang="he-IL" sz="1200" dirty="0" err="1">
                  <a:latin typeface="David" panose="020E0502060401010101" pitchFamily="34" charset="-79"/>
                  <a:cs typeface="David" panose="020E0502060401010101" pitchFamily="34" charset="-79"/>
                </a:rPr>
                <a:t>קלוין</a:t>
              </a:r>
              <a:r>
                <a:rPr lang="he-IL" sz="1200" dirty="0">
                  <a:latin typeface="David" panose="020E0502060401010101" pitchFamily="34" charset="-79"/>
                  <a:cs typeface="David" panose="020E0502060401010101" pitchFamily="34" charset="-79"/>
                </a:rPr>
                <a:t> יחסית </a:t>
              </a:r>
              <a:r>
                <a:rPr lang="he-IL" sz="1200" dirty="0" err="1">
                  <a:latin typeface="David" panose="020E0502060401010101" pitchFamily="34" charset="-79"/>
                  <a:cs typeface="David" panose="020E0502060401010101" pitchFamily="34" charset="-79"/>
                </a:rPr>
                <a:t>לויליאם</a:t>
              </a:r>
              <a:r>
                <a:rPr lang="he-IL" sz="1200" dirty="0">
                  <a:latin typeface="David" panose="020E0502060401010101" pitchFamily="34" charset="-79"/>
                  <a:cs typeface="David" panose="020E0502060401010101" pitchFamily="34" charset="-79"/>
                </a:rPr>
                <a:t> </a:t>
              </a:r>
              <a:r>
                <a:rPr lang="he-IL" sz="1200" dirty="0" err="1" smtClean="0">
                  <a:latin typeface="David" panose="020E0502060401010101" pitchFamily="34" charset="-79"/>
                  <a:cs typeface="David" panose="020E0502060401010101" pitchFamily="34" charset="-79"/>
                </a:rPr>
                <a:t>טומסון</a:t>
              </a:r>
              <a:r>
                <a:rPr lang="he-IL" sz="1200" dirty="0" smtClean="0">
                  <a:latin typeface="David" panose="020E0502060401010101" pitchFamily="34" charset="-79"/>
                  <a:cs typeface="David" panose="020E0502060401010101" pitchFamily="34" charset="-79"/>
                </a:rPr>
                <a:t>.</a:t>
              </a:r>
              <a:endParaRPr lang="en-US" sz="1200" dirty="0">
                <a:latin typeface="David" panose="020E0502060401010101" pitchFamily="34" charset="-79"/>
                <a:cs typeface="David" panose="020E0502060401010101" pitchFamily="34" charset="-79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dirty="0">
                <a:solidFill>
                  <a:schemeClr val="dk1"/>
                </a:solidFill>
                <a:latin typeface="David" panose="020E0502060401010101" pitchFamily="34" charset="-79"/>
                <a:ea typeface="Fira Sans"/>
                <a:cs typeface="David" panose="020E0502060401010101" pitchFamily="34" charset="-79"/>
                <a:sym typeface="Fira Sans"/>
              </a:endParaRPr>
            </a:p>
          </p:txBody>
        </p:sp>
        <p:sp>
          <p:nvSpPr>
            <p:cNvPr id="13" name="Google Shape;955;p39"/>
            <p:cNvSpPr txBox="1"/>
            <p:nvPr/>
          </p:nvSpPr>
          <p:spPr>
            <a:xfrm>
              <a:off x="6950202" y="2502581"/>
              <a:ext cx="1354200" cy="1278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e-IL" sz="1300" b="1" dirty="0" smtClean="0">
                  <a:solidFill>
                    <a:schemeClr val="dk1"/>
                  </a:solidFill>
                  <a:latin typeface="David" panose="020E0502060401010101" pitchFamily="34" charset="-79"/>
                  <a:ea typeface="Fira Sans"/>
                  <a:cs typeface="David" panose="020E0502060401010101" pitchFamily="34" charset="-79"/>
                  <a:sym typeface="Fira Sans"/>
                </a:rPr>
                <a:t>תופעת </a:t>
              </a:r>
              <a:r>
                <a:rPr lang="he-IL" sz="1300" b="1" dirty="0" err="1" smtClean="0">
                  <a:solidFill>
                    <a:schemeClr val="dk1"/>
                  </a:solidFill>
                  <a:latin typeface="David" panose="020E0502060401010101" pitchFamily="34" charset="-79"/>
                  <a:ea typeface="Fira Sans"/>
                  <a:cs typeface="David" panose="020E0502060401010101" pitchFamily="34" charset="-79"/>
                  <a:sym typeface="Fira Sans"/>
                </a:rPr>
                <a:t>קלוון</a:t>
              </a:r>
              <a:endParaRPr sz="1300" b="1" dirty="0">
                <a:solidFill>
                  <a:schemeClr val="dk1"/>
                </a:solidFill>
                <a:latin typeface="David" panose="020E0502060401010101" pitchFamily="34" charset="-79"/>
                <a:ea typeface="Fira Sans"/>
                <a:cs typeface="David" panose="020E0502060401010101" pitchFamily="34" charset="-79"/>
                <a:sym typeface="Fira Sans"/>
              </a:endParaRPr>
            </a:p>
          </p:txBody>
        </p:sp>
      </p:grpSp>
      <p:sp>
        <p:nvSpPr>
          <p:cNvPr id="15" name="Google Shape;947;p39"/>
          <p:cNvSpPr txBox="1"/>
          <p:nvPr/>
        </p:nvSpPr>
        <p:spPr>
          <a:xfrm flipH="1">
            <a:off x="4083775" y="2805224"/>
            <a:ext cx="973200" cy="2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NEPTUNE</a:t>
            </a:r>
            <a:endParaRPr sz="1200"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" name="Google Shape;949;p39"/>
          <p:cNvSpPr txBox="1"/>
          <p:nvPr/>
        </p:nvSpPr>
        <p:spPr>
          <a:xfrm flipH="1">
            <a:off x="2709673" y="2845092"/>
            <a:ext cx="1324188" cy="1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100" b="1" dirty="0" smtClean="0">
                <a:solidFill>
                  <a:schemeClr val="dk1"/>
                </a:solidFill>
                <a:latin typeface="David" panose="020E0502060401010101" pitchFamily="34" charset="-79"/>
                <a:ea typeface="Fira Sans"/>
                <a:cs typeface="David" panose="020E0502060401010101" pitchFamily="34" charset="-79"/>
                <a:sym typeface="Fira Sans"/>
              </a:rPr>
              <a:t>שבירת מחסום הקול</a:t>
            </a:r>
            <a:endParaRPr sz="1100" b="1" dirty="0">
              <a:solidFill>
                <a:schemeClr val="dk1"/>
              </a:solidFill>
              <a:latin typeface="David" panose="020E0502060401010101" pitchFamily="34" charset="-79"/>
              <a:ea typeface="Fira Sans"/>
              <a:cs typeface="David" panose="020E0502060401010101" pitchFamily="34" charset="-79"/>
              <a:sym typeface="Fira Sans"/>
            </a:endParaRPr>
          </a:p>
        </p:txBody>
      </p:sp>
      <p:sp>
        <p:nvSpPr>
          <p:cNvPr id="17" name="Google Shape;946;p39"/>
          <p:cNvSpPr/>
          <p:nvPr/>
        </p:nvSpPr>
        <p:spPr>
          <a:xfrm>
            <a:off x="4133462" y="2489028"/>
            <a:ext cx="873600" cy="873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947;p39"/>
          <p:cNvSpPr txBox="1"/>
          <p:nvPr/>
        </p:nvSpPr>
        <p:spPr>
          <a:xfrm flipH="1">
            <a:off x="4083775" y="2801093"/>
            <a:ext cx="973200" cy="2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9" name="image18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141183" y="2346560"/>
            <a:ext cx="890836" cy="8339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" name="image21.jp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141183" y="2990664"/>
            <a:ext cx="890836" cy="75218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6" name="Google Shape;954;p39"/>
          <p:cNvSpPr txBox="1"/>
          <p:nvPr/>
        </p:nvSpPr>
        <p:spPr>
          <a:xfrm>
            <a:off x="436586" y="2382985"/>
            <a:ext cx="2062435" cy="1777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 rtl="1"/>
            <a:r>
              <a:rPr lang="he-IL" sz="1200" dirty="0">
                <a:latin typeface="David" panose="020E0502060401010101" pitchFamily="34" charset="-79"/>
                <a:cs typeface="David" panose="020E0502060401010101" pitchFamily="34" charset="-79"/>
              </a:rPr>
              <a:t>אנחנו תמיד רואים מטוסי צבא או מטוסים במהירויות גבוהות בסרטי פעולה ובסרטים דוקומנטריים או בחיי היומיום שלנו ועוד</a:t>
            </a:r>
            <a:r>
              <a:rPr lang="he-IL" sz="1200" dirty="0" smtClean="0">
                <a:latin typeface="David" panose="020E0502060401010101" pitchFamily="34" charset="-79"/>
                <a:cs typeface="David" panose="020E0502060401010101" pitchFamily="34" charset="-79"/>
              </a:rPr>
              <a:t>…</a:t>
            </a:r>
            <a:endParaRPr lang="en-US" sz="12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just" rtl="1"/>
            <a:r>
              <a:rPr lang="he-IL" sz="1200" dirty="0">
                <a:latin typeface="David" panose="020E0502060401010101" pitchFamily="34" charset="-79"/>
                <a:cs typeface="David" panose="020E0502060401010101" pitchFamily="34" charset="-79"/>
              </a:rPr>
              <a:t>ותמיד תופס את תשומת ליבנו את מראה של ענן חרוטי.</a:t>
            </a:r>
            <a:endParaRPr lang="en-US" sz="12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27" name="Google Shape;955;p39"/>
          <p:cNvSpPr txBox="1"/>
          <p:nvPr/>
        </p:nvSpPr>
        <p:spPr>
          <a:xfrm>
            <a:off x="742488" y="2186749"/>
            <a:ext cx="1635975" cy="328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300" b="1" dirty="0" smtClean="0">
                <a:solidFill>
                  <a:schemeClr val="dk1"/>
                </a:solidFill>
                <a:latin typeface="David" panose="020E0502060401010101" pitchFamily="34" charset="-79"/>
                <a:ea typeface="Fira Sans"/>
                <a:cs typeface="David" panose="020E0502060401010101" pitchFamily="34" charset="-79"/>
                <a:sym typeface="Fira Sans"/>
              </a:rPr>
              <a:t>שבירת מחסום הקול</a:t>
            </a:r>
            <a:endParaRPr sz="1300" b="1" dirty="0">
              <a:solidFill>
                <a:schemeClr val="dk1"/>
              </a:solidFill>
              <a:latin typeface="David" panose="020E0502060401010101" pitchFamily="34" charset="-79"/>
              <a:ea typeface="Fira Sans"/>
              <a:cs typeface="David" panose="020E0502060401010101" pitchFamily="34" charset="-79"/>
              <a:sym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8964962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43"/>
          <p:cNvSpPr/>
          <p:nvPr/>
        </p:nvSpPr>
        <p:spPr>
          <a:xfrm>
            <a:off x="2505375" y="1636900"/>
            <a:ext cx="20875" cy="2494490"/>
          </a:xfrm>
          <a:custGeom>
            <a:avLst/>
            <a:gdLst/>
            <a:ahLst/>
            <a:cxnLst/>
            <a:rect l="l" t="t" r="r" b="b"/>
            <a:pathLst>
              <a:path w="34" h="18863" extrusionOk="0">
                <a:moveTo>
                  <a:pt x="0" y="0"/>
                </a:moveTo>
                <a:lnTo>
                  <a:pt x="0" y="367"/>
                </a:lnTo>
                <a:lnTo>
                  <a:pt x="34" y="367"/>
                </a:lnTo>
                <a:lnTo>
                  <a:pt x="34" y="0"/>
                </a:lnTo>
                <a:close/>
                <a:moveTo>
                  <a:pt x="0" y="734"/>
                </a:moveTo>
                <a:lnTo>
                  <a:pt x="0" y="1100"/>
                </a:lnTo>
                <a:lnTo>
                  <a:pt x="34" y="1100"/>
                </a:lnTo>
                <a:lnTo>
                  <a:pt x="34" y="734"/>
                </a:lnTo>
                <a:close/>
                <a:moveTo>
                  <a:pt x="0" y="1467"/>
                </a:moveTo>
                <a:lnTo>
                  <a:pt x="0" y="1850"/>
                </a:lnTo>
                <a:lnTo>
                  <a:pt x="34" y="1850"/>
                </a:lnTo>
                <a:lnTo>
                  <a:pt x="34" y="1467"/>
                </a:lnTo>
                <a:close/>
                <a:moveTo>
                  <a:pt x="0" y="2217"/>
                </a:moveTo>
                <a:lnTo>
                  <a:pt x="0" y="2583"/>
                </a:lnTo>
                <a:lnTo>
                  <a:pt x="34" y="2583"/>
                </a:lnTo>
                <a:lnTo>
                  <a:pt x="34" y="2217"/>
                </a:lnTo>
                <a:close/>
                <a:moveTo>
                  <a:pt x="0" y="2950"/>
                </a:moveTo>
                <a:lnTo>
                  <a:pt x="0" y="3316"/>
                </a:lnTo>
                <a:lnTo>
                  <a:pt x="34" y="3316"/>
                </a:lnTo>
                <a:lnTo>
                  <a:pt x="34" y="2950"/>
                </a:lnTo>
                <a:close/>
                <a:moveTo>
                  <a:pt x="0" y="3700"/>
                </a:moveTo>
                <a:lnTo>
                  <a:pt x="0" y="4066"/>
                </a:lnTo>
                <a:lnTo>
                  <a:pt x="34" y="4066"/>
                </a:lnTo>
                <a:lnTo>
                  <a:pt x="34" y="3700"/>
                </a:lnTo>
                <a:close/>
                <a:moveTo>
                  <a:pt x="0" y="4433"/>
                </a:moveTo>
                <a:lnTo>
                  <a:pt x="0" y="4799"/>
                </a:lnTo>
                <a:lnTo>
                  <a:pt x="34" y="4799"/>
                </a:lnTo>
                <a:lnTo>
                  <a:pt x="34" y="4433"/>
                </a:lnTo>
                <a:close/>
                <a:moveTo>
                  <a:pt x="0" y="5166"/>
                </a:moveTo>
                <a:lnTo>
                  <a:pt x="0" y="5549"/>
                </a:lnTo>
                <a:lnTo>
                  <a:pt x="34" y="5549"/>
                </a:lnTo>
                <a:lnTo>
                  <a:pt x="34" y="5166"/>
                </a:lnTo>
                <a:close/>
                <a:moveTo>
                  <a:pt x="0" y="5916"/>
                </a:moveTo>
                <a:lnTo>
                  <a:pt x="0" y="6282"/>
                </a:lnTo>
                <a:lnTo>
                  <a:pt x="34" y="6282"/>
                </a:lnTo>
                <a:lnTo>
                  <a:pt x="34" y="5916"/>
                </a:lnTo>
                <a:close/>
                <a:moveTo>
                  <a:pt x="0" y="6649"/>
                </a:moveTo>
                <a:lnTo>
                  <a:pt x="0" y="7016"/>
                </a:lnTo>
                <a:lnTo>
                  <a:pt x="34" y="7016"/>
                </a:lnTo>
                <a:lnTo>
                  <a:pt x="34" y="6649"/>
                </a:lnTo>
                <a:close/>
                <a:moveTo>
                  <a:pt x="0" y="7399"/>
                </a:moveTo>
                <a:lnTo>
                  <a:pt x="0" y="7765"/>
                </a:lnTo>
                <a:lnTo>
                  <a:pt x="34" y="7765"/>
                </a:lnTo>
                <a:lnTo>
                  <a:pt x="34" y="7399"/>
                </a:lnTo>
                <a:close/>
                <a:moveTo>
                  <a:pt x="0" y="8132"/>
                </a:moveTo>
                <a:lnTo>
                  <a:pt x="0" y="8498"/>
                </a:lnTo>
                <a:lnTo>
                  <a:pt x="34" y="8498"/>
                </a:lnTo>
                <a:lnTo>
                  <a:pt x="34" y="8132"/>
                </a:lnTo>
                <a:close/>
                <a:moveTo>
                  <a:pt x="0" y="8865"/>
                </a:moveTo>
                <a:lnTo>
                  <a:pt x="0" y="9232"/>
                </a:lnTo>
                <a:lnTo>
                  <a:pt x="34" y="9232"/>
                </a:lnTo>
                <a:lnTo>
                  <a:pt x="34" y="8865"/>
                </a:lnTo>
                <a:close/>
                <a:moveTo>
                  <a:pt x="0" y="9615"/>
                </a:moveTo>
                <a:lnTo>
                  <a:pt x="0" y="9981"/>
                </a:lnTo>
                <a:lnTo>
                  <a:pt x="34" y="9981"/>
                </a:lnTo>
                <a:lnTo>
                  <a:pt x="34" y="9615"/>
                </a:lnTo>
                <a:close/>
                <a:moveTo>
                  <a:pt x="0" y="10348"/>
                </a:moveTo>
                <a:lnTo>
                  <a:pt x="0" y="10715"/>
                </a:lnTo>
                <a:lnTo>
                  <a:pt x="34" y="10715"/>
                </a:lnTo>
                <a:lnTo>
                  <a:pt x="34" y="10348"/>
                </a:lnTo>
                <a:close/>
                <a:moveTo>
                  <a:pt x="0" y="11098"/>
                </a:moveTo>
                <a:lnTo>
                  <a:pt x="0" y="11464"/>
                </a:lnTo>
                <a:lnTo>
                  <a:pt x="34" y="11464"/>
                </a:lnTo>
                <a:lnTo>
                  <a:pt x="34" y="11098"/>
                </a:lnTo>
                <a:close/>
                <a:moveTo>
                  <a:pt x="0" y="11831"/>
                </a:moveTo>
                <a:lnTo>
                  <a:pt x="0" y="12198"/>
                </a:lnTo>
                <a:lnTo>
                  <a:pt x="34" y="12198"/>
                </a:lnTo>
                <a:lnTo>
                  <a:pt x="34" y="11831"/>
                </a:lnTo>
                <a:close/>
                <a:moveTo>
                  <a:pt x="0" y="12564"/>
                </a:moveTo>
                <a:lnTo>
                  <a:pt x="0" y="12931"/>
                </a:lnTo>
                <a:lnTo>
                  <a:pt x="34" y="12931"/>
                </a:lnTo>
                <a:lnTo>
                  <a:pt x="34" y="12564"/>
                </a:lnTo>
                <a:close/>
                <a:moveTo>
                  <a:pt x="0" y="13314"/>
                </a:moveTo>
                <a:lnTo>
                  <a:pt x="0" y="13681"/>
                </a:lnTo>
                <a:lnTo>
                  <a:pt x="34" y="13681"/>
                </a:lnTo>
                <a:lnTo>
                  <a:pt x="34" y="13314"/>
                </a:lnTo>
                <a:close/>
                <a:moveTo>
                  <a:pt x="0" y="14047"/>
                </a:moveTo>
                <a:lnTo>
                  <a:pt x="0" y="14414"/>
                </a:lnTo>
                <a:lnTo>
                  <a:pt x="34" y="14414"/>
                </a:lnTo>
                <a:lnTo>
                  <a:pt x="34" y="14047"/>
                </a:lnTo>
                <a:close/>
                <a:moveTo>
                  <a:pt x="0" y="14780"/>
                </a:moveTo>
                <a:lnTo>
                  <a:pt x="0" y="15164"/>
                </a:lnTo>
                <a:lnTo>
                  <a:pt x="34" y="15164"/>
                </a:lnTo>
                <a:lnTo>
                  <a:pt x="34" y="14780"/>
                </a:lnTo>
                <a:close/>
                <a:moveTo>
                  <a:pt x="0" y="15530"/>
                </a:moveTo>
                <a:lnTo>
                  <a:pt x="0" y="15897"/>
                </a:lnTo>
                <a:lnTo>
                  <a:pt x="34" y="15897"/>
                </a:lnTo>
                <a:lnTo>
                  <a:pt x="34" y="15530"/>
                </a:lnTo>
                <a:close/>
                <a:moveTo>
                  <a:pt x="0" y="16263"/>
                </a:moveTo>
                <a:lnTo>
                  <a:pt x="0" y="16630"/>
                </a:lnTo>
                <a:lnTo>
                  <a:pt x="34" y="16630"/>
                </a:lnTo>
                <a:lnTo>
                  <a:pt x="34" y="16263"/>
                </a:lnTo>
                <a:close/>
                <a:moveTo>
                  <a:pt x="0" y="17013"/>
                </a:moveTo>
                <a:lnTo>
                  <a:pt x="0" y="17380"/>
                </a:lnTo>
                <a:lnTo>
                  <a:pt x="34" y="17380"/>
                </a:lnTo>
                <a:lnTo>
                  <a:pt x="34" y="17013"/>
                </a:lnTo>
                <a:close/>
                <a:moveTo>
                  <a:pt x="0" y="17746"/>
                </a:moveTo>
                <a:lnTo>
                  <a:pt x="0" y="18113"/>
                </a:lnTo>
                <a:lnTo>
                  <a:pt x="34" y="18113"/>
                </a:lnTo>
                <a:lnTo>
                  <a:pt x="34" y="17746"/>
                </a:lnTo>
                <a:close/>
                <a:moveTo>
                  <a:pt x="0" y="18480"/>
                </a:moveTo>
                <a:lnTo>
                  <a:pt x="0" y="18863"/>
                </a:lnTo>
                <a:lnTo>
                  <a:pt x="34" y="18863"/>
                </a:lnTo>
                <a:lnTo>
                  <a:pt x="34" y="1848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4" name="Google Shape;1244;p43"/>
          <p:cNvSpPr/>
          <p:nvPr/>
        </p:nvSpPr>
        <p:spPr>
          <a:xfrm>
            <a:off x="6617850" y="1636900"/>
            <a:ext cx="20875" cy="2494490"/>
          </a:xfrm>
          <a:custGeom>
            <a:avLst/>
            <a:gdLst/>
            <a:ahLst/>
            <a:cxnLst/>
            <a:rect l="l" t="t" r="r" b="b"/>
            <a:pathLst>
              <a:path w="34" h="18863" extrusionOk="0">
                <a:moveTo>
                  <a:pt x="0" y="0"/>
                </a:moveTo>
                <a:lnTo>
                  <a:pt x="0" y="367"/>
                </a:lnTo>
                <a:lnTo>
                  <a:pt x="34" y="367"/>
                </a:lnTo>
                <a:lnTo>
                  <a:pt x="34" y="0"/>
                </a:lnTo>
                <a:close/>
                <a:moveTo>
                  <a:pt x="0" y="734"/>
                </a:moveTo>
                <a:lnTo>
                  <a:pt x="0" y="1100"/>
                </a:lnTo>
                <a:lnTo>
                  <a:pt x="34" y="1100"/>
                </a:lnTo>
                <a:lnTo>
                  <a:pt x="34" y="734"/>
                </a:lnTo>
                <a:close/>
                <a:moveTo>
                  <a:pt x="0" y="1467"/>
                </a:moveTo>
                <a:lnTo>
                  <a:pt x="0" y="1850"/>
                </a:lnTo>
                <a:lnTo>
                  <a:pt x="34" y="1850"/>
                </a:lnTo>
                <a:lnTo>
                  <a:pt x="34" y="1467"/>
                </a:lnTo>
                <a:close/>
                <a:moveTo>
                  <a:pt x="0" y="2217"/>
                </a:moveTo>
                <a:lnTo>
                  <a:pt x="0" y="2583"/>
                </a:lnTo>
                <a:lnTo>
                  <a:pt x="34" y="2583"/>
                </a:lnTo>
                <a:lnTo>
                  <a:pt x="34" y="2217"/>
                </a:lnTo>
                <a:close/>
                <a:moveTo>
                  <a:pt x="0" y="2950"/>
                </a:moveTo>
                <a:lnTo>
                  <a:pt x="0" y="3316"/>
                </a:lnTo>
                <a:lnTo>
                  <a:pt x="34" y="3316"/>
                </a:lnTo>
                <a:lnTo>
                  <a:pt x="34" y="2950"/>
                </a:lnTo>
                <a:close/>
                <a:moveTo>
                  <a:pt x="0" y="3700"/>
                </a:moveTo>
                <a:lnTo>
                  <a:pt x="0" y="4066"/>
                </a:lnTo>
                <a:lnTo>
                  <a:pt x="34" y="4066"/>
                </a:lnTo>
                <a:lnTo>
                  <a:pt x="34" y="3700"/>
                </a:lnTo>
                <a:close/>
                <a:moveTo>
                  <a:pt x="0" y="4433"/>
                </a:moveTo>
                <a:lnTo>
                  <a:pt x="0" y="4799"/>
                </a:lnTo>
                <a:lnTo>
                  <a:pt x="34" y="4799"/>
                </a:lnTo>
                <a:lnTo>
                  <a:pt x="34" y="4433"/>
                </a:lnTo>
                <a:close/>
                <a:moveTo>
                  <a:pt x="0" y="5166"/>
                </a:moveTo>
                <a:lnTo>
                  <a:pt x="0" y="5549"/>
                </a:lnTo>
                <a:lnTo>
                  <a:pt x="34" y="5549"/>
                </a:lnTo>
                <a:lnTo>
                  <a:pt x="34" y="5166"/>
                </a:lnTo>
                <a:close/>
                <a:moveTo>
                  <a:pt x="0" y="5916"/>
                </a:moveTo>
                <a:lnTo>
                  <a:pt x="0" y="6282"/>
                </a:lnTo>
                <a:lnTo>
                  <a:pt x="34" y="6282"/>
                </a:lnTo>
                <a:lnTo>
                  <a:pt x="34" y="5916"/>
                </a:lnTo>
                <a:close/>
                <a:moveTo>
                  <a:pt x="0" y="6649"/>
                </a:moveTo>
                <a:lnTo>
                  <a:pt x="0" y="7016"/>
                </a:lnTo>
                <a:lnTo>
                  <a:pt x="34" y="7016"/>
                </a:lnTo>
                <a:lnTo>
                  <a:pt x="34" y="6649"/>
                </a:lnTo>
                <a:close/>
                <a:moveTo>
                  <a:pt x="0" y="7399"/>
                </a:moveTo>
                <a:lnTo>
                  <a:pt x="0" y="7765"/>
                </a:lnTo>
                <a:lnTo>
                  <a:pt x="34" y="7765"/>
                </a:lnTo>
                <a:lnTo>
                  <a:pt x="34" y="7399"/>
                </a:lnTo>
                <a:close/>
                <a:moveTo>
                  <a:pt x="0" y="8132"/>
                </a:moveTo>
                <a:lnTo>
                  <a:pt x="0" y="8498"/>
                </a:lnTo>
                <a:lnTo>
                  <a:pt x="34" y="8498"/>
                </a:lnTo>
                <a:lnTo>
                  <a:pt x="34" y="8132"/>
                </a:lnTo>
                <a:close/>
                <a:moveTo>
                  <a:pt x="0" y="8865"/>
                </a:moveTo>
                <a:lnTo>
                  <a:pt x="0" y="9232"/>
                </a:lnTo>
                <a:lnTo>
                  <a:pt x="34" y="9232"/>
                </a:lnTo>
                <a:lnTo>
                  <a:pt x="34" y="8865"/>
                </a:lnTo>
                <a:close/>
                <a:moveTo>
                  <a:pt x="0" y="9615"/>
                </a:moveTo>
                <a:lnTo>
                  <a:pt x="0" y="9981"/>
                </a:lnTo>
                <a:lnTo>
                  <a:pt x="34" y="9981"/>
                </a:lnTo>
                <a:lnTo>
                  <a:pt x="34" y="9615"/>
                </a:lnTo>
                <a:close/>
                <a:moveTo>
                  <a:pt x="0" y="10348"/>
                </a:moveTo>
                <a:lnTo>
                  <a:pt x="0" y="10715"/>
                </a:lnTo>
                <a:lnTo>
                  <a:pt x="34" y="10715"/>
                </a:lnTo>
                <a:lnTo>
                  <a:pt x="34" y="10348"/>
                </a:lnTo>
                <a:close/>
                <a:moveTo>
                  <a:pt x="0" y="11098"/>
                </a:moveTo>
                <a:lnTo>
                  <a:pt x="0" y="11464"/>
                </a:lnTo>
                <a:lnTo>
                  <a:pt x="34" y="11464"/>
                </a:lnTo>
                <a:lnTo>
                  <a:pt x="34" y="11098"/>
                </a:lnTo>
                <a:close/>
                <a:moveTo>
                  <a:pt x="0" y="11831"/>
                </a:moveTo>
                <a:lnTo>
                  <a:pt x="0" y="12198"/>
                </a:lnTo>
                <a:lnTo>
                  <a:pt x="34" y="12198"/>
                </a:lnTo>
                <a:lnTo>
                  <a:pt x="34" y="11831"/>
                </a:lnTo>
                <a:close/>
                <a:moveTo>
                  <a:pt x="0" y="12564"/>
                </a:moveTo>
                <a:lnTo>
                  <a:pt x="0" y="12931"/>
                </a:lnTo>
                <a:lnTo>
                  <a:pt x="34" y="12931"/>
                </a:lnTo>
                <a:lnTo>
                  <a:pt x="34" y="12564"/>
                </a:lnTo>
                <a:close/>
                <a:moveTo>
                  <a:pt x="0" y="13314"/>
                </a:moveTo>
                <a:lnTo>
                  <a:pt x="0" y="13681"/>
                </a:lnTo>
                <a:lnTo>
                  <a:pt x="34" y="13681"/>
                </a:lnTo>
                <a:lnTo>
                  <a:pt x="34" y="13314"/>
                </a:lnTo>
                <a:close/>
                <a:moveTo>
                  <a:pt x="0" y="14047"/>
                </a:moveTo>
                <a:lnTo>
                  <a:pt x="0" y="14414"/>
                </a:lnTo>
                <a:lnTo>
                  <a:pt x="34" y="14414"/>
                </a:lnTo>
                <a:lnTo>
                  <a:pt x="34" y="14047"/>
                </a:lnTo>
                <a:close/>
                <a:moveTo>
                  <a:pt x="0" y="14780"/>
                </a:moveTo>
                <a:lnTo>
                  <a:pt x="0" y="15164"/>
                </a:lnTo>
                <a:lnTo>
                  <a:pt x="34" y="15164"/>
                </a:lnTo>
                <a:lnTo>
                  <a:pt x="34" y="14780"/>
                </a:lnTo>
                <a:close/>
                <a:moveTo>
                  <a:pt x="0" y="15530"/>
                </a:moveTo>
                <a:lnTo>
                  <a:pt x="0" y="15897"/>
                </a:lnTo>
                <a:lnTo>
                  <a:pt x="34" y="15897"/>
                </a:lnTo>
                <a:lnTo>
                  <a:pt x="34" y="15530"/>
                </a:lnTo>
                <a:close/>
                <a:moveTo>
                  <a:pt x="0" y="16263"/>
                </a:moveTo>
                <a:lnTo>
                  <a:pt x="0" y="16630"/>
                </a:lnTo>
                <a:lnTo>
                  <a:pt x="34" y="16630"/>
                </a:lnTo>
                <a:lnTo>
                  <a:pt x="34" y="16263"/>
                </a:lnTo>
                <a:close/>
                <a:moveTo>
                  <a:pt x="0" y="17013"/>
                </a:moveTo>
                <a:lnTo>
                  <a:pt x="0" y="17380"/>
                </a:lnTo>
                <a:lnTo>
                  <a:pt x="34" y="17380"/>
                </a:lnTo>
                <a:lnTo>
                  <a:pt x="34" y="17013"/>
                </a:lnTo>
                <a:close/>
                <a:moveTo>
                  <a:pt x="0" y="17746"/>
                </a:moveTo>
                <a:lnTo>
                  <a:pt x="0" y="18113"/>
                </a:lnTo>
                <a:lnTo>
                  <a:pt x="34" y="18113"/>
                </a:lnTo>
                <a:lnTo>
                  <a:pt x="34" y="17746"/>
                </a:lnTo>
                <a:close/>
                <a:moveTo>
                  <a:pt x="0" y="18480"/>
                </a:moveTo>
                <a:lnTo>
                  <a:pt x="0" y="18863"/>
                </a:lnTo>
                <a:lnTo>
                  <a:pt x="34" y="18863"/>
                </a:lnTo>
                <a:lnTo>
                  <a:pt x="34" y="18480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45" name="Google Shape;1245;p43"/>
          <p:cNvCxnSpPr>
            <a:stCxn id="1246" idx="3"/>
          </p:cNvCxnSpPr>
          <p:nvPr/>
        </p:nvCxnSpPr>
        <p:spPr>
          <a:xfrm flipH="1">
            <a:off x="4732950" y="1502795"/>
            <a:ext cx="1274400" cy="8412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7" name="Google Shape;1247;p43"/>
          <p:cNvCxnSpPr>
            <a:stCxn id="1248" idx="1"/>
          </p:cNvCxnSpPr>
          <p:nvPr/>
        </p:nvCxnSpPr>
        <p:spPr>
          <a:xfrm>
            <a:off x="2968643" y="1505262"/>
            <a:ext cx="1287000" cy="8385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49" name="Google Shape;1249;p43"/>
          <p:cNvSpPr/>
          <p:nvPr/>
        </p:nvSpPr>
        <p:spPr>
          <a:xfrm>
            <a:off x="6014721" y="1373870"/>
            <a:ext cx="1225505" cy="268202"/>
          </a:xfrm>
          <a:custGeom>
            <a:avLst/>
            <a:gdLst/>
            <a:ahLst/>
            <a:cxnLst/>
            <a:rect l="l" t="t" r="r" b="b"/>
            <a:pathLst>
              <a:path w="9866" h="2984" extrusionOk="0">
                <a:moveTo>
                  <a:pt x="1" y="1"/>
                </a:moveTo>
                <a:lnTo>
                  <a:pt x="1" y="2983"/>
                </a:lnTo>
                <a:lnTo>
                  <a:pt x="9865" y="2983"/>
                </a:lnTo>
                <a:lnTo>
                  <a:pt x="9865" y="1"/>
                </a:lnTo>
                <a:close/>
              </a:path>
            </a:pathLst>
          </a:custGeom>
          <a:solidFill>
            <a:srgbClr val="FF84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0" name="Google Shape;1250;p43"/>
          <p:cNvSpPr/>
          <p:nvPr/>
        </p:nvSpPr>
        <p:spPr>
          <a:xfrm>
            <a:off x="3873905" y="3751650"/>
            <a:ext cx="1367428" cy="266674"/>
          </a:xfrm>
          <a:custGeom>
            <a:avLst/>
            <a:gdLst/>
            <a:ahLst/>
            <a:cxnLst/>
            <a:rect l="l" t="t" r="r" b="b"/>
            <a:pathLst>
              <a:path w="9866" h="2967" extrusionOk="0">
                <a:moveTo>
                  <a:pt x="1" y="1"/>
                </a:moveTo>
                <a:lnTo>
                  <a:pt x="1" y="2967"/>
                </a:lnTo>
                <a:lnTo>
                  <a:pt x="9865" y="2967"/>
                </a:lnTo>
                <a:lnTo>
                  <a:pt x="986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1" name="Google Shape;1251;p43"/>
          <p:cNvSpPr/>
          <p:nvPr/>
        </p:nvSpPr>
        <p:spPr>
          <a:xfrm>
            <a:off x="4564066" y="3525573"/>
            <a:ext cx="20875" cy="864426"/>
          </a:xfrm>
          <a:custGeom>
            <a:avLst/>
            <a:gdLst/>
            <a:ahLst/>
            <a:cxnLst/>
            <a:rect l="l" t="t" r="r" b="b"/>
            <a:pathLst>
              <a:path w="101" h="2517" extrusionOk="0">
                <a:moveTo>
                  <a:pt x="0" y="1"/>
                </a:moveTo>
                <a:lnTo>
                  <a:pt x="0" y="2517"/>
                </a:lnTo>
                <a:lnTo>
                  <a:pt x="100" y="2517"/>
                </a:lnTo>
                <a:lnTo>
                  <a:pt x="100" y="1"/>
                </a:ln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6" name="Google Shape;1246;p43"/>
          <p:cNvSpPr txBox="1"/>
          <p:nvPr/>
        </p:nvSpPr>
        <p:spPr>
          <a:xfrm flipH="1">
            <a:off x="6007350" y="1368695"/>
            <a:ext cx="1232400" cy="26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sz="1200"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52" name="Google Shape;1252;p43"/>
          <p:cNvSpPr/>
          <p:nvPr/>
        </p:nvSpPr>
        <p:spPr>
          <a:xfrm>
            <a:off x="3724350" y="1980700"/>
            <a:ext cx="1695410" cy="1695410"/>
          </a:xfrm>
          <a:custGeom>
            <a:avLst/>
            <a:gdLst/>
            <a:ahLst/>
            <a:cxnLst/>
            <a:rect l="l" t="t" r="r" b="b"/>
            <a:pathLst>
              <a:path w="15214" h="15214" extrusionOk="0">
                <a:moveTo>
                  <a:pt x="7615" y="0"/>
                </a:moveTo>
                <a:cubicBezTo>
                  <a:pt x="3416" y="0"/>
                  <a:pt x="0" y="3400"/>
                  <a:pt x="0" y="7615"/>
                </a:cubicBezTo>
                <a:cubicBezTo>
                  <a:pt x="0" y="11814"/>
                  <a:pt x="3416" y="15214"/>
                  <a:pt x="7615" y="15214"/>
                </a:cubicBezTo>
                <a:cubicBezTo>
                  <a:pt x="11814" y="15214"/>
                  <a:pt x="15213" y="11814"/>
                  <a:pt x="15213" y="7615"/>
                </a:cubicBezTo>
                <a:cubicBezTo>
                  <a:pt x="15213" y="3400"/>
                  <a:pt x="11814" y="0"/>
                  <a:pt x="7615" y="0"/>
                </a:cubicBezTo>
                <a:close/>
              </a:path>
            </a:pathLst>
          </a:custGeom>
          <a:solidFill>
            <a:srgbClr val="FFE1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3" name="Google Shape;1253;p43"/>
          <p:cNvGrpSpPr/>
          <p:nvPr/>
        </p:nvGrpSpPr>
        <p:grpSpPr>
          <a:xfrm>
            <a:off x="3734005" y="2371355"/>
            <a:ext cx="1676100" cy="914100"/>
            <a:chOff x="3736400" y="2536148"/>
            <a:chExt cx="1676100" cy="914100"/>
          </a:xfrm>
        </p:grpSpPr>
        <p:sp>
          <p:nvSpPr>
            <p:cNvPr id="1254" name="Google Shape;1254;p43"/>
            <p:cNvSpPr txBox="1"/>
            <p:nvPr/>
          </p:nvSpPr>
          <p:spPr>
            <a:xfrm flipH="1">
              <a:off x="3936650" y="2536148"/>
              <a:ext cx="12756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NEPTUNE</a:t>
              </a:r>
              <a:endParaRPr sz="15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255" name="Google Shape;1255;p43"/>
            <p:cNvSpPr txBox="1"/>
            <p:nvPr/>
          </p:nvSpPr>
          <p:spPr>
            <a:xfrm flipH="1">
              <a:off x="3736400" y="2770748"/>
              <a:ext cx="1676100" cy="67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Is the farthest planet from the Sun   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1256" name="Google Shape;1256;p43"/>
          <p:cNvSpPr txBox="1"/>
          <p:nvPr/>
        </p:nvSpPr>
        <p:spPr>
          <a:xfrm flipH="1">
            <a:off x="4110975" y="3733038"/>
            <a:ext cx="890700" cy="3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sz="1200"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57" name="Google Shape;1257;p43"/>
          <p:cNvSpPr/>
          <p:nvPr/>
        </p:nvSpPr>
        <p:spPr>
          <a:xfrm>
            <a:off x="5760526" y="2138942"/>
            <a:ext cx="1749600" cy="512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258" name="Google Shape;1258;p43"/>
          <p:cNvSpPr/>
          <p:nvPr/>
        </p:nvSpPr>
        <p:spPr>
          <a:xfrm>
            <a:off x="6088196" y="1780170"/>
            <a:ext cx="1078555" cy="188748"/>
          </a:xfrm>
          <a:custGeom>
            <a:avLst/>
            <a:gdLst/>
            <a:ahLst/>
            <a:cxnLst/>
            <a:rect l="l" t="t" r="r" b="b"/>
            <a:pathLst>
              <a:path w="7166" h="2100" extrusionOk="0">
                <a:moveTo>
                  <a:pt x="1" y="0"/>
                </a:moveTo>
                <a:lnTo>
                  <a:pt x="1" y="2100"/>
                </a:lnTo>
                <a:lnTo>
                  <a:pt x="7166" y="2100"/>
                </a:lnTo>
                <a:lnTo>
                  <a:pt x="7166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259" name="Google Shape;1259;p43"/>
          <p:cNvSpPr/>
          <p:nvPr/>
        </p:nvSpPr>
        <p:spPr>
          <a:xfrm>
            <a:off x="6088203" y="1778645"/>
            <a:ext cx="1078542" cy="191804"/>
          </a:xfrm>
          <a:custGeom>
            <a:avLst/>
            <a:gdLst/>
            <a:ahLst/>
            <a:cxnLst/>
            <a:rect l="l" t="t" r="r" b="b"/>
            <a:pathLst>
              <a:path w="7200" h="2134" extrusionOk="0">
                <a:moveTo>
                  <a:pt x="401" y="0"/>
                </a:moveTo>
                <a:lnTo>
                  <a:pt x="401" y="34"/>
                </a:lnTo>
                <a:lnTo>
                  <a:pt x="767" y="34"/>
                </a:lnTo>
                <a:lnTo>
                  <a:pt x="767" y="0"/>
                </a:lnTo>
                <a:close/>
                <a:moveTo>
                  <a:pt x="1134" y="0"/>
                </a:moveTo>
                <a:lnTo>
                  <a:pt x="1134" y="34"/>
                </a:lnTo>
                <a:lnTo>
                  <a:pt x="1501" y="34"/>
                </a:lnTo>
                <a:lnTo>
                  <a:pt x="1501" y="0"/>
                </a:lnTo>
                <a:close/>
                <a:moveTo>
                  <a:pt x="1867" y="0"/>
                </a:moveTo>
                <a:lnTo>
                  <a:pt x="1867" y="34"/>
                </a:lnTo>
                <a:lnTo>
                  <a:pt x="2250" y="34"/>
                </a:lnTo>
                <a:lnTo>
                  <a:pt x="2250" y="0"/>
                </a:lnTo>
                <a:close/>
                <a:moveTo>
                  <a:pt x="2617" y="0"/>
                </a:moveTo>
                <a:lnTo>
                  <a:pt x="2617" y="34"/>
                </a:lnTo>
                <a:lnTo>
                  <a:pt x="2984" y="34"/>
                </a:lnTo>
                <a:lnTo>
                  <a:pt x="2984" y="0"/>
                </a:lnTo>
                <a:close/>
                <a:moveTo>
                  <a:pt x="3350" y="0"/>
                </a:moveTo>
                <a:lnTo>
                  <a:pt x="3350" y="34"/>
                </a:lnTo>
                <a:lnTo>
                  <a:pt x="3717" y="34"/>
                </a:lnTo>
                <a:lnTo>
                  <a:pt x="3717" y="0"/>
                </a:lnTo>
                <a:close/>
                <a:moveTo>
                  <a:pt x="4100" y="0"/>
                </a:moveTo>
                <a:lnTo>
                  <a:pt x="4100" y="34"/>
                </a:lnTo>
                <a:lnTo>
                  <a:pt x="4467" y="34"/>
                </a:lnTo>
                <a:lnTo>
                  <a:pt x="4467" y="0"/>
                </a:lnTo>
                <a:close/>
                <a:moveTo>
                  <a:pt x="4833" y="0"/>
                </a:moveTo>
                <a:lnTo>
                  <a:pt x="4833" y="34"/>
                </a:lnTo>
                <a:lnTo>
                  <a:pt x="5200" y="34"/>
                </a:lnTo>
                <a:lnTo>
                  <a:pt x="5200" y="0"/>
                </a:lnTo>
                <a:close/>
                <a:moveTo>
                  <a:pt x="5566" y="0"/>
                </a:moveTo>
                <a:lnTo>
                  <a:pt x="5566" y="34"/>
                </a:lnTo>
                <a:lnTo>
                  <a:pt x="5950" y="34"/>
                </a:lnTo>
                <a:lnTo>
                  <a:pt x="5950" y="0"/>
                </a:lnTo>
                <a:close/>
                <a:moveTo>
                  <a:pt x="6316" y="0"/>
                </a:moveTo>
                <a:lnTo>
                  <a:pt x="6316" y="34"/>
                </a:lnTo>
                <a:lnTo>
                  <a:pt x="6683" y="34"/>
                </a:lnTo>
                <a:lnTo>
                  <a:pt x="6683" y="0"/>
                </a:lnTo>
                <a:close/>
                <a:moveTo>
                  <a:pt x="7049" y="0"/>
                </a:moveTo>
                <a:lnTo>
                  <a:pt x="7049" y="34"/>
                </a:lnTo>
                <a:lnTo>
                  <a:pt x="7149" y="34"/>
                </a:lnTo>
                <a:lnTo>
                  <a:pt x="7149" y="267"/>
                </a:lnTo>
                <a:lnTo>
                  <a:pt x="7199" y="267"/>
                </a:lnTo>
                <a:lnTo>
                  <a:pt x="7199" y="0"/>
                </a:lnTo>
                <a:close/>
                <a:moveTo>
                  <a:pt x="1" y="17"/>
                </a:moveTo>
                <a:lnTo>
                  <a:pt x="1" y="384"/>
                </a:lnTo>
                <a:lnTo>
                  <a:pt x="51" y="384"/>
                </a:lnTo>
                <a:lnTo>
                  <a:pt x="51" y="17"/>
                </a:lnTo>
                <a:close/>
                <a:moveTo>
                  <a:pt x="7149" y="634"/>
                </a:moveTo>
                <a:lnTo>
                  <a:pt x="7149" y="1017"/>
                </a:lnTo>
                <a:lnTo>
                  <a:pt x="7199" y="1017"/>
                </a:lnTo>
                <a:lnTo>
                  <a:pt x="7199" y="634"/>
                </a:lnTo>
                <a:close/>
                <a:moveTo>
                  <a:pt x="1" y="750"/>
                </a:moveTo>
                <a:lnTo>
                  <a:pt x="1" y="1117"/>
                </a:lnTo>
                <a:lnTo>
                  <a:pt x="51" y="1117"/>
                </a:lnTo>
                <a:lnTo>
                  <a:pt x="51" y="750"/>
                </a:lnTo>
                <a:close/>
                <a:moveTo>
                  <a:pt x="7149" y="1367"/>
                </a:moveTo>
                <a:lnTo>
                  <a:pt x="7149" y="1733"/>
                </a:lnTo>
                <a:lnTo>
                  <a:pt x="7199" y="1733"/>
                </a:lnTo>
                <a:lnTo>
                  <a:pt x="7199" y="1367"/>
                </a:lnTo>
                <a:close/>
                <a:moveTo>
                  <a:pt x="1" y="1500"/>
                </a:moveTo>
                <a:lnTo>
                  <a:pt x="1" y="1867"/>
                </a:lnTo>
                <a:lnTo>
                  <a:pt x="51" y="1867"/>
                </a:lnTo>
                <a:lnTo>
                  <a:pt x="51" y="1500"/>
                </a:lnTo>
                <a:close/>
                <a:moveTo>
                  <a:pt x="151" y="2083"/>
                </a:moveTo>
                <a:lnTo>
                  <a:pt x="151" y="2133"/>
                </a:lnTo>
                <a:lnTo>
                  <a:pt x="517" y="2133"/>
                </a:lnTo>
                <a:lnTo>
                  <a:pt x="517" y="2083"/>
                </a:lnTo>
                <a:close/>
                <a:moveTo>
                  <a:pt x="884" y="2083"/>
                </a:moveTo>
                <a:lnTo>
                  <a:pt x="884" y="2133"/>
                </a:lnTo>
                <a:lnTo>
                  <a:pt x="1251" y="2133"/>
                </a:lnTo>
                <a:lnTo>
                  <a:pt x="1251" y="2083"/>
                </a:lnTo>
                <a:close/>
                <a:moveTo>
                  <a:pt x="1634" y="2083"/>
                </a:moveTo>
                <a:lnTo>
                  <a:pt x="1634" y="2133"/>
                </a:lnTo>
                <a:lnTo>
                  <a:pt x="2000" y="2133"/>
                </a:lnTo>
                <a:lnTo>
                  <a:pt x="2000" y="2083"/>
                </a:lnTo>
                <a:close/>
                <a:moveTo>
                  <a:pt x="2367" y="2083"/>
                </a:moveTo>
                <a:lnTo>
                  <a:pt x="2367" y="2133"/>
                </a:lnTo>
                <a:lnTo>
                  <a:pt x="2734" y="2133"/>
                </a:lnTo>
                <a:lnTo>
                  <a:pt x="2750" y="2083"/>
                </a:lnTo>
                <a:close/>
                <a:moveTo>
                  <a:pt x="3100" y="2083"/>
                </a:moveTo>
                <a:lnTo>
                  <a:pt x="3100" y="2133"/>
                </a:lnTo>
                <a:lnTo>
                  <a:pt x="3483" y="2133"/>
                </a:lnTo>
                <a:lnTo>
                  <a:pt x="3483" y="2083"/>
                </a:lnTo>
                <a:close/>
                <a:moveTo>
                  <a:pt x="3850" y="2083"/>
                </a:moveTo>
                <a:lnTo>
                  <a:pt x="3850" y="2133"/>
                </a:lnTo>
                <a:lnTo>
                  <a:pt x="4217" y="2133"/>
                </a:lnTo>
                <a:lnTo>
                  <a:pt x="4217" y="2083"/>
                </a:lnTo>
                <a:close/>
                <a:moveTo>
                  <a:pt x="4583" y="2083"/>
                </a:moveTo>
                <a:lnTo>
                  <a:pt x="4583" y="2133"/>
                </a:lnTo>
                <a:lnTo>
                  <a:pt x="4950" y="2133"/>
                </a:lnTo>
                <a:lnTo>
                  <a:pt x="4950" y="2083"/>
                </a:lnTo>
                <a:close/>
                <a:moveTo>
                  <a:pt x="5333" y="2083"/>
                </a:moveTo>
                <a:lnTo>
                  <a:pt x="5333" y="2133"/>
                </a:lnTo>
                <a:lnTo>
                  <a:pt x="5700" y="2133"/>
                </a:lnTo>
                <a:lnTo>
                  <a:pt x="5700" y="2083"/>
                </a:lnTo>
                <a:close/>
                <a:moveTo>
                  <a:pt x="6083" y="2083"/>
                </a:moveTo>
                <a:lnTo>
                  <a:pt x="6083" y="2133"/>
                </a:lnTo>
                <a:lnTo>
                  <a:pt x="6433" y="2133"/>
                </a:lnTo>
                <a:lnTo>
                  <a:pt x="6449" y="2083"/>
                </a:lnTo>
                <a:close/>
                <a:moveTo>
                  <a:pt x="6799" y="2083"/>
                </a:moveTo>
                <a:lnTo>
                  <a:pt x="6799" y="2133"/>
                </a:lnTo>
                <a:lnTo>
                  <a:pt x="7183" y="2133"/>
                </a:lnTo>
                <a:lnTo>
                  <a:pt x="7183" y="2083"/>
                </a:lnTo>
                <a:close/>
              </a:path>
            </a:pathLst>
          </a:custGeom>
          <a:solidFill>
            <a:srgbClr val="0065DE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260" name="Google Shape;1260;p43"/>
          <p:cNvSpPr/>
          <p:nvPr/>
        </p:nvSpPr>
        <p:spPr>
          <a:xfrm>
            <a:off x="5760547" y="2133041"/>
            <a:ext cx="1749557" cy="535799"/>
          </a:xfrm>
          <a:custGeom>
            <a:avLst/>
            <a:gdLst/>
            <a:ahLst/>
            <a:cxnLst/>
            <a:rect l="l" t="t" r="r" b="b"/>
            <a:pathLst>
              <a:path w="8816" h="3584" extrusionOk="0">
                <a:moveTo>
                  <a:pt x="251" y="1"/>
                </a:moveTo>
                <a:lnTo>
                  <a:pt x="251" y="34"/>
                </a:lnTo>
                <a:lnTo>
                  <a:pt x="617" y="34"/>
                </a:lnTo>
                <a:lnTo>
                  <a:pt x="617" y="1"/>
                </a:lnTo>
                <a:close/>
                <a:moveTo>
                  <a:pt x="984" y="1"/>
                </a:moveTo>
                <a:lnTo>
                  <a:pt x="984" y="34"/>
                </a:lnTo>
                <a:lnTo>
                  <a:pt x="1367" y="34"/>
                </a:lnTo>
                <a:lnTo>
                  <a:pt x="1367" y="1"/>
                </a:lnTo>
                <a:close/>
                <a:moveTo>
                  <a:pt x="1734" y="1"/>
                </a:moveTo>
                <a:lnTo>
                  <a:pt x="1734" y="34"/>
                </a:lnTo>
                <a:lnTo>
                  <a:pt x="2100" y="34"/>
                </a:lnTo>
                <a:lnTo>
                  <a:pt x="2100" y="1"/>
                </a:lnTo>
                <a:close/>
                <a:moveTo>
                  <a:pt x="2467" y="1"/>
                </a:moveTo>
                <a:lnTo>
                  <a:pt x="2467" y="34"/>
                </a:lnTo>
                <a:lnTo>
                  <a:pt x="2834" y="34"/>
                </a:lnTo>
                <a:lnTo>
                  <a:pt x="2834" y="1"/>
                </a:lnTo>
                <a:close/>
                <a:moveTo>
                  <a:pt x="3217" y="1"/>
                </a:moveTo>
                <a:lnTo>
                  <a:pt x="3217" y="34"/>
                </a:lnTo>
                <a:lnTo>
                  <a:pt x="3583" y="34"/>
                </a:lnTo>
                <a:lnTo>
                  <a:pt x="3583" y="1"/>
                </a:lnTo>
                <a:close/>
                <a:moveTo>
                  <a:pt x="3950" y="1"/>
                </a:moveTo>
                <a:lnTo>
                  <a:pt x="3950" y="34"/>
                </a:lnTo>
                <a:lnTo>
                  <a:pt x="4316" y="34"/>
                </a:lnTo>
                <a:lnTo>
                  <a:pt x="4316" y="1"/>
                </a:lnTo>
                <a:close/>
                <a:moveTo>
                  <a:pt x="4683" y="1"/>
                </a:moveTo>
                <a:lnTo>
                  <a:pt x="4683" y="34"/>
                </a:lnTo>
                <a:lnTo>
                  <a:pt x="5066" y="34"/>
                </a:lnTo>
                <a:lnTo>
                  <a:pt x="5066" y="1"/>
                </a:lnTo>
                <a:close/>
                <a:moveTo>
                  <a:pt x="5433" y="1"/>
                </a:moveTo>
                <a:lnTo>
                  <a:pt x="5433" y="34"/>
                </a:lnTo>
                <a:lnTo>
                  <a:pt x="5799" y="34"/>
                </a:lnTo>
                <a:lnTo>
                  <a:pt x="5799" y="1"/>
                </a:lnTo>
                <a:close/>
                <a:moveTo>
                  <a:pt x="6166" y="1"/>
                </a:moveTo>
                <a:lnTo>
                  <a:pt x="6166" y="34"/>
                </a:lnTo>
                <a:lnTo>
                  <a:pt x="6533" y="34"/>
                </a:lnTo>
                <a:lnTo>
                  <a:pt x="6533" y="1"/>
                </a:lnTo>
                <a:close/>
                <a:moveTo>
                  <a:pt x="6916" y="1"/>
                </a:moveTo>
                <a:lnTo>
                  <a:pt x="6916" y="34"/>
                </a:lnTo>
                <a:lnTo>
                  <a:pt x="7282" y="34"/>
                </a:lnTo>
                <a:lnTo>
                  <a:pt x="7282" y="1"/>
                </a:lnTo>
                <a:close/>
                <a:moveTo>
                  <a:pt x="7649" y="1"/>
                </a:moveTo>
                <a:lnTo>
                  <a:pt x="7649" y="34"/>
                </a:lnTo>
                <a:lnTo>
                  <a:pt x="8016" y="34"/>
                </a:lnTo>
                <a:lnTo>
                  <a:pt x="8016" y="1"/>
                </a:lnTo>
                <a:close/>
                <a:moveTo>
                  <a:pt x="8382" y="1"/>
                </a:moveTo>
                <a:lnTo>
                  <a:pt x="8382" y="34"/>
                </a:lnTo>
                <a:lnTo>
                  <a:pt x="8765" y="34"/>
                </a:lnTo>
                <a:lnTo>
                  <a:pt x="8765" y="1"/>
                </a:lnTo>
                <a:close/>
                <a:moveTo>
                  <a:pt x="1" y="134"/>
                </a:moveTo>
                <a:lnTo>
                  <a:pt x="1" y="517"/>
                </a:lnTo>
                <a:lnTo>
                  <a:pt x="34" y="517"/>
                </a:lnTo>
                <a:lnTo>
                  <a:pt x="34" y="134"/>
                </a:lnTo>
                <a:close/>
                <a:moveTo>
                  <a:pt x="8765" y="350"/>
                </a:moveTo>
                <a:lnTo>
                  <a:pt x="8765" y="717"/>
                </a:lnTo>
                <a:lnTo>
                  <a:pt x="8815" y="717"/>
                </a:lnTo>
                <a:lnTo>
                  <a:pt x="8815" y="350"/>
                </a:lnTo>
                <a:close/>
                <a:moveTo>
                  <a:pt x="1" y="884"/>
                </a:moveTo>
                <a:lnTo>
                  <a:pt x="1" y="1250"/>
                </a:lnTo>
                <a:lnTo>
                  <a:pt x="34" y="1250"/>
                </a:lnTo>
                <a:lnTo>
                  <a:pt x="34" y="884"/>
                </a:lnTo>
                <a:close/>
                <a:moveTo>
                  <a:pt x="8765" y="1084"/>
                </a:moveTo>
                <a:lnTo>
                  <a:pt x="8765" y="1467"/>
                </a:lnTo>
                <a:lnTo>
                  <a:pt x="8815" y="1467"/>
                </a:lnTo>
                <a:lnTo>
                  <a:pt x="8815" y="1084"/>
                </a:lnTo>
                <a:close/>
                <a:moveTo>
                  <a:pt x="1" y="1633"/>
                </a:moveTo>
                <a:lnTo>
                  <a:pt x="1" y="2000"/>
                </a:lnTo>
                <a:lnTo>
                  <a:pt x="34" y="2000"/>
                </a:lnTo>
                <a:lnTo>
                  <a:pt x="34" y="1633"/>
                </a:lnTo>
                <a:close/>
                <a:moveTo>
                  <a:pt x="8765" y="1833"/>
                </a:moveTo>
                <a:lnTo>
                  <a:pt x="8765" y="2200"/>
                </a:lnTo>
                <a:lnTo>
                  <a:pt x="8815" y="2200"/>
                </a:lnTo>
                <a:lnTo>
                  <a:pt x="8815" y="1833"/>
                </a:lnTo>
                <a:close/>
                <a:moveTo>
                  <a:pt x="1" y="2367"/>
                </a:moveTo>
                <a:lnTo>
                  <a:pt x="1" y="2733"/>
                </a:lnTo>
                <a:lnTo>
                  <a:pt x="34" y="2733"/>
                </a:lnTo>
                <a:lnTo>
                  <a:pt x="34" y="2367"/>
                </a:lnTo>
                <a:close/>
                <a:moveTo>
                  <a:pt x="8765" y="2567"/>
                </a:moveTo>
                <a:lnTo>
                  <a:pt x="8765" y="2933"/>
                </a:lnTo>
                <a:lnTo>
                  <a:pt x="8815" y="2933"/>
                </a:lnTo>
                <a:lnTo>
                  <a:pt x="8815" y="2567"/>
                </a:lnTo>
                <a:close/>
                <a:moveTo>
                  <a:pt x="1" y="3100"/>
                </a:moveTo>
                <a:lnTo>
                  <a:pt x="1" y="3466"/>
                </a:lnTo>
                <a:lnTo>
                  <a:pt x="34" y="3466"/>
                </a:lnTo>
                <a:lnTo>
                  <a:pt x="34" y="3100"/>
                </a:lnTo>
                <a:close/>
                <a:moveTo>
                  <a:pt x="284" y="3533"/>
                </a:moveTo>
                <a:lnTo>
                  <a:pt x="284" y="3583"/>
                </a:lnTo>
                <a:lnTo>
                  <a:pt x="651" y="3583"/>
                </a:lnTo>
                <a:lnTo>
                  <a:pt x="651" y="3533"/>
                </a:lnTo>
                <a:close/>
                <a:moveTo>
                  <a:pt x="1034" y="3533"/>
                </a:moveTo>
                <a:lnTo>
                  <a:pt x="1034" y="3583"/>
                </a:lnTo>
                <a:lnTo>
                  <a:pt x="1401" y="3583"/>
                </a:lnTo>
                <a:lnTo>
                  <a:pt x="1401" y="3533"/>
                </a:lnTo>
                <a:close/>
                <a:moveTo>
                  <a:pt x="1767" y="3533"/>
                </a:moveTo>
                <a:lnTo>
                  <a:pt x="1767" y="3583"/>
                </a:lnTo>
                <a:lnTo>
                  <a:pt x="2134" y="3583"/>
                </a:lnTo>
                <a:lnTo>
                  <a:pt x="2134" y="3533"/>
                </a:lnTo>
                <a:close/>
                <a:moveTo>
                  <a:pt x="2500" y="3533"/>
                </a:moveTo>
                <a:lnTo>
                  <a:pt x="2500" y="3583"/>
                </a:lnTo>
                <a:lnTo>
                  <a:pt x="2867" y="3583"/>
                </a:lnTo>
                <a:lnTo>
                  <a:pt x="2867" y="3533"/>
                </a:lnTo>
                <a:close/>
                <a:moveTo>
                  <a:pt x="3250" y="3533"/>
                </a:moveTo>
                <a:lnTo>
                  <a:pt x="3250" y="3583"/>
                </a:lnTo>
                <a:lnTo>
                  <a:pt x="3617" y="3583"/>
                </a:lnTo>
                <a:lnTo>
                  <a:pt x="3617" y="3533"/>
                </a:lnTo>
                <a:close/>
                <a:moveTo>
                  <a:pt x="3983" y="3533"/>
                </a:moveTo>
                <a:lnTo>
                  <a:pt x="3983" y="3583"/>
                </a:lnTo>
                <a:lnTo>
                  <a:pt x="4350" y="3583"/>
                </a:lnTo>
                <a:lnTo>
                  <a:pt x="4350" y="3533"/>
                </a:lnTo>
                <a:close/>
                <a:moveTo>
                  <a:pt x="4716" y="3533"/>
                </a:moveTo>
                <a:lnTo>
                  <a:pt x="4716" y="3583"/>
                </a:lnTo>
                <a:lnTo>
                  <a:pt x="5100" y="3583"/>
                </a:lnTo>
                <a:lnTo>
                  <a:pt x="5100" y="3533"/>
                </a:lnTo>
                <a:close/>
                <a:moveTo>
                  <a:pt x="5466" y="3533"/>
                </a:moveTo>
                <a:lnTo>
                  <a:pt x="5466" y="3583"/>
                </a:lnTo>
                <a:lnTo>
                  <a:pt x="5833" y="3583"/>
                </a:lnTo>
                <a:lnTo>
                  <a:pt x="5833" y="3533"/>
                </a:lnTo>
                <a:close/>
                <a:moveTo>
                  <a:pt x="6199" y="3533"/>
                </a:moveTo>
                <a:lnTo>
                  <a:pt x="6199" y="3583"/>
                </a:lnTo>
                <a:lnTo>
                  <a:pt x="6566" y="3583"/>
                </a:lnTo>
                <a:lnTo>
                  <a:pt x="6566" y="3533"/>
                </a:lnTo>
                <a:close/>
                <a:moveTo>
                  <a:pt x="6949" y="3533"/>
                </a:moveTo>
                <a:lnTo>
                  <a:pt x="6949" y="3583"/>
                </a:lnTo>
                <a:lnTo>
                  <a:pt x="7316" y="3583"/>
                </a:lnTo>
                <a:lnTo>
                  <a:pt x="7316" y="3533"/>
                </a:lnTo>
                <a:close/>
                <a:moveTo>
                  <a:pt x="7682" y="3533"/>
                </a:moveTo>
                <a:lnTo>
                  <a:pt x="7682" y="3583"/>
                </a:lnTo>
                <a:lnTo>
                  <a:pt x="8049" y="3583"/>
                </a:lnTo>
                <a:lnTo>
                  <a:pt x="8049" y="3533"/>
                </a:lnTo>
                <a:close/>
                <a:moveTo>
                  <a:pt x="8765" y="3316"/>
                </a:moveTo>
                <a:lnTo>
                  <a:pt x="8765" y="3533"/>
                </a:lnTo>
                <a:lnTo>
                  <a:pt x="8416" y="3533"/>
                </a:lnTo>
                <a:lnTo>
                  <a:pt x="8416" y="3583"/>
                </a:lnTo>
                <a:lnTo>
                  <a:pt x="8815" y="3583"/>
                </a:lnTo>
                <a:lnTo>
                  <a:pt x="8815" y="3316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261" name="Google Shape;1261;p43"/>
          <p:cNvSpPr/>
          <p:nvPr/>
        </p:nvSpPr>
        <p:spPr>
          <a:xfrm>
            <a:off x="6088196" y="3046932"/>
            <a:ext cx="1078555" cy="188748"/>
          </a:xfrm>
          <a:custGeom>
            <a:avLst/>
            <a:gdLst/>
            <a:ahLst/>
            <a:cxnLst/>
            <a:rect l="l" t="t" r="r" b="b"/>
            <a:pathLst>
              <a:path w="7166" h="2100" extrusionOk="0">
                <a:moveTo>
                  <a:pt x="1" y="0"/>
                </a:moveTo>
                <a:lnTo>
                  <a:pt x="1" y="2100"/>
                </a:lnTo>
                <a:lnTo>
                  <a:pt x="7166" y="2100"/>
                </a:lnTo>
                <a:lnTo>
                  <a:pt x="7166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262" name="Google Shape;1262;p43"/>
          <p:cNvSpPr/>
          <p:nvPr/>
        </p:nvSpPr>
        <p:spPr>
          <a:xfrm>
            <a:off x="6088203" y="3045408"/>
            <a:ext cx="1078542" cy="191804"/>
          </a:xfrm>
          <a:custGeom>
            <a:avLst/>
            <a:gdLst/>
            <a:ahLst/>
            <a:cxnLst/>
            <a:rect l="l" t="t" r="r" b="b"/>
            <a:pathLst>
              <a:path w="7200" h="2134" extrusionOk="0">
                <a:moveTo>
                  <a:pt x="401" y="1"/>
                </a:moveTo>
                <a:lnTo>
                  <a:pt x="401" y="51"/>
                </a:lnTo>
                <a:lnTo>
                  <a:pt x="767" y="51"/>
                </a:lnTo>
                <a:lnTo>
                  <a:pt x="767" y="1"/>
                </a:lnTo>
                <a:close/>
                <a:moveTo>
                  <a:pt x="1134" y="1"/>
                </a:moveTo>
                <a:lnTo>
                  <a:pt x="1134" y="51"/>
                </a:lnTo>
                <a:lnTo>
                  <a:pt x="1501" y="51"/>
                </a:lnTo>
                <a:lnTo>
                  <a:pt x="1501" y="1"/>
                </a:lnTo>
                <a:close/>
                <a:moveTo>
                  <a:pt x="1867" y="1"/>
                </a:moveTo>
                <a:lnTo>
                  <a:pt x="1867" y="51"/>
                </a:lnTo>
                <a:lnTo>
                  <a:pt x="2250" y="51"/>
                </a:lnTo>
                <a:lnTo>
                  <a:pt x="2250" y="1"/>
                </a:lnTo>
                <a:close/>
                <a:moveTo>
                  <a:pt x="2617" y="1"/>
                </a:moveTo>
                <a:lnTo>
                  <a:pt x="2617" y="51"/>
                </a:lnTo>
                <a:lnTo>
                  <a:pt x="2984" y="51"/>
                </a:lnTo>
                <a:lnTo>
                  <a:pt x="2984" y="1"/>
                </a:lnTo>
                <a:close/>
                <a:moveTo>
                  <a:pt x="3350" y="1"/>
                </a:moveTo>
                <a:lnTo>
                  <a:pt x="3350" y="51"/>
                </a:lnTo>
                <a:lnTo>
                  <a:pt x="3717" y="51"/>
                </a:lnTo>
                <a:lnTo>
                  <a:pt x="3717" y="1"/>
                </a:lnTo>
                <a:close/>
                <a:moveTo>
                  <a:pt x="4100" y="1"/>
                </a:moveTo>
                <a:lnTo>
                  <a:pt x="4100" y="51"/>
                </a:lnTo>
                <a:lnTo>
                  <a:pt x="4467" y="51"/>
                </a:lnTo>
                <a:lnTo>
                  <a:pt x="4467" y="1"/>
                </a:lnTo>
                <a:close/>
                <a:moveTo>
                  <a:pt x="4833" y="1"/>
                </a:moveTo>
                <a:lnTo>
                  <a:pt x="4833" y="51"/>
                </a:lnTo>
                <a:lnTo>
                  <a:pt x="5200" y="51"/>
                </a:lnTo>
                <a:lnTo>
                  <a:pt x="5200" y="1"/>
                </a:lnTo>
                <a:close/>
                <a:moveTo>
                  <a:pt x="5566" y="1"/>
                </a:moveTo>
                <a:lnTo>
                  <a:pt x="5566" y="51"/>
                </a:lnTo>
                <a:lnTo>
                  <a:pt x="5950" y="51"/>
                </a:lnTo>
                <a:lnTo>
                  <a:pt x="5950" y="1"/>
                </a:lnTo>
                <a:close/>
                <a:moveTo>
                  <a:pt x="6316" y="1"/>
                </a:moveTo>
                <a:lnTo>
                  <a:pt x="6316" y="51"/>
                </a:lnTo>
                <a:lnTo>
                  <a:pt x="6683" y="51"/>
                </a:lnTo>
                <a:lnTo>
                  <a:pt x="6683" y="1"/>
                </a:lnTo>
                <a:close/>
                <a:moveTo>
                  <a:pt x="7049" y="1"/>
                </a:moveTo>
                <a:lnTo>
                  <a:pt x="7049" y="51"/>
                </a:lnTo>
                <a:lnTo>
                  <a:pt x="7149" y="51"/>
                </a:lnTo>
                <a:lnTo>
                  <a:pt x="7149" y="251"/>
                </a:lnTo>
                <a:lnTo>
                  <a:pt x="7199" y="251"/>
                </a:lnTo>
                <a:lnTo>
                  <a:pt x="7199" y="1"/>
                </a:lnTo>
                <a:close/>
                <a:moveTo>
                  <a:pt x="1" y="17"/>
                </a:moveTo>
                <a:lnTo>
                  <a:pt x="1" y="367"/>
                </a:lnTo>
                <a:lnTo>
                  <a:pt x="51" y="367"/>
                </a:lnTo>
                <a:lnTo>
                  <a:pt x="51" y="17"/>
                </a:lnTo>
                <a:close/>
                <a:moveTo>
                  <a:pt x="7149" y="634"/>
                </a:moveTo>
                <a:lnTo>
                  <a:pt x="7149" y="1000"/>
                </a:lnTo>
                <a:lnTo>
                  <a:pt x="7199" y="1000"/>
                </a:lnTo>
                <a:lnTo>
                  <a:pt x="7199" y="634"/>
                </a:lnTo>
                <a:close/>
                <a:moveTo>
                  <a:pt x="1" y="751"/>
                </a:moveTo>
                <a:lnTo>
                  <a:pt x="1" y="1117"/>
                </a:lnTo>
                <a:lnTo>
                  <a:pt x="51" y="1117"/>
                </a:lnTo>
                <a:lnTo>
                  <a:pt x="51" y="751"/>
                </a:lnTo>
                <a:close/>
                <a:moveTo>
                  <a:pt x="7149" y="1367"/>
                </a:moveTo>
                <a:lnTo>
                  <a:pt x="7149" y="1750"/>
                </a:lnTo>
                <a:lnTo>
                  <a:pt x="7199" y="1750"/>
                </a:lnTo>
                <a:lnTo>
                  <a:pt x="7199" y="1367"/>
                </a:lnTo>
                <a:close/>
                <a:moveTo>
                  <a:pt x="1" y="1500"/>
                </a:moveTo>
                <a:lnTo>
                  <a:pt x="1" y="1867"/>
                </a:lnTo>
                <a:lnTo>
                  <a:pt x="51" y="1867"/>
                </a:lnTo>
                <a:lnTo>
                  <a:pt x="51" y="1500"/>
                </a:lnTo>
                <a:close/>
                <a:moveTo>
                  <a:pt x="151" y="2084"/>
                </a:moveTo>
                <a:lnTo>
                  <a:pt x="151" y="2134"/>
                </a:lnTo>
                <a:lnTo>
                  <a:pt x="517" y="2134"/>
                </a:lnTo>
                <a:lnTo>
                  <a:pt x="517" y="2084"/>
                </a:lnTo>
                <a:close/>
                <a:moveTo>
                  <a:pt x="884" y="2084"/>
                </a:moveTo>
                <a:lnTo>
                  <a:pt x="884" y="2134"/>
                </a:lnTo>
                <a:lnTo>
                  <a:pt x="1251" y="2134"/>
                </a:lnTo>
                <a:lnTo>
                  <a:pt x="1251" y="2084"/>
                </a:lnTo>
                <a:close/>
                <a:moveTo>
                  <a:pt x="1634" y="2084"/>
                </a:moveTo>
                <a:lnTo>
                  <a:pt x="1634" y="2134"/>
                </a:lnTo>
                <a:lnTo>
                  <a:pt x="2000" y="2134"/>
                </a:lnTo>
                <a:lnTo>
                  <a:pt x="2000" y="2084"/>
                </a:lnTo>
                <a:close/>
                <a:moveTo>
                  <a:pt x="2367" y="2084"/>
                </a:moveTo>
                <a:lnTo>
                  <a:pt x="2367" y="2134"/>
                </a:lnTo>
                <a:lnTo>
                  <a:pt x="2734" y="2134"/>
                </a:lnTo>
                <a:lnTo>
                  <a:pt x="2750" y="2084"/>
                </a:lnTo>
                <a:close/>
                <a:moveTo>
                  <a:pt x="3100" y="2084"/>
                </a:moveTo>
                <a:lnTo>
                  <a:pt x="3100" y="2134"/>
                </a:lnTo>
                <a:lnTo>
                  <a:pt x="3483" y="2134"/>
                </a:lnTo>
                <a:lnTo>
                  <a:pt x="3483" y="2084"/>
                </a:lnTo>
                <a:close/>
                <a:moveTo>
                  <a:pt x="3850" y="2084"/>
                </a:moveTo>
                <a:lnTo>
                  <a:pt x="3850" y="2134"/>
                </a:lnTo>
                <a:lnTo>
                  <a:pt x="4217" y="2134"/>
                </a:lnTo>
                <a:lnTo>
                  <a:pt x="4217" y="2084"/>
                </a:lnTo>
                <a:close/>
                <a:moveTo>
                  <a:pt x="4583" y="2084"/>
                </a:moveTo>
                <a:lnTo>
                  <a:pt x="4583" y="2134"/>
                </a:lnTo>
                <a:lnTo>
                  <a:pt x="4950" y="2134"/>
                </a:lnTo>
                <a:lnTo>
                  <a:pt x="4950" y="2084"/>
                </a:lnTo>
                <a:close/>
                <a:moveTo>
                  <a:pt x="5333" y="2084"/>
                </a:moveTo>
                <a:lnTo>
                  <a:pt x="5333" y="2134"/>
                </a:lnTo>
                <a:lnTo>
                  <a:pt x="5700" y="2134"/>
                </a:lnTo>
                <a:lnTo>
                  <a:pt x="5700" y="2084"/>
                </a:lnTo>
                <a:close/>
                <a:moveTo>
                  <a:pt x="6083" y="2084"/>
                </a:moveTo>
                <a:lnTo>
                  <a:pt x="6083" y="2134"/>
                </a:lnTo>
                <a:lnTo>
                  <a:pt x="6433" y="2134"/>
                </a:lnTo>
                <a:lnTo>
                  <a:pt x="6449" y="2084"/>
                </a:lnTo>
                <a:close/>
                <a:moveTo>
                  <a:pt x="6799" y="2084"/>
                </a:moveTo>
                <a:lnTo>
                  <a:pt x="6799" y="2134"/>
                </a:lnTo>
                <a:lnTo>
                  <a:pt x="7183" y="2134"/>
                </a:lnTo>
                <a:lnTo>
                  <a:pt x="7183" y="2084"/>
                </a:lnTo>
                <a:close/>
              </a:path>
            </a:pathLst>
          </a:custGeom>
          <a:solidFill>
            <a:srgbClr val="0065DE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263" name="Google Shape;1263;p43"/>
          <p:cNvSpPr/>
          <p:nvPr/>
        </p:nvSpPr>
        <p:spPr>
          <a:xfrm>
            <a:off x="5760526" y="3423932"/>
            <a:ext cx="1749600" cy="512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264" name="Google Shape;1264;p43"/>
          <p:cNvSpPr/>
          <p:nvPr/>
        </p:nvSpPr>
        <p:spPr>
          <a:xfrm>
            <a:off x="5760547" y="3418031"/>
            <a:ext cx="1749557" cy="535799"/>
          </a:xfrm>
          <a:custGeom>
            <a:avLst/>
            <a:gdLst/>
            <a:ahLst/>
            <a:cxnLst/>
            <a:rect l="l" t="t" r="r" b="b"/>
            <a:pathLst>
              <a:path w="8816" h="3584" extrusionOk="0">
                <a:moveTo>
                  <a:pt x="251" y="1"/>
                </a:moveTo>
                <a:lnTo>
                  <a:pt x="251" y="34"/>
                </a:lnTo>
                <a:lnTo>
                  <a:pt x="617" y="34"/>
                </a:lnTo>
                <a:lnTo>
                  <a:pt x="617" y="1"/>
                </a:lnTo>
                <a:close/>
                <a:moveTo>
                  <a:pt x="984" y="1"/>
                </a:moveTo>
                <a:lnTo>
                  <a:pt x="984" y="34"/>
                </a:lnTo>
                <a:lnTo>
                  <a:pt x="1367" y="34"/>
                </a:lnTo>
                <a:lnTo>
                  <a:pt x="1367" y="1"/>
                </a:lnTo>
                <a:close/>
                <a:moveTo>
                  <a:pt x="1734" y="1"/>
                </a:moveTo>
                <a:lnTo>
                  <a:pt x="1734" y="34"/>
                </a:lnTo>
                <a:lnTo>
                  <a:pt x="2100" y="34"/>
                </a:lnTo>
                <a:lnTo>
                  <a:pt x="2100" y="1"/>
                </a:lnTo>
                <a:close/>
                <a:moveTo>
                  <a:pt x="2467" y="1"/>
                </a:moveTo>
                <a:lnTo>
                  <a:pt x="2467" y="34"/>
                </a:lnTo>
                <a:lnTo>
                  <a:pt x="2834" y="34"/>
                </a:lnTo>
                <a:lnTo>
                  <a:pt x="2834" y="1"/>
                </a:lnTo>
                <a:close/>
                <a:moveTo>
                  <a:pt x="3217" y="1"/>
                </a:moveTo>
                <a:lnTo>
                  <a:pt x="3217" y="34"/>
                </a:lnTo>
                <a:lnTo>
                  <a:pt x="3583" y="34"/>
                </a:lnTo>
                <a:lnTo>
                  <a:pt x="3583" y="1"/>
                </a:lnTo>
                <a:close/>
                <a:moveTo>
                  <a:pt x="3950" y="1"/>
                </a:moveTo>
                <a:lnTo>
                  <a:pt x="3950" y="34"/>
                </a:lnTo>
                <a:lnTo>
                  <a:pt x="4316" y="34"/>
                </a:lnTo>
                <a:lnTo>
                  <a:pt x="4316" y="1"/>
                </a:lnTo>
                <a:close/>
                <a:moveTo>
                  <a:pt x="4683" y="1"/>
                </a:moveTo>
                <a:lnTo>
                  <a:pt x="4683" y="34"/>
                </a:lnTo>
                <a:lnTo>
                  <a:pt x="5066" y="34"/>
                </a:lnTo>
                <a:lnTo>
                  <a:pt x="5066" y="1"/>
                </a:lnTo>
                <a:close/>
                <a:moveTo>
                  <a:pt x="5433" y="1"/>
                </a:moveTo>
                <a:lnTo>
                  <a:pt x="5433" y="34"/>
                </a:lnTo>
                <a:lnTo>
                  <a:pt x="5799" y="34"/>
                </a:lnTo>
                <a:lnTo>
                  <a:pt x="5799" y="1"/>
                </a:lnTo>
                <a:close/>
                <a:moveTo>
                  <a:pt x="6166" y="1"/>
                </a:moveTo>
                <a:lnTo>
                  <a:pt x="6166" y="34"/>
                </a:lnTo>
                <a:lnTo>
                  <a:pt x="6533" y="34"/>
                </a:lnTo>
                <a:lnTo>
                  <a:pt x="6533" y="1"/>
                </a:lnTo>
                <a:close/>
                <a:moveTo>
                  <a:pt x="6916" y="1"/>
                </a:moveTo>
                <a:lnTo>
                  <a:pt x="6916" y="34"/>
                </a:lnTo>
                <a:lnTo>
                  <a:pt x="7282" y="34"/>
                </a:lnTo>
                <a:lnTo>
                  <a:pt x="7282" y="1"/>
                </a:lnTo>
                <a:close/>
                <a:moveTo>
                  <a:pt x="7649" y="1"/>
                </a:moveTo>
                <a:lnTo>
                  <a:pt x="7649" y="34"/>
                </a:lnTo>
                <a:lnTo>
                  <a:pt x="8016" y="34"/>
                </a:lnTo>
                <a:lnTo>
                  <a:pt x="8016" y="1"/>
                </a:lnTo>
                <a:close/>
                <a:moveTo>
                  <a:pt x="8382" y="1"/>
                </a:moveTo>
                <a:lnTo>
                  <a:pt x="8382" y="34"/>
                </a:lnTo>
                <a:lnTo>
                  <a:pt x="8765" y="34"/>
                </a:lnTo>
                <a:lnTo>
                  <a:pt x="8765" y="1"/>
                </a:lnTo>
                <a:close/>
                <a:moveTo>
                  <a:pt x="1" y="134"/>
                </a:moveTo>
                <a:lnTo>
                  <a:pt x="1" y="517"/>
                </a:lnTo>
                <a:lnTo>
                  <a:pt x="34" y="517"/>
                </a:lnTo>
                <a:lnTo>
                  <a:pt x="34" y="134"/>
                </a:lnTo>
                <a:close/>
                <a:moveTo>
                  <a:pt x="8765" y="350"/>
                </a:moveTo>
                <a:lnTo>
                  <a:pt x="8765" y="717"/>
                </a:lnTo>
                <a:lnTo>
                  <a:pt x="8815" y="717"/>
                </a:lnTo>
                <a:lnTo>
                  <a:pt x="8815" y="350"/>
                </a:lnTo>
                <a:close/>
                <a:moveTo>
                  <a:pt x="1" y="884"/>
                </a:moveTo>
                <a:lnTo>
                  <a:pt x="1" y="1250"/>
                </a:lnTo>
                <a:lnTo>
                  <a:pt x="34" y="1250"/>
                </a:lnTo>
                <a:lnTo>
                  <a:pt x="34" y="884"/>
                </a:lnTo>
                <a:close/>
                <a:moveTo>
                  <a:pt x="8765" y="1084"/>
                </a:moveTo>
                <a:lnTo>
                  <a:pt x="8765" y="1467"/>
                </a:lnTo>
                <a:lnTo>
                  <a:pt x="8815" y="1467"/>
                </a:lnTo>
                <a:lnTo>
                  <a:pt x="8815" y="1084"/>
                </a:lnTo>
                <a:close/>
                <a:moveTo>
                  <a:pt x="1" y="1633"/>
                </a:moveTo>
                <a:lnTo>
                  <a:pt x="1" y="2000"/>
                </a:lnTo>
                <a:lnTo>
                  <a:pt x="34" y="2000"/>
                </a:lnTo>
                <a:lnTo>
                  <a:pt x="34" y="1633"/>
                </a:lnTo>
                <a:close/>
                <a:moveTo>
                  <a:pt x="8765" y="1833"/>
                </a:moveTo>
                <a:lnTo>
                  <a:pt x="8765" y="2200"/>
                </a:lnTo>
                <a:lnTo>
                  <a:pt x="8815" y="2200"/>
                </a:lnTo>
                <a:lnTo>
                  <a:pt x="8815" y="1833"/>
                </a:lnTo>
                <a:close/>
                <a:moveTo>
                  <a:pt x="1" y="2367"/>
                </a:moveTo>
                <a:lnTo>
                  <a:pt x="1" y="2733"/>
                </a:lnTo>
                <a:lnTo>
                  <a:pt x="34" y="2733"/>
                </a:lnTo>
                <a:lnTo>
                  <a:pt x="34" y="2367"/>
                </a:lnTo>
                <a:close/>
                <a:moveTo>
                  <a:pt x="8765" y="2567"/>
                </a:moveTo>
                <a:lnTo>
                  <a:pt x="8765" y="2933"/>
                </a:lnTo>
                <a:lnTo>
                  <a:pt x="8815" y="2933"/>
                </a:lnTo>
                <a:lnTo>
                  <a:pt x="8815" y="2567"/>
                </a:lnTo>
                <a:close/>
                <a:moveTo>
                  <a:pt x="1" y="3100"/>
                </a:moveTo>
                <a:lnTo>
                  <a:pt x="1" y="3466"/>
                </a:lnTo>
                <a:lnTo>
                  <a:pt x="34" y="3466"/>
                </a:lnTo>
                <a:lnTo>
                  <a:pt x="34" y="3100"/>
                </a:lnTo>
                <a:close/>
                <a:moveTo>
                  <a:pt x="284" y="3533"/>
                </a:moveTo>
                <a:lnTo>
                  <a:pt x="284" y="3583"/>
                </a:lnTo>
                <a:lnTo>
                  <a:pt x="651" y="3583"/>
                </a:lnTo>
                <a:lnTo>
                  <a:pt x="651" y="3533"/>
                </a:lnTo>
                <a:close/>
                <a:moveTo>
                  <a:pt x="1034" y="3533"/>
                </a:moveTo>
                <a:lnTo>
                  <a:pt x="1034" y="3583"/>
                </a:lnTo>
                <a:lnTo>
                  <a:pt x="1401" y="3583"/>
                </a:lnTo>
                <a:lnTo>
                  <a:pt x="1401" y="3533"/>
                </a:lnTo>
                <a:close/>
                <a:moveTo>
                  <a:pt x="1767" y="3533"/>
                </a:moveTo>
                <a:lnTo>
                  <a:pt x="1767" y="3583"/>
                </a:lnTo>
                <a:lnTo>
                  <a:pt x="2134" y="3583"/>
                </a:lnTo>
                <a:lnTo>
                  <a:pt x="2134" y="3533"/>
                </a:lnTo>
                <a:close/>
                <a:moveTo>
                  <a:pt x="2500" y="3533"/>
                </a:moveTo>
                <a:lnTo>
                  <a:pt x="2500" y="3583"/>
                </a:lnTo>
                <a:lnTo>
                  <a:pt x="2867" y="3583"/>
                </a:lnTo>
                <a:lnTo>
                  <a:pt x="2867" y="3533"/>
                </a:lnTo>
                <a:close/>
                <a:moveTo>
                  <a:pt x="3250" y="3533"/>
                </a:moveTo>
                <a:lnTo>
                  <a:pt x="3250" y="3583"/>
                </a:lnTo>
                <a:lnTo>
                  <a:pt x="3617" y="3583"/>
                </a:lnTo>
                <a:lnTo>
                  <a:pt x="3617" y="3533"/>
                </a:lnTo>
                <a:close/>
                <a:moveTo>
                  <a:pt x="3983" y="3533"/>
                </a:moveTo>
                <a:lnTo>
                  <a:pt x="3983" y="3583"/>
                </a:lnTo>
                <a:lnTo>
                  <a:pt x="4350" y="3583"/>
                </a:lnTo>
                <a:lnTo>
                  <a:pt x="4350" y="3533"/>
                </a:lnTo>
                <a:close/>
                <a:moveTo>
                  <a:pt x="4716" y="3533"/>
                </a:moveTo>
                <a:lnTo>
                  <a:pt x="4716" y="3583"/>
                </a:lnTo>
                <a:lnTo>
                  <a:pt x="5100" y="3583"/>
                </a:lnTo>
                <a:lnTo>
                  <a:pt x="5100" y="3533"/>
                </a:lnTo>
                <a:close/>
                <a:moveTo>
                  <a:pt x="5466" y="3533"/>
                </a:moveTo>
                <a:lnTo>
                  <a:pt x="5466" y="3583"/>
                </a:lnTo>
                <a:lnTo>
                  <a:pt x="5833" y="3583"/>
                </a:lnTo>
                <a:lnTo>
                  <a:pt x="5833" y="3533"/>
                </a:lnTo>
                <a:close/>
                <a:moveTo>
                  <a:pt x="6199" y="3533"/>
                </a:moveTo>
                <a:lnTo>
                  <a:pt x="6199" y="3583"/>
                </a:lnTo>
                <a:lnTo>
                  <a:pt x="6566" y="3583"/>
                </a:lnTo>
                <a:lnTo>
                  <a:pt x="6566" y="3533"/>
                </a:lnTo>
                <a:close/>
                <a:moveTo>
                  <a:pt x="6949" y="3533"/>
                </a:moveTo>
                <a:lnTo>
                  <a:pt x="6949" y="3583"/>
                </a:lnTo>
                <a:lnTo>
                  <a:pt x="7316" y="3583"/>
                </a:lnTo>
                <a:lnTo>
                  <a:pt x="7316" y="3533"/>
                </a:lnTo>
                <a:close/>
                <a:moveTo>
                  <a:pt x="7682" y="3533"/>
                </a:moveTo>
                <a:lnTo>
                  <a:pt x="7682" y="3583"/>
                </a:lnTo>
                <a:lnTo>
                  <a:pt x="8049" y="3583"/>
                </a:lnTo>
                <a:lnTo>
                  <a:pt x="8049" y="3533"/>
                </a:lnTo>
                <a:close/>
                <a:moveTo>
                  <a:pt x="8765" y="3316"/>
                </a:moveTo>
                <a:lnTo>
                  <a:pt x="8765" y="3533"/>
                </a:lnTo>
                <a:lnTo>
                  <a:pt x="8416" y="3533"/>
                </a:lnTo>
                <a:lnTo>
                  <a:pt x="8416" y="3583"/>
                </a:lnTo>
                <a:lnTo>
                  <a:pt x="8815" y="3583"/>
                </a:lnTo>
                <a:lnTo>
                  <a:pt x="8815" y="3316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265" name="Google Shape;1265;p43"/>
          <p:cNvGrpSpPr/>
          <p:nvPr/>
        </p:nvGrpSpPr>
        <p:grpSpPr>
          <a:xfrm>
            <a:off x="1641129" y="1758924"/>
            <a:ext cx="1749600" cy="979524"/>
            <a:chOff x="5760526" y="4179181"/>
            <a:chExt cx="1749600" cy="979524"/>
          </a:xfrm>
        </p:grpSpPr>
        <p:grpSp>
          <p:nvGrpSpPr>
            <p:cNvPr id="1266" name="Google Shape;1266;p43"/>
            <p:cNvGrpSpPr/>
            <p:nvPr/>
          </p:nvGrpSpPr>
          <p:grpSpPr>
            <a:xfrm>
              <a:off x="6088196" y="4179181"/>
              <a:ext cx="1078555" cy="198094"/>
              <a:chOff x="6088196" y="3264781"/>
              <a:chExt cx="1078555" cy="198094"/>
            </a:xfrm>
          </p:grpSpPr>
          <p:sp>
            <p:nvSpPr>
              <p:cNvPr id="1267" name="Google Shape;1267;p43"/>
              <p:cNvSpPr/>
              <p:nvPr/>
            </p:nvSpPr>
            <p:spPr>
              <a:xfrm>
                <a:off x="6088196" y="3266304"/>
                <a:ext cx="1078555" cy="187310"/>
              </a:xfrm>
              <a:custGeom>
                <a:avLst/>
                <a:gdLst/>
                <a:ahLst/>
                <a:cxnLst/>
                <a:rect l="l" t="t" r="r" b="b"/>
                <a:pathLst>
                  <a:path w="7166" h="2084" extrusionOk="0">
                    <a:moveTo>
                      <a:pt x="1" y="0"/>
                    </a:moveTo>
                    <a:lnTo>
                      <a:pt x="1" y="2083"/>
                    </a:lnTo>
                    <a:lnTo>
                      <a:pt x="7166" y="2083"/>
                    </a:lnTo>
                    <a:lnTo>
                      <a:pt x="7166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268" name="Google Shape;1268;p43"/>
              <p:cNvSpPr/>
              <p:nvPr/>
            </p:nvSpPr>
            <p:spPr>
              <a:xfrm>
                <a:off x="6088203" y="3264781"/>
                <a:ext cx="1078542" cy="191804"/>
              </a:xfrm>
              <a:custGeom>
                <a:avLst/>
                <a:gdLst/>
                <a:ahLst/>
                <a:cxnLst/>
                <a:rect l="l" t="t" r="r" b="b"/>
                <a:pathLst>
                  <a:path w="7200" h="2134" extrusionOk="0">
                    <a:moveTo>
                      <a:pt x="401" y="1"/>
                    </a:moveTo>
                    <a:lnTo>
                      <a:pt x="401" y="17"/>
                    </a:lnTo>
                    <a:lnTo>
                      <a:pt x="767" y="17"/>
                    </a:lnTo>
                    <a:lnTo>
                      <a:pt x="767" y="1"/>
                    </a:lnTo>
                    <a:close/>
                    <a:moveTo>
                      <a:pt x="1134" y="1"/>
                    </a:moveTo>
                    <a:lnTo>
                      <a:pt x="1134" y="17"/>
                    </a:lnTo>
                    <a:lnTo>
                      <a:pt x="1501" y="17"/>
                    </a:lnTo>
                    <a:lnTo>
                      <a:pt x="1501" y="1"/>
                    </a:lnTo>
                    <a:close/>
                    <a:moveTo>
                      <a:pt x="1867" y="1"/>
                    </a:moveTo>
                    <a:lnTo>
                      <a:pt x="1867" y="17"/>
                    </a:lnTo>
                    <a:lnTo>
                      <a:pt x="2250" y="17"/>
                    </a:lnTo>
                    <a:lnTo>
                      <a:pt x="2250" y="1"/>
                    </a:lnTo>
                    <a:close/>
                    <a:moveTo>
                      <a:pt x="2617" y="1"/>
                    </a:moveTo>
                    <a:lnTo>
                      <a:pt x="2617" y="17"/>
                    </a:lnTo>
                    <a:lnTo>
                      <a:pt x="2984" y="17"/>
                    </a:lnTo>
                    <a:lnTo>
                      <a:pt x="2984" y="1"/>
                    </a:lnTo>
                    <a:close/>
                    <a:moveTo>
                      <a:pt x="3350" y="1"/>
                    </a:moveTo>
                    <a:lnTo>
                      <a:pt x="3350" y="17"/>
                    </a:lnTo>
                    <a:lnTo>
                      <a:pt x="3717" y="17"/>
                    </a:lnTo>
                    <a:lnTo>
                      <a:pt x="3717" y="1"/>
                    </a:lnTo>
                    <a:close/>
                    <a:moveTo>
                      <a:pt x="4100" y="1"/>
                    </a:moveTo>
                    <a:lnTo>
                      <a:pt x="4100" y="17"/>
                    </a:lnTo>
                    <a:lnTo>
                      <a:pt x="4467" y="17"/>
                    </a:lnTo>
                    <a:lnTo>
                      <a:pt x="4467" y="1"/>
                    </a:lnTo>
                    <a:close/>
                    <a:moveTo>
                      <a:pt x="4833" y="1"/>
                    </a:moveTo>
                    <a:lnTo>
                      <a:pt x="4833" y="17"/>
                    </a:lnTo>
                    <a:lnTo>
                      <a:pt x="5200" y="17"/>
                    </a:lnTo>
                    <a:lnTo>
                      <a:pt x="5200" y="1"/>
                    </a:lnTo>
                    <a:close/>
                    <a:moveTo>
                      <a:pt x="5566" y="1"/>
                    </a:moveTo>
                    <a:lnTo>
                      <a:pt x="5566" y="17"/>
                    </a:lnTo>
                    <a:lnTo>
                      <a:pt x="5950" y="17"/>
                    </a:lnTo>
                    <a:lnTo>
                      <a:pt x="5950" y="1"/>
                    </a:lnTo>
                    <a:close/>
                    <a:moveTo>
                      <a:pt x="6316" y="1"/>
                    </a:moveTo>
                    <a:lnTo>
                      <a:pt x="6316" y="17"/>
                    </a:lnTo>
                    <a:lnTo>
                      <a:pt x="6683" y="17"/>
                    </a:lnTo>
                    <a:lnTo>
                      <a:pt x="6683" y="1"/>
                    </a:lnTo>
                    <a:close/>
                    <a:moveTo>
                      <a:pt x="7049" y="1"/>
                    </a:moveTo>
                    <a:lnTo>
                      <a:pt x="7049" y="17"/>
                    </a:lnTo>
                    <a:lnTo>
                      <a:pt x="7149" y="17"/>
                    </a:lnTo>
                    <a:lnTo>
                      <a:pt x="7149" y="234"/>
                    </a:lnTo>
                    <a:lnTo>
                      <a:pt x="7199" y="234"/>
                    </a:lnTo>
                    <a:lnTo>
                      <a:pt x="7199" y="1"/>
                    </a:lnTo>
                    <a:close/>
                    <a:moveTo>
                      <a:pt x="1" y="1"/>
                    </a:moveTo>
                    <a:lnTo>
                      <a:pt x="1" y="367"/>
                    </a:lnTo>
                    <a:lnTo>
                      <a:pt x="51" y="367"/>
                    </a:lnTo>
                    <a:lnTo>
                      <a:pt x="51" y="1"/>
                    </a:lnTo>
                    <a:close/>
                    <a:moveTo>
                      <a:pt x="7149" y="617"/>
                    </a:moveTo>
                    <a:lnTo>
                      <a:pt x="7149" y="984"/>
                    </a:lnTo>
                    <a:lnTo>
                      <a:pt x="7199" y="984"/>
                    </a:lnTo>
                    <a:lnTo>
                      <a:pt x="7199" y="617"/>
                    </a:lnTo>
                    <a:close/>
                    <a:moveTo>
                      <a:pt x="1" y="734"/>
                    </a:moveTo>
                    <a:lnTo>
                      <a:pt x="1" y="1117"/>
                    </a:lnTo>
                    <a:lnTo>
                      <a:pt x="51" y="1117"/>
                    </a:lnTo>
                    <a:lnTo>
                      <a:pt x="51" y="734"/>
                    </a:lnTo>
                    <a:close/>
                    <a:moveTo>
                      <a:pt x="7149" y="1367"/>
                    </a:moveTo>
                    <a:lnTo>
                      <a:pt x="7149" y="1734"/>
                    </a:lnTo>
                    <a:lnTo>
                      <a:pt x="7199" y="1734"/>
                    </a:lnTo>
                    <a:lnTo>
                      <a:pt x="7199" y="1367"/>
                    </a:lnTo>
                    <a:close/>
                    <a:moveTo>
                      <a:pt x="1" y="1484"/>
                    </a:moveTo>
                    <a:lnTo>
                      <a:pt x="1" y="1867"/>
                    </a:lnTo>
                    <a:lnTo>
                      <a:pt x="51" y="1867"/>
                    </a:lnTo>
                    <a:lnTo>
                      <a:pt x="51" y="1484"/>
                    </a:lnTo>
                    <a:close/>
                    <a:moveTo>
                      <a:pt x="151" y="2084"/>
                    </a:moveTo>
                    <a:lnTo>
                      <a:pt x="151" y="2133"/>
                    </a:lnTo>
                    <a:lnTo>
                      <a:pt x="517" y="2133"/>
                    </a:lnTo>
                    <a:lnTo>
                      <a:pt x="517" y="2084"/>
                    </a:lnTo>
                    <a:close/>
                    <a:moveTo>
                      <a:pt x="884" y="2084"/>
                    </a:moveTo>
                    <a:lnTo>
                      <a:pt x="884" y="2133"/>
                    </a:lnTo>
                    <a:lnTo>
                      <a:pt x="1251" y="2133"/>
                    </a:lnTo>
                    <a:lnTo>
                      <a:pt x="1251" y="2084"/>
                    </a:lnTo>
                    <a:close/>
                    <a:moveTo>
                      <a:pt x="1634" y="2084"/>
                    </a:moveTo>
                    <a:lnTo>
                      <a:pt x="1634" y="2133"/>
                    </a:lnTo>
                    <a:lnTo>
                      <a:pt x="2000" y="2133"/>
                    </a:lnTo>
                    <a:lnTo>
                      <a:pt x="2000" y="2084"/>
                    </a:lnTo>
                    <a:close/>
                    <a:moveTo>
                      <a:pt x="2367" y="2084"/>
                    </a:moveTo>
                    <a:lnTo>
                      <a:pt x="2367" y="2133"/>
                    </a:lnTo>
                    <a:lnTo>
                      <a:pt x="2734" y="2133"/>
                    </a:lnTo>
                    <a:lnTo>
                      <a:pt x="2750" y="2084"/>
                    </a:lnTo>
                    <a:close/>
                    <a:moveTo>
                      <a:pt x="3100" y="2084"/>
                    </a:moveTo>
                    <a:lnTo>
                      <a:pt x="3100" y="2133"/>
                    </a:lnTo>
                    <a:lnTo>
                      <a:pt x="3483" y="2133"/>
                    </a:lnTo>
                    <a:lnTo>
                      <a:pt x="3483" y="2084"/>
                    </a:lnTo>
                    <a:close/>
                    <a:moveTo>
                      <a:pt x="3850" y="2084"/>
                    </a:moveTo>
                    <a:lnTo>
                      <a:pt x="3850" y="2133"/>
                    </a:lnTo>
                    <a:lnTo>
                      <a:pt x="4217" y="2133"/>
                    </a:lnTo>
                    <a:lnTo>
                      <a:pt x="4217" y="2084"/>
                    </a:lnTo>
                    <a:close/>
                    <a:moveTo>
                      <a:pt x="4583" y="2084"/>
                    </a:moveTo>
                    <a:lnTo>
                      <a:pt x="4583" y="2133"/>
                    </a:lnTo>
                    <a:lnTo>
                      <a:pt x="4950" y="2133"/>
                    </a:lnTo>
                    <a:lnTo>
                      <a:pt x="4950" y="2084"/>
                    </a:lnTo>
                    <a:close/>
                    <a:moveTo>
                      <a:pt x="5333" y="2084"/>
                    </a:moveTo>
                    <a:lnTo>
                      <a:pt x="5333" y="2133"/>
                    </a:lnTo>
                    <a:lnTo>
                      <a:pt x="5700" y="2133"/>
                    </a:lnTo>
                    <a:lnTo>
                      <a:pt x="5700" y="2084"/>
                    </a:lnTo>
                    <a:close/>
                    <a:moveTo>
                      <a:pt x="6083" y="2084"/>
                    </a:moveTo>
                    <a:lnTo>
                      <a:pt x="6083" y="2133"/>
                    </a:lnTo>
                    <a:lnTo>
                      <a:pt x="6433" y="2133"/>
                    </a:lnTo>
                    <a:lnTo>
                      <a:pt x="6449" y="2084"/>
                    </a:lnTo>
                    <a:close/>
                    <a:moveTo>
                      <a:pt x="6799" y="2084"/>
                    </a:moveTo>
                    <a:lnTo>
                      <a:pt x="6799" y="2133"/>
                    </a:lnTo>
                    <a:lnTo>
                      <a:pt x="7183" y="2117"/>
                    </a:lnTo>
                    <a:lnTo>
                      <a:pt x="7183" y="2084"/>
                    </a:lnTo>
                    <a:close/>
                  </a:path>
                </a:pathLst>
              </a:custGeom>
              <a:solidFill>
                <a:srgbClr val="0065DE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269" name="Google Shape;1269;p43"/>
              <p:cNvSpPr txBox="1"/>
              <p:nvPr/>
            </p:nvSpPr>
            <p:spPr>
              <a:xfrm flipH="1">
                <a:off x="6088200" y="3275675"/>
                <a:ext cx="1078500" cy="18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JUPITER</a:t>
                </a:r>
                <a:endParaRPr sz="1200" b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sp>
          <p:nvSpPr>
            <p:cNvPr id="1270" name="Google Shape;1270;p43"/>
            <p:cNvSpPr/>
            <p:nvPr/>
          </p:nvSpPr>
          <p:spPr>
            <a:xfrm>
              <a:off x="5760526" y="4556955"/>
              <a:ext cx="1749600" cy="512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71" name="Google Shape;1271;p43"/>
            <p:cNvSpPr/>
            <p:nvPr/>
          </p:nvSpPr>
          <p:spPr>
            <a:xfrm>
              <a:off x="5760547" y="4551054"/>
              <a:ext cx="1749557" cy="535799"/>
            </a:xfrm>
            <a:custGeom>
              <a:avLst/>
              <a:gdLst/>
              <a:ahLst/>
              <a:cxnLst/>
              <a:rect l="l" t="t" r="r" b="b"/>
              <a:pathLst>
                <a:path w="8816" h="3584" extrusionOk="0">
                  <a:moveTo>
                    <a:pt x="251" y="1"/>
                  </a:moveTo>
                  <a:lnTo>
                    <a:pt x="251" y="34"/>
                  </a:lnTo>
                  <a:lnTo>
                    <a:pt x="617" y="34"/>
                  </a:lnTo>
                  <a:lnTo>
                    <a:pt x="617" y="1"/>
                  </a:lnTo>
                  <a:close/>
                  <a:moveTo>
                    <a:pt x="984" y="1"/>
                  </a:moveTo>
                  <a:lnTo>
                    <a:pt x="984" y="34"/>
                  </a:lnTo>
                  <a:lnTo>
                    <a:pt x="1367" y="34"/>
                  </a:lnTo>
                  <a:lnTo>
                    <a:pt x="1367" y="1"/>
                  </a:lnTo>
                  <a:close/>
                  <a:moveTo>
                    <a:pt x="1734" y="1"/>
                  </a:moveTo>
                  <a:lnTo>
                    <a:pt x="1734" y="34"/>
                  </a:lnTo>
                  <a:lnTo>
                    <a:pt x="2100" y="34"/>
                  </a:lnTo>
                  <a:lnTo>
                    <a:pt x="2100" y="1"/>
                  </a:lnTo>
                  <a:close/>
                  <a:moveTo>
                    <a:pt x="2467" y="1"/>
                  </a:moveTo>
                  <a:lnTo>
                    <a:pt x="2467" y="34"/>
                  </a:lnTo>
                  <a:lnTo>
                    <a:pt x="2834" y="34"/>
                  </a:lnTo>
                  <a:lnTo>
                    <a:pt x="2834" y="1"/>
                  </a:lnTo>
                  <a:close/>
                  <a:moveTo>
                    <a:pt x="3217" y="1"/>
                  </a:moveTo>
                  <a:lnTo>
                    <a:pt x="3217" y="34"/>
                  </a:lnTo>
                  <a:lnTo>
                    <a:pt x="3583" y="34"/>
                  </a:lnTo>
                  <a:lnTo>
                    <a:pt x="3583" y="1"/>
                  </a:lnTo>
                  <a:close/>
                  <a:moveTo>
                    <a:pt x="3950" y="1"/>
                  </a:moveTo>
                  <a:lnTo>
                    <a:pt x="3950" y="34"/>
                  </a:lnTo>
                  <a:lnTo>
                    <a:pt x="4316" y="34"/>
                  </a:lnTo>
                  <a:lnTo>
                    <a:pt x="4316" y="1"/>
                  </a:lnTo>
                  <a:close/>
                  <a:moveTo>
                    <a:pt x="4683" y="1"/>
                  </a:moveTo>
                  <a:lnTo>
                    <a:pt x="4683" y="34"/>
                  </a:lnTo>
                  <a:lnTo>
                    <a:pt x="5066" y="34"/>
                  </a:lnTo>
                  <a:lnTo>
                    <a:pt x="5066" y="1"/>
                  </a:lnTo>
                  <a:close/>
                  <a:moveTo>
                    <a:pt x="5433" y="1"/>
                  </a:moveTo>
                  <a:lnTo>
                    <a:pt x="5433" y="34"/>
                  </a:lnTo>
                  <a:lnTo>
                    <a:pt x="5799" y="34"/>
                  </a:lnTo>
                  <a:lnTo>
                    <a:pt x="5799" y="1"/>
                  </a:lnTo>
                  <a:close/>
                  <a:moveTo>
                    <a:pt x="6166" y="1"/>
                  </a:moveTo>
                  <a:lnTo>
                    <a:pt x="6166" y="34"/>
                  </a:lnTo>
                  <a:lnTo>
                    <a:pt x="6533" y="34"/>
                  </a:lnTo>
                  <a:lnTo>
                    <a:pt x="6533" y="1"/>
                  </a:lnTo>
                  <a:close/>
                  <a:moveTo>
                    <a:pt x="6916" y="1"/>
                  </a:moveTo>
                  <a:lnTo>
                    <a:pt x="6916" y="34"/>
                  </a:lnTo>
                  <a:lnTo>
                    <a:pt x="7282" y="34"/>
                  </a:lnTo>
                  <a:lnTo>
                    <a:pt x="7282" y="1"/>
                  </a:lnTo>
                  <a:close/>
                  <a:moveTo>
                    <a:pt x="7649" y="1"/>
                  </a:moveTo>
                  <a:lnTo>
                    <a:pt x="7649" y="34"/>
                  </a:lnTo>
                  <a:lnTo>
                    <a:pt x="8016" y="34"/>
                  </a:lnTo>
                  <a:lnTo>
                    <a:pt x="8016" y="1"/>
                  </a:lnTo>
                  <a:close/>
                  <a:moveTo>
                    <a:pt x="8382" y="1"/>
                  </a:moveTo>
                  <a:lnTo>
                    <a:pt x="8382" y="34"/>
                  </a:lnTo>
                  <a:lnTo>
                    <a:pt x="8765" y="34"/>
                  </a:lnTo>
                  <a:lnTo>
                    <a:pt x="8765" y="1"/>
                  </a:lnTo>
                  <a:close/>
                  <a:moveTo>
                    <a:pt x="1" y="134"/>
                  </a:moveTo>
                  <a:lnTo>
                    <a:pt x="1" y="517"/>
                  </a:lnTo>
                  <a:lnTo>
                    <a:pt x="34" y="517"/>
                  </a:lnTo>
                  <a:lnTo>
                    <a:pt x="34" y="134"/>
                  </a:lnTo>
                  <a:close/>
                  <a:moveTo>
                    <a:pt x="8765" y="350"/>
                  </a:moveTo>
                  <a:lnTo>
                    <a:pt x="8765" y="717"/>
                  </a:lnTo>
                  <a:lnTo>
                    <a:pt x="8815" y="717"/>
                  </a:lnTo>
                  <a:lnTo>
                    <a:pt x="8815" y="350"/>
                  </a:lnTo>
                  <a:close/>
                  <a:moveTo>
                    <a:pt x="1" y="884"/>
                  </a:moveTo>
                  <a:lnTo>
                    <a:pt x="1" y="1250"/>
                  </a:lnTo>
                  <a:lnTo>
                    <a:pt x="34" y="1250"/>
                  </a:lnTo>
                  <a:lnTo>
                    <a:pt x="34" y="884"/>
                  </a:lnTo>
                  <a:close/>
                  <a:moveTo>
                    <a:pt x="8765" y="1084"/>
                  </a:moveTo>
                  <a:lnTo>
                    <a:pt x="8765" y="1467"/>
                  </a:lnTo>
                  <a:lnTo>
                    <a:pt x="8815" y="1467"/>
                  </a:lnTo>
                  <a:lnTo>
                    <a:pt x="8815" y="1084"/>
                  </a:lnTo>
                  <a:close/>
                  <a:moveTo>
                    <a:pt x="1" y="1633"/>
                  </a:moveTo>
                  <a:lnTo>
                    <a:pt x="1" y="2000"/>
                  </a:lnTo>
                  <a:lnTo>
                    <a:pt x="34" y="2000"/>
                  </a:lnTo>
                  <a:lnTo>
                    <a:pt x="34" y="1633"/>
                  </a:lnTo>
                  <a:close/>
                  <a:moveTo>
                    <a:pt x="8765" y="1833"/>
                  </a:moveTo>
                  <a:lnTo>
                    <a:pt x="8765" y="2200"/>
                  </a:lnTo>
                  <a:lnTo>
                    <a:pt x="8815" y="2200"/>
                  </a:lnTo>
                  <a:lnTo>
                    <a:pt x="8815" y="1833"/>
                  </a:lnTo>
                  <a:close/>
                  <a:moveTo>
                    <a:pt x="1" y="2367"/>
                  </a:moveTo>
                  <a:lnTo>
                    <a:pt x="1" y="2733"/>
                  </a:lnTo>
                  <a:lnTo>
                    <a:pt x="34" y="2733"/>
                  </a:lnTo>
                  <a:lnTo>
                    <a:pt x="34" y="2367"/>
                  </a:lnTo>
                  <a:close/>
                  <a:moveTo>
                    <a:pt x="8765" y="2567"/>
                  </a:moveTo>
                  <a:lnTo>
                    <a:pt x="8765" y="2933"/>
                  </a:lnTo>
                  <a:lnTo>
                    <a:pt x="8815" y="2933"/>
                  </a:lnTo>
                  <a:lnTo>
                    <a:pt x="8815" y="2567"/>
                  </a:lnTo>
                  <a:close/>
                  <a:moveTo>
                    <a:pt x="1" y="3100"/>
                  </a:moveTo>
                  <a:lnTo>
                    <a:pt x="1" y="3466"/>
                  </a:lnTo>
                  <a:lnTo>
                    <a:pt x="34" y="3466"/>
                  </a:lnTo>
                  <a:lnTo>
                    <a:pt x="34" y="3100"/>
                  </a:lnTo>
                  <a:close/>
                  <a:moveTo>
                    <a:pt x="284" y="3533"/>
                  </a:moveTo>
                  <a:lnTo>
                    <a:pt x="284" y="3583"/>
                  </a:lnTo>
                  <a:lnTo>
                    <a:pt x="651" y="3583"/>
                  </a:lnTo>
                  <a:lnTo>
                    <a:pt x="651" y="3533"/>
                  </a:lnTo>
                  <a:close/>
                  <a:moveTo>
                    <a:pt x="1034" y="3533"/>
                  </a:moveTo>
                  <a:lnTo>
                    <a:pt x="1034" y="3583"/>
                  </a:lnTo>
                  <a:lnTo>
                    <a:pt x="1401" y="3583"/>
                  </a:lnTo>
                  <a:lnTo>
                    <a:pt x="1401" y="3533"/>
                  </a:lnTo>
                  <a:close/>
                  <a:moveTo>
                    <a:pt x="1767" y="3533"/>
                  </a:moveTo>
                  <a:lnTo>
                    <a:pt x="1767" y="3583"/>
                  </a:lnTo>
                  <a:lnTo>
                    <a:pt x="2134" y="3583"/>
                  </a:lnTo>
                  <a:lnTo>
                    <a:pt x="2134" y="3533"/>
                  </a:lnTo>
                  <a:close/>
                  <a:moveTo>
                    <a:pt x="2500" y="3533"/>
                  </a:moveTo>
                  <a:lnTo>
                    <a:pt x="2500" y="3583"/>
                  </a:lnTo>
                  <a:lnTo>
                    <a:pt x="2867" y="3583"/>
                  </a:lnTo>
                  <a:lnTo>
                    <a:pt x="2867" y="3533"/>
                  </a:lnTo>
                  <a:close/>
                  <a:moveTo>
                    <a:pt x="3250" y="3533"/>
                  </a:moveTo>
                  <a:lnTo>
                    <a:pt x="3250" y="3583"/>
                  </a:lnTo>
                  <a:lnTo>
                    <a:pt x="3617" y="3583"/>
                  </a:lnTo>
                  <a:lnTo>
                    <a:pt x="3617" y="3533"/>
                  </a:lnTo>
                  <a:close/>
                  <a:moveTo>
                    <a:pt x="3983" y="3533"/>
                  </a:moveTo>
                  <a:lnTo>
                    <a:pt x="3983" y="3583"/>
                  </a:lnTo>
                  <a:lnTo>
                    <a:pt x="4350" y="3583"/>
                  </a:lnTo>
                  <a:lnTo>
                    <a:pt x="4350" y="3533"/>
                  </a:lnTo>
                  <a:close/>
                  <a:moveTo>
                    <a:pt x="4716" y="3533"/>
                  </a:moveTo>
                  <a:lnTo>
                    <a:pt x="4716" y="3583"/>
                  </a:lnTo>
                  <a:lnTo>
                    <a:pt x="5100" y="3583"/>
                  </a:lnTo>
                  <a:lnTo>
                    <a:pt x="5100" y="3533"/>
                  </a:lnTo>
                  <a:close/>
                  <a:moveTo>
                    <a:pt x="5466" y="3533"/>
                  </a:moveTo>
                  <a:lnTo>
                    <a:pt x="5466" y="3583"/>
                  </a:lnTo>
                  <a:lnTo>
                    <a:pt x="5833" y="3583"/>
                  </a:lnTo>
                  <a:lnTo>
                    <a:pt x="5833" y="3533"/>
                  </a:lnTo>
                  <a:close/>
                  <a:moveTo>
                    <a:pt x="6199" y="3533"/>
                  </a:moveTo>
                  <a:lnTo>
                    <a:pt x="6199" y="3583"/>
                  </a:lnTo>
                  <a:lnTo>
                    <a:pt x="6566" y="3583"/>
                  </a:lnTo>
                  <a:lnTo>
                    <a:pt x="6566" y="3533"/>
                  </a:lnTo>
                  <a:close/>
                  <a:moveTo>
                    <a:pt x="6949" y="3533"/>
                  </a:moveTo>
                  <a:lnTo>
                    <a:pt x="6949" y="3583"/>
                  </a:lnTo>
                  <a:lnTo>
                    <a:pt x="7316" y="3583"/>
                  </a:lnTo>
                  <a:lnTo>
                    <a:pt x="7316" y="3533"/>
                  </a:lnTo>
                  <a:close/>
                  <a:moveTo>
                    <a:pt x="7682" y="3533"/>
                  </a:moveTo>
                  <a:lnTo>
                    <a:pt x="7682" y="3583"/>
                  </a:lnTo>
                  <a:lnTo>
                    <a:pt x="8049" y="3583"/>
                  </a:lnTo>
                  <a:lnTo>
                    <a:pt x="8049" y="3533"/>
                  </a:lnTo>
                  <a:close/>
                  <a:moveTo>
                    <a:pt x="8765" y="3316"/>
                  </a:moveTo>
                  <a:lnTo>
                    <a:pt x="8765" y="3533"/>
                  </a:lnTo>
                  <a:lnTo>
                    <a:pt x="8416" y="3533"/>
                  </a:lnTo>
                  <a:lnTo>
                    <a:pt x="8416" y="3583"/>
                  </a:lnTo>
                  <a:lnTo>
                    <a:pt x="8815" y="3583"/>
                  </a:lnTo>
                  <a:lnTo>
                    <a:pt x="8815" y="3316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72" name="Google Shape;1272;p43"/>
            <p:cNvSpPr txBox="1"/>
            <p:nvPr/>
          </p:nvSpPr>
          <p:spPr>
            <a:xfrm flipH="1">
              <a:off x="5899576" y="4479205"/>
              <a:ext cx="1471500" cy="67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It’s the closest planet to the Sun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1273" name="Google Shape;1273;p43"/>
          <p:cNvSpPr/>
          <p:nvPr/>
        </p:nvSpPr>
        <p:spPr>
          <a:xfrm>
            <a:off x="1905534" y="1371282"/>
            <a:ext cx="1225505" cy="268202"/>
          </a:xfrm>
          <a:custGeom>
            <a:avLst/>
            <a:gdLst/>
            <a:ahLst/>
            <a:cxnLst/>
            <a:rect l="l" t="t" r="r" b="b"/>
            <a:pathLst>
              <a:path w="9866" h="2984" extrusionOk="0">
                <a:moveTo>
                  <a:pt x="1" y="1"/>
                </a:moveTo>
                <a:lnTo>
                  <a:pt x="1" y="2983"/>
                </a:lnTo>
                <a:lnTo>
                  <a:pt x="9865" y="2983"/>
                </a:lnTo>
                <a:lnTo>
                  <a:pt x="9865" y="1"/>
                </a:lnTo>
                <a:close/>
              </a:path>
            </a:pathLst>
          </a:custGeom>
          <a:solidFill>
            <a:srgbClr val="FF84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4" name="Google Shape;1274;p43"/>
          <p:cNvSpPr txBox="1"/>
          <p:nvPr/>
        </p:nvSpPr>
        <p:spPr>
          <a:xfrm flipH="1">
            <a:off x="1898163" y="1366107"/>
            <a:ext cx="1232400" cy="2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1200"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275" name="Google Shape;1275;p43"/>
          <p:cNvGrpSpPr/>
          <p:nvPr/>
        </p:nvGrpSpPr>
        <p:grpSpPr>
          <a:xfrm>
            <a:off x="1641129" y="3043590"/>
            <a:ext cx="1749600" cy="980945"/>
            <a:chOff x="5760526" y="3032230"/>
            <a:chExt cx="1749600" cy="980945"/>
          </a:xfrm>
        </p:grpSpPr>
        <p:grpSp>
          <p:nvGrpSpPr>
            <p:cNvPr id="1276" name="Google Shape;1276;p43"/>
            <p:cNvGrpSpPr/>
            <p:nvPr/>
          </p:nvGrpSpPr>
          <p:grpSpPr>
            <a:xfrm>
              <a:off x="6088196" y="3032230"/>
              <a:ext cx="1078555" cy="192475"/>
              <a:chOff x="6088196" y="2540325"/>
              <a:chExt cx="1078555" cy="192475"/>
            </a:xfrm>
          </p:grpSpPr>
          <p:sp>
            <p:nvSpPr>
              <p:cNvPr id="1277" name="Google Shape;1277;p43"/>
              <p:cNvSpPr/>
              <p:nvPr/>
            </p:nvSpPr>
            <p:spPr>
              <a:xfrm>
                <a:off x="6088196" y="2542520"/>
                <a:ext cx="1078555" cy="188748"/>
              </a:xfrm>
              <a:custGeom>
                <a:avLst/>
                <a:gdLst/>
                <a:ahLst/>
                <a:cxnLst/>
                <a:rect l="l" t="t" r="r" b="b"/>
                <a:pathLst>
                  <a:path w="7166" h="2100" extrusionOk="0">
                    <a:moveTo>
                      <a:pt x="1" y="0"/>
                    </a:moveTo>
                    <a:lnTo>
                      <a:pt x="1" y="2100"/>
                    </a:lnTo>
                    <a:lnTo>
                      <a:pt x="7166" y="2100"/>
                    </a:lnTo>
                    <a:lnTo>
                      <a:pt x="7166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278" name="Google Shape;1278;p43"/>
              <p:cNvSpPr/>
              <p:nvPr/>
            </p:nvSpPr>
            <p:spPr>
              <a:xfrm>
                <a:off x="6088203" y="2540996"/>
                <a:ext cx="1078542" cy="191804"/>
              </a:xfrm>
              <a:custGeom>
                <a:avLst/>
                <a:gdLst/>
                <a:ahLst/>
                <a:cxnLst/>
                <a:rect l="l" t="t" r="r" b="b"/>
                <a:pathLst>
                  <a:path w="7200" h="2134" extrusionOk="0">
                    <a:moveTo>
                      <a:pt x="401" y="1"/>
                    </a:moveTo>
                    <a:lnTo>
                      <a:pt x="401" y="51"/>
                    </a:lnTo>
                    <a:lnTo>
                      <a:pt x="767" y="51"/>
                    </a:lnTo>
                    <a:lnTo>
                      <a:pt x="767" y="1"/>
                    </a:lnTo>
                    <a:close/>
                    <a:moveTo>
                      <a:pt x="1134" y="1"/>
                    </a:moveTo>
                    <a:lnTo>
                      <a:pt x="1134" y="51"/>
                    </a:lnTo>
                    <a:lnTo>
                      <a:pt x="1501" y="51"/>
                    </a:lnTo>
                    <a:lnTo>
                      <a:pt x="1501" y="1"/>
                    </a:lnTo>
                    <a:close/>
                    <a:moveTo>
                      <a:pt x="1867" y="1"/>
                    </a:moveTo>
                    <a:lnTo>
                      <a:pt x="1867" y="51"/>
                    </a:lnTo>
                    <a:lnTo>
                      <a:pt x="2250" y="51"/>
                    </a:lnTo>
                    <a:lnTo>
                      <a:pt x="2250" y="1"/>
                    </a:lnTo>
                    <a:close/>
                    <a:moveTo>
                      <a:pt x="2617" y="1"/>
                    </a:moveTo>
                    <a:lnTo>
                      <a:pt x="2617" y="51"/>
                    </a:lnTo>
                    <a:lnTo>
                      <a:pt x="2984" y="51"/>
                    </a:lnTo>
                    <a:lnTo>
                      <a:pt x="2984" y="1"/>
                    </a:lnTo>
                    <a:close/>
                    <a:moveTo>
                      <a:pt x="3350" y="1"/>
                    </a:moveTo>
                    <a:lnTo>
                      <a:pt x="3350" y="51"/>
                    </a:lnTo>
                    <a:lnTo>
                      <a:pt x="3717" y="51"/>
                    </a:lnTo>
                    <a:lnTo>
                      <a:pt x="3717" y="1"/>
                    </a:lnTo>
                    <a:close/>
                    <a:moveTo>
                      <a:pt x="4100" y="1"/>
                    </a:moveTo>
                    <a:lnTo>
                      <a:pt x="4100" y="51"/>
                    </a:lnTo>
                    <a:lnTo>
                      <a:pt x="4467" y="51"/>
                    </a:lnTo>
                    <a:lnTo>
                      <a:pt x="4467" y="1"/>
                    </a:lnTo>
                    <a:close/>
                    <a:moveTo>
                      <a:pt x="4833" y="1"/>
                    </a:moveTo>
                    <a:lnTo>
                      <a:pt x="4833" y="51"/>
                    </a:lnTo>
                    <a:lnTo>
                      <a:pt x="5200" y="51"/>
                    </a:lnTo>
                    <a:lnTo>
                      <a:pt x="5200" y="1"/>
                    </a:lnTo>
                    <a:close/>
                    <a:moveTo>
                      <a:pt x="5566" y="1"/>
                    </a:moveTo>
                    <a:lnTo>
                      <a:pt x="5566" y="51"/>
                    </a:lnTo>
                    <a:lnTo>
                      <a:pt x="5950" y="51"/>
                    </a:lnTo>
                    <a:lnTo>
                      <a:pt x="5950" y="1"/>
                    </a:lnTo>
                    <a:close/>
                    <a:moveTo>
                      <a:pt x="6316" y="1"/>
                    </a:moveTo>
                    <a:lnTo>
                      <a:pt x="6316" y="51"/>
                    </a:lnTo>
                    <a:lnTo>
                      <a:pt x="6683" y="51"/>
                    </a:lnTo>
                    <a:lnTo>
                      <a:pt x="6683" y="1"/>
                    </a:lnTo>
                    <a:close/>
                    <a:moveTo>
                      <a:pt x="7049" y="1"/>
                    </a:moveTo>
                    <a:lnTo>
                      <a:pt x="7049" y="51"/>
                    </a:lnTo>
                    <a:lnTo>
                      <a:pt x="7149" y="51"/>
                    </a:lnTo>
                    <a:lnTo>
                      <a:pt x="7149" y="251"/>
                    </a:lnTo>
                    <a:lnTo>
                      <a:pt x="7199" y="251"/>
                    </a:lnTo>
                    <a:lnTo>
                      <a:pt x="7199" y="1"/>
                    </a:lnTo>
                    <a:close/>
                    <a:moveTo>
                      <a:pt x="1" y="17"/>
                    </a:moveTo>
                    <a:lnTo>
                      <a:pt x="1" y="367"/>
                    </a:lnTo>
                    <a:lnTo>
                      <a:pt x="51" y="367"/>
                    </a:lnTo>
                    <a:lnTo>
                      <a:pt x="51" y="17"/>
                    </a:lnTo>
                    <a:close/>
                    <a:moveTo>
                      <a:pt x="7149" y="634"/>
                    </a:moveTo>
                    <a:lnTo>
                      <a:pt x="7149" y="1000"/>
                    </a:lnTo>
                    <a:lnTo>
                      <a:pt x="7199" y="1000"/>
                    </a:lnTo>
                    <a:lnTo>
                      <a:pt x="7199" y="634"/>
                    </a:lnTo>
                    <a:close/>
                    <a:moveTo>
                      <a:pt x="1" y="751"/>
                    </a:moveTo>
                    <a:lnTo>
                      <a:pt x="1" y="1117"/>
                    </a:lnTo>
                    <a:lnTo>
                      <a:pt x="51" y="1117"/>
                    </a:lnTo>
                    <a:lnTo>
                      <a:pt x="51" y="751"/>
                    </a:lnTo>
                    <a:close/>
                    <a:moveTo>
                      <a:pt x="7149" y="1367"/>
                    </a:moveTo>
                    <a:lnTo>
                      <a:pt x="7149" y="1750"/>
                    </a:lnTo>
                    <a:lnTo>
                      <a:pt x="7199" y="1750"/>
                    </a:lnTo>
                    <a:lnTo>
                      <a:pt x="7199" y="1367"/>
                    </a:lnTo>
                    <a:close/>
                    <a:moveTo>
                      <a:pt x="1" y="1500"/>
                    </a:moveTo>
                    <a:lnTo>
                      <a:pt x="1" y="1867"/>
                    </a:lnTo>
                    <a:lnTo>
                      <a:pt x="51" y="1867"/>
                    </a:lnTo>
                    <a:lnTo>
                      <a:pt x="51" y="1500"/>
                    </a:lnTo>
                    <a:close/>
                    <a:moveTo>
                      <a:pt x="151" y="2084"/>
                    </a:moveTo>
                    <a:lnTo>
                      <a:pt x="151" y="2134"/>
                    </a:lnTo>
                    <a:lnTo>
                      <a:pt x="517" y="2134"/>
                    </a:lnTo>
                    <a:lnTo>
                      <a:pt x="517" y="2084"/>
                    </a:lnTo>
                    <a:close/>
                    <a:moveTo>
                      <a:pt x="884" y="2084"/>
                    </a:moveTo>
                    <a:lnTo>
                      <a:pt x="884" y="2134"/>
                    </a:lnTo>
                    <a:lnTo>
                      <a:pt x="1251" y="2134"/>
                    </a:lnTo>
                    <a:lnTo>
                      <a:pt x="1251" y="2084"/>
                    </a:lnTo>
                    <a:close/>
                    <a:moveTo>
                      <a:pt x="1634" y="2084"/>
                    </a:moveTo>
                    <a:lnTo>
                      <a:pt x="1634" y="2134"/>
                    </a:lnTo>
                    <a:lnTo>
                      <a:pt x="2000" y="2134"/>
                    </a:lnTo>
                    <a:lnTo>
                      <a:pt x="2000" y="2084"/>
                    </a:lnTo>
                    <a:close/>
                    <a:moveTo>
                      <a:pt x="2367" y="2084"/>
                    </a:moveTo>
                    <a:lnTo>
                      <a:pt x="2367" y="2134"/>
                    </a:lnTo>
                    <a:lnTo>
                      <a:pt x="2734" y="2134"/>
                    </a:lnTo>
                    <a:lnTo>
                      <a:pt x="2750" y="2084"/>
                    </a:lnTo>
                    <a:close/>
                    <a:moveTo>
                      <a:pt x="3100" y="2084"/>
                    </a:moveTo>
                    <a:lnTo>
                      <a:pt x="3100" y="2134"/>
                    </a:lnTo>
                    <a:lnTo>
                      <a:pt x="3483" y="2134"/>
                    </a:lnTo>
                    <a:lnTo>
                      <a:pt x="3483" y="2084"/>
                    </a:lnTo>
                    <a:close/>
                    <a:moveTo>
                      <a:pt x="3850" y="2084"/>
                    </a:moveTo>
                    <a:lnTo>
                      <a:pt x="3850" y="2134"/>
                    </a:lnTo>
                    <a:lnTo>
                      <a:pt x="4217" y="2134"/>
                    </a:lnTo>
                    <a:lnTo>
                      <a:pt x="4217" y="2084"/>
                    </a:lnTo>
                    <a:close/>
                    <a:moveTo>
                      <a:pt x="4583" y="2084"/>
                    </a:moveTo>
                    <a:lnTo>
                      <a:pt x="4583" y="2134"/>
                    </a:lnTo>
                    <a:lnTo>
                      <a:pt x="4950" y="2134"/>
                    </a:lnTo>
                    <a:lnTo>
                      <a:pt x="4950" y="2084"/>
                    </a:lnTo>
                    <a:close/>
                    <a:moveTo>
                      <a:pt x="5333" y="2084"/>
                    </a:moveTo>
                    <a:lnTo>
                      <a:pt x="5333" y="2134"/>
                    </a:lnTo>
                    <a:lnTo>
                      <a:pt x="5700" y="2134"/>
                    </a:lnTo>
                    <a:lnTo>
                      <a:pt x="5700" y="2084"/>
                    </a:lnTo>
                    <a:close/>
                    <a:moveTo>
                      <a:pt x="6083" y="2084"/>
                    </a:moveTo>
                    <a:lnTo>
                      <a:pt x="6083" y="2134"/>
                    </a:lnTo>
                    <a:lnTo>
                      <a:pt x="6433" y="2134"/>
                    </a:lnTo>
                    <a:lnTo>
                      <a:pt x="6449" y="2084"/>
                    </a:lnTo>
                    <a:close/>
                    <a:moveTo>
                      <a:pt x="6799" y="2084"/>
                    </a:moveTo>
                    <a:lnTo>
                      <a:pt x="6799" y="2134"/>
                    </a:lnTo>
                    <a:lnTo>
                      <a:pt x="7183" y="2134"/>
                    </a:lnTo>
                    <a:lnTo>
                      <a:pt x="7183" y="2084"/>
                    </a:lnTo>
                    <a:close/>
                  </a:path>
                </a:pathLst>
              </a:custGeom>
              <a:solidFill>
                <a:srgbClr val="0065DE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279" name="Google Shape;1279;p43"/>
              <p:cNvSpPr txBox="1"/>
              <p:nvPr/>
            </p:nvSpPr>
            <p:spPr>
              <a:xfrm flipH="1">
                <a:off x="6088225" y="2540325"/>
                <a:ext cx="1078500" cy="18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SATURN</a:t>
                </a:r>
                <a:endParaRPr sz="1200" b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sp>
          <p:nvSpPr>
            <p:cNvPr id="1280" name="Google Shape;1280;p43"/>
            <p:cNvSpPr/>
            <p:nvPr/>
          </p:nvSpPr>
          <p:spPr>
            <a:xfrm>
              <a:off x="5760526" y="3411425"/>
              <a:ext cx="1749600" cy="512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81" name="Google Shape;1281;p43"/>
            <p:cNvSpPr/>
            <p:nvPr/>
          </p:nvSpPr>
          <p:spPr>
            <a:xfrm>
              <a:off x="5760547" y="3405524"/>
              <a:ext cx="1749557" cy="535799"/>
            </a:xfrm>
            <a:custGeom>
              <a:avLst/>
              <a:gdLst/>
              <a:ahLst/>
              <a:cxnLst/>
              <a:rect l="l" t="t" r="r" b="b"/>
              <a:pathLst>
                <a:path w="8816" h="3584" extrusionOk="0">
                  <a:moveTo>
                    <a:pt x="251" y="1"/>
                  </a:moveTo>
                  <a:lnTo>
                    <a:pt x="251" y="34"/>
                  </a:lnTo>
                  <a:lnTo>
                    <a:pt x="617" y="34"/>
                  </a:lnTo>
                  <a:lnTo>
                    <a:pt x="617" y="1"/>
                  </a:lnTo>
                  <a:close/>
                  <a:moveTo>
                    <a:pt x="984" y="1"/>
                  </a:moveTo>
                  <a:lnTo>
                    <a:pt x="984" y="34"/>
                  </a:lnTo>
                  <a:lnTo>
                    <a:pt x="1367" y="34"/>
                  </a:lnTo>
                  <a:lnTo>
                    <a:pt x="1367" y="1"/>
                  </a:lnTo>
                  <a:close/>
                  <a:moveTo>
                    <a:pt x="1734" y="1"/>
                  </a:moveTo>
                  <a:lnTo>
                    <a:pt x="1734" y="34"/>
                  </a:lnTo>
                  <a:lnTo>
                    <a:pt x="2100" y="34"/>
                  </a:lnTo>
                  <a:lnTo>
                    <a:pt x="2100" y="1"/>
                  </a:lnTo>
                  <a:close/>
                  <a:moveTo>
                    <a:pt x="2467" y="1"/>
                  </a:moveTo>
                  <a:lnTo>
                    <a:pt x="2467" y="34"/>
                  </a:lnTo>
                  <a:lnTo>
                    <a:pt x="2834" y="34"/>
                  </a:lnTo>
                  <a:lnTo>
                    <a:pt x="2834" y="1"/>
                  </a:lnTo>
                  <a:close/>
                  <a:moveTo>
                    <a:pt x="3217" y="1"/>
                  </a:moveTo>
                  <a:lnTo>
                    <a:pt x="3217" y="34"/>
                  </a:lnTo>
                  <a:lnTo>
                    <a:pt x="3583" y="34"/>
                  </a:lnTo>
                  <a:lnTo>
                    <a:pt x="3583" y="1"/>
                  </a:lnTo>
                  <a:close/>
                  <a:moveTo>
                    <a:pt x="3950" y="1"/>
                  </a:moveTo>
                  <a:lnTo>
                    <a:pt x="3950" y="34"/>
                  </a:lnTo>
                  <a:lnTo>
                    <a:pt x="4316" y="34"/>
                  </a:lnTo>
                  <a:lnTo>
                    <a:pt x="4316" y="1"/>
                  </a:lnTo>
                  <a:close/>
                  <a:moveTo>
                    <a:pt x="4683" y="1"/>
                  </a:moveTo>
                  <a:lnTo>
                    <a:pt x="4683" y="34"/>
                  </a:lnTo>
                  <a:lnTo>
                    <a:pt x="5066" y="34"/>
                  </a:lnTo>
                  <a:lnTo>
                    <a:pt x="5066" y="1"/>
                  </a:lnTo>
                  <a:close/>
                  <a:moveTo>
                    <a:pt x="5433" y="1"/>
                  </a:moveTo>
                  <a:lnTo>
                    <a:pt x="5433" y="34"/>
                  </a:lnTo>
                  <a:lnTo>
                    <a:pt x="5799" y="34"/>
                  </a:lnTo>
                  <a:lnTo>
                    <a:pt x="5799" y="1"/>
                  </a:lnTo>
                  <a:close/>
                  <a:moveTo>
                    <a:pt x="6166" y="1"/>
                  </a:moveTo>
                  <a:lnTo>
                    <a:pt x="6166" y="34"/>
                  </a:lnTo>
                  <a:lnTo>
                    <a:pt x="6533" y="34"/>
                  </a:lnTo>
                  <a:lnTo>
                    <a:pt x="6533" y="1"/>
                  </a:lnTo>
                  <a:close/>
                  <a:moveTo>
                    <a:pt x="6916" y="1"/>
                  </a:moveTo>
                  <a:lnTo>
                    <a:pt x="6916" y="34"/>
                  </a:lnTo>
                  <a:lnTo>
                    <a:pt x="7282" y="34"/>
                  </a:lnTo>
                  <a:lnTo>
                    <a:pt x="7282" y="1"/>
                  </a:lnTo>
                  <a:close/>
                  <a:moveTo>
                    <a:pt x="7649" y="1"/>
                  </a:moveTo>
                  <a:lnTo>
                    <a:pt x="7649" y="34"/>
                  </a:lnTo>
                  <a:lnTo>
                    <a:pt x="8016" y="34"/>
                  </a:lnTo>
                  <a:lnTo>
                    <a:pt x="8016" y="1"/>
                  </a:lnTo>
                  <a:close/>
                  <a:moveTo>
                    <a:pt x="8382" y="1"/>
                  </a:moveTo>
                  <a:lnTo>
                    <a:pt x="8382" y="34"/>
                  </a:lnTo>
                  <a:lnTo>
                    <a:pt x="8765" y="34"/>
                  </a:lnTo>
                  <a:lnTo>
                    <a:pt x="8765" y="1"/>
                  </a:lnTo>
                  <a:close/>
                  <a:moveTo>
                    <a:pt x="1" y="134"/>
                  </a:moveTo>
                  <a:lnTo>
                    <a:pt x="1" y="517"/>
                  </a:lnTo>
                  <a:lnTo>
                    <a:pt x="34" y="517"/>
                  </a:lnTo>
                  <a:lnTo>
                    <a:pt x="34" y="134"/>
                  </a:lnTo>
                  <a:close/>
                  <a:moveTo>
                    <a:pt x="8765" y="350"/>
                  </a:moveTo>
                  <a:lnTo>
                    <a:pt x="8765" y="717"/>
                  </a:lnTo>
                  <a:lnTo>
                    <a:pt x="8815" y="717"/>
                  </a:lnTo>
                  <a:lnTo>
                    <a:pt x="8815" y="350"/>
                  </a:lnTo>
                  <a:close/>
                  <a:moveTo>
                    <a:pt x="1" y="884"/>
                  </a:moveTo>
                  <a:lnTo>
                    <a:pt x="1" y="1250"/>
                  </a:lnTo>
                  <a:lnTo>
                    <a:pt x="34" y="1250"/>
                  </a:lnTo>
                  <a:lnTo>
                    <a:pt x="34" y="884"/>
                  </a:lnTo>
                  <a:close/>
                  <a:moveTo>
                    <a:pt x="8765" y="1084"/>
                  </a:moveTo>
                  <a:lnTo>
                    <a:pt x="8765" y="1467"/>
                  </a:lnTo>
                  <a:lnTo>
                    <a:pt x="8815" y="1467"/>
                  </a:lnTo>
                  <a:lnTo>
                    <a:pt x="8815" y="1084"/>
                  </a:lnTo>
                  <a:close/>
                  <a:moveTo>
                    <a:pt x="1" y="1633"/>
                  </a:moveTo>
                  <a:lnTo>
                    <a:pt x="1" y="2000"/>
                  </a:lnTo>
                  <a:lnTo>
                    <a:pt x="34" y="2000"/>
                  </a:lnTo>
                  <a:lnTo>
                    <a:pt x="34" y="1633"/>
                  </a:lnTo>
                  <a:close/>
                  <a:moveTo>
                    <a:pt x="8765" y="1833"/>
                  </a:moveTo>
                  <a:lnTo>
                    <a:pt x="8765" y="2200"/>
                  </a:lnTo>
                  <a:lnTo>
                    <a:pt x="8815" y="2200"/>
                  </a:lnTo>
                  <a:lnTo>
                    <a:pt x="8815" y="1833"/>
                  </a:lnTo>
                  <a:close/>
                  <a:moveTo>
                    <a:pt x="1" y="2367"/>
                  </a:moveTo>
                  <a:lnTo>
                    <a:pt x="1" y="2733"/>
                  </a:lnTo>
                  <a:lnTo>
                    <a:pt x="34" y="2733"/>
                  </a:lnTo>
                  <a:lnTo>
                    <a:pt x="34" y="2367"/>
                  </a:lnTo>
                  <a:close/>
                  <a:moveTo>
                    <a:pt x="8765" y="2567"/>
                  </a:moveTo>
                  <a:lnTo>
                    <a:pt x="8765" y="2933"/>
                  </a:lnTo>
                  <a:lnTo>
                    <a:pt x="8815" y="2933"/>
                  </a:lnTo>
                  <a:lnTo>
                    <a:pt x="8815" y="2567"/>
                  </a:lnTo>
                  <a:close/>
                  <a:moveTo>
                    <a:pt x="1" y="3100"/>
                  </a:moveTo>
                  <a:lnTo>
                    <a:pt x="1" y="3466"/>
                  </a:lnTo>
                  <a:lnTo>
                    <a:pt x="34" y="3466"/>
                  </a:lnTo>
                  <a:lnTo>
                    <a:pt x="34" y="3100"/>
                  </a:lnTo>
                  <a:close/>
                  <a:moveTo>
                    <a:pt x="284" y="3533"/>
                  </a:moveTo>
                  <a:lnTo>
                    <a:pt x="284" y="3583"/>
                  </a:lnTo>
                  <a:lnTo>
                    <a:pt x="651" y="3583"/>
                  </a:lnTo>
                  <a:lnTo>
                    <a:pt x="651" y="3533"/>
                  </a:lnTo>
                  <a:close/>
                  <a:moveTo>
                    <a:pt x="1034" y="3533"/>
                  </a:moveTo>
                  <a:lnTo>
                    <a:pt x="1034" y="3583"/>
                  </a:lnTo>
                  <a:lnTo>
                    <a:pt x="1401" y="3583"/>
                  </a:lnTo>
                  <a:lnTo>
                    <a:pt x="1401" y="3533"/>
                  </a:lnTo>
                  <a:close/>
                  <a:moveTo>
                    <a:pt x="1767" y="3533"/>
                  </a:moveTo>
                  <a:lnTo>
                    <a:pt x="1767" y="3583"/>
                  </a:lnTo>
                  <a:lnTo>
                    <a:pt x="2134" y="3583"/>
                  </a:lnTo>
                  <a:lnTo>
                    <a:pt x="2134" y="3533"/>
                  </a:lnTo>
                  <a:close/>
                  <a:moveTo>
                    <a:pt x="2500" y="3533"/>
                  </a:moveTo>
                  <a:lnTo>
                    <a:pt x="2500" y="3583"/>
                  </a:lnTo>
                  <a:lnTo>
                    <a:pt x="2867" y="3583"/>
                  </a:lnTo>
                  <a:lnTo>
                    <a:pt x="2867" y="3533"/>
                  </a:lnTo>
                  <a:close/>
                  <a:moveTo>
                    <a:pt x="3250" y="3533"/>
                  </a:moveTo>
                  <a:lnTo>
                    <a:pt x="3250" y="3583"/>
                  </a:lnTo>
                  <a:lnTo>
                    <a:pt x="3617" y="3583"/>
                  </a:lnTo>
                  <a:lnTo>
                    <a:pt x="3617" y="3533"/>
                  </a:lnTo>
                  <a:close/>
                  <a:moveTo>
                    <a:pt x="3983" y="3533"/>
                  </a:moveTo>
                  <a:lnTo>
                    <a:pt x="3983" y="3583"/>
                  </a:lnTo>
                  <a:lnTo>
                    <a:pt x="4350" y="3583"/>
                  </a:lnTo>
                  <a:lnTo>
                    <a:pt x="4350" y="3533"/>
                  </a:lnTo>
                  <a:close/>
                  <a:moveTo>
                    <a:pt x="4716" y="3533"/>
                  </a:moveTo>
                  <a:lnTo>
                    <a:pt x="4716" y="3583"/>
                  </a:lnTo>
                  <a:lnTo>
                    <a:pt x="5100" y="3583"/>
                  </a:lnTo>
                  <a:lnTo>
                    <a:pt x="5100" y="3533"/>
                  </a:lnTo>
                  <a:close/>
                  <a:moveTo>
                    <a:pt x="5466" y="3533"/>
                  </a:moveTo>
                  <a:lnTo>
                    <a:pt x="5466" y="3583"/>
                  </a:lnTo>
                  <a:lnTo>
                    <a:pt x="5833" y="3583"/>
                  </a:lnTo>
                  <a:lnTo>
                    <a:pt x="5833" y="3533"/>
                  </a:lnTo>
                  <a:close/>
                  <a:moveTo>
                    <a:pt x="6199" y="3533"/>
                  </a:moveTo>
                  <a:lnTo>
                    <a:pt x="6199" y="3583"/>
                  </a:lnTo>
                  <a:lnTo>
                    <a:pt x="6566" y="3583"/>
                  </a:lnTo>
                  <a:lnTo>
                    <a:pt x="6566" y="3533"/>
                  </a:lnTo>
                  <a:close/>
                  <a:moveTo>
                    <a:pt x="6949" y="3533"/>
                  </a:moveTo>
                  <a:lnTo>
                    <a:pt x="6949" y="3583"/>
                  </a:lnTo>
                  <a:lnTo>
                    <a:pt x="7316" y="3583"/>
                  </a:lnTo>
                  <a:lnTo>
                    <a:pt x="7316" y="3533"/>
                  </a:lnTo>
                  <a:close/>
                  <a:moveTo>
                    <a:pt x="7682" y="3533"/>
                  </a:moveTo>
                  <a:lnTo>
                    <a:pt x="7682" y="3583"/>
                  </a:lnTo>
                  <a:lnTo>
                    <a:pt x="8049" y="3583"/>
                  </a:lnTo>
                  <a:lnTo>
                    <a:pt x="8049" y="3533"/>
                  </a:lnTo>
                  <a:close/>
                  <a:moveTo>
                    <a:pt x="8765" y="3316"/>
                  </a:moveTo>
                  <a:lnTo>
                    <a:pt x="8765" y="3533"/>
                  </a:lnTo>
                  <a:lnTo>
                    <a:pt x="8416" y="3533"/>
                  </a:lnTo>
                  <a:lnTo>
                    <a:pt x="8416" y="3583"/>
                  </a:lnTo>
                  <a:lnTo>
                    <a:pt x="8815" y="3583"/>
                  </a:lnTo>
                  <a:lnTo>
                    <a:pt x="8815" y="3316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82" name="Google Shape;1282;p43"/>
            <p:cNvSpPr txBox="1"/>
            <p:nvPr/>
          </p:nvSpPr>
          <p:spPr>
            <a:xfrm flipH="1">
              <a:off x="5899576" y="3333675"/>
              <a:ext cx="1471500" cy="67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It’s a gas giant and has several rings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1283" name="Google Shape;1283;p43"/>
          <p:cNvSpPr txBox="1">
            <a:spLocks noGrp="1"/>
          </p:cNvSpPr>
          <p:nvPr>
            <p:ph type="ctrTitle"/>
          </p:nvPr>
        </p:nvSpPr>
        <p:spPr>
          <a:xfrm>
            <a:off x="311700" y="335325"/>
            <a:ext cx="8520600" cy="53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Brainstorming Infographics</a:t>
            </a:r>
            <a:endParaRPr sz="35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84" name="Google Shape;1284;p43"/>
          <p:cNvSpPr txBox="1"/>
          <p:nvPr/>
        </p:nvSpPr>
        <p:spPr>
          <a:xfrm flipH="1">
            <a:off x="6093225" y="1782195"/>
            <a:ext cx="1078500" cy="1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sz="1200"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85" name="Google Shape;1285;p43"/>
          <p:cNvSpPr txBox="1"/>
          <p:nvPr/>
        </p:nvSpPr>
        <p:spPr>
          <a:xfrm flipH="1">
            <a:off x="5899576" y="2061192"/>
            <a:ext cx="1471500" cy="6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Despite being red, it’s a cold place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86" name="Google Shape;1286;p43"/>
          <p:cNvSpPr txBox="1"/>
          <p:nvPr/>
        </p:nvSpPr>
        <p:spPr>
          <a:xfrm flipH="1">
            <a:off x="6088225" y="3044737"/>
            <a:ext cx="1078500" cy="1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sz="1200"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287" name="Google Shape;1287;p43"/>
          <p:cNvGrpSpPr/>
          <p:nvPr/>
        </p:nvGrpSpPr>
        <p:grpSpPr>
          <a:xfrm>
            <a:off x="3691287" y="4237599"/>
            <a:ext cx="1749600" cy="535799"/>
            <a:chOff x="3691287" y="4237599"/>
            <a:chExt cx="1749600" cy="535799"/>
          </a:xfrm>
        </p:grpSpPr>
        <p:sp>
          <p:nvSpPr>
            <p:cNvPr id="1288" name="Google Shape;1288;p43"/>
            <p:cNvSpPr/>
            <p:nvPr/>
          </p:nvSpPr>
          <p:spPr>
            <a:xfrm>
              <a:off x="3691287" y="4249448"/>
              <a:ext cx="1749600" cy="512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89" name="Google Shape;1289;p43"/>
            <p:cNvSpPr/>
            <p:nvPr/>
          </p:nvSpPr>
          <p:spPr>
            <a:xfrm>
              <a:off x="3691309" y="4237599"/>
              <a:ext cx="1749557" cy="535799"/>
            </a:xfrm>
            <a:custGeom>
              <a:avLst/>
              <a:gdLst/>
              <a:ahLst/>
              <a:cxnLst/>
              <a:rect l="l" t="t" r="r" b="b"/>
              <a:pathLst>
                <a:path w="8816" h="3584" extrusionOk="0">
                  <a:moveTo>
                    <a:pt x="251" y="1"/>
                  </a:moveTo>
                  <a:lnTo>
                    <a:pt x="251" y="34"/>
                  </a:lnTo>
                  <a:lnTo>
                    <a:pt x="617" y="34"/>
                  </a:lnTo>
                  <a:lnTo>
                    <a:pt x="617" y="1"/>
                  </a:lnTo>
                  <a:close/>
                  <a:moveTo>
                    <a:pt x="984" y="1"/>
                  </a:moveTo>
                  <a:lnTo>
                    <a:pt x="984" y="34"/>
                  </a:lnTo>
                  <a:lnTo>
                    <a:pt x="1367" y="34"/>
                  </a:lnTo>
                  <a:lnTo>
                    <a:pt x="1367" y="1"/>
                  </a:lnTo>
                  <a:close/>
                  <a:moveTo>
                    <a:pt x="1734" y="1"/>
                  </a:moveTo>
                  <a:lnTo>
                    <a:pt x="1734" y="34"/>
                  </a:lnTo>
                  <a:lnTo>
                    <a:pt x="2100" y="34"/>
                  </a:lnTo>
                  <a:lnTo>
                    <a:pt x="2100" y="1"/>
                  </a:lnTo>
                  <a:close/>
                  <a:moveTo>
                    <a:pt x="2467" y="1"/>
                  </a:moveTo>
                  <a:lnTo>
                    <a:pt x="2467" y="34"/>
                  </a:lnTo>
                  <a:lnTo>
                    <a:pt x="2834" y="34"/>
                  </a:lnTo>
                  <a:lnTo>
                    <a:pt x="2834" y="1"/>
                  </a:lnTo>
                  <a:close/>
                  <a:moveTo>
                    <a:pt x="3217" y="1"/>
                  </a:moveTo>
                  <a:lnTo>
                    <a:pt x="3217" y="34"/>
                  </a:lnTo>
                  <a:lnTo>
                    <a:pt x="3583" y="34"/>
                  </a:lnTo>
                  <a:lnTo>
                    <a:pt x="3583" y="1"/>
                  </a:lnTo>
                  <a:close/>
                  <a:moveTo>
                    <a:pt x="3950" y="1"/>
                  </a:moveTo>
                  <a:lnTo>
                    <a:pt x="3950" y="34"/>
                  </a:lnTo>
                  <a:lnTo>
                    <a:pt x="4316" y="34"/>
                  </a:lnTo>
                  <a:lnTo>
                    <a:pt x="4316" y="1"/>
                  </a:lnTo>
                  <a:close/>
                  <a:moveTo>
                    <a:pt x="4683" y="1"/>
                  </a:moveTo>
                  <a:lnTo>
                    <a:pt x="4683" y="34"/>
                  </a:lnTo>
                  <a:lnTo>
                    <a:pt x="5066" y="34"/>
                  </a:lnTo>
                  <a:lnTo>
                    <a:pt x="5066" y="1"/>
                  </a:lnTo>
                  <a:close/>
                  <a:moveTo>
                    <a:pt x="5433" y="1"/>
                  </a:moveTo>
                  <a:lnTo>
                    <a:pt x="5433" y="34"/>
                  </a:lnTo>
                  <a:lnTo>
                    <a:pt x="5799" y="34"/>
                  </a:lnTo>
                  <a:lnTo>
                    <a:pt x="5799" y="1"/>
                  </a:lnTo>
                  <a:close/>
                  <a:moveTo>
                    <a:pt x="6166" y="1"/>
                  </a:moveTo>
                  <a:lnTo>
                    <a:pt x="6166" y="34"/>
                  </a:lnTo>
                  <a:lnTo>
                    <a:pt x="6533" y="34"/>
                  </a:lnTo>
                  <a:lnTo>
                    <a:pt x="6533" y="1"/>
                  </a:lnTo>
                  <a:close/>
                  <a:moveTo>
                    <a:pt x="6916" y="1"/>
                  </a:moveTo>
                  <a:lnTo>
                    <a:pt x="6916" y="34"/>
                  </a:lnTo>
                  <a:lnTo>
                    <a:pt x="7282" y="34"/>
                  </a:lnTo>
                  <a:lnTo>
                    <a:pt x="7282" y="1"/>
                  </a:lnTo>
                  <a:close/>
                  <a:moveTo>
                    <a:pt x="7649" y="1"/>
                  </a:moveTo>
                  <a:lnTo>
                    <a:pt x="7649" y="34"/>
                  </a:lnTo>
                  <a:lnTo>
                    <a:pt x="8016" y="34"/>
                  </a:lnTo>
                  <a:lnTo>
                    <a:pt x="8016" y="1"/>
                  </a:lnTo>
                  <a:close/>
                  <a:moveTo>
                    <a:pt x="8382" y="1"/>
                  </a:moveTo>
                  <a:lnTo>
                    <a:pt x="8382" y="34"/>
                  </a:lnTo>
                  <a:lnTo>
                    <a:pt x="8765" y="34"/>
                  </a:lnTo>
                  <a:lnTo>
                    <a:pt x="8765" y="1"/>
                  </a:lnTo>
                  <a:close/>
                  <a:moveTo>
                    <a:pt x="1" y="134"/>
                  </a:moveTo>
                  <a:lnTo>
                    <a:pt x="1" y="517"/>
                  </a:lnTo>
                  <a:lnTo>
                    <a:pt x="34" y="517"/>
                  </a:lnTo>
                  <a:lnTo>
                    <a:pt x="34" y="134"/>
                  </a:lnTo>
                  <a:close/>
                  <a:moveTo>
                    <a:pt x="8765" y="350"/>
                  </a:moveTo>
                  <a:lnTo>
                    <a:pt x="8765" y="717"/>
                  </a:lnTo>
                  <a:lnTo>
                    <a:pt x="8815" y="717"/>
                  </a:lnTo>
                  <a:lnTo>
                    <a:pt x="8815" y="350"/>
                  </a:lnTo>
                  <a:close/>
                  <a:moveTo>
                    <a:pt x="1" y="884"/>
                  </a:moveTo>
                  <a:lnTo>
                    <a:pt x="1" y="1250"/>
                  </a:lnTo>
                  <a:lnTo>
                    <a:pt x="34" y="1250"/>
                  </a:lnTo>
                  <a:lnTo>
                    <a:pt x="34" y="884"/>
                  </a:lnTo>
                  <a:close/>
                  <a:moveTo>
                    <a:pt x="8765" y="1084"/>
                  </a:moveTo>
                  <a:lnTo>
                    <a:pt x="8765" y="1467"/>
                  </a:lnTo>
                  <a:lnTo>
                    <a:pt x="8815" y="1467"/>
                  </a:lnTo>
                  <a:lnTo>
                    <a:pt x="8815" y="1084"/>
                  </a:lnTo>
                  <a:close/>
                  <a:moveTo>
                    <a:pt x="1" y="1633"/>
                  </a:moveTo>
                  <a:lnTo>
                    <a:pt x="1" y="2000"/>
                  </a:lnTo>
                  <a:lnTo>
                    <a:pt x="34" y="2000"/>
                  </a:lnTo>
                  <a:lnTo>
                    <a:pt x="34" y="1633"/>
                  </a:lnTo>
                  <a:close/>
                  <a:moveTo>
                    <a:pt x="8765" y="1833"/>
                  </a:moveTo>
                  <a:lnTo>
                    <a:pt x="8765" y="2200"/>
                  </a:lnTo>
                  <a:lnTo>
                    <a:pt x="8815" y="2200"/>
                  </a:lnTo>
                  <a:lnTo>
                    <a:pt x="8815" y="1833"/>
                  </a:lnTo>
                  <a:close/>
                  <a:moveTo>
                    <a:pt x="1" y="2367"/>
                  </a:moveTo>
                  <a:lnTo>
                    <a:pt x="1" y="2733"/>
                  </a:lnTo>
                  <a:lnTo>
                    <a:pt x="34" y="2733"/>
                  </a:lnTo>
                  <a:lnTo>
                    <a:pt x="34" y="2367"/>
                  </a:lnTo>
                  <a:close/>
                  <a:moveTo>
                    <a:pt x="8765" y="2567"/>
                  </a:moveTo>
                  <a:lnTo>
                    <a:pt x="8765" y="2933"/>
                  </a:lnTo>
                  <a:lnTo>
                    <a:pt x="8815" y="2933"/>
                  </a:lnTo>
                  <a:lnTo>
                    <a:pt x="8815" y="2567"/>
                  </a:lnTo>
                  <a:close/>
                  <a:moveTo>
                    <a:pt x="1" y="3100"/>
                  </a:moveTo>
                  <a:lnTo>
                    <a:pt x="1" y="3466"/>
                  </a:lnTo>
                  <a:lnTo>
                    <a:pt x="34" y="3466"/>
                  </a:lnTo>
                  <a:lnTo>
                    <a:pt x="34" y="3100"/>
                  </a:lnTo>
                  <a:close/>
                  <a:moveTo>
                    <a:pt x="284" y="3533"/>
                  </a:moveTo>
                  <a:lnTo>
                    <a:pt x="284" y="3583"/>
                  </a:lnTo>
                  <a:lnTo>
                    <a:pt x="651" y="3583"/>
                  </a:lnTo>
                  <a:lnTo>
                    <a:pt x="651" y="3533"/>
                  </a:lnTo>
                  <a:close/>
                  <a:moveTo>
                    <a:pt x="1034" y="3533"/>
                  </a:moveTo>
                  <a:lnTo>
                    <a:pt x="1034" y="3583"/>
                  </a:lnTo>
                  <a:lnTo>
                    <a:pt x="1401" y="3583"/>
                  </a:lnTo>
                  <a:lnTo>
                    <a:pt x="1401" y="3533"/>
                  </a:lnTo>
                  <a:close/>
                  <a:moveTo>
                    <a:pt x="1767" y="3533"/>
                  </a:moveTo>
                  <a:lnTo>
                    <a:pt x="1767" y="3583"/>
                  </a:lnTo>
                  <a:lnTo>
                    <a:pt x="2134" y="3583"/>
                  </a:lnTo>
                  <a:lnTo>
                    <a:pt x="2134" y="3533"/>
                  </a:lnTo>
                  <a:close/>
                  <a:moveTo>
                    <a:pt x="2500" y="3533"/>
                  </a:moveTo>
                  <a:lnTo>
                    <a:pt x="2500" y="3583"/>
                  </a:lnTo>
                  <a:lnTo>
                    <a:pt x="2867" y="3583"/>
                  </a:lnTo>
                  <a:lnTo>
                    <a:pt x="2867" y="3533"/>
                  </a:lnTo>
                  <a:close/>
                  <a:moveTo>
                    <a:pt x="3250" y="3533"/>
                  </a:moveTo>
                  <a:lnTo>
                    <a:pt x="3250" y="3583"/>
                  </a:lnTo>
                  <a:lnTo>
                    <a:pt x="3617" y="3583"/>
                  </a:lnTo>
                  <a:lnTo>
                    <a:pt x="3617" y="3533"/>
                  </a:lnTo>
                  <a:close/>
                  <a:moveTo>
                    <a:pt x="3983" y="3533"/>
                  </a:moveTo>
                  <a:lnTo>
                    <a:pt x="3983" y="3583"/>
                  </a:lnTo>
                  <a:lnTo>
                    <a:pt x="4350" y="3583"/>
                  </a:lnTo>
                  <a:lnTo>
                    <a:pt x="4350" y="3533"/>
                  </a:lnTo>
                  <a:close/>
                  <a:moveTo>
                    <a:pt x="4716" y="3533"/>
                  </a:moveTo>
                  <a:lnTo>
                    <a:pt x="4716" y="3583"/>
                  </a:lnTo>
                  <a:lnTo>
                    <a:pt x="5100" y="3583"/>
                  </a:lnTo>
                  <a:lnTo>
                    <a:pt x="5100" y="3533"/>
                  </a:lnTo>
                  <a:close/>
                  <a:moveTo>
                    <a:pt x="5466" y="3533"/>
                  </a:moveTo>
                  <a:lnTo>
                    <a:pt x="5466" y="3583"/>
                  </a:lnTo>
                  <a:lnTo>
                    <a:pt x="5833" y="3583"/>
                  </a:lnTo>
                  <a:lnTo>
                    <a:pt x="5833" y="3533"/>
                  </a:lnTo>
                  <a:close/>
                  <a:moveTo>
                    <a:pt x="6199" y="3533"/>
                  </a:moveTo>
                  <a:lnTo>
                    <a:pt x="6199" y="3583"/>
                  </a:lnTo>
                  <a:lnTo>
                    <a:pt x="6566" y="3583"/>
                  </a:lnTo>
                  <a:lnTo>
                    <a:pt x="6566" y="3533"/>
                  </a:lnTo>
                  <a:close/>
                  <a:moveTo>
                    <a:pt x="6949" y="3533"/>
                  </a:moveTo>
                  <a:lnTo>
                    <a:pt x="6949" y="3583"/>
                  </a:lnTo>
                  <a:lnTo>
                    <a:pt x="7316" y="3583"/>
                  </a:lnTo>
                  <a:lnTo>
                    <a:pt x="7316" y="3533"/>
                  </a:lnTo>
                  <a:close/>
                  <a:moveTo>
                    <a:pt x="7682" y="3533"/>
                  </a:moveTo>
                  <a:lnTo>
                    <a:pt x="7682" y="3583"/>
                  </a:lnTo>
                  <a:lnTo>
                    <a:pt x="8049" y="3583"/>
                  </a:lnTo>
                  <a:lnTo>
                    <a:pt x="8049" y="3533"/>
                  </a:lnTo>
                  <a:close/>
                  <a:moveTo>
                    <a:pt x="8765" y="3316"/>
                  </a:moveTo>
                  <a:lnTo>
                    <a:pt x="8765" y="3533"/>
                  </a:lnTo>
                  <a:lnTo>
                    <a:pt x="8416" y="3533"/>
                  </a:lnTo>
                  <a:lnTo>
                    <a:pt x="8416" y="3583"/>
                  </a:lnTo>
                  <a:lnTo>
                    <a:pt x="8815" y="3583"/>
                  </a:lnTo>
                  <a:lnTo>
                    <a:pt x="8815" y="3316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290" name="Google Shape;1290;p43"/>
          <p:cNvSpPr txBox="1"/>
          <p:nvPr/>
        </p:nvSpPr>
        <p:spPr>
          <a:xfrm flipH="1">
            <a:off x="5899576" y="3346182"/>
            <a:ext cx="1471500" cy="6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It’s the closest planet to the Sun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91" name="Google Shape;1291;p43"/>
          <p:cNvSpPr txBox="1"/>
          <p:nvPr/>
        </p:nvSpPr>
        <p:spPr>
          <a:xfrm flipH="1">
            <a:off x="3840120" y="4237598"/>
            <a:ext cx="14715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It has a beautiful name and it’s hot 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6" name="Google Shape;1296;p44"/>
          <p:cNvCxnSpPr/>
          <p:nvPr/>
        </p:nvCxnSpPr>
        <p:spPr>
          <a:xfrm rot="5400000">
            <a:off x="7280851" y="4064965"/>
            <a:ext cx="748500" cy="1800"/>
          </a:xfrm>
          <a:prstGeom prst="curvedConnector3">
            <a:avLst>
              <a:gd name="adj1" fmla="val 49997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7" name="Google Shape;1297;p44"/>
          <p:cNvCxnSpPr/>
          <p:nvPr/>
        </p:nvCxnSpPr>
        <p:spPr>
          <a:xfrm rot="5400000">
            <a:off x="996164" y="4066765"/>
            <a:ext cx="748500" cy="1800"/>
          </a:xfrm>
          <a:prstGeom prst="curvedConnector3">
            <a:avLst>
              <a:gd name="adj1" fmla="val 49997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8" name="Google Shape;1298;p44"/>
          <p:cNvCxnSpPr>
            <a:stCxn id="1299" idx="0"/>
            <a:endCxn id="1300" idx="2"/>
          </p:cNvCxnSpPr>
          <p:nvPr/>
        </p:nvCxnSpPr>
        <p:spPr>
          <a:xfrm rot="10800000">
            <a:off x="4570314" y="1930186"/>
            <a:ext cx="0" cy="8997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00" name="Google Shape;1300;p44"/>
          <p:cNvSpPr/>
          <p:nvPr/>
        </p:nvSpPr>
        <p:spPr>
          <a:xfrm>
            <a:off x="3901335" y="1505252"/>
            <a:ext cx="1337958" cy="424926"/>
          </a:xfrm>
          <a:prstGeom prst="flowChartTerminator">
            <a:avLst/>
          </a:pr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9" name="Google Shape;1299;p44"/>
          <p:cNvSpPr/>
          <p:nvPr/>
        </p:nvSpPr>
        <p:spPr>
          <a:xfrm>
            <a:off x="3928164" y="2829886"/>
            <a:ext cx="1284300" cy="12843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44"/>
          <p:cNvSpPr/>
          <p:nvPr/>
        </p:nvSpPr>
        <p:spPr>
          <a:xfrm>
            <a:off x="6986134" y="3283009"/>
            <a:ext cx="1337958" cy="424926"/>
          </a:xfrm>
          <a:prstGeom prst="flowChartTerminator">
            <a:avLst/>
          </a:pr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2" name="Google Shape;1302;p44"/>
          <p:cNvSpPr/>
          <p:nvPr/>
        </p:nvSpPr>
        <p:spPr>
          <a:xfrm>
            <a:off x="701454" y="3283874"/>
            <a:ext cx="1337958" cy="424926"/>
          </a:xfrm>
          <a:prstGeom prst="flowChartTerminator">
            <a:avLst/>
          </a:pr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3" name="Google Shape;1303;p44"/>
          <p:cNvSpPr/>
          <p:nvPr/>
        </p:nvSpPr>
        <p:spPr>
          <a:xfrm>
            <a:off x="6988528" y="2109611"/>
            <a:ext cx="1337958" cy="424926"/>
          </a:xfrm>
          <a:prstGeom prst="flowChartTerminator">
            <a:avLst/>
          </a:pr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4" name="Google Shape;1304;p44"/>
          <p:cNvSpPr txBox="1"/>
          <p:nvPr/>
        </p:nvSpPr>
        <p:spPr>
          <a:xfrm flipH="1">
            <a:off x="7129682" y="2237180"/>
            <a:ext cx="978900" cy="1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EARTH</a:t>
            </a:r>
            <a:endParaRPr sz="1200"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05" name="Google Shape;1305;p44"/>
          <p:cNvSpPr/>
          <p:nvPr/>
        </p:nvSpPr>
        <p:spPr>
          <a:xfrm>
            <a:off x="703335" y="2110489"/>
            <a:ext cx="1337958" cy="424926"/>
          </a:xfrm>
          <a:prstGeom prst="flowChartTerminator">
            <a:avLst/>
          </a:pr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6" name="Google Shape;1306;p44"/>
          <p:cNvSpPr txBox="1"/>
          <p:nvPr/>
        </p:nvSpPr>
        <p:spPr>
          <a:xfrm flipH="1">
            <a:off x="882877" y="2238055"/>
            <a:ext cx="978900" cy="1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sz="1200"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07" name="Google Shape;1307;p44"/>
          <p:cNvSpPr txBox="1"/>
          <p:nvPr/>
        </p:nvSpPr>
        <p:spPr>
          <a:xfrm flipH="1">
            <a:off x="4083714" y="3664341"/>
            <a:ext cx="973200" cy="2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NEPTUNE</a:t>
            </a:r>
            <a:endParaRPr sz="1200"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08" name="Google Shape;1308;p44"/>
          <p:cNvSpPr/>
          <p:nvPr/>
        </p:nvSpPr>
        <p:spPr>
          <a:xfrm>
            <a:off x="4268287" y="3030131"/>
            <a:ext cx="597953" cy="595076"/>
          </a:xfrm>
          <a:custGeom>
            <a:avLst/>
            <a:gdLst/>
            <a:ahLst/>
            <a:cxnLst/>
            <a:rect l="l" t="t" r="r" b="b"/>
            <a:pathLst>
              <a:path w="3534" h="3517" fill="none" extrusionOk="0">
                <a:moveTo>
                  <a:pt x="3234" y="1667"/>
                </a:moveTo>
                <a:cubicBezTo>
                  <a:pt x="3234" y="2900"/>
                  <a:pt x="1734" y="3517"/>
                  <a:pt x="867" y="2650"/>
                </a:cubicBezTo>
                <a:cubicBezTo>
                  <a:pt x="1" y="1784"/>
                  <a:pt x="617" y="284"/>
                  <a:pt x="1851" y="284"/>
                </a:cubicBezTo>
                <a:cubicBezTo>
                  <a:pt x="2617" y="284"/>
                  <a:pt x="3234" y="901"/>
                  <a:pt x="3234" y="1667"/>
                </a:cubicBezTo>
                <a:close/>
                <a:moveTo>
                  <a:pt x="1851" y="701"/>
                </a:moveTo>
                <a:cubicBezTo>
                  <a:pt x="984" y="701"/>
                  <a:pt x="534" y="1750"/>
                  <a:pt x="1151" y="2367"/>
                </a:cubicBezTo>
                <a:cubicBezTo>
                  <a:pt x="1767" y="2984"/>
                  <a:pt x="2817" y="2534"/>
                  <a:pt x="2817" y="1667"/>
                </a:cubicBezTo>
                <a:cubicBezTo>
                  <a:pt x="2817" y="1134"/>
                  <a:pt x="2384" y="701"/>
                  <a:pt x="1851" y="701"/>
                </a:cubicBezTo>
                <a:close/>
                <a:moveTo>
                  <a:pt x="1851" y="1317"/>
                </a:moveTo>
                <a:cubicBezTo>
                  <a:pt x="1517" y="1317"/>
                  <a:pt x="1367" y="1701"/>
                  <a:pt x="1584" y="1934"/>
                </a:cubicBezTo>
                <a:cubicBezTo>
                  <a:pt x="1817" y="2167"/>
                  <a:pt x="2200" y="2000"/>
                  <a:pt x="2200" y="1684"/>
                </a:cubicBezTo>
                <a:cubicBezTo>
                  <a:pt x="2217" y="1484"/>
                  <a:pt x="2050" y="1317"/>
                  <a:pt x="1851" y="1317"/>
                </a:cubicBezTo>
                <a:close/>
                <a:moveTo>
                  <a:pt x="1851" y="1684"/>
                </a:moveTo>
                <a:lnTo>
                  <a:pt x="3184" y="351"/>
                </a:lnTo>
                <a:moveTo>
                  <a:pt x="3000" y="1"/>
                </a:moveTo>
                <a:lnTo>
                  <a:pt x="3000" y="551"/>
                </a:lnTo>
                <a:lnTo>
                  <a:pt x="3533" y="551"/>
                </a:lnTo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9" name="Google Shape;1309;p44"/>
          <p:cNvSpPr txBox="1"/>
          <p:nvPr/>
        </p:nvSpPr>
        <p:spPr>
          <a:xfrm flipH="1">
            <a:off x="4077812" y="1632817"/>
            <a:ext cx="978900" cy="1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PLUTO</a:t>
            </a:r>
            <a:endParaRPr sz="1200"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10" name="Google Shape;1310;p44"/>
          <p:cNvSpPr/>
          <p:nvPr/>
        </p:nvSpPr>
        <p:spPr>
          <a:xfrm>
            <a:off x="3904380" y="2167556"/>
            <a:ext cx="1337958" cy="424926"/>
          </a:xfrm>
          <a:prstGeom prst="flowChartTerminator">
            <a:avLst/>
          </a:pr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1" name="Google Shape;1311;p44"/>
          <p:cNvSpPr txBox="1"/>
          <p:nvPr/>
        </p:nvSpPr>
        <p:spPr>
          <a:xfrm flipH="1">
            <a:off x="4086982" y="2295105"/>
            <a:ext cx="978900" cy="1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SUN</a:t>
            </a:r>
            <a:endParaRPr sz="1200"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12" name="Google Shape;1312;p44"/>
          <p:cNvSpPr txBox="1"/>
          <p:nvPr/>
        </p:nvSpPr>
        <p:spPr>
          <a:xfrm flipH="1">
            <a:off x="880983" y="3411430"/>
            <a:ext cx="978900" cy="1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sz="1200"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13" name="Google Shape;1313;p44"/>
          <p:cNvSpPr txBox="1"/>
          <p:nvPr/>
        </p:nvSpPr>
        <p:spPr>
          <a:xfrm flipH="1">
            <a:off x="7165663" y="3410564"/>
            <a:ext cx="978900" cy="1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sz="1200"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314" name="Google Shape;1314;p44"/>
          <p:cNvCxnSpPr>
            <a:stCxn id="1299" idx="4"/>
          </p:cNvCxnSpPr>
          <p:nvPr/>
        </p:nvCxnSpPr>
        <p:spPr>
          <a:xfrm>
            <a:off x="4570314" y="4114186"/>
            <a:ext cx="0" cy="2265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15" name="Google Shape;1315;p44"/>
          <p:cNvCxnSpPr>
            <a:stCxn id="1300" idx="1"/>
            <a:endCxn id="1305" idx="0"/>
          </p:cNvCxnSpPr>
          <p:nvPr/>
        </p:nvCxnSpPr>
        <p:spPr>
          <a:xfrm flipH="1">
            <a:off x="1372335" y="1717715"/>
            <a:ext cx="2529000" cy="392700"/>
          </a:xfrm>
          <a:prstGeom prst="curvedConnector2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6" name="Google Shape;1316;p44"/>
          <p:cNvCxnSpPr>
            <a:stCxn id="1300" idx="3"/>
            <a:endCxn id="1303" idx="0"/>
          </p:cNvCxnSpPr>
          <p:nvPr/>
        </p:nvCxnSpPr>
        <p:spPr>
          <a:xfrm>
            <a:off x="5239293" y="1717715"/>
            <a:ext cx="2418300" cy="391800"/>
          </a:xfrm>
          <a:prstGeom prst="curvedConnector2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7" name="Google Shape;1317;p44"/>
          <p:cNvCxnSpPr>
            <a:stCxn id="1305" idx="2"/>
            <a:endCxn id="1302" idx="0"/>
          </p:cNvCxnSpPr>
          <p:nvPr/>
        </p:nvCxnSpPr>
        <p:spPr>
          <a:xfrm rot="5400000">
            <a:off x="997164" y="2908765"/>
            <a:ext cx="748500" cy="1800"/>
          </a:xfrm>
          <a:prstGeom prst="curvedConnector3">
            <a:avLst>
              <a:gd name="adj1" fmla="val 49997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8" name="Google Shape;1318;p44"/>
          <p:cNvCxnSpPr>
            <a:stCxn id="1303" idx="2"/>
            <a:endCxn id="1301" idx="0"/>
          </p:cNvCxnSpPr>
          <p:nvPr/>
        </p:nvCxnSpPr>
        <p:spPr>
          <a:xfrm rot="5400000">
            <a:off x="7282057" y="2907587"/>
            <a:ext cx="748500" cy="2400"/>
          </a:xfrm>
          <a:prstGeom prst="curvedConnector3">
            <a:avLst>
              <a:gd name="adj1" fmla="val 49998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9" name="Google Shape;1319;p44"/>
          <p:cNvSpPr txBox="1"/>
          <p:nvPr/>
        </p:nvSpPr>
        <p:spPr>
          <a:xfrm flipH="1">
            <a:off x="6927166" y="3796205"/>
            <a:ext cx="1471500" cy="468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Despite being red, is a cold place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20" name="Google Shape;1320;p44"/>
          <p:cNvSpPr txBox="1"/>
          <p:nvPr/>
        </p:nvSpPr>
        <p:spPr>
          <a:xfrm flipH="1">
            <a:off x="634675" y="3800789"/>
            <a:ext cx="1471500" cy="468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It’s a gas giant and the biggest planet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21" name="Google Shape;1321;p44"/>
          <p:cNvSpPr txBox="1"/>
          <p:nvPr/>
        </p:nvSpPr>
        <p:spPr>
          <a:xfrm flipH="1">
            <a:off x="634675" y="2611759"/>
            <a:ext cx="1471500" cy="468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It’s the closest planet to the Sun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22" name="Google Shape;1322;p44"/>
          <p:cNvSpPr txBox="1"/>
          <p:nvPr/>
        </p:nvSpPr>
        <p:spPr>
          <a:xfrm flipH="1">
            <a:off x="6926180" y="2625198"/>
            <a:ext cx="1471500" cy="468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It’s the planet where we live on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23" name="Google Shape;1323;p44"/>
          <p:cNvSpPr txBox="1"/>
          <p:nvPr/>
        </p:nvSpPr>
        <p:spPr>
          <a:xfrm flipH="1">
            <a:off x="3840675" y="4340664"/>
            <a:ext cx="1471500" cy="468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It’s the farthest from the Sun   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24" name="Google Shape;1324;p44"/>
          <p:cNvSpPr txBox="1">
            <a:spLocks noGrp="1"/>
          </p:cNvSpPr>
          <p:nvPr>
            <p:ph type="ctrTitle"/>
          </p:nvPr>
        </p:nvSpPr>
        <p:spPr>
          <a:xfrm>
            <a:off x="311700" y="335325"/>
            <a:ext cx="8520600" cy="53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Brainstorming Infographics</a:t>
            </a:r>
            <a:endParaRPr sz="35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p45"/>
          <p:cNvSpPr/>
          <p:nvPr/>
        </p:nvSpPr>
        <p:spPr>
          <a:xfrm rot="1645576">
            <a:off x="6015620" y="1970060"/>
            <a:ext cx="760977" cy="602774"/>
          </a:xfrm>
          <a:custGeom>
            <a:avLst/>
            <a:gdLst/>
            <a:ahLst/>
            <a:cxnLst/>
            <a:rect l="l" t="t" r="r" b="b"/>
            <a:pathLst>
              <a:path w="10099" h="7999" extrusionOk="0">
                <a:moveTo>
                  <a:pt x="7282" y="817"/>
                </a:moveTo>
                <a:cubicBezTo>
                  <a:pt x="7216" y="667"/>
                  <a:pt x="7099" y="551"/>
                  <a:pt x="6966" y="451"/>
                </a:cubicBezTo>
                <a:cubicBezTo>
                  <a:pt x="6933" y="417"/>
                  <a:pt x="6899" y="401"/>
                  <a:pt x="6866" y="384"/>
                </a:cubicBezTo>
                <a:cubicBezTo>
                  <a:pt x="6749" y="284"/>
                  <a:pt x="6749" y="167"/>
                  <a:pt x="6899" y="117"/>
                </a:cubicBezTo>
                <a:cubicBezTo>
                  <a:pt x="7099" y="34"/>
                  <a:pt x="7332" y="1"/>
                  <a:pt x="7549" y="17"/>
                </a:cubicBezTo>
                <a:cubicBezTo>
                  <a:pt x="8049" y="51"/>
                  <a:pt x="8532" y="67"/>
                  <a:pt x="9032" y="101"/>
                </a:cubicBezTo>
                <a:cubicBezTo>
                  <a:pt x="9349" y="101"/>
                  <a:pt x="9665" y="167"/>
                  <a:pt x="9948" y="284"/>
                </a:cubicBezTo>
                <a:cubicBezTo>
                  <a:pt x="9998" y="317"/>
                  <a:pt x="10048" y="351"/>
                  <a:pt x="10098" y="384"/>
                </a:cubicBezTo>
                <a:cubicBezTo>
                  <a:pt x="10082" y="567"/>
                  <a:pt x="10048" y="751"/>
                  <a:pt x="10032" y="917"/>
                </a:cubicBezTo>
                <a:lnTo>
                  <a:pt x="10032" y="1150"/>
                </a:lnTo>
                <a:cubicBezTo>
                  <a:pt x="10032" y="1267"/>
                  <a:pt x="9965" y="1367"/>
                  <a:pt x="9865" y="1434"/>
                </a:cubicBezTo>
                <a:cubicBezTo>
                  <a:pt x="9499" y="1650"/>
                  <a:pt x="9132" y="1867"/>
                  <a:pt x="8782" y="2084"/>
                </a:cubicBezTo>
                <a:cubicBezTo>
                  <a:pt x="8599" y="2184"/>
                  <a:pt x="8432" y="2300"/>
                  <a:pt x="8266" y="2417"/>
                </a:cubicBezTo>
                <a:cubicBezTo>
                  <a:pt x="8216" y="2434"/>
                  <a:pt x="8166" y="2450"/>
                  <a:pt x="8116" y="2483"/>
                </a:cubicBezTo>
                <a:cubicBezTo>
                  <a:pt x="7982" y="2250"/>
                  <a:pt x="8116" y="1984"/>
                  <a:pt x="7949" y="1784"/>
                </a:cubicBezTo>
                <a:cubicBezTo>
                  <a:pt x="7616" y="1934"/>
                  <a:pt x="7282" y="2050"/>
                  <a:pt x="6966" y="2200"/>
                </a:cubicBezTo>
                <a:cubicBezTo>
                  <a:pt x="6599" y="2400"/>
                  <a:pt x="6233" y="2633"/>
                  <a:pt x="5899" y="2883"/>
                </a:cubicBezTo>
                <a:cubicBezTo>
                  <a:pt x="5433" y="3233"/>
                  <a:pt x="4983" y="3600"/>
                  <a:pt x="4533" y="3966"/>
                </a:cubicBezTo>
                <a:cubicBezTo>
                  <a:pt x="4216" y="4233"/>
                  <a:pt x="3933" y="4533"/>
                  <a:pt x="3700" y="4866"/>
                </a:cubicBezTo>
                <a:cubicBezTo>
                  <a:pt x="3417" y="5250"/>
                  <a:pt x="3100" y="5616"/>
                  <a:pt x="2817" y="6016"/>
                </a:cubicBezTo>
                <a:cubicBezTo>
                  <a:pt x="2617" y="6316"/>
                  <a:pt x="2434" y="6666"/>
                  <a:pt x="2234" y="6982"/>
                </a:cubicBezTo>
                <a:cubicBezTo>
                  <a:pt x="2084" y="7249"/>
                  <a:pt x="1950" y="7516"/>
                  <a:pt x="1800" y="7782"/>
                </a:cubicBezTo>
                <a:cubicBezTo>
                  <a:pt x="1767" y="7816"/>
                  <a:pt x="1734" y="7832"/>
                  <a:pt x="1700" y="7832"/>
                </a:cubicBezTo>
                <a:cubicBezTo>
                  <a:pt x="1717" y="7716"/>
                  <a:pt x="1734" y="7599"/>
                  <a:pt x="1784" y="7482"/>
                </a:cubicBezTo>
                <a:cubicBezTo>
                  <a:pt x="1834" y="7366"/>
                  <a:pt x="1850" y="7232"/>
                  <a:pt x="1817" y="7099"/>
                </a:cubicBezTo>
                <a:cubicBezTo>
                  <a:pt x="1784" y="7016"/>
                  <a:pt x="1784" y="6932"/>
                  <a:pt x="1750" y="6816"/>
                </a:cubicBezTo>
                <a:cubicBezTo>
                  <a:pt x="1684" y="6966"/>
                  <a:pt x="1617" y="7116"/>
                  <a:pt x="1567" y="7266"/>
                </a:cubicBezTo>
                <a:cubicBezTo>
                  <a:pt x="1550" y="7349"/>
                  <a:pt x="1567" y="7432"/>
                  <a:pt x="1600" y="7499"/>
                </a:cubicBezTo>
                <a:cubicBezTo>
                  <a:pt x="1667" y="7649"/>
                  <a:pt x="1584" y="7782"/>
                  <a:pt x="1550" y="7916"/>
                </a:cubicBezTo>
                <a:cubicBezTo>
                  <a:pt x="1534" y="7982"/>
                  <a:pt x="1484" y="7999"/>
                  <a:pt x="1417" y="7966"/>
                </a:cubicBezTo>
                <a:cubicBezTo>
                  <a:pt x="1384" y="7932"/>
                  <a:pt x="1350" y="7916"/>
                  <a:pt x="1334" y="7899"/>
                </a:cubicBezTo>
                <a:cubicBezTo>
                  <a:pt x="1034" y="7616"/>
                  <a:pt x="734" y="7349"/>
                  <a:pt x="451" y="7066"/>
                </a:cubicBezTo>
                <a:cubicBezTo>
                  <a:pt x="351" y="6932"/>
                  <a:pt x="251" y="6832"/>
                  <a:pt x="117" y="6732"/>
                </a:cubicBezTo>
                <a:cubicBezTo>
                  <a:pt x="67" y="6716"/>
                  <a:pt x="51" y="6649"/>
                  <a:pt x="51" y="6583"/>
                </a:cubicBezTo>
                <a:cubicBezTo>
                  <a:pt x="17" y="6416"/>
                  <a:pt x="1" y="6233"/>
                  <a:pt x="1" y="6049"/>
                </a:cubicBezTo>
                <a:cubicBezTo>
                  <a:pt x="17" y="5816"/>
                  <a:pt x="117" y="5599"/>
                  <a:pt x="267" y="5399"/>
                </a:cubicBezTo>
                <a:cubicBezTo>
                  <a:pt x="384" y="5200"/>
                  <a:pt x="534" y="5000"/>
                  <a:pt x="684" y="4800"/>
                </a:cubicBezTo>
                <a:cubicBezTo>
                  <a:pt x="951" y="4483"/>
                  <a:pt x="1217" y="4150"/>
                  <a:pt x="1517" y="3850"/>
                </a:cubicBezTo>
                <a:cubicBezTo>
                  <a:pt x="2067" y="3267"/>
                  <a:pt x="2717" y="2767"/>
                  <a:pt x="3417" y="2367"/>
                </a:cubicBezTo>
                <a:cubicBezTo>
                  <a:pt x="3550" y="2300"/>
                  <a:pt x="3683" y="2200"/>
                  <a:pt x="3817" y="2117"/>
                </a:cubicBezTo>
                <a:cubicBezTo>
                  <a:pt x="4600" y="1650"/>
                  <a:pt x="5433" y="1300"/>
                  <a:pt x="6299" y="1034"/>
                </a:cubicBezTo>
                <a:cubicBezTo>
                  <a:pt x="6599" y="951"/>
                  <a:pt x="6916" y="884"/>
                  <a:pt x="7216" y="817"/>
                </a:cubicBezTo>
                <a:close/>
                <a:moveTo>
                  <a:pt x="9599" y="534"/>
                </a:moveTo>
                <a:lnTo>
                  <a:pt x="9599" y="467"/>
                </a:lnTo>
                <a:cubicBezTo>
                  <a:pt x="9415" y="434"/>
                  <a:pt x="9249" y="401"/>
                  <a:pt x="9065" y="401"/>
                </a:cubicBezTo>
                <a:cubicBezTo>
                  <a:pt x="8549" y="401"/>
                  <a:pt x="8032" y="367"/>
                  <a:pt x="7516" y="317"/>
                </a:cubicBezTo>
                <a:cubicBezTo>
                  <a:pt x="7449" y="317"/>
                  <a:pt x="7382" y="317"/>
                  <a:pt x="7316" y="334"/>
                </a:cubicBezTo>
                <a:cubicBezTo>
                  <a:pt x="7416" y="484"/>
                  <a:pt x="7516" y="634"/>
                  <a:pt x="7582" y="767"/>
                </a:cubicBezTo>
                <a:cubicBezTo>
                  <a:pt x="7649" y="917"/>
                  <a:pt x="7616" y="984"/>
                  <a:pt x="7482" y="1017"/>
                </a:cubicBezTo>
                <a:cubicBezTo>
                  <a:pt x="7299" y="1067"/>
                  <a:pt x="7116" y="1100"/>
                  <a:pt x="6933" y="1134"/>
                </a:cubicBezTo>
                <a:cubicBezTo>
                  <a:pt x="6083" y="1334"/>
                  <a:pt x="5266" y="1650"/>
                  <a:pt x="4483" y="2034"/>
                </a:cubicBezTo>
                <a:cubicBezTo>
                  <a:pt x="4000" y="2267"/>
                  <a:pt x="3550" y="2600"/>
                  <a:pt x="3083" y="2883"/>
                </a:cubicBezTo>
                <a:cubicBezTo>
                  <a:pt x="2217" y="3433"/>
                  <a:pt x="1450" y="4133"/>
                  <a:pt x="834" y="4966"/>
                </a:cubicBezTo>
                <a:cubicBezTo>
                  <a:pt x="667" y="5166"/>
                  <a:pt x="501" y="5416"/>
                  <a:pt x="334" y="5633"/>
                </a:cubicBezTo>
                <a:cubicBezTo>
                  <a:pt x="267" y="5733"/>
                  <a:pt x="217" y="5816"/>
                  <a:pt x="151" y="5916"/>
                </a:cubicBezTo>
                <a:cubicBezTo>
                  <a:pt x="584" y="6233"/>
                  <a:pt x="1034" y="6483"/>
                  <a:pt x="1367" y="6899"/>
                </a:cubicBezTo>
                <a:cubicBezTo>
                  <a:pt x="1384" y="6866"/>
                  <a:pt x="1400" y="6832"/>
                  <a:pt x="1417" y="6816"/>
                </a:cubicBezTo>
                <a:cubicBezTo>
                  <a:pt x="1650" y="6183"/>
                  <a:pt x="1950" y="5583"/>
                  <a:pt x="2317" y="5033"/>
                </a:cubicBezTo>
                <a:cubicBezTo>
                  <a:pt x="2584" y="4583"/>
                  <a:pt x="2933" y="4183"/>
                  <a:pt x="3317" y="3850"/>
                </a:cubicBezTo>
                <a:cubicBezTo>
                  <a:pt x="4017" y="3183"/>
                  <a:pt x="4783" y="2583"/>
                  <a:pt x="5583" y="2067"/>
                </a:cubicBezTo>
                <a:cubicBezTo>
                  <a:pt x="6199" y="1684"/>
                  <a:pt x="6866" y="1384"/>
                  <a:pt x="7566" y="1184"/>
                </a:cubicBezTo>
                <a:cubicBezTo>
                  <a:pt x="7682" y="1150"/>
                  <a:pt x="7799" y="1117"/>
                  <a:pt x="7932" y="1084"/>
                </a:cubicBezTo>
                <a:lnTo>
                  <a:pt x="8299" y="1617"/>
                </a:lnTo>
                <a:close/>
                <a:moveTo>
                  <a:pt x="2750" y="5716"/>
                </a:moveTo>
                <a:lnTo>
                  <a:pt x="3117" y="5200"/>
                </a:lnTo>
                <a:cubicBezTo>
                  <a:pt x="3117" y="5183"/>
                  <a:pt x="3133" y="5166"/>
                  <a:pt x="3133" y="5150"/>
                </a:cubicBezTo>
                <a:cubicBezTo>
                  <a:pt x="3083" y="4966"/>
                  <a:pt x="3050" y="4800"/>
                  <a:pt x="3000" y="4583"/>
                </a:cubicBezTo>
                <a:cubicBezTo>
                  <a:pt x="2867" y="4750"/>
                  <a:pt x="2767" y="4883"/>
                  <a:pt x="2667" y="5016"/>
                </a:cubicBezTo>
                <a:cubicBezTo>
                  <a:pt x="2634" y="5033"/>
                  <a:pt x="2634" y="5066"/>
                  <a:pt x="2634" y="5100"/>
                </a:cubicBezTo>
                <a:cubicBezTo>
                  <a:pt x="2667" y="5283"/>
                  <a:pt x="2700" y="5466"/>
                  <a:pt x="2750" y="5716"/>
                </a:cubicBezTo>
                <a:close/>
                <a:moveTo>
                  <a:pt x="3250" y="4983"/>
                </a:moveTo>
                <a:cubicBezTo>
                  <a:pt x="3600" y="4700"/>
                  <a:pt x="3667" y="4383"/>
                  <a:pt x="3500" y="4066"/>
                </a:cubicBezTo>
                <a:cubicBezTo>
                  <a:pt x="3383" y="4183"/>
                  <a:pt x="3267" y="4283"/>
                  <a:pt x="3167" y="4400"/>
                </a:cubicBezTo>
                <a:cubicBezTo>
                  <a:pt x="3133" y="4433"/>
                  <a:pt x="3117" y="4483"/>
                  <a:pt x="3133" y="4533"/>
                </a:cubicBezTo>
                <a:cubicBezTo>
                  <a:pt x="3167" y="4700"/>
                  <a:pt x="3200" y="4816"/>
                  <a:pt x="3250" y="4983"/>
                </a:cubicBezTo>
                <a:close/>
                <a:moveTo>
                  <a:pt x="4883" y="3367"/>
                </a:moveTo>
                <a:lnTo>
                  <a:pt x="5250" y="3083"/>
                </a:lnTo>
                <a:cubicBezTo>
                  <a:pt x="5466" y="2933"/>
                  <a:pt x="5466" y="2983"/>
                  <a:pt x="5400" y="2700"/>
                </a:cubicBezTo>
                <a:cubicBezTo>
                  <a:pt x="5383" y="2650"/>
                  <a:pt x="5366" y="2600"/>
                  <a:pt x="5350" y="2567"/>
                </a:cubicBezTo>
                <a:lnTo>
                  <a:pt x="4816" y="2933"/>
                </a:lnTo>
                <a:cubicBezTo>
                  <a:pt x="4850" y="3083"/>
                  <a:pt x="4866" y="3200"/>
                  <a:pt x="4883" y="3367"/>
                </a:cubicBezTo>
                <a:close/>
                <a:moveTo>
                  <a:pt x="9815" y="784"/>
                </a:moveTo>
                <a:cubicBezTo>
                  <a:pt x="9599" y="817"/>
                  <a:pt x="9515" y="984"/>
                  <a:pt x="9399" y="1100"/>
                </a:cubicBezTo>
                <a:lnTo>
                  <a:pt x="9515" y="1367"/>
                </a:lnTo>
                <a:cubicBezTo>
                  <a:pt x="9582" y="1334"/>
                  <a:pt x="9649" y="1300"/>
                  <a:pt x="9715" y="1267"/>
                </a:cubicBezTo>
                <a:cubicBezTo>
                  <a:pt x="9749" y="1234"/>
                  <a:pt x="9765" y="1200"/>
                  <a:pt x="9782" y="1150"/>
                </a:cubicBezTo>
                <a:cubicBezTo>
                  <a:pt x="9782" y="1034"/>
                  <a:pt x="9799" y="917"/>
                  <a:pt x="9815" y="784"/>
                </a:cubicBezTo>
                <a:close/>
                <a:moveTo>
                  <a:pt x="3950" y="3667"/>
                </a:moveTo>
                <a:lnTo>
                  <a:pt x="3667" y="3916"/>
                </a:lnTo>
                <a:cubicBezTo>
                  <a:pt x="3700" y="4083"/>
                  <a:pt x="3717" y="4233"/>
                  <a:pt x="3750" y="4383"/>
                </a:cubicBezTo>
                <a:cubicBezTo>
                  <a:pt x="3933" y="4316"/>
                  <a:pt x="4033" y="4116"/>
                  <a:pt x="3967" y="3933"/>
                </a:cubicBezTo>
                <a:cubicBezTo>
                  <a:pt x="3950" y="3833"/>
                  <a:pt x="3950" y="3750"/>
                  <a:pt x="3950" y="3667"/>
                </a:cubicBezTo>
                <a:close/>
                <a:moveTo>
                  <a:pt x="2334" y="5599"/>
                </a:moveTo>
                <a:cubicBezTo>
                  <a:pt x="2034" y="5899"/>
                  <a:pt x="2167" y="6183"/>
                  <a:pt x="2234" y="6516"/>
                </a:cubicBezTo>
                <a:cubicBezTo>
                  <a:pt x="2300" y="6399"/>
                  <a:pt x="2384" y="6316"/>
                  <a:pt x="2384" y="6233"/>
                </a:cubicBezTo>
                <a:cubicBezTo>
                  <a:pt x="2367" y="6016"/>
                  <a:pt x="2350" y="5816"/>
                  <a:pt x="2334" y="5599"/>
                </a:cubicBezTo>
                <a:close/>
                <a:moveTo>
                  <a:pt x="5516" y="2450"/>
                </a:moveTo>
                <a:lnTo>
                  <a:pt x="5649" y="2767"/>
                </a:lnTo>
                <a:cubicBezTo>
                  <a:pt x="5983" y="2567"/>
                  <a:pt x="5999" y="2533"/>
                  <a:pt x="5849" y="2234"/>
                </a:cubicBezTo>
                <a:close/>
                <a:moveTo>
                  <a:pt x="2017" y="6216"/>
                </a:moveTo>
                <a:cubicBezTo>
                  <a:pt x="1950" y="6333"/>
                  <a:pt x="1900" y="6399"/>
                  <a:pt x="1850" y="6483"/>
                </a:cubicBezTo>
                <a:cubicBezTo>
                  <a:pt x="1834" y="6533"/>
                  <a:pt x="1817" y="6583"/>
                  <a:pt x="1834" y="6633"/>
                </a:cubicBezTo>
                <a:cubicBezTo>
                  <a:pt x="1867" y="6749"/>
                  <a:pt x="1900" y="6882"/>
                  <a:pt x="1934" y="7016"/>
                </a:cubicBezTo>
                <a:cubicBezTo>
                  <a:pt x="2117" y="6766"/>
                  <a:pt x="2134" y="6699"/>
                  <a:pt x="2017" y="6216"/>
                </a:cubicBezTo>
                <a:close/>
                <a:moveTo>
                  <a:pt x="8865" y="1567"/>
                </a:moveTo>
                <a:lnTo>
                  <a:pt x="8815" y="1550"/>
                </a:lnTo>
                <a:cubicBezTo>
                  <a:pt x="8632" y="1717"/>
                  <a:pt x="8449" y="1867"/>
                  <a:pt x="8282" y="2034"/>
                </a:cubicBezTo>
                <a:cubicBezTo>
                  <a:pt x="8266" y="2050"/>
                  <a:pt x="8282" y="2084"/>
                  <a:pt x="8282" y="2150"/>
                </a:cubicBezTo>
                <a:lnTo>
                  <a:pt x="8865" y="1784"/>
                </a:lnTo>
                <a:close/>
                <a:moveTo>
                  <a:pt x="6866" y="1984"/>
                </a:moveTo>
                <a:cubicBezTo>
                  <a:pt x="6849" y="1900"/>
                  <a:pt x="6833" y="1817"/>
                  <a:pt x="6799" y="1734"/>
                </a:cubicBezTo>
                <a:lnTo>
                  <a:pt x="6433" y="1900"/>
                </a:lnTo>
                <a:cubicBezTo>
                  <a:pt x="6466" y="1984"/>
                  <a:pt x="6499" y="2067"/>
                  <a:pt x="6533" y="2150"/>
                </a:cubicBezTo>
                <a:close/>
                <a:moveTo>
                  <a:pt x="9282" y="1150"/>
                </a:moveTo>
                <a:lnTo>
                  <a:pt x="8932" y="1434"/>
                </a:lnTo>
                <a:lnTo>
                  <a:pt x="9032" y="1667"/>
                </a:lnTo>
                <a:lnTo>
                  <a:pt x="9365" y="1450"/>
                </a:lnTo>
                <a:close/>
                <a:moveTo>
                  <a:pt x="7766" y="1634"/>
                </a:moveTo>
                <a:cubicBezTo>
                  <a:pt x="7732" y="1517"/>
                  <a:pt x="7716" y="1434"/>
                  <a:pt x="7682" y="1334"/>
                </a:cubicBezTo>
                <a:lnTo>
                  <a:pt x="7366" y="1484"/>
                </a:lnTo>
                <a:cubicBezTo>
                  <a:pt x="7382" y="1584"/>
                  <a:pt x="7399" y="1667"/>
                  <a:pt x="7416" y="1767"/>
                </a:cubicBezTo>
                <a:close/>
                <a:moveTo>
                  <a:pt x="517" y="6483"/>
                </a:moveTo>
                <a:cubicBezTo>
                  <a:pt x="417" y="6699"/>
                  <a:pt x="534" y="6966"/>
                  <a:pt x="751" y="7032"/>
                </a:cubicBezTo>
                <a:cubicBezTo>
                  <a:pt x="801" y="6799"/>
                  <a:pt x="801" y="6599"/>
                  <a:pt x="517" y="6483"/>
                </a:cubicBezTo>
                <a:close/>
                <a:moveTo>
                  <a:pt x="984" y="6899"/>
                </a:moveTo>
                <a:cubicBezTo>
                  <a:pt x="901" y="7216"/>
                  <a:pt x="984" y="7349"/>
                  <a:pt x="1201" y="7416"/>
                </a:cubicBezTo>
                <a:cubicBezTo>
                  <a:pt x="1251" y="7216"/>
                  <a:pt x="1167" y="6999"/>
                  <a:pt x="984" y="6916"/>
                </a:cubicBezTo>
                <a:close/>
                <a:moveTo>
                  <a:pt x="6383" y="2267"/>
                </a:moveTo>
                <a:cubicBezTo>
                  <a:pt x="6349" y="2167"/>
                  <a:pt x="6333" y="2084"/>
                  <a:pt x="6299" y="1950"/>
                </a:cubicBezTo>
                <a:lnTo>
                  <a:pt x="6016" y="2134"/>
                </a:lnTo>
                <a:lnTo>
                  <a:pt x="6149" y="2417"/>
                </a:lnTo>
                <a:close/>
                <a:moveTo>
                  <a:pt x="4683" y="3533"/>
                </a:moveTo>
                <a:cubicBezTo>
                  <a:pt x="4650" y="3383"/>
                  <a:pt x="4650" y="3250"/>
                  <a:pt x="4616" y="3100"/>
                </a:cubicBezTo>
                <a:lnTo>
                  <a:pt x="4433" y="3250"/>
                </a:lnTo>
                <a:cubicBezTo>
                  <a:pt x="4450" y="3400"/>
                  <a:pt x="4466" y="3517"/>
                  <a:pt x="4483" y="3683"/>
                </a:cubicBezTo>
                <a:close/>
                <a:moveTo>
                  <a:pt x="7249" y="1800"/>
                </a:moveTo>
                <a:lnTo>
                  <a:pt x="7249" y="1500"/>
                </a:lnTo>
                <a:lnTo>
                  <a:pt x="6933" y="1667"/>
                </a:lnTo>
                <a:cubicBezTo>
                  <a:pt x="6949" y="1767"/>
                  <a:pt x="6966" y="1850"/>
                  <a:pt x="6983" y="1934"/>
                </a:cubicBezTo>
                <a:cubicBezTo>
                  <a:pt x="7049" y="1900"/>
                  <a:pt x="7082" y="1900"/>
                  <a:pt x="7116" y="1867"/>
                </a:cubicBezTo>
                <a:close/>
                <a:moveTo>
                  <a:pt x="4283" y="3400"/>
                </a:moveTo>
                <a:cubicBezTo>
                  <a:pt x="4067" y="3567"/>
                  <a:pt x="4067" y="3667"/>
                  <a:pt x="4200" y="3983"/>
                </a:cubicBezTo>
                <a:cubicBezTo>
                  <a:pt x="4250" y="3900"/>
                  <a:pt x="4316" y="3850"/>
                  <a:pt x="4316" y="3783"/>
                </a:cubicBezTo>
                <a:cubicBezTo>
                  <a:pt x="4316" y="3650"/>
                  <a:pt x="4300" y="3533"/>
                  <a:pt x="4283" y="3400"/>
                </a:cubicBezTo>
                <a:close/>
                <a:moveTo>
                  <a:pt x="2500" y="5316"/>
                </a:moveTo>
                <a:cubicBezTo>
                  <a:pt x="2434" y="5349"/>
                  <a:pt x="2400" y="5399"/>
                  <a:pt x="2417" y="5466"/>
                </a:cubicBezTo>
                <a:cubicBezTo>
                  <a:pt x="2450" y="5633"/>
                  <a:pt x="2484" y="5816"/>
                  <a:pt x="2517" y="5983"/>
                </a:cubicBezTo>
                <a:cubicBezTo>
                  <a:pt x="2617" y="5899"/>
                  <a:pt x="2617" y="5899"/>
                  <a:pt x="2600" y="5833"/>
                </a:cubicBezTo>
                <a:cubicBezTo>
                  <a:pt x="2584" y="5649"/>
                  <a:pt x="2534" y="5483"/>
                  <a:pt x="2500" y="5316"/>
                </a:cubicBezTo>
                <a:close/>
                <a:moveTo>
                  <a:pt x="201" y="6249"/>
                </a:moveTo>
                <a:lnTo>
                  <a:pt x="201" y="6599"/>
                </a:lnTo>
                <a:cubicBezTo>
                  <a:pt x="201" y="6683"/>
                  <a:pt x="251" y="6716"/>
                  <a:pt x="351" y="6699"/>
                </a:cubicBezTo>
                <a:cubicBezTo>
                  <a:pt x="317" y="6533"/>
                  <a:pt x="484" y="6333"/>
                  <a:pt x="201" y="6233"/>
                </a:cubicBezTo>
                <a:close/>
                <a:moveTo>
                  <a:pt x="7832" y="1334"/>
                </a:moveTo>
                <a:lnTo>
                  <a:pt x="7782" y="1334"/>
                </a:lnTo>
                <a:cubicBezTo>
                  <a:pt x="7782" y="1417"/>
                  <a:pt x="7799" y="1500"/>
                  <a:pt x="7816" y="1634"/>
                </a:cubicBezTo>
                <a:cubicBezTo>
                  <a:pt x="7932" y="1484"/>
                  <a:pt x="7849" y="1417"/>
                  <a:pt x="7832" y="13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0" name="Google Shape;1330;p45"/>
          <p:cNvSpPr/>
          <p:nvPr/>
        </p:nvSpPr>
        <p:spPr>
          <a:xfrm rot="1040926">
            <a:off x="2375139" y="3372548"/>
            <a:ext cx="910960" cy="924510"/>
          </a:xfrm>
          <a:custGeom>
            <a:avLst/>
            <a:gdLst/>
            <a:ahLst/>
            <a:cxnLst/>
            <a:rect l="l" t="t" r="r" b="b"/>
            <a:pathLst>
              <a:path w="6750" h="6850" extrusionOk="0">
                <a:moveTo>
                  <a:pt x="701" y="6849"/>
                </a:moveTo>
                <a:cubicBezTo>
                  <a:pt x="567" y="6799"/>
                  <a:pt x="484" y="6682"/>
                  <a:pt x="467" y="6566"/>
                </a:cubicBezTo>
                <a:cubicBezTo>
                  <a:pt x="367" y="6166"/>
                  <a:pt x="217" y="5766"/>
                  <a:pt x="51" y="5383"/>
                </a:cubicBezTo>
                <a:cubicBezTo>
                  <a:pt x="1" y="5266"/>
                  <a:pt x="51" y="5183"/>
                  <a:pt x="184" y="5149"/>
                </a:cubicBezTo>
                <a:cubicBezTo>
                  <a:pt x="217" y="5133"/>
                  <a:pt x="267" y="5133"/>
                  <a:pt x="334" y="5133"/>
                </a:cubicBezTo>
                <a:cubicBezTo>
                  <a:pt x="384" y="5149"/>
                  <a:pt x="434" y="5149"/>
                  <a:pt x="484" y="5166"/>
                </a:cubicBezTo>
                <a:cubicBezTo>
                  <a:pt x="517" y="5066"/>
                  <a:pt x="534" y="4983"/>
                  <a:pt x="551" y="4899"/>
                </a:cubicBezTo>
                <a:cubicBezTo>
                  <a:pt x="701" y="4333"/>
                  <a:pt x="917" y="3783"/>
                  <a:pt x="1184" y="3283"/>
                </a:cubicBezTo>
                <a:cubicBezTo>
                  <a:pt x="1434" y="2800"/>
                  <a:pt x="1750" y="2367"/>
                  <a:pt x="2117" y="2000"/>
                </a:cubicBezTo>
                <a:cubicBezTo>
                  <a:pt x="2550" y="1584"/>
                  <a:pt x="3017" y="1217"/>
                  <a:pt x="3533" y="917"/>
                </a:cubicBezTo>
                <a:cubicBezTo>
                  <a:pt x="4133" y="584"/>
                  <a:pt x="4750" y="301"/>
                  <a:pt x="5416" y="101"/>
                </a:cubicBezTo>
                <a:cubicBezTo>
                  <a:pt x="5483" y="84"/>
                  <a:pt x="5566" y="51"/>
                  <a:pt x="5666" y="51"/>
                </a:cubicBezTo>
                <a:cubicBezTo>
                  <a:pt x="5799" y="1"/>
                  <a:pt x="5949" y="67"/>
                  <a:pt x="6033" y="184"/>
                </a:cubicBezTo>
                <a:cubicBezTo>
                  <a:pt x="6199" y="351"/>
                  <a:pt x="6366" y="501"/>
                  <a:pt x="6533" y="650"/>
                </a:cubicBezTo>
                <a:cubicBezTo>
                  <a:pt x="6583" y="700"/>
                  <a:pt x="6616" y="734"/>
                  <a:pt x="6649" y="784"/>
                </a:cubicBezTo>
                <a:cubicBezTo>
                  <a:pt x="6749" y="867"/>
                  <a:pt x="6699" y="1034"/>
                  <a:pt x="6566" y="1067"/>
                </a:cubicBezTo>
                <a:cubicBezTo>
                  <a:pt x="6416" y="1100"/>
                  <a:pt x="6266" y="1100"/>
                  <a:pt x="6116" y="1117"/>
                </a:cubicBezTo>
                <a:cubicBezTo>
                  <a:pt x="5649" y="1217"/>
                  <a:pt x="5200" y="1367"/>
                  <a:pt x="4783" y="1600"/>
                </a:cubicBezTo>
                <a:cubicBezTo>
                  <a:pt x="3750" y="2133"/>
                  <a:pt x="2817" y="2867"/>
                  <a:pt x="2067" y="3750"/>
                </a:cubicBezTo>
                <a:cubicBezTo>
                  <a:pt x="1917" y="3933"/>
                  <a:pt x="1800" y="4116"/>
                  <a:pt x="1684" y="4333"/>
                </a:cubicBezTo>
                <a:cubicBezTo>
                  <a:pt x="1550" y="4583"/>
                  <a:pt x="1417" y="4833"/>
                  <a:pt x="1267" y="5083"/>
                </a:cubicBezTo>
                <a:cubicBezTo>
                  <a:pt x="1217" y="5199"/>
                  <a:pt x="1234" y="5233"/>
                  <a:pt x="1350" y="5283"/>
                </a:cubicBezTo>
                <a:cubicBezTo>
                  <a:pt x="1467" y="5299"/>
                  <a:pt x="1567" y="5349"/>
                  <a:pt x="1667" y="5383"/>
                </a:cubicBezTo>
                <a:cubicBezTo>
                  <a:pt x="1784" y="5449"/>
                  <a:pt x="1800" y="5533"/>
                  <a:pt x="1700" y="5633"/>
                </a:cubicBezTo>
                <a:cubicBezTo>
                  <a:pt x="1617" y="5716"/>
                  <a:pt x="1534" y="5783"/>
                  <a:pt x="1434" y="5833"/>
                </a:cubicBezTo>
                <a:cubicBezTo>
                  <a:pt x="1267" y="5933"/>
                  <a:pt x="1134" y="6083"/>
                  <a:pt x="1050" y="6249"/>
                </a:cubicBezTo>
                <a:cubicBezTo>
                  <a:pt x="967" y="6399"/>
                  <a:pt x="867" y="6532"/>
                  <a:pt x="784" y="6666"/>
                </a:cubicBezTo>
                <a:close/>
                <a:moveTo>
                  <a:pt x="3483" y="2050"/>
                </a:moveTo>
                <a:lnTo>
                  <a:pt x="3933" y="1750"/>
                </a:lnTo>
                <a:lnTo>
                  <a:pt x="3517" y="1217"/>
                </a:lnTo>
                <a:lnTo>
                  <a:pt x="3267" y="1400"/>
                </a:lnTo>
                <a:cubicBezTo>
                  <a:pt x="3333" y="1634"/>
                  <a:pt x="3417" y="1834"/>
                  <a:pt x="3483" y="2067"/>
                </a:cubicBezTo>
                <a:close/>
                <a:moveTo>
                  <a:pt x="4150" y="884"/>
                </a:moveTo>
                <a:lnTo>
                  <a:pt x="3683" y="1150"/>
                </a:lnTo>
                <a:cubicBezTo>
                  <a:pt x="3833" y="1334"/>
                  <a:pt x="3950" y="1484"/>
                  <a:pt x="4100" y="1667"/>
                </a:cubicBezTo>
                <a:cubicBezTo>
                  <a:pt x="4166" y="1617"/>
                  <a:pt x="4250" y="1567"/>
                  <a:pt x="4316" y="1517"/>
                </a:cubicBezTo>
                <a:cubicBezTo>
                  <a:pt x="4266" y="1300"/>
                  <a:pt x="4316" y="1084"/>
                  <a:pt x="4150" y="884"/>
                </a:cubicBezTo>
                <a:close/>
                <a:moveTo>
                  <a:pt x="2717" y="2667"/>
                </a:moveTo>
                <a:cubicBezTo>
                  <a:pt x="2800" y="2600"/>
                  <a:pt x="2850" y="2550"/>
                  <a:pt x="2917" y="2500"/>
                </a:cubicBezTo>
                <a:cubicBezTo>
                  <a:pt x="2967" y="2450"/>
                  <a:pt x="2967" y="2433"/>
                  <a:pt x="2967" y="2400"/>
                </a:cubicBezTo>
                <a:cubicBezTo>
                  <a:pt x="2917" y="2183"/>
                  <a:pt x="2850" y="1967"/>
                  <a:pt x="2750" y="1767"/>
                </a:cubicBezTo>
                <a:cubicBezTo>
                  <a:pt x="2633" y="1884"/>
                  <a:pt x="2533" y="1967"/>
                  <a:pt x="2450" y="2050"/>
                </a:cubicBezTo>
                <a:cubicBezTo>
                  <a:pt x="2533" y="2267"/>
                  <a:pt x="2617" y="2467"/>
                  <a:pt x="2717" y="2683"/>
                </a:cubicBezTo>
                <a:close/>
                <a:moveTo>
                  <a:pt x="4316" y="800"/>
                </a:moveTo>
                <a:cubicBezTo>
                  <a:pt x="4383" y="1034"/>
                  <a:pt x="4433" y="1217"/>
                  <a:pt x="4500" y="1434"/>
                </a:cubicBezTo>
                <a:lnTo>
                  <a:pt x="4800" y="1267"/>
                </a:lnTo>
                <a:cubicBezTo>
                  <a:pt x="4766" y="1067"/>
                  <a:pt x="4733" y="867"/>
                  <a:pt x="4700" y="650"/>
                </a:cubicBezTo>
                <a:close/>
                <a:moveTo>
                  <a:pt x="6283" y="800"/>
                </a:moveTo>
                <a:lnTo>
                  <a:pt x="5866" y="251"/>
                </a:lnTo>
                <a:lnTo>
                  <a:pt x="5599" y="317"/>
                </a:lnTo>
                <a:lnTo>
                  <a:pt x="5766" y="884"/>
                </a:lnTo>
                <a:close/>
                <a:moveTo>
                  <a:pt x="2100" y="3317"/>
                </a:moveTo>
                <a:cubicBezTo>
                  <a:pt x="2167" y="3233"/>
                  <a:pt x="2217" y="3183"/>
                  <a:pt x="2250" y="3117"/>
                </a:cubicBezTo>
                <a:cubicBezTo>
                  <a:pt x="2284" y="3067"/>
                  <a:pt x="2284" y="3033"/>
                  <a:pt x="2284" y="3000"/>
                </a:cubicBezTo>
                <a:cubicBezTo>
                  <a:pt x="2217" y="2833"/>
                  <a:pt x="2150" y="2650"/>
                  <a:pt x="2067" y="2417"/>
                </a:cubicBezTo>
                <a:lnTo>
                  <a:pt x="1817" y="2750"/>
                </a:lnTo>
                <a:close/>
                <a:moveTo>
                  <a:pt x="384" y="5466"/>
                </a:moveTo>
                <a:cubicBezTo>
                  <a:pt x="434" y="5749"/>
                  <a:pt x="701" y="5816"/>
                  <a:pt x="851" y="6033"/>
                </a:cubicBezTo>
                <a:lnTo>
                  <a:pt x="1001" y="5833"/>
                </a:lnTo>
                <a:cubicBezTo>
                  <a:pt x="851" y="5633"/>
                  <a:pt x="701" y="5416"/>
                  <a:pt x="384" y="5466"/>
                </a:cubicBezTo>
                <a:close/>
                <a:moveTo>
                  <a:pt x="2883" y="1684"/>
                </a:moveTo>
                <a:cubicBezTo>
                  <a:pt x="2967" y="1900"/>
                  <a:pt x="3050" y="2100"/>
                  <a:pt x="3133" y="2317"/>
                </a:cubicBezTo>
                <a:lnTo>
                  <a:pt x="3300" y="2200"/>
                </a:lnTo>
                <a:cubicBezTo>
                  <a:pt x="3267" y="2067"/>
                  <a:pt x="3233" y="1967"/>
                  <a:pt x="3217" y="1850"/>
                </a:cubicBezTo>
                <a:cubicBezTo>
                  <a:pt x="3183" y="1734"/>
                  <a:pt x="3150" y="1650"/>
                  <a:pt x="3100" y="1500"/>
                </a:cubicBezTo>
                <a:close/>
                <a:moveTo>
                  <a:pt x="1350" y="5549"/>
                </a:moveTo>
                <a:cubicBezTo>
                  <a:pt x="1217" y="5516"/>
                  <a:pt x="1134" y="5499"/>
                  <a:pt x="1050" y="5466"/>
                </a:cubicBezTo>
                <a:cubicBezTo>
                  <a:pt x="851" y="5416"/>
                  <a:pt x="801" y="5299"/>
                  <a:pt x="901" y="5116"/>
                </a:cubicBezTo>
                <a:cubicBezTo>
                  <a:pt x="951" y="5049"/>
                  <a:pt x="1001" y="4983"/>
                  <a:pt x="1050" y="4899"/>
                </a:cubicBezTo>
                <a:lnTo>
                  <a:pt x="884" y="4716"/>
                </a:lnTo>
                <a:cubicBezTo>
                  <a:pt x="784" y="4916"/>
                  <a:pt x="751" y="5133"/>
                  <a:pt x="767" y="5349"/>
                </a:cubicBezTo>
                <a:cubicBezTo>
                  <a:pt x="767" y="5383"/>
                  <a:pt x="784" y="5433"/>
                  <a:pt x="817" y="5466"/>
                </a:cubicBezTo>
                <a:cubicBezTo>
                  <a:pt x="901" y="5549"/>
                  <a:pt x="1001" y="5633"/>
                  <a:pt x="1100" y="5716"/>
                </a:cubicBezTo>
                <a:close/>
                <a:moveTo>
                  <a:pt x="5183" y="1084"/>
                </a:moveTo>
                <a:cubicBezTo>
                  <a:pt x="5133" y="900"/>
                  <a:pt x="5083" y="717"/>
                  <a:pt x="5033" y="517"/>
                </a:cubicBezTo>
                <a:lnTo>
                  <a:pt x="4766" y="617"/>
                </a:lnTo>
                <a:lnTo>
                  <a:pt x="4966" y="1200"/>
                </a:lnTo>
                <a:close/>
                <a:moveTo>
                  <a:pt x="5366" y="1034"/>
                </a:moveTo>
                <a:lnTo>
                  <a:pt x="5583" y="950"/>
                </a:lnTo>
                <a:cubicBezTo>
                  <a:pt x="5549" y="750"/>
                  <a:pt x="5516" y="567"/>
                  <a:pt x="5466" y="384"/>
                </a:cubicBezTo>
                <a:lnTo>
                  <a:pt x="5183" y="484"/>
                </a:lnTo>
                <a:cubicBezTo>
                  <a:pt x="5250" y="667"/>
                  <a:pt x="5316" y="834"/>
                  <a:pt x="5383" y="1034"/>
                </a:cubicBezTo>
                <a:close/>
                <a:moveTo>
                  <a:pt x="2000" y="3400"/>
                </a:moveTo>
                <a:cubicBezTo>
                  <a:pt x="1900" y="3217"/>
                  <a:pt x="1834" y="3067"/>
                  <a:pt x="1750" y="2883"/>
                </a:cubicBezTo>
                <a:lnTo>
                  <a:pt x="1550" y="3150"/>
                </a:lnTo>
                <a:lnTo>
                  <a:pt x="1784" y="3566"/>
                </a:lnTo>
                <a:close/>
                <a:moveTo>
                  <a:pt x="2417" y="2933"/>
                </a:moveTo>
                <a:lnTo>
                  <a:pt x="2583" y="2817"/>
                </a:lnTo>
                <a:cubicBezTo>
                  <a:pt x="2483" y="2583"/>
                  <a:pt x="2400" y="2400"/>
                  <a:pt x="2317" y="2167"/>
                </a:cubicBezTo>
                <a:lnTo>
                  <a:pt x="2150" y="2350"/>
                </a:lnTo>
                <a:close/>
                <a:moveTo>
                  <a:pt x="1484" y="4083"/>
                </a:moveTo>
                <a:lnTo>
                  <a:pt x="1267" y="3666"/>
                </a:lnTo>
                <a:lnTo>
                  <a:pt x="1117" y="4016"/>
                </a:lnTo>
                <a:lnTo>
                  <a:pt x="1317" y="4333"/>
                </a:lnTo>
                <a:close/>
                <a:moveTo>
                  <a:pt x="1350" y="3550"/>
                </a:moveTo>
                <a:lnTo>
                  <a:pt x="1567" y="3966"/>
                </a:lnTo>
                <a:cubicBezTo>
                  <a:pt x="1617" y="3850"/>
                  <a:pt x="1667" y="3766"/>
                  <a:pt x="1717" y="3683"/>
                </a:cubicBezTo>
                <a:cubicBezTo>
                  <a:pt x="1650" y="3566"/>
                  <a:pt x="1567" y="3450"/>
                  <a:pt x="1484" y="3317"/>
                </a:cubicBezTo>
                <a:close/>
                <a:moveTo>
                  <a:pt x="1117" y="4750"/>
                </a:moveTo>
                <a:lnTo>
                  <a:pt x="1284" y="4433"/>
                </a:lnTo>
                <a:lnTo>
                  <a:pt x="1084" y="4200"/>
                </a:lnTo>
                <a:cubicBezTo>
                  <a:pt x="884" y="4533"/>
                  <a:pt x="884" y="4533"/>
                  <a:pt x="1117" y="4750"/>
                </a:cubicBezTo>
                <a:close/>
                <a:moveTo>
                  <a:pt x="684" y="6316"/>
                </a:moveTo>
                <a:cubicBezTo>
                  <a:pt x="801" y="6133"/>
                  <a:pt x="801" y="6133"/>
                  <a:pt x="584" y="5983"/>
                </a:cubicBezTo>
                <a:cubicBezTo>
                  <a:pt x="617" y="6099"/>
                  <a:pt x="651" y="6183"/>
                  <a:pt x="684" y="631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1" name="Google Shape;1331;p45"/>
          <p:cNvSpPr/>
          <p:nvPr/>
        </p:nvSpPr>
        <p:spPr>
          <a:xfrm>
            <a:off x="4655371" y="3387069"/>
            <a:ext cx="86036" cy="37752"/>
          </a:xfrm>
          <a:custGeom>
            <a:avLst/>
            <a:gdLst/>
            <a:ahLst/>
            <a:cxnLst/>
            <a:rect l="l" t="t" r="r" b="b"/>
            <a:pathLst>
              <a:path w="1217" h="534" extrusionOk="0">
                <a:moveTo>
                  <a:pt x="0" y="350"/>
                </a:moveTo>
                <a:lnTo>
                  <a:pt x="617" y="200"/>
                </a:lnTo>
                <a:cubicBezTo>
                  <a:pt x="800" y="150"/>
                  <a:pt x="950" y="0"/>
                  <a:pt x="1167" y="0"/>
                </a:cubicBezTo>
                <a:cubicBezTo>
                  <a:pt x="1217" y="67"/>
                  <a:pt x="1183" y="150"/>
                  <a:pt x="1117" y="200"/>
                </a:cubicBezTo>
                <a:cubicBezTo>
                  <a:pt x="850" y="433"/>
                  <a:pt x="500" y="533"/>
                  <a:pt x="167" y="467"/>
                </a:cubicBezTo>
                <a:cubicBezTo>
                  <a:pt x="100" y="467"/>
                  <a:pt x="17" y="450"/>
                  <a:pt x="0" y="35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2" name="Google Shape;1332;p45"/>
          <p:cNvGrpSpPr/>
          <p:nvPr/>
        </p:nvGrpSpPr>
        <p:grpSpPr>
          <a:xfrm>
            <a:off x="3403235" y="1822525"/>
            <a:ext cx="2343084" cy="1655170"/>
            <a:chOff x="3638499" y="2716617"/>
            <a:chExt cx="2343084" cy="1655170"/>
          </a:xfrm>
        </p:grpSpPr>
        <p:sp>
          <p:nvSpPr>
            <p:cNvPr id="1333" name="Google Shape;1333;p45"/>
            <p:cNvSpPr/>
            <p:nvPr/>
          </p:nvSpPr>
          <p:spPr>
            <a:xfrm>
              <a:off x="3638499" y="2716617"/>
              <a:ext cx="2219328" cy="1655170"/>
            </a:xfrm>
            <a:custGeom>
              <a:avLst/>
              <a:gdLst/>
              <a:ahLst/>
              <a:cxnLst/>
              <a:rect l="l" t="t" r="r" b="b"/>
              <a:pathLst>
                <a:path w="31393" h="23412" extrusionOk="0">
                  <a:moveTo>
                    <a:pt x="7132" y="17147"/>
                  </a:moveTo>
                  <a:cubicBezTo>
                    <a:pt x="6832" y="17113"/>
                    <a:pt x="6549" y="17097"/>
                    <a:pt x="6282" y="17063"/>
                  </a:cubicBezTo>
                  <a:cubicBezTo>
                    <a:pt x="6082" y="17047"/>
                    <a:pt x="5882" y="17047"/>
                    <a:pt x="5699" y="17063"/>
                  </a:cubicBezTo>
                  <a:cubicBezTo>
                    <a:pt x="5365" y="17080"/>
                    <a:pt x="5032" y="17013"/>
                    <a:pt x="4699" y="16997"/>
                  </a:cubicBezTo>
                  <a:cubicBezTo>
                    <a:pt x="4499" y="16997"/>
                    <a:pt x="4316" y="17047"/>
                    <a:pt x="4116" y="17047"/>
                  </a:cubicBezTo>
                  <a:cubicBezTo>
                    <a:pt x="3883" y="17063"/>
                    <a:pt x="3633" y="17063"/>
                    <a:pt x="3383" y="17047"/>
                  </a:cubicBezTo>
                  <a:cubicBezTo>
                    <a:pt x="3049" y="17013"/>
                    <a:pt x="2849" y="16747"/>
                    <a:pt x="2633" y="16514"/>
                  </a:cubicBezTo>
                  <a:cubicBezTo>
                    <a:pt x="2549" y="16414"/>
                    <a:pt x="2483" y="16330"/>
                    <a:pt x="2400" y="16230"/>
                  </a:cubicBezTo>
                  <a:cubicBezTo>
                    <a:pt x="2333" y="16130"/>
                    <a:pt x="2283" y="16030"/>
                    <a:pt x="2216" y="15947"/>
                  </a:cubicBezTo>
                  <a:cubicBezTo>
                    <a:pt x="2066" y="15747"/>
                    <a:pt x="1966" y="15497"/>
                    <a:pt x="1766" y="15347"/>
                  </a:cubicBezTo>
                  <a:cubicBezTo>
                    <a:pt x="1716" y="15314"/>
                    <a:pt x="1666" y="15264"/>
                    <a:pt x="1633" y="15214"/>
                  </a:cubicBezTo>
                  <a:cubicBezTo>
                    <a:pt x="1450" y="14947"/>
                    <a:pt x="1316" y="14647"/>
                    <a:pt x="1216" y="14331"/>
                  </a:cubicBezTo>
                  <a:cubicBezTo>
                    <a:pt x="1133" y="14097"/>
                    <a:pt x="1033" y="13881"/>
                    <a:pt x="933" y="13648"/>
                  </a:cubicBezTo>
                  <a:cubicBezTo>
                    <a:pt x="900" y="13581"/>
                    <a:pt x="850" y="13531"/>
                    <a:pt x="767" y="13514"/>
                  </a:cubicBezTo>
                  <a:cubicBezTo>
                    <a:pt x="633" y="13481"/>
                    <a:pt x="517" y="13398"/>
                    <a:pt x="433" y="13281"/>
                  </a:cubicBezTo>
                  <a:cubicBezTo>
                    <a:pt x="117" y="12881"/>
                    <a:pt x="0" y="12348"/>
                    <a:pt x="100" y="11848"/>
                  </a:cubicBezTo>
                  <a:cubicBezTo>
                    <a:pt x="200" y="11498"/>
                    <a:pt x="300" y="11148"/>
                    <a:pt x="400" y="10798"/>
                  </a:cubicBezTo>
                  <a:cubicBezTo>
                    <a:pt x="550" y="10332"/>
                    <a:pt x="650" y="9848"/>
                    <a:pt x="683" y="9365"/>
                  </a:cubicBezTo>
                  <a:cubicBezTo>
                    <a:pt x="700" y="8782"/>
                    <a:pt x="867" y="8199"/>
                    <a:pt x="1183" y="7699"/>
                  </a:cubicBezTo>
                  <a:cubicBezTo>
                    <a:pt x="1416" y="7332"/>
                    <a:pt x="1600" y="6949"/>
                    <a:pt x="1750" y="6549"/>
                  </a:cubicBezTo>
                  <a:cubicBezTo>
                    <a:pt x="1783" y="6416"/>
                    <a:pt x="1816" y="6299"/>
                    <a:pt x="1833" y="6183"/>
                  </a:cubicBezTo>
                  <a:cubicBezTo>
                    <a:pt x="1933" y="5649"/>
                    <a:pt x="2250" y="5183"/>
                    <a:pt x="2699" y="4866"/>
                  </a:cubicBezTo>
                  <a:cubicBezTo>
                    <a:pt x="2849" y="4766"/>
                    <a:pt x="3016" y="4683"/>
                    <a:pt x="3166" y="4583"/>
                  </a:cubicBezTo>
                  <a:cubicBezTo>
                    <a:pt x="3366" y="4466"/>
                    <a:pt x="3566" y="4333"/>
                    <a:pt x="3749" y="4183"/>
                  </a:cubicBezTo>
                  <a:cubicBezTo>
                    <a:pt x="3899" y="4050"/>
                    <a:pt x="4032" y="3900"/>
                    <a:pt x="4149" y="3750"/>
                  </a:cubicBezTo>
                  <a:cubicBezTo>
                    <a:pt x="4349" y="3517"/>
                    <a:pt x="4582" y="3333"/>
                    <a:pt x="4849" y="3183"/>
                  </a:cubicBezTo>
                  <a:cubicBezTo>
                    <a:pt x="5149" y="3017"/>
                    <a:pt x="5432" y="2833"/>
                    <a:pt x="5682" y="2617"/>
                  </a:cubicBezTo>
                  <a:cubicBezTo>
                    <a:pt x="5915" y="2417"/>
                    <a:pt x="6165" y="2250"/>
                    <a:pt x="6449" y="2150"/>
                  </a:cubicBezTo>
                  <a:cubicBezTo>
                    <a:pt x="6599" y="2084"/>
                    <a:pt x="6749" y="2050"/>
                    <a:pt x="6898" y="2017"/>
                  </a:cubicBezTo>
                  <a:cubicBezTo>
                    <a:pt x="7265" y="1967"/>
                    <a:pt x="7615" y="1800"/>
                    <a:pt x="7882" y="1534"/>
                  </a:cubicBezTo>
                  <a:cubicBezTo>
                    <a:pt x="8098" y="1334"/>
                    <a:pt x="8348" y="1167"/>
                    <a:pt x="8631" y="1050"/>
                  </a:cubicBezTo>
                  <a:cubicBezTo>
                    <a:pt x="9031" y="834"/>
                    <a:pt x="9465" y="701"/>
                    <a:pt x="9914" y="617"/>
                  </a:cubicBezTo>
                  <a:cubicBezTo>
                    <a:pt x="10114" y="601"/>
                    <a:pt x="10331" y="601"/>
                    <a:pt x="10531" y="601"/>
                  </a:cubicBezTo>
                  <a:cubicBezTo>
                    <a:pt x="10914" y="617"/>
                    <a:pt x="11281" y="584"/>
                    <a:pt x="11647" y="501"/>
                  </a:cubicBezTo>
                  <a:cubicBezTo>
                    <a:pt x="12064" y="401"/>
                    <a:pt x="12481" y="301"/>
                    <a:pt x="12880" y="184"/>
                  </a:cubicBezTo>
                  <a:cubicBezTo>
                    <a:pt x="13180" y="117"/>
                    <a:pt x="13480" y="101"/>
                    <a:pt x="13780" y="134"/>
                  </a:cubicBezTo>
                  <a:cubicBezTo>
                    <a:pt x="13880" y="151"/>
                    <a:pt x="13997" y="184"/>
                    <a:pt x="14080" y="251"/>
                  </a:cubicBezTo>
                  <a:cubicBezTo>
                    <a:pt x="14413" y="517"/>
                    <a:pt x="14880" y="584"/>
                    <a:pt x="15280" y="434"/>
                  </a:cubicBezTo>
                  <a:cubicBezTo>
                    <a:pt x="15363" y="417"/>
                    <a:pt x="15446" y="351"/>
                    <a:pt x="15480" y="267"/>
                  </a:cubicBezTo>
                  <a:cubicBezTo>
                    <a:pt x="15580" y="117"/>
                    <a:pt x="15746" y="34"/>
                    <a:pt x="15913" y="34"/>
                  </a:cubicBezTo>
                  <a:cubicBezTo>
                    <a:pt x="16346" y="1"/>
                    <a:pt x="16780" y="17"/>
                    <a:pt x="17196" y="84"/>
                  </a:cubicBezTo>
                  <a:cubicBezTo>
                    <a:pt x="17596" y="151"/>
                    <a:pt x="17979" y="167"/>
                    <a:pt x="18362" y="217"/>
                  </a:cubicBezTo>
                  <a:cubicBezTo>
                    <a:pt x="18429" y="217"/>
                    <a:pt x="18496" y="234"/>
                    <a:pt x="18562" y="251"/>
                  </a:cubicBezTo>
                  <a:cubicBezTo>
                    <a:pt x="18946" y="417"/>
                    <a:pt x="19362" y="401"/>
                    <a:pt x="19762" y="451"/>
                  </a:cubicBezTo>
                  <a:cubicBezTo>
                    <a:pt x="19979" y="501"/>
                    <a:pt x="20212" y="501"/>
                    <a:pt x="20429" y="534"/>
                  </a:cubicBezTo>
                  <a:cubicBezTo>
                    <a:pt x="20529" y="551"/>
                    <a:pt x="20629" y="584"/>
                    <a:pt x="20712" y="634"/>
                  </a:cubicBezTo>
                  <a:cubicBezTo>
                    <a:pt x="21162" y="934"/>
                    <a:pt x="21662" y="1167"/>
                    <a:pt x="22178" y="1350"/>
                  </a:cubicBezTo>
                  <a:cubicBezTo>
                    <a:pt x="22511" y="1450"/>
                    <a:pt x="22761" y="1700"/>
                    <a:pt x="22878" y="2034"/>
                  </a:cubicBezTo>
                  <a:cubicBezTo>
                    <a:pt x="22928" y="2184"/>
                    <a:pt x="23061" y="2284"/>
                    <a:pt x="23211" y="2300"/>
                  </a:cubicBezTo>
                  <a:cubicBezTo>
                    <a:pt x="23495" y="2350"/>
                    <a:pt x="23778" y="2417"/>
                    <a:pt x="24044" y="2533"/>
                  </a:cubicBezTo>
                  <a:cubicBezTo>
                    <a:pt x="24344" y="2650"/>
                    <a:pt x="24661" y="2717"/>
                    <a:pt x="24961" y="2833"/>
                  </a:cubicBezTo>
                  <a:cubicBezTo>
                    <a:pt x="25194" y="2917"/>
                    <a:pt x="25411" y="3050"/>
                    <a:pt x="25561" y="3250"/>
                  </a:cubicBezTo>
                  <a:cubicBezTo>
                    <a:pt x="25661" y="3417"/>
                    <a:pt x="25827" y="3533"/>
                    <a:pt x="25994" y="3583"/>
                  </a:cubicBezTo>
                  <a:cubicBezTo>
                    <a:pt x="26411" y="3717"/>
                    <a:pt x="26794" y="3950"/>
                    <a:pt x="27060" y="4283"/>
                  </a:cubicBezTo>
                  <a:cubicBezTo>
                    <a:pt x="27110" y="4366"/>
                    <a:pt x="27160" y="4433"/>
                    <a:pt x="27177" y="4516"/>
                  </a:cubicBezTo>
                  <a:cubicBezTo>
                    <a:pt x="27277" y="4800"/>
                    <a:pt x="27477" y="5050"/>
                    <a:pt x="27744" y="5216"/>
                  </a:cubicBezTo>
                  <a:cubicBezTo>
                    <a:pt x="27910" y="5333"/>
                    <a:pt x="28094" y="5483"/>
                    <a:pt x="28243" y="5633"/>
                  </a:cubicBezTo>
                  <a:cubicBezTo>
                    <a:pt x="28410" y="5783"/>
                    <a:pt x="28510" y="5983"/>
                    <a:pt x="28543" y="6199"/>
                  </a:cubicBezTo>
                  <a:cubicBezTo>
                    <a:pt x="28593" y="6499"/>
                    <a:pt x="28760" y="6766"/>
                    <a:pt x="28977" y="6966"/>
                  </a:cubicBezTo>
                  <a:cubicBezTo>
                    <a:pt x="29227" y="7216"/>
                    <a:pt x="29460" y="7482"/>
                    <a:pt x="29726" y="7716"/>
                  </a:cubicBezTo>
                  <a:cubicBezTo>
                    <a:pt x="30076" y="7999"/>
                    <a:pt x="30260" y="8432"/>
                    <a:pt x="30226" y="8882"/>
                  </a:cubicBezTo>
                  <a:cubicBezTo>
                    <a:pt x="30210" y="9299"/>
                    <a:pt x="30343" y="9732"/>
                    <a:pt x="30593" y="10065"/>
                  </a:cubicBezTo>
                  <a:cubicBezTo>
                    <a:pt x="30693" y="10215"/>
                    <a:pt x="30793" y="10382"/>
                    <a:pt x="30893" y="10532"/>
                  </a:cubicBezTo>
                  <a:cubicBezTo>
                    <a:pt x="31193" y="10898"/>
                    <a:pt x="31259" y="11348"/>
                    <a:pt x="31309" y="11781"/>
                  </a:cubicBezTo>
                  <a:cubicBezTo>
                    <a:pt x="31359" y="12031"/>
                    <a:pt x="31376" y="12298"/>
                    <a:pt x="31393" y="12548"/>
                  </a:cubicBezTo>
                  <a:cubicBezTo>
                    <a:pt x="31393" y="12698"/>
                    <a:pt x="31376" y="12831"/>
                    <a:pt x="31359" y="12981"/>
                  </a:cubicBezTo>
                  <a:cubicBezTo>
                    <a:pt x="31326" y="13298"/>
                    <a:pt x="31293" y="13614"/>
                    <a:pt x="31259" y="13947"/>
                  </a:cubicBezTo>
                  <a:cubicBezTo>
                    <a:pt x="31226" y="14131"/>
                    <a:pt x="31193" y="14314"/>
                    <a:pt x="31193" y="14497"/>
                  </a:cubicBezTo>
                  <a:cubicBezTo>
                    <a:pt x="31193" y="14831"/>
                    <a:pt x="31243" y="15147"/>
                    <a:pt x="31293" y="15480"/>
                  </a:cubicBezTo>
                  <a:cubicBezTo>
                    <a:pt x="31376" y="15847"/>
                    <a:pt x="31376" y="16230"/>
                    <a:pt x="31326" y="16614"/>
                  </a:cubicBezTo>
                  <a:cubicBezTo>
                    <a:pt x="31276" y="16863"/>
                    <a:pt x="31176" y="17097"/>
                    <a:pt x="31026" y="17297"/>
                  </a:cubicBezTo>
                  <a:cubicBezTo>
                    <a:pt x="30843" y="17513"/>
                    <a:pt x="30693" y="17747"/>
                    <a:pt x="30560" y="17997"/>
                  </a:cubicBezTo>
                  <a:cubicBezTo>
                    <a:pt x="30426" y="18213"/>
                    <a:pt x="30243" y="18396"/>
                    <a:pt x="30026" y="18496"/>
                  </a:cubicBezTo>
                  <a:cubicBezTo>
                    <a:pt x="29810" y="18646"/>
                    <a:pt x="29560" y="18730"/>
                    <a:pt x="29327" y="18763"/>
                  </a:cubicBezTo>
                  <a:cubicBezTo>
                    <a:pt x="29010" y="18796"/>
                    <a:pt x="28710" y="18846"/>
                    <a:pt x="28410" y="18913"/>
                  </a:cubicBezTo>
                  <a:cubicBezTo>
                    <a:pt x="28177" y="18946"/>
                    <a:pt x="27994" y="19096"/>
                    <a:pt x="27910" y="19296"/>
                  </a:cubicBezTo>
                  <a:cubicBezTo>
                    <a:pt x="27794" y="19579"/>
                    <a:pt x="27660" y="19863"/>
                    <a:pt x="27544" y="20163"/>
                  </a:cubicBezTo>
                  <a:cubicBezTo>
                    <a:pt x="27527" y="20213"/>
                    <a:pt x="27494" y="20263"/>
                    <a:pt x="27444" y="20313"/>
                  </a:cubicBezTo>
                  <a:cubicBezTo>
                    <a:pt x="27294" y="20479"/>
                    <a:pt x="27144" y="20646"/>
                    <a:pt x="26994" y="20813"/>
                  </a:cubicBezTo>
                  <a:cubicBezTo>
                    <a:pt x="26894" y="20929"/>
                    <a:pt x="26777" y="21029"/>
                    <a:pt x="26694" y="21129"/>
                  </a:cubicBezTo>
                  <a:cubicBezTo>
                    <a:pt x="26544" y="21279"/>
                    <a:pt x="26377" y="21396"/>
                    <a:pt x="26177" y="21479"/>
                  </a:cubicBezTo>
                  <a:cubicBezTo>
                    <a:pt x="25694" y="21712"/>
                    <a:pt x="25178" y="21896"/>
                    <a:pt x="24661" y="22029"/>
                  </a:cubicBezTo>
                  <a:cubicBezTo>
                    <a:pt x="24428" y="22096"/>
                    <a:pt x="24211" y="22212"/>
                    <a:pt x="23978" y="22279"/>
                  </a:cubicBezTo>
                  <a:cubicBezTo>
                    <a:pt x="23628" y="22379"/>
                    <a:pt x="23278" y="22479"/>
                    <a:pt x="22928" y="22562"/>
                  </a:cubicBezTo>
                  <a:cubicBezTo>
                    <a:pt x="22728" y="22629"/>
                    <a:pt x="22578" y="22745"/>
                    <a:pt x="22478" y="22912"/>
                  </a:cubicBezTo>
                  <a:cubicBezTo>
                    <a:pt x="22228" y="23262"/>
                    <a:pt x="21762" y="23412"/>
                    <a:pt x="21362" y="23279"/>
                  </a:cubicBezTo>
                  <a:cubicBezTo>
                    <a:pt x="21328" y="23262"/>
                    <a:pt x="21312" y="23262"/>
                    <a:pt x="21295" y="23245"/>
                  </a:cubicBezTo>
                  <a:cubicBezTo>
                    <a:pt x="20795" y="23245"/>
                    <a:pt x="20462" y="22945"/>
                    <a:pt x="20129" y="22629"/>
                  </a:cubicBezTo>
                  <a:cubicBezTo>
                    <a:pt x="19929" y="22495"/>
                    <a:pt x="19779" y="22296"/>
                    <a:pt x="19712" y="22062"/>
                  </a:cubicBezTo>
                  <a:cubicBezTo>
                    <a:pt x="19695" y="21979"/>
                    <a:pt x="19629" y="21962"/>
                    <a:pt x="19562" y="21962"/>
                  </a:cubicBezTo>
                  <a:cubicBezTo>
                    <a:pt x="19246" y="21946"/>
                    <a:pt x="18946" y="21929"/>
                    <a:pt x="18629" y="21929"/>
                  </a:cubicBezTo>
                  <a:cubicBezTo>
                    <a:pt x="18362" y="21929"/>
                    <a:pt x="18113" y="21829"/>
                    <a:pt x="17896" y="21662"/>
                  </a:cubicBezTo>
                  <a:cubicBezTo>
                    <a:pt x="17746" y="21546"/>
                    <a:pt x="17679" y="21346"/>
                    <a:pt x="17729" y="21162"/>
                  </a:cubicBezTo>
                  <a:cubicBezTo>
                    <a:pt x="17796" y="20996"/>
                    <a:pt x="17779" y="20813"/>
                    <a:pt x="17696" y="20646"/>
                  </a:cubicBezTo>
                  <a:cubicBezTo>
                    <a:pt x="17663" y="20546"/>
                    <a:pt x="17563" y="20513"/>
                    <a:pt x="17463" y="20529"/>
                  </a:cubicBezTo>
                  <a:cubicBezTo>
                    <a:pt x="17329" y="20563"/>
                    <a:pt x="17179" y="20579"/>
                    <a:pt x="17046" y="20613"/>
                  </a:cubicBezTo>
                  <a:cubicBezTo>
                    <a:pt x="16763" y="20679"/>
                    <a:pt x="16513" y="20846"/>
                    <a:pt x="16346" y="21096"/>
                  </a:cubicBezTo>
                  <a:cubicBezTo>
                    <a:pt x="16213" y="21346"/>
                    <a:pt x="16013" y="21562"/>
                    <a:pt x="15763" y="21696"/>
                  </a:cubicBezTo>
                  <a:cubicBezTo>
                    <a:pt x="15630" y="21746"/>
                    <a:pt x="15480" y="21796"/>
                    <a:pt x="15330" y="21812"/>
                  </a:cubicBezTo>
                  <a:cubicBezTo>
                    <a:pt x="15063" y="21829"/>
                    <a:pt x="14780" y="21829"/>
                    <a:pt x="14513" y="21812"/>
                  </a:cubicBezTo>
                  <a:cubicBezTo>
                    <a:pt x="14313" y="21796"/>
                    <a:pt x="14130" y="21846"/>
                    <a:pt x="13963" y="21946"/>
                  </a:cubicBezTo>
                  <a:cubicBezTo>
                    <a:pt x="13697" y="22096"/>
                    <a:pt x="13414" y="22162"/>
                    <a:pt x="13114" y="22162"/>
                  </a:cubicBezTo>
                  <a:lnTo>
                    <a:pt x="12147" y="22162"/>
                  </a:lnTo>
                  <a:cubicBezTo>
                    <a:pt x="11647" y="22162"/>
                    <a:pt x="11164" y="22112"/>
                    <a:pt x="10681" y="22012"/>
                  </a:cubicBezTo>
                  <a:cubicBezTo>
                    <a:pt x="10648" y="21996"/>
                    <a:pt x="10598" y="21979"/>
                    <a:pt x="10564" y="21962"/>
                  </a:cubicBezTo>
                  <a:lnTo>
                    <a:pt x="9798" y="21612"/>
                  </a:lnTo>
                  <a:cubicBezTo>
                    <a:pt x="9764" y="21596"/>
                    <a:pt x="9731" y="21579"/>
                    <a:pt x="9698" y="21562"/>
                  </a:cubicBezTo>
                  <a:cubicBezTo>
                    <a:pt x="9398" y="21546"/>
                    <a:pt x="9181" y="21346"/>
                    <a:pt x="8948" y="21196"/>
                  </a:cubicBezTo>
                  <a:cubicBezTo>
                    <a:pt x="8881" y="21162"/>
                    <a:pt x="8815" y="21112"/>
                    <a:pt x="8781" y="21046"/>
                  </a:cubicBezTo>
                  <a:cubicBezTo>
                    <a:pt x="8598" y="20829"/>
                    <a:pt x="8381" y="20646"/>
                    <a:pt x="8132" y="20513"/>
                  </a:cubicBezTo>
                  <a:cubicBezTo>
                    <a:pt x="7898" y="20396"/>
                    <a:pt x="7765" y="20146"/>
                    <a:pt x="7782" y="19896"/>
                  </a:cubicBezTo>
                  <a:cubicBezTo>
                    <a:pt x="7782" y="19696"/>
                    <a:pt x="7748" y="19513"/>
                    <a:pt x="7715" y="19313"/>
                  </a:cubicBezTo>
                  <a:cubicBezTo>
                    <a:pt x="7632" y="19080"/>
                    <a:pt x="7498" y="18880"/>
                    <a:pt x="7298" y="18730"/>
                  </a:cubicBezTo>
                  <a:cubicBezTo>
                    <a:pt x="6882" y="18396"/>
                    <a:pt x="6832" y="17947"/>
                    <a:pt x="7015" y="17447"/>
                  </a:cubicBezTo>
                  <a:cubicBezTo>
                    <a:pt x="7048" y="17347"/>
                    <a:pt x="7082" y="17263"/>
                    <a:pt x="7132" y="17147"/>
                  </a:cubicBezTo>
                  <a:close/>
                  <a:moveTo>
                    <a:pt x="10581" y="801"/>
                  </a:moveTo>
                  <a:cubicBezTo>
                    <a:pt x="10248" y="767"/>
                    <a:pt x="9914" y="801"/>
                    <a:pt x="9598" y="884"/>
                  </a:cubicBezTo>
                  <a:cubicBezTo>
                    <a:pt x="9115" y="984"/>
                    <a:pt x="8715" y="1250"/>
                    <a:pt x="8281" y="1467"/>
                  </a:cubicBezTo>
                  <a:cubicBezTo>
                    <a:pt x="8265" y="1484"/>
                    <a:pt x="8231" y="1500"/>
                    <a:pt x="8198" y="1534"/>
                  </a:cubicBezTo>
                  <a:cubicBezTo>
                    <a:pt x="8048" y="1667"/>
                    <a:pt x="7898" y="1800"/>
                    <a:pt x="7732" y="1917"/>
                  </a:cubicBezTo>
                  <a:cubicBezTo>
                    <a:pt x="7332" y="2200"/>
                    <a:pt x="6865" y="2383"/>
                    <a:pt x="6365" y="2433"/>
                  </a:cubicBezTo>
                  <a:cubicBezTo>
                    <a:pt x="6215" y="2433"/>
                    <a:pt x="6065" y="2500"/>
                    <a:pt x="5965" y="2617"/>
                  </a:cubicBezTo>
                  <a:cubicBezTo>
                    <a:pt x="5715" y="2883"/>
                    <a:pt x="5399" y="3083"/>
                    <a:pt x="5082" y="3250"/>
                  </a:cubicBezTo>
                  <a:cubicBezTo>
                    <a:pt x="4749" y="3400"/>
                    <a:pt x="4482" y="3633"/>
                    <a:pt x="4282" y="3933"/>
                  </a:cubicBezTo>
                  <a:cubicBezTo>
                    <a:pt x="4182" y="4100"/>
                    <a:pt x="4032" y="4266"/>
                    <a:pt x="3866" y="4400"/>
                  </a:cubicBezTo>
                  <a:cubicBezTo>
                    <a:pt x="3666" y="4550"/>
                    <a:pt x="3449" y="4700"/>
                    <a:pt x="3233" y="4816"/>
                  </a:cubicBezTo>
                  <a:cubicBezTo>
                    <a:pt x="3099" y="4900"/>
                    <a:pt x="2966" y="4983"/>
                    <a:pt x="2849" y="5066"/>
                  </a:cubicBezTo>
                  <a:cubicBezTo>
                    <a:pt x="2416" y="5349"/>
                    <a:pt x="2133" y="5816"/>
                    <a:pt x="2050" y="6316"/>
                  </a:cubicBezTo>
                  <a:cubicBezTo>
                    <a:pt x="2016" y="6682"/>
                    <a:pt x="1883" y="7032"/>
                    <a:pt x="1666" y="7316"/>
                  </a:cubicBezTo>
                  <a:cubicBezTo>
                    <a:pt x="1616" y="7366"/>
                    <a:pt x="1583" y="7432"/>
                    <a:pt x="1566" y="7482"/>
                  </a:cubicBezTo>
                  <a:cubicBezTo>
                    <a:pt x="1400" y="7866"/>
                    <a:pt x="1166" y="8215"/>
                    <a:pt x="1067" y="8632"/>
                  </a:cubicBezTo>
                  <a:cubicBezTo>
                    <a:pt x="1000" y="8865"/>
                    <a:pt x="950" y="9115"/>
                    <a:pt x="933" y="9365"/>
                  </a:cubicBezTo>
                  <a:cubicBezTo>
                    <a:pt x="900" y="9865"/>
                    <a:pt x="800" y="10365"/>
                    <a:pt x="650" y="10865"/>
                  </a:cubicBezTo>
                  <a:cubicBezTo>
                    <a:pt x="550" y="11198"/>
                    <a:pt x="467" y="11515"/>
                    <a:pt x="367" y="11848"/>
                  </a:cubicBezTo>
                  <a:cubicBezTo>
                    <a:pt x="267" y="12265"/>
                    <a:pt x="350" y="12714"/>
                    <a:pt x="600" y="13064"/>
                  </a:cubicBezTo>
                  <a:cubicBezTo>
                    <a:pt x="667" y="13181"/>
                    <a:pt x="767" y="13248"/>
                    <a:pt x="900" y="13281"/>
                  </a:cubicBezTo>
                  <a:cubicBezTo>
                    <a:pt x="1033" y="13298"/>
                    <a:pt x="1100" y="13414"/>
                    <a:pt x="1133" y="13531"/>
                  </a:cubicBezTo>
                  <a:cubicBezTo>
                    <a:pt x="1133" y="13598"/>
                    <a:pt x="1150" y="13648"/>
                    <a:pt x="1183" y="13714"/>
                  </a:cubicBezTo>
                  <a:cubicBezTo>
                    <a:pt x="1216" y="13814"/>
                    <a:pt x="1283" y="13914"/>
                    <a:pt x="1316" y="14031"/>
                  </a:cubicBezTo>
                  <a:cubicBezTo>
                    <a:pt x="1416" y="14264"/>
                    <a:pt x="1500" y="14514"/>
                    <a:pt x="1600" y="14747"/>
                  </a:cubicBezTo>
                  <a:cubicBezTo>
                    <a:pt x="1800" y="15230"/>
                    <a:pt x="2233" y="15597"/>
                    <a:pt x="2766" y="15714"/>
                  </a:cubicBezTo>
                  <a:cubicBezTo>
                    <a:pt x="2883" y="15747"/>
                    <a:pt x="2983" y="15797"/>
                    <a:pt x="3083" y="15864"/>
                  </a:cubicBezTo>
                  <a:cubicBezTo>
                    <a:pt x="3216" y="15964"/>
                    <a:pt x="3349" y="16047"/>
                    <a:pt x="3499" y="16114"/>
                  </a:cubicBezTo>
                  <a:cubicBezTo>
                    <a:pt x="3849" y="16197"/>
                    <a:pt x="4199" y="16230"/>
                    <a:pt x="4549" y="16247"/>
                  </a:cubicBezTo>
                  <a:cubicBezTo>
                    <a:pt x="4866" y="16247"/>
                    <a:pt x="5199" y="16247"/>
                    <a:pt x="5532" y="16247"/>
                  </a:cubicBezTo>
                  <a:cubicBezTo>
                    <a:pt x="5865" y="16230"/>
                    <a:pt x="6199" y="16230"/>
                    <a:pt x="6532" y="16197"/>
                  </a:cubicBezTo>
                  <a:cubicBezTo>
                    <a:pt x="6699" y="16180"/>
                    <a:pt x="6865" y="16114"/>
                    <a:pt x="7015" y="16080"/>
                  </a:cubicBezTo>
                  <a:cubicBezTo>
                    <a:pt x="7248" y="16030"/>
                    <a:pt x="7465" y="16080"/>
                    <a:pt x="7648" y="16230"/>
                  </a:cubicBezTo>
                  <a:cubicBezTo>
                    <a:pt x="7715" y="16297"/>
                    <a:pt x="7782" y="16380"/>
                    <a:pt x="7732" y="16447"/>
                  </a:cubicBezTo>
                  <a:cubicBezTo>
                    <a:pt x="7615" y="16630"/>
                    <a:pt x="7515" y="16830"/>
                    <a:pt x="7448" y="17030"/>
                  </a:cubicBezTo>
                  <a:cubicBezTo>
                    <a:pt x="7365" y="17180"/>
                    <a:pt x="7282" y="17313"/>
                    <a:pt x="7215" y="17463"/>
                  </a:cubicBezTo>
                  <a:cubicBezTo>
                    <a:pt x="6998" y="17963"/>
                    <a:pt x="7098" y="18296"/>
                    <a:pt x="7465" y="18596"/>
                  </a:cubicBezTo>
                  <a:cubicBezTo>
                    <a:pt x="7732" y="18813"/>
                    <a:pt x="7898" y="19113"/>
                    <a:pt x="7948" y="19463"/>
                  </a:cubicBezTo>
                  <a:cubicBezTo>
                    <a:pt x="7965" y="19613"/>
                    <a:pt x="7982" y="19763"/>
                    <a:pt x="7982" y="19913"/>
                  </a:cubicBezTo>
                  <a:cubicBezTo>
                    <a:pt x="7965" y="20079"/>
                    <a:pt x="8065" y="20229"/>
                    <a:pt x="8215" y="20313"/>
                  </a:cubicBezTo>
                  <a:cubicBezTo>
                    <a:pt x="8548" y="20479"/>
                    <a:pt x="8881" y="20663"/>
                    <a:pt x="9215" y="20813"/>
                  </a:cubicBezTo>
                  <a:cubicBezTo>
                    <a:pt x="9431" y="20896"/>
                    <a:pt x="9648" y="20962"/>
                    <a:pt x="9864" y="21012"/>
                  </a:cubicBezTo>
                  <a:cubicBezTo>
                    <a:pt x="10181" y="21112"/>
                    <a:pt x="10514" y="21062"/>
                    <a:pt x="10798" y="21229"/>
                  </a:cubicBezTo>
                  <a:cubicBezTo>
                    <a:pt x="10814" y="21229"/>
                    <a:pt x="10848" y="21246"/>
                    <a:pt x="10864" y="21246"/>
                  </a:cubicBezTo>
                  <a:cubicBezTo>
                    <a:pt x="11114" y="21279"/>
                    <a:pt x="11381" y="21329"/>
                    <a:pt x="11631" y="21379"/>
                  </a:cubicBezTo>
                  <a:cubicBezTo>
                    <a:pt x="11831" y="21412"/>
                    <a:pt x="12064" y="21462"/>
                    <a:pt x="12281" y="21479"/>
                  </a:cubicBezTo>
                  <a:cubicBezTo>
                    <a:pt x="12664" y="21512"/>
                    <a:pt x="13047" y="21496"/>
                    <a:pt x="13347" y="21212"/>
                  </a:cubicBezTo>
                  <a:cubicBezTo>
                    <a:pt x="13414" y="21162"/>
                    <a:pt x="13497" y="21129"/>
                    <a:pt x="13580" y="21096"/>
                  </a:cubicBezTo>
                  <a:cubicBezTo>
                    <a:pt x="13730" y="21062"/>
                    <a:pt x="13897" y="21046"/>
                    <a:pt x="14047" y="21012"/>
                  </a:cubicBezTo>
                  <a:cubicBezTo>
                    <a:pt x="14280" y="20979"/>
                    <a:pt x="14530" y="20929"/>
                    <a:pt x="14763" y="20913"/>
                  </a:cubicBezTo>
                  <a:cubicBezTo>
                    <a:pt x="15080" y="20896"/>
                    <a:pt x="15363" y="20729"/>
                    <a:pt x="15513" y="20463"/>
                  </a:cubicBezTo>
                  <a:cubicBezTo>
                    <a:pt x="15563" y="20346"/>
                    <a:pt x="15696" y="20279"/>
                    <a:pt x="15830" y="20279"/>
                  </a:cubicBezTo>
                  <a:cubicBezTo>
                    <a:pt x="16146" y="20296"/>
                    <a:pt x="16463" y="20196"/>
                    <a:pt x="16713" y="20013"/>
                  </a:cubicBezTo>
                  <a:cubicBezTo>
                    <a:pt x="16796" y="19946"/>
                    <a:pt x="16879" y="19896"/>
                    <a:pt x="16963" y="19846"/>
                  </a:cubicBezTo>
                  <a:cubicBezTo>
                    <a:pt x="17113" y="19763"/>
                    <a:pt x="17279" y="19713"/>
                    <a:pt x="17379" y="19546"/>
                  </a:cubicBezTo>
                  <a:cubicBezTo>
                    <a:pt x="17379" y="19513"/>
                    <a:pt x="17429" y="19513"/>
                    <a:pt x="17463" y="19496"/>
                  </a:cubicBezTo>
                  <a:cubicBezTo>
                    <a:pt x="17663" y="19430"/>
                    <a:pt x="17863" y="19430"/>
                    <a:pt x="18046" y="19529"/>
                  </a:cubicBezTo>
                  <a:cubicBezTo>
                    <a:pt x="18179" y="19579"/>
                    <a:pt x="18329" y="19613"/>
                    <a:pt x="18479" y="19646"/>
                  </a:cubicBezTo>
                  <a:cubicBezTo>
                    <a:pt x="18829" y="19663"/>
                    <a:pt x="19162" y="19646"/>
                    <a:pt x="19512" y="19579"/>
                  </a:cubicBezTo>
                  <a:cubicBezTo>
                    <a:pt x="19979" y="19513"/>
                    <a:pt x="20412" y="19313"/>
                    <a:pt x="20779" y="19013"/>
                  </a:cubicBezTo>
                  <a:cubicBezTo>
                    <a:pt x="21045" y="18796"/>
                    <a:pt x="21362" y="18696"/>
                    <a:pt x="21695" y="18680"/>
                  </a:cubicBezTo>
                  <a:cubicBezTo>
                    <a:pt x="21928" y="18663"/>
                    <a:pt x="22162" y="18646"/>
                    <a:pt x="22378" y="18613"/>
                  </a:cubicBezTo>
                  <a:cubicBezTo>
                    <a:pt x="22545" y="18580"/>
                    <a:pt x="22711" y="18530"/>
                    <a:pt x="22861" y="18496"/>
                  </a:cubicBezTo>
                  <a:cubicBezTo>
                    <a:pt x="22911" y="18496"/>
                    <a:pt x="22961" y="18496"/>
                    <a:pt x="23011" y="18513"/>
                  </a:cubicBezTo>
                  <a:cubicBezTo>
                    <a:pt x="23311" y="18646"/>
                    <a:pt x="23628" y="18730"/>
                    <a:pt x="23944" y="18796"/>
                  </a:cubicBezTo>
                  <a:cubicBezTo>
                    <a:pt x="24544" y="18880"/>
                    <a:pt x="25144" y="18863"/>
                    <a:pt x="25727" y="18746"/>
                  </a:cubicBezTo>
                  <a:cubicBezTo>
                    <a:pt x="26077" y="18696"/>
                    <a:pt x="26411" y="18580"/>
                    <a:pt x="26744" y="18496"/>
                  </a:cubicBezTo>
                  <a:cubicBezTo>
                    <a:pt x="26977" y="18446"/>
                    <a:pt x="27210" y="18413"/>
                    <a:pt x="27427" y="18413"/>
                  </a:cubicBezTo>
                  <a:cubicBezTo>
                    <a:pt x="27727" y="18446"/>
                    <a:pt x="28027" y="18396"/>
                    <a:pt x="28293" y="18246"/>
                  </a:cubicBezTo>
                  <a:cubicBezTo>
                    <a:pt x="28777" y="17997"/>
                    <a:pt x="29243" y="17697"/>
                    <a:pt x="29527" y="17213"/>
                  </a:cubicBezTo>
                  <a:cubicBezTo>
                    <a:pt x="29577" y="17130"/>
                    <a:pt x="29660" y="17047"/>
                    <a:pt x="29627" y="16947"/>
                  </a:cubicBezTo>
                  <a:cubicBezTo>
                    <a:pt x="29627" y="16930"/>
                    <a:pt x="29627" y="16897"/>
                    <a:pt x="29643" y="16880"/>
                  </a:cubicBezTo>
                  <a:cubicBezTo>
                    <a:pt x="29693" y="16847"/>
                    <a:pt x="29726" y="16797"/>
                    <a:pt x="29743" y="16763"/>
                  </a:cubicBezTo>
                  <a:cubicBezTo>
                    <a:pt x="29943" y="16347"/>
                    <a:pt x="30043" y="15914"/>
                    <a:pt x="30043" y="15464"/>
                  </a:cubicBezTo>
                  <a:cubicBezTo>
                    <a:pt x="30060" y="15147"/>
                    <a:pt x="30043" y="14814"/>
                    <a:pt x="30043" y="14497"/>
                  </a:cubicBezTo>
                  <a:cubicBezTo>
                    <a:pt x="30043" y="14364"/>
                    <a:pt x="30060" y="14247"/>
                    <a:pt x="30093" y="14131"/>
                  </a:cubicBezTo>
                  <a:cubicBezTo>
                    <a:pt x="30326" y="13681"/>
                    <a:pt x="30276" y="13198"/>
                    <a:pt x="30310" y="12714"/>
                  </a:cubicBezTo>
                  <a:cubicBezTo>
                    <a:pt x="30310" y="12698"/>
                    <a:pt x="30293" y="12664"/>
                    <a:pt x="30276" y="12631"/>
                  </a:cubicBezTo>
                  <a:cubicBezTo>
                    <a:pt x="30260" y="12531"/>
                    <a:pt x="30243" y="12414"/>
                    <a:pt x="30226" y="12298"/>
                  </a:cubicBezTo>
                  <a:cubicBezTo>
                    <a:pt x="30226" y="12215"/>
                    <a:pt x="30226" y="12131"/>
                    <a:pt x="30210" y="12048"/>
                  </a:cubicBezTo>
                  <a:cubicBezTo>
                    <a:pt x="30110" y="11581"/>
                    <a:pt x="29943" y="11115"/>
                    <a:pt x="29726" y="10682"/>
                  </a:cubicBezTo>
                  <a:cubicBezTo>
                    <a:pt x="29643" y="10482"/>
                    <a:pt x="29510" y="10298"/>
                    <a:pt x="29410" y="10115"/>
                  </a:cubicBezTo>
                  <a:cubicBezTo>
                    <a:pt x="29377" y="10048"/>
                    <a:pt x="29360" y="9965"/>
                    <a:pt x="29343" y="9898"/>
                  </a:cubicBezTo>
                  <a:cubicBezTo>
                    <a:pt x="29327" y="9682"/>
                    <a:pt x="29327" y="9465"/>
                    <a:pt x="29310" y="9249"/>
                  </a:cubicBezTo>
                  <a:cubicBezTo>
                    <a:pt x="29293" y="8999"/>
                    <a:pt x="29210" y="8765"/>
                    <a:pt x="29060" y="8565"/>
                  </a:cubicBezTo>
                  <a:cubicBezTo>
                    <a:pt x="28793" y="8149"/>
                    <a:pt x="28443" y="7782"/>
                    <a:pt x="28060" y="7449"/>
                  </a:cubicBezTo>
                  <a:cubicBezTo>
                    <a:pt x="27960" y="7366"/>
                    <a:pt x="27860" y="7266"/>
                    <a:pt x="27744" y="7182"/>
                  </a:cubicBezTo>
                  <a:cubicBezTo>
                    <a:pt x="27610" y="7116"/>
                    <a:pt x="27527" y="6982"/>
                    <a:pt x="27494" y="6832"/>
                  </a:cubicBezTo>
                  <a:cubicBezTo>
                    <a:pt x="27444" y="6366"/>
                    <a:pt x="27210" y="5933"/>
                    <a:pt x="26877" y="5599"/>
                  </a:cubicBezTo>
                  <a:cubicBezTo>
                    <a:pt x="26727" y="5466"/>
                    <a:pt x="26561" y="5349"/>
                    <a:pt x="26411" y="5216"/>
                  </a:cubicBezTo>
                  <a:cubicBezTo>
                    <a:pt x="26294" y="5133"/>
                    <a:pt x="26177" y="5016"/>
                    <a:pt x="26211" y="4866"/>
                  </a:cubicBezTo>
                  <a:cubicBezTo>
                    <a:pt x="26244" y="4783"/>
                    <a:pt x="26227" y="4700"/>
                    <a:pt x="26161" y="4633"/>
                  </a:cubicBezTo>
                  <a:cubicBezTo>
                    <a:pt x="26044" y="4516"/>
                    <a:pt x="25911" y="4400"/>
                    <a:pt x="25777" y="4300"/>
                  </a:cubicBezTo>
                  <a:cubicBezTo>
                    <a:pt x="25461" y="4050"/>
                    <a:pt x="25111" y="3850"/>
                    <a:pt x="24728" y="3717"/>
                  </a:cubicBezTo>
                  <a:cubicBezTo>
                    <a:pt x="24594" y="3667"/>
                    <a:pt x="24494" y="3550"/>
                    <a:pt x="24494" y="3417"/>
                  </a:cubicBezTo>
                  <a:cubicBezTo>
                    <a:pt x="24478" y="3317"/>
                    <a:pt x="24428" y="3217"/>
                    <a:pt x="24361" y="3150"/>
                  </a:cubicBezTo>
                  <a:cubicBezTo>
                    <a:pt x="24261" y="3050"/>
                    <a:pt x="24161" y="2967"/>
                    <a:pt x="24078" y="2850"/>
                  </a:cubicBezTo>
                  <a:cubicBezTo>
                    <a:pt x="23928" y="2667"/>
                    <a:pt x="23695" y="2550"/>
                    <a:pt x="23445" y="2533"/>
                  </a:cubicBezTo>
                  <a:cubicBezTo>
                    <a:pt x="23311" y="2517"/>
                    <a:pt x="23195" y="2483"/>
                    <a:pt x="23061" y="2450"/>
                  </a:cubicBezTo>
                  <a:cubicBezTo>
                    <a:pt x="22878" y="2433"/>
                    <a:pt x="22728" y="2300"/>
                    <a:pt x="22678" y="2117"/>
                  </a:cubicBezTo>
                  <a:cubicBezTo>
                    <a:pt x="22578" y="1817"/>
                    <a:pt x="22328" y="1567"/>
                    <a:pt x="22012" y="1484"/>
                  </a:cubicBezTo>
                  <a:cubicBezTo>
                    <a:pt x="21512" y="1334"/>
                    <a:pt x="21062" y="1100"/>
                    <a:pt x="20629" y="817"/>
                  </a:cubicBezTo>
                  <a:cubicBezTo>
                    <a:pt x="20579" y="784"/>
                    <a:pt x="20529" y="751"/>
                    <a:pt x="20462" y="734"/>
                  </a:cubicBezTo>
                  <a:cubicBezTo>
                    <a:pt x="20229" y="684"/>
                    <a:pt x="20012" y="651"/>
                    <a:pt x="19779" y="617"/>
                  </a:cubicBezTo>
                  <a:cubicBezTo>
                    <a:pt x="19329" y="617"/>
                    <a:pt x="18879" y="551"/>
                    <a:pt x="18446" y="417"/>
                  </a:cubicBezTo>
                  <a:cubicBezTo>
                    <a:pt x="18379" y="384"/>
                    <a:pt x="18312" y="384"/>
                    <a:pt x="18262" y="384"/>
                  </a:cubicBezTo>
                  <a:cubicBezTo>
                    <a:pt x="17896" y="401"/>
                    <a:pt x="17529" y="334"/>
                    <a:pt x="17196" y="217"/>
                  </a:cubicBezTo>
                  <a:cubicBezTo>
                    <a:pt x="17129" y="201"/>
                    <a:pt x="17063" y="184"/>
                    <a:pt x="16979" y="184"/>
                  </a:cubicBezTo>
                  <a:lnTo>
                    <a:pt x="16363" y="184"/>
                  </a:lnTo>
                  <a:cubicBezTo>
                    <a:pt x="16180" y="167"/>
                    <a:pt x="15996" y="217"/>
                    <a:pt x="15846" y="317"/>
                  </a:cubicBezTo>
                  <a:cubicBezTo>
                    <a:pt x="15630" y="517"/>
                    <a:pt x="15363" y="634"/>
                    <a:pt x="15063" y="667"/>
                  </a:cubicBezTo>
                  <a:cubicBezTo>
                    <a:pt x="14663" y="751"/>
                    <a:pt x="14263" y="634"/>
                    <a:pt x="13963" y="367"/>
                  </a:cubicBezTo>
                  <a:cubicBezTo>
                    <a:pt x="13914" y="317"/>
                    <a:pt x="13830" y="284"/>
                    <a:pt x="13747" y="267"/>
                  </a:cubicBezTo>
                  <a:cubicBezTo>
                    <a:pt x="13514" y="251"/>
                    <a:pt x="13280" y="267"/>
                    <a:pt x="13047" y="301"/>
                  </a:cubicBezTo>
                  <a:cubicBezTo>
                    <a:pt x="12680" y="367"/>
                    <a:pt x="12331" y="451"/>
                    <a:pt x="11981" y="567"/>
                  </a:cubicBezTo>
                  <a:cubicBezTo>
                    <a:pt x="11531" y="734"/>
                    <a:pt x="11064" y="817"/>
                    <a:pt x="10581" y="801"/>
                  </a:cubicBezTo>
                  <a:close/>
                  <a:moveTo>
                    <a:pt x="17979" y="21329"/>
                  </a:moveTo>
                  <a:cubicBezTo>
                    <a:pt x="18096" y="21546"/>
                    <a:pt x="18312" y="21679"/>
                    <a:pt x="18546" y="21696"/>
                  </a:cubicBezTo>
                  <a:cubicBezTo>
                    <a:pt x="18829" y="21696"/>
                    <a:pt x="19112" y="21696"/>
                    <a:pt x="19396" y="21729"/>
                  </a:cubicBezTo>
                  <a:cubicBezTo>
                    <a:pt x="19729" y="21762"/>
                    <a:pt x="20062" y="21746"/>
                    <a:pt x="20395" y="21779"/>
                  </a:cubicBezTo>
                  <a:cubicBezTo>
                    <a:pt x="20712" y="21829"/>
                    <a:pt x="21012" y="21896"/>
                    <a:pt x="21312" y="21962"/>
                  </a:cubicBezTo>
                  <a:cubicBezTo>
                    <a:pt x="21495" y="21996"/>
                    <a:pt x="21678" y="22029"/>
                    <a:pt x="21862" y="22046"/>
                  </a:cubicBezTo>
                  <a:cubicBezTo>
                    <a:pt x="22228" y="22062"/>
                    <a:pt x="22595" y="22012"/>
                    <a:pt x="22945" y="21879"/>
                  </a:cubicBezTo>
                  <a:cubicBezTo>
                    <a:pt x="23461" y="21679"/>
                    <a:pt x="23978" y="21462"/>
                    <a:pt x="24478" y="21246"/>
                  </a:cubicBezTo>
                  <a:cubicBezTo>
                    <a:pt x="24694" y="21162"/>
                    <a:pt x="24911" y="21046"/>
                    <a:pt x="25128" y="20946"/>
                  </a:cubicBezTo>
                  <a:cubicBezTo>
                    <a:pt x="25178" y="20913"/>
                    <a:pt x="25244" y="20863"/>
                    <a:pt x="25294" y="20829"/>
                  </a:cubicBezTo>
                  <a:cubicBezTo>
                    <a:pt x="25078" y="20846"/>
                    <a:pt x="24861" y="20813"/>
                    <a:pt x="24661" y="20746"/>
                  </a:cubicBezTo>
                  <a:cubicBezTo>
                    <a:pt x="24944" y="20679"/>
                    <a:pt x="25161" y="20629"/>
                    <a:pt x="25394" y="20596"/>
                  </a:cubicBezTo>
                  <a:cubicBezTo>
                    <a:pt x="25811" y="20546"/>
                    <a:pt x="26061" y="20263"/>
                    <a:pt x="26261" y="19896"/>
                  </a:cubicBezTo>
                  <a:cubicBezTo>
                    <a:pt x="25877" y="19996"/>
                    <a:pt x="25461" y="20029"/>
                    <a:pt x="25061" y="19963"/>
                  </a:cubicBezTo>
                  <a:cubicBezTo>
                    <a:pt x="25128" y="19929"/>
                    <a:pt x="25211" y="19896"/>
                    <a:pt x="25294" y="19879"/>
                  </a:cubicBezTo>
                  <a:lnTo>
                    <a:pt x="26327" y="19679"/>
                  </a:lnTo>
                  <a:cubicBezTo>
                    <a:pt x="26377" y="19663"/>
                    <a:pt x="26427" y="19646"/>
                    <a:pt x="26461" y="19596"/>
                  </a:cubicBezTo>
                  <a:cubicBezTo>
                    <a:pt x="26511" y="19513"/>
                    <a:pt x="26561" y="19413"/>
                    <a:pt x="26594" y="19313"/>
                  </a:cubicBezTo>
                  <a:cubicBezTo>
                    <a:pt x="25927" y="19480"/>
                    <a:pt x="25627" y="19480"/>
                    <a:pt x="25328" y="19313"/>
                  </a:cubicBezTo>
                  <a:lnTo>
                    <a:pt x="25661" y="19246"/>
                  </a:lnTo>
                  <a:cubicBezTo>
                    <a:pt x="25927" y="19196"/>
                    <a:pt x="26194" y="19146"/>
                    <a:pt x="26461" y="19096"/>
                  </a:cubicBezTo>
                  <a:cubicBezTo>
                    <a:pt x="26694" y="19063"/>
                    <a:pt x="26777" y="18896"/>
                    <a:pt x="26860" y="18680"/>
                  </a:cubicBezTo>
                  <a:lnTo>
                    <a:pt x="26761" y="18696"/>
                  </a:lnTo>
                  <a:cubicBezTo>
                    <a:pt x="26461" y="18780"/>
                    <a:pt x="26161" y="18880"/>
                    <a:pt x="25861" y="18946"/>
                  </a:cubicBezTo>
                  <a:cubicBezTo>
                    <a:pt x="25577" y="18996"/>
                    <a:pt x="25294" y="19030"/>
                    <a:pt x="25011" y="19046"/>
                  </a:cubicBezTo>
                  <a:cubicBezTo>
                    <a:pt x="24361" y="19113"/>
                    <a:pt x="23728" y="19030"/>
                    <a:pt x="23128" y="18796"/>
                  </a:cubicBezTo>
                  <a:cubicBezTo>
                    <a:pt x="22978" y="18730"/>
                    <a:pt x="22811" y="18730"/>
                    <a:pt x="22661" y="18780"/>
                  </a:cubicBezTo>
                  <a:cubicBezTo>
                    <a:pt x="22345" y="18863"/>
                    <a:pt x="22012" y="18913"/>
                    <a:pt x="21695" y="18896"/>
                  </a:cubicBezTo>
                  <a:cubicBezTo>
                    <a:pt x="21412" y="18913"/>
                    <a:pt x="21128" y="19030"/>
                    <a:pt x="20929" y="19196"/>
                  </a:cubicBezTo>
                  <a:cubicBezTo>
                    <a:pt x="20679" y="19396"/>
                    <a:pt x="20412" y="19546"/>
                    <a:pt x="20129" y="19679"/>
                  </a:cubicBezTo>
                  <a:cubicBezTo>
                    <a:pt x="20029" y="19713"/>
                    <a:pt x="19929" y="19746"/>
                    <a:pt x="19845" y="19763"/>
                  </a:cubicBezTo>
                  <a:cubicBezTo>
                    <a:pt x="19646" y="19796"/>
                    <a:pt x="19462" y="19813"/>
                    <a:pt x="19262" y="19846"/>
                  </a:cubicBezTo>
                  <a:cubicBezTo>
                    <a:pt x="18846" y="19929"/>
                    <a:pt x="18429" y="19896"/>
                    <a:pt x="18046" y="19713"/>
                  </a:cubicBezTo>
                  <a:cubicBezTo>
                    <a:pt x="17963" y="19679"/>
                    <a:pt x="17863" y="19646"/>
                    <a:pt x="17779" y="19629"/>
                  </a:cubicBezTo>
                  <a:cubicBezTo>
                    <a:pt x="17579" y="19563"/>
                    <a:pt x="17413" y="19779"/>
                    <a:pt x="17513" y="19946"/>
                  </a:cubicBezTo>
                  <a:cubicBezTo>
                    <a:pt x="17529" y="20013"/>
                    <a:pt x="17563" y="20079"/>
                    <a:pt x="17596" y="20129"/>
                  </a:cubicBezTo>
                  <a:cubicBezTo>
                    <a:pt x="18079" y="20213"/>
                    <a:pt x="18546" y="20179"/>
                    <a:pt x="18996" y="20263"/>
                  </a:cubicBezTo>
                  <a:cubicBezTo>
                    <a:pt x="18612" y="20479"/>
                    <a:pt x="18213" y="20413"/>
                    <a:pt x="17796" y="20346"/>
                  </a:cubicBezTo>
                  <a:cubicBezTo>
                    <a:pt x="17913" y="20629"/>
                    <a:pt x="18096" y="20763"/>
                    <a:pt x="18396" y="20696"/>
                  </a:cubicBezTo>
                  <a:cubicBezTo>
                    <a:pt x="18546" y="20663"/>
                    <a:pt x="18729" y="20679"/>
                    <a:pt x="18862" y="20763"/>
                  </a:cubicBezTo>
                  <a:cubicBezTo>
                    <a:pt x="18729" y="20796"/>
                    <a:pt x="18579" y="20829"/>
                    <a:pt x="18429" y="20863"/>
                  </a:cubicBezTo>
                  <a:cubicBezTo>
                    <a:pt x="18279" y="20863"/>
                    <a:pt x="18129" y="20863"/>
                    <a:pt x="17979" y="20863"/>
                  </a:cubicBezTo>
                  <a:cubicBezTo>
                    <a:pt x="17979" y="20946"/>
                    <a:pt x="18013" y="21029"/>
                    <a:pt x="18013" y="21112"/>
                  </a:cubicBezTo>
                  <a:cubicBezTo>
                    <a:pt x="18262" y="21229"/>
                    <a:pt x="18562" y="21129"/>
                    <a:pt x="18829" y="21296"/>
                  </a:cubicBezTo>
                  <a:cubicBezTo>
                    <a:pt x="18529" y="21379"/>
                    <a:pt x="18279" y="21462"/>
                    <a:pt x="17979" y="21329"/>
                  </a:cubicBezTo>
                  <a:close/>
                  <a:moveTo>
                    <a:pt x="21778" y="22312"/>
                  </a:moveTo>
                  <a:cubicBezTo>
                    <a:pt x="21162" y="22196"/>
                    <a:pt x="20529" y="21962"/>
                    <a:pt x="19845" y="22012"/>
                  </a:cubicBezTo>
                  <a:cubicBezTo>
                    <a:pt x="19895" y="22096"/>
                    <a:pt x="19962" y="22162"/>
                    <a:pt x="20029" y="22246"/>
                  </a:cubicBezTo>
                  <a:cubicBezTo>
                    <a:pt x="20145" y="22346"/>
                    <a:pt x="20262" y="22462"/>
                    <a:pt x="20395" y="22579"/>
                  </a:cubicBezTo>
                  <a:cubicBezTo>
                    <a:pt x="20562" y="22729"/>
                    <a:pt x="20762" y="22862"/>
                    <a:pt x="20979" y="22945"/>
                  </a:cubicBezTo>
                  <a:cubicBezTo>
                    <a:pt x="21079" y="23012"/>
                    <a:pt x="21212" y="22995"/>
                    <a:pt x="21295" y="22912"/>
                  </a:cubicBezTo>
                  <a:cubicBezTo>
                    <a:pt x="21495" y="22729"/>
                    <a:pt x="21662" y="22529"/>
                    <a:pt x="21778" y="22312"/>
                  </a:cubicBezTo>
                  <a:close/>
                  <a:moveTo>
                    <a:pt x="31076" y="16747"/>
                  </a:moveTo>
                  <a:lnTo>
                    <a:pt x="30126" y="16480"/>
                  </a:lnTo>
                  <a:lnTo>
                    <a:pt x="29943" y="16930"/>
                  </a:lnTo>
                  <a:lnTo>
                    <a:pt x="30810" y="17280"/>
                  </a:lnTo>
                  <a:close/>
                  <a:moveTo>
                    <a:pt x="31093" y="13414"/>
                  </a:moveTo>
                  <a:cubicBezTo>
                    <a:pt x="31126" y="13114"/>
                    <a:pt x="31143" y="12831"/>
                    <a:pt x="31176" y="12531"/>
                  </a:cubicBezTo>
                  <a:lnTo>
                    <a:pt x="30543" y="12681"/>
                  </a:lnTo>
                  <a:lnTo>
                    <a:pt x="30543" y="13464"/>
                  </a:lnTo>
                  <a:close/>
                  <a:moveTo>
                    <a:pt x="30276" y="15031"/>
                  </a:moveTo>
                  <a:lnTo>
                    <a:pt x="30993" y="15081"/>
                  </a:lnTo>
                  <a:cubicBezTo>
                    <a:pt x="30976" y="14831"/>
                    <a:pt x="30960" y="14597"/>
                    <a:pt x="30960" y="14381"/>
                  </a:cubicBezTo>
                  <a:lnTo>
                    <a:pt x="30276" y="14347"/>
                  </a:lnTo>
                  <a:close/>
                  <a:moveTo>
                    <a:pt x="31109" y="15880"/>
                  </a:moveTo>
                  <a:cubicBezTo>
                    <a:pt x="30960" y="16014"/>
                    <a:pt x="30826" y="15964"/>
                    <a:pt x="30676" y="15930"/>
                  </a:cubicBezTo>
                  <a:cubicBezTo>
                    <a:pt x="30526" y="15897"/>
                    <a:pt x="30393" y="15864"/>
                    <a:pt x="30243" y="15830"/>
                  </a:cubicBezTo>
                  <a:cubicBezTo>
                    <a:pt x="30210" y="15997"/>
                    <a:pt x="30193" y="16130"/>
                    <a:pt x="30160" y="16297"/>
                  </a:cubicBezTo>
                  <a:lnTo>
                    <a:pt x="31109" y="16464"/>
                  </a:lnTo>
                  <a:close/>
                  <a:moveTo>
                    <a:pt x="30326" y="17930"/>
                  </a:moveTo>
                  <a:cubicBezTo>
                    <a:pt x="30426" y="17763"/>
                    <a:pt x="30526" y="17613"/>
                    <a:pt x="30610" y="17463"/>
                  </a:cubicBezTo>
                  <a:lnTo>
                    <a:pt x="29876" y="17097"/>
                  </a:lnTo>
                  <a:lnTo>
                    <a:pt x="29593" y="17547"/>
                  </a:lnTo>
                  <a:close/>
                  <a:moveTo>
                    <a:pt x="3566" y="16830"/>
                  </a:moveTo>
                  <a:lnTo>
                    <a:pt x="3249" y="16247"/>
                  </a:lnTo>
                  <a:cubicBezTo>
                    <a:pt x="3249" y="16230"/>
                    <a:pt x="3233" y="16230"/>
                    <a:pt x="3233" y="16214"/>
                  </a:cubicBezTo>
                  <a:cubicBezTo>
                    <a:pt x="2999" y="15997"/>
                    <a:pt x="2699" y="15880"/>
                    <a:pt x="2400" y="15847"/>
                  </a:cubicBezTo>
                  <a:lnTo>
                    <a:pt x="2400" y="15897"/>
                  </a:lnTo>
                  <a:cubicBezTo>
                    <a:pt x="2616" y="16230"/>
                    <a:pt x="2899" y="16514"/>
                    <a:pt x="3216" y="16763"/>
                  </a:cubicBezTo>
                  <a:cubicBezTo>
                    <a:pt x="3316" y="16847"/>
                    <a:pt x="3449" y="16863"/>
                    <a:pt x="3566" y="16830"/>
                  </a:cubicBezTo>
                  <a:close/>
                  <a:moveTo>
                    <a:pt x="29527" y="9115"/>
                  </a:moveTo>
                  <a:cubicBezTo>
                    <a:pt x="29577" y="9399"/>
                    <a:pt x="29493" y="9665"/>
                    <a:pt x="29577" y="9932"/>
                  </a:cubicBezTo>
                  <a:lnTo>
                    <a:pt x="30143" y="9798"/>
                  </a:lnTo>
                  <a:lnTo>
                    <a:pt x="29976" y="8982"/>
                  </a:lnTo>
                  <a:close/>
                  <a:moveTo>
                    <a:pt x="31109" y="11715"/>
                  </a:moveTo>
                  <a:lnTo>
                    <a:pt x="30410" y="11915"/>
                  </a:lnTo>
                  <a:cubicBezTo>
                    <a:pt x="30460" y="12098"/>
                    <a:pt x="30493" y="12265"/>
                    <a:pt x="30543" y="12448"/>
                  </a:cubicBezTo>
                  <a:lnTo>
                    <a:pt x="31159" y="12348"/>
                  </a:lnTo>
                  <a:cubicBezTo>
                    <a:pt x="31143" y="12131"/>
                    <a:pt x="31126" y="11931"/>
                    <a:pt x="31109" y="11715"/>
                  </a:cubicBezTo>
                  <a:close/>
                  <a:moveTo>
                    <a:pt x="28377" y="6566"/>
                  </a:moveTo>
                  <a:lnTo>
                    <a:pt x="27794" y="6882"/>
                  </a:lnTo>
                  <a:cubicBezTo>
                    <a:pt x="27910" y="7016"/>
                    <a:pt x="28010" y="7132"/>
                    <a:pt x="28127" y="7232"/>
                  </a:cubicBezTo>
                  <a:cubicBezTo>
                    <a:pt x="28160" y="7266"/>
                    <a:pt x="28210" y="7282"/>
                    <a:pt x="28260" y="7266"/>
                  </a:cubicBezTo>
                  <a:cubicBezTo>
                    <a:pt x="28427" y="7216"/>
                    <a:pt x="28610" y="7149"/>
                    <a:pt x="28777" y="7099"/>
                  </a:cubicBezTo>
                  <a:close/>
                  <a:moveTo>
                    <a:pt x="30210" y="11248"/>
                  </a:moveTo>
                  <a:lnTo>
                    <a:pt x="30376" y="11698"/>
                  </a:lnTo>
                  <a:lnTo>
                    <a:pt x="31060" y="11515"/>
                  </a:lnTo>
                  <a:cubicBezTo>
                    <a:pt x="31010" y="11331"/>
                    <a:pt x="30960" y="11165"/>
                    <a:pt x="30926" y="10981"/>
                  </a:cubicBezTo>
                  <a:close/>
                  <a:moveTo>
                    <a:pt x="29227" y="8399"/>
                  </a:moveTo>
                  <a:cubicBezTo>
                    <a:pt x="29443" y="8382"/>
                    <a:pt x="29660" y="8315"/>
                    <a:pt x="29860" y="8215"/>
                  </a:cubicBezTo>
                  <a:cubicBezTo>
                    <a:pt x="29743" y="8016"/>
                    <a:pt x="29577" y="7849"/>
                    <a:pt x="29393" y="7716"/>
                  </a:cubicBezTo>
                  <a:lnTo>
                    <a:pt x="28943" y="8032"/>
                  </a:lnTo>
                  <a:close/>
                  <a:moveTo>
                    <a:pt x="29510" y="17713"/>
                  </a:moveTo>
                  <a:lnTo>
                    <a:pt x="29210" y="17980"/>
                  </a:lnTo>
                  <a:lnTo>
                    <a:pt x="29676" y="18430"/>
                  </a:lnTo>
                  <a:cubicBezTo>
                    <a:pt x="29876" y="18380"/>
                    <a:pt x="30043" y="18263"/>
                    <a:pt x="30160" y="18113"/>
                  </a:cubicBezTo>
                  <a:close/>
                  <a:moveTo>
                    <a:pt x="26611" y="19846"/>
                  </a:moveTo>
                  <a:cubicBezTo>
                    <a:pt x="26794" y="20046"/>
                    <a:pt x="26944" y="20213"/>
                    <a:pt x="27127" y="20413"/>
                  </a:cubicBezTo>
                  <a:lnTo>
                    <a:pt x="27394" y="20013"/>
                  </a:lnTo>
                  <a:lnTo>
                    <a:pt x="26761" y="19446"/>
                  </a:lnTo>
                  <a:cubicBezTo>
                    <a:pt x="26727" y="19596"/>
                    <a:pt x="26661" y="19713"/>
                    <a:pt x="26611" y="19846"/>
                  </a:cubicBezTo>
                  <a:close/>
                  <a:moveTo>
                    <a:pt x="3466" y="16347"/>
                  </a:moveTo>
                  <a:cubicBezTo>
                    <a:pt x="3549" y="16514"/>
                    <a:pt x="3683" y="16680"/>
                    <a:pt x="3833" y="16813"/>
                  </a:cubicBezTo>
                  <a:cubicBezTo>
                    <a:pt x="3866" y="16847"/>
                    <a:pt x="3899" y="16847"/>
                    <a:pt x="3933" y="16847"/>
                  </a:cubicBezTo>
                  <a:cubicBezTo>
                    <a:pt x="4132" y="16830"/>
                    <a:pt x="4349" y="16797"/>
                    <a:pt x="4549" y="16780"/>
                  </a:cubicBezTo>
                  <a:cubicBezTo>
                    <a:pt x="4516" y="16663"/>
                    <a:pt x="4482" y="16564"/>
                    <a:pt x="4432" y="16480"/>
                  </a:cubicBezTo>
                  <a:close/>
                  <a:moveTo>
                    <a:pt x="27594" y="6266"/>
                  </a:moveTo>
                  <a:lnTo>
                    <a:pt x="27744" y="6682"/>
                  </a:lnTo>
                  <a:lnTo>
                    <a:pt x="28377" y="6416"/>
                  </a:lnTo>
                  <a:cubicBezTo>
                    <a:pt x="28310" y="6249"/>
                    <a:pt x="28343" y="6066"/>
                    <a:pt x="28194" y="5933"/>
                  </a:cubicBezTo>
                  <a:close/>
                  <a:moveTo>
                    <a:pt x="27060" y="18763"/>
                  </a:moveTo>
                  <a:cubicBezTo>
                    <a:pt x="26994" y="18913"/>
                    <a:pt x="26944" y="19013"/>
                    <a:pt x="26910" y="19113"/>
                  </a:cubicBezTo>
                  <a:cubicBezTo>
                    <a:pt x="26894" y="19163"/>
                    <a:pt x="26910" y="19213"/>
                    <a:pt x="26927" y="19263"/>
                  </a:cubicBezTo>
                  <a:cubicBezTo>
                    <a:pt x="27110" y="19446"/>
                    <a:pt x="27294" y="19613"/>
                    <a:pt x="27477" y="19796"/>
                  </a:cubicBezTo>
                  <a:cubicBezTo>
                    <a:pt x="27644" y="19546"/>
                    <a:pt x="27644" y="19546"/>
                    <a:pt x="27477" y="19346"/>
                  </a:cubicBezTo>
                  <a:cubicBezTo>
                    <a:pt x="27394" y="19196"/>
                    <a:pt x="27294" y="19046"/>
                    <a:pt x="27194" y="18930"/>
                  </a:cubicBezTo>
                  <a:cubicBezTo>
                    <a:pt x="27144" y="18863"/>
                    <a:pt x="27110" y="18813"/>
                    <a:pt x="27060" y="18763"/>
                  </a:cubicBezTo>
                  <a:close/>
                  <a:moveTo>
                    <a:pt x="29060" y="18096"/>
                  </a:moveTo>
                  <a:lnTo>
                    <a:pt x="28410" y="18430"/>
                  </a:lnTo>
                  <a:lnTo>
                    <a:pt x="28577" y="18646"/>
                  </a:lnTo>
                  <a:lnTo>
                    <a:pt x="29460" y="18513"/>
                  </a:lnTo>
                  <a:close/>
                  <a:moveTo>
                    <a:pt x="28127" y="5783"/>
                  </a:moveTo>
                  <a:lnTo>
                    <a:pt x="27627" y="5383"/>
                  </a:lnTo>
                  <a:lnTo>
                    <a:pt x="27277" y="5716"/>
                  </a:lnTo>
                  <a:lnTo>
                    <a:pt x="27510" y="6116"/>
                  </a:lnTo>
                  <a:close/>
                  <a:moveTo>
                    <a:pt x="30276" y="15630"/>
                  </a:moveTo>
                  <a:lnTo>
                    <a:pt x="31109" y="15764"/>
                  </a:lnTo>
                  <a:cubicBezTo>
                    <a:pt x="31076" y="15597"/>
                    <a:pt x="31060" y="15464"/>
                    <a:pt x="31043" y="15330"/>
                  </a:cubicBezTo>
                  <a:lnTo>
                    <a:pt x="30276" y="15280"/>
                  </a:lnTo>
                  <a:close/>
                  <a:moveTo>
                    <a:pt x="28793" y="7849"/>
                  </a:moveTo>
                  <a:lnTo>
                    <a:pt x="29327" y="7616"/>
                  </a:lnTo>
                  <a:lnTo>
                    <a:pt x="28943" y="7232"/>
                  </a:lnTo>
                  <a:lnTo>
                    <a:pt x="28377" y="7449"/>
                  </a:lnTo>
                  <a:close/>
                  <a:moveTo>
                    <a:pt x="26194" y="20396"/>
                  </a:moveTo>
                  <a:lnTo>
                    <a:pt x="26677" y="20863"/>
                  </a:lnTo>
                  <a:lnTo>
                    <a:pt x="26960" y="20579"/>
                  </a:lnTo>
                  <a:lnTo>
                    <a:pt x="26494" y="20013"/>
                  </a:lnTo>
                  <a:close/>
                  <a:moveTo>
                    <a:pt x="15796" y="21379"/>
                  </a:moveTo>
                  <a:lnTo>
                    <a:pt x="15480" y="20929"/>
                  </a:lnTo>
                  <a:lnTo>
                    <a:pt x="15013" y="21129"/>
                  </a:lnTo>
                  <a:lnTo>
                    <a:pt x="15330" y="21596"/>
                  </a:lnTo>
                  <a:cubicBezTo>
                    <a:pt x="15513" y="21596"/>
                    <a:pt x="15680" y="21512"/>
                    <a:pt x="15796" y="21379"/>
                  </a:cubicBezTo>
                  <a:close/>
                  <a:moveTo>
                    <a:pt x="25644" y="20879"/>
                  </a:moveTo>
                  <a:lnTo>
                    <a:pt x="26061" y="21279"/>
                  </a:lnTo>
                  <a:lnTo>
                    <a:pt x="26477" y="21062"/>
                  </a:lnTo>
                  <a:lnTo>
                    <a:pt x="26061" y="20563"/>
                  </a:lnTo>
                  <a:close/>
                  <a:moveTo>
                    <a:pt x="15996" y="21229"/>
                  </a:moveTo>
                  <a:cubicBezTo>
                    <a:pt x="16096" y="21062"/>
                    <a:pt x="16196" y="20929"/>
                    <a:pt x="16280" y="20813"/>
                  </a:cubicBezTo>
                  <a:lnTo>
                    <a:pt x="16046" y="20479"/>
                  </a:lnTo>
                  <a:lnTo>
                    <a:pt x="15746" y="20496"/>
                  </a:lnTo>
                  <a:lnTo>
                    <a:pt x="15596" y="20746"/>
                  </a:lnTo>
                  <a:close/>
                  <a:moveTo>
                    <a:pt x="30393" y="14131"/>
                  </a:moveTo>
                  <a:lnTo>
                    <a:pt x="31010" y="14197"/>
                  </a:lnTo>
                  <a:cubicBezTo>
                    <a:pt x="31043" y="14014"/>
                    <a:pt x="31060" y="13847"/>
                    <a:pt x="31093" y="13664"/>
                  </a:cubicBezTo>
                  <a:lnTo>
                    <a:pt x="30493" y="13714"/>
                  </a:lnTo>
                  <a:cubicBezTo>
                    <a:pt x="30460" y="13847"/>
                    <a:pt x="30426" y="13981"/>
                    <a:pt x="30376" y="14131"/>
                  </a:cubicBezTo>
                  <a:close/>
                  <a:moveTo>
                    <a:pt x="29693" y="10098"/>
                  </a:moveTo>
                  <a:lnTo>
                    <a:pt x="29910" y="10515"/>
                  </a:lnTo>
                  <a:lnTo>
                    <a:pt x="30510" y="10365"/>
                  </a:lnTo>
                  <a:lnTo>
                    <a:pt x="30260" y="9948"/>
                  </a:lnTo>
                  <a:close/>
                  <a:moveTo>
                    <a:pt x="11381" y="21912"/>
                  </a:moveTo>
                  <a:cubicBezTo>
                    <a:pt x="11347" y="21796"/>
                    <a:pt x="11314" y="21696"/>
                    <a:pt x="11264" y="21629"/>
                  </a:cubicBezTo>
                  <a:cubicBezTo>
                    <a:pt x="11231" y="21579"/>
                    <a:pt x="11197" y="21546"/>
                    <a:pt x="11147" y="21546"/>
                  </a:cubicBezTo>
                  <a:cubicBezTo>
                    <a:pt x="10914" y="21479"/>
                    <a:pt x="10681" y="21429"/>
                    <a:pt x="10398" y="21362"/>
                  </a:cubicBezTo>
                  <a:cubicBezTo>
                    <a:pt x="10498" y="21512"/>
                    <a:pt x="10564" y="21696"/>
                    <a:pt x="10681" y="21779"/>
                  </a:cubicBezTo>
                  <a:cubicBezTo>
                    <a:pt x="10898" y="21896"/>
                    <a:pt x="11147" y="21946"/>
                    <a:pt x="11381" y="21912"/>
                  </a:cubicBezTo>
                  <a:close/>
                  <a:moveTo>
                    <a:pt x="6382" y="16464"/>
                  </a:moveTo>
                  <a:lnTo>
                    <a:pt x="5599" y="16464"/>
                  </a:lnTo>
                  <a:cubicBezTo>
                    <a:pt x="5665" y="16747"/>
                    <a:pt x="5749" y="16813"/>
                    <a:pt x="5965" y="16813"/>
                  </a:cubicBezTo>
                  <a:cubicBezTo>
                    <a:pt x="6032" y="16813"/>
                    <a:pt x="6115" y="16830"/>
                    <a:pt x="6182" y="16830"/>
                  </a:cubicBezTo>
                  <a:lnTo>
                    <a:pt x="6449" y="16847"/>
                  </a:lnTo>
                  <a:cubicBezTo>
                    <a:pt x="6415" y="16713"/>
                    <a:pt x="6399" y="16597"/>
                    <a:pt x="6382" y="16464"/>
                  </a:cubicBezTo>
                  <a:close/>
                  <a:moveTo>
                    <a:pt x="8865" y="20896"/>
                  </a:moveTo>
                  <a:cubicBezTo>
                    <a:pt x="9031" y="21112"/>
                    <a:pt x="9265" y="21262"/>
                    <a:pt x="9531" y="21362"/>
                  </a:cubicBezTo>
                  <a:cubicBezTo>
                    <a:pt x="9798" y="21462"/>
                    <a:pt x="10064" y="21546"/>
                    <a:pt x="10331" y="21629"/>
                  </a:cubicBezTo>
                  <a:cubicBezTo>
                    <a:pt x="10298" y="21396"/>
                    <a:pt x="10098" y="21229"/>
                    <a:pt x="9864" y="21246"/>
                  </a:cubicBezTo>
                  <a:cubicBezTo>
                    <a:pt x="9764" y="21229"/>
                    <a:pt x="9681" y="21212"/>
                    <a:pt x="9598" y="21179"/>
                  </a:cubicBezTo>
                  <a:cubicBezTo>
                    <a:pt x="9331" y="21096"/>
                    <a:pt x="9098" y="20996"/>
                    <a:pt x="8848" y="20896"/>
                  </a:cubicBezTo>
                  <a:close/>
                  <a:moveTo>
                    <a:pt x="7232" y="16897"/>
                  </a:moveTo>
                  <a:cubicBezTo>
                    <a:pt x="7132" y="16713"/>
                    <a:pt x="7032" y="16530"/>
                    <a:pt x="6932" y="16330"/>
                  </a:cubicBezTo>
                  <a:lnTo>
                    <a:pt x="6532" y="16447"/>
                  </a:lnTo>
                  <a:cubicBezTo>
                    <a:pt x="6615" y="16614"/>
                    <a:pt x="6665" y="16780"/>
                    <a:pt x="6782" y="16863"/>
                  </a:cubicBezTo>
                  <a:cubicBezTo>
                    <a:pt x="6915" y="16947"/>
                    <a:pt x="7082" y="16963"/>
                    <a:pt x="7215" y="16897"/>
                  </a:cubicBezTo>
                  <a:close/>
                  <a:moveTo>
                    <a:pt x="30026" y="8849"/>
                  </a:moveTo>
                  <a:cubicBezTo>
                    <a:pt x="29976" y="8682"/>
                    <a:pt x="30026" y="8515"/>
                    <a:pt x="29910" y="8399"/>
                  </a:cubicBezTo>
                  <a:lnTo>
                    <a:pt x="29327" y="8549"/>
                  </a:lnTo>
                  <a:cubicBezTo>
                    <a:pt x="29393" y="8682"/>
                    <a:pt x="29460" y="8799"/>
                    <a:pt x="29510" y="8932"/>
                  </a:cubicBezTo>
                  <a:close/>
                  <a:moveTo>
                    <a:pt x="5349" y="16447"/>
                  </a:moveTo>
                  <a:cubicBezTo>
                    <a:pt x="5116" y="16480"/>
                    <a:pt x="4899" y="16397"/>
                    <a:pt x="4666" y="16464"/>
                  </a:cubicBezTo>
                  <a:cubicBezTo>
                    <a:pt x="4716" y="16564"/>
                    <a:pt x="4749" y="16647"/>
                    <a:pt x="4782" y="16713"/>
                  </a:cubicBezTo>
                  <a:cubicBezTo>
                    <a:pt x="4816" y="16747"/>
                    <a:pt x="4866" y="16797"/>
                    <a:pt x="4899" y="16797"/>
                  </a:cubicBezTo>
                  <a:cubicBezTo>
                    <a:pt x="5099" y="16830"/>
                    <a:pt x="5299" y="16830"/>
                    <a:pt x="5499" y="16797"/>
                  </a:cubicBezTo>
                  <a:close/>
                  <a:moveTo>
                    <a:pt x="25328" y="3283"/>
                  </a:moveTo>
                  <a:cubicBezTo>
                    <a:pt x="25061" y="3050"/>
                    <a:pt x="24744" y="2983"/>
                    <a:pt x="24444" y="2883"/>
                  </a:cubicBezTo>
                  <a:cubicBezTo>
                    <a:pt x="24594" y="3050"/>
                    <a:pt x="24694" y="3250"/>
                    <a:pt x="24744" y="3467"/>
                  </a:cubicBezTo>
                  <a:cubicBezTo>
                    <a:pt x="24744" y="3533"/>
                    <a:pt x="24844" y="3533"/>
                    <a:pt x="24911" y="3500"/>
                  </a:cubicBezTo>
                  <a:cubicBezTo>
                    <a:pt x="25028" y="3417"/>
                    <a:pt x="25161" y="3367"/>
                    <a:pt x="25328" y="3283"/>
                  </a:cubicBezTo>
                  <a:close/>
                  <a:moveTo>
                    <a:pt x="30626" y="10498"/>
                  </a:moveTo>
                  <a:cubicBezTo>
                    <a:pt x="30493" y="10565"/>
                    <a:pt x="30410" y="10615"/>
                    <a:pt x="30310" y="10648"/>
                  </a:cubicBezTo>
                  <a:cubicBezTo>
                    <a:pt x="30193" y="10698"/>
                    <a:pt x="30093" y="10715"/>
                    <a:pt x="29993" y="10748"/>
                  </a:cubicBezTo>
                  <a:lnTo>
                    <a:pt x="30126" y="11015"/>
                  </a:lnTo>
                  <a:lnTo>
                    <a:pt x="30810" y="10798"/>
                  </a:lnTo>
                  <a:close/>
                  <a:moveTo>
                    <a:pt x="16430" y="20629"/>
                  </a:moveTo>
                  <a:lnTo>
                    <a:pt x="17146" y="20329"/>
                  </a:lnTo>
                  <a:cubicBezTo>
                    <a:pt x="17096" y="20246"/>
                    <a:pt x="17063" y="20163"/>
                    <a:pt x="17013" y="20063"/>
                  </a:cubicBezTo>
                  <a:lnTo>
                    <a:pt x="16296" y="20429"/>
                  </a:lnTo>
                  <a:close/>
                  <a:moveTo>
                    <a:pt x="25511" y="20996"/>
                  </a:moveTo>
                  <a:cubicBezTo>
                    <a:pt x="25427" y="21029"/>
                    <a:pt x="25361" y="21079"/>
                    <a:pt x="25294" y="21112"/>
                  </a:cubicBezTo>
                  <a:cubicBezTo>
                    <a:pt x="25228" y="21162"/>
                    <a:pt x="25161" y="21196"/>
                    <a:pt x="25094" y="21246"/>
                  </a:cubicBezTo>
                  <a:cubicBezTo>
                    <a:pt x="25427" y="21612"/>
                    <a:pt x="25444" y="21596"/>
                    <a:pt x="25777" y="21379"/>
                  </a:cubicBezTo>
                  <a:cubicBezTo>
                    <a:pt x="25694" y="21246"/>
                    <a:pt x="25611" y="21129"/>
                    <a:pt x="25511" y="20996"/>
                  </a:cubicBezTo>
                  <a:close/>
                  <a:moveTo>
                    <a:pt x="27327" y="18630"/>
                  </a:moveTo>
                  <a:cubicBezTo>
                    <a:pt x="27310" y="18646"/>
                    <a:pt x="27310" y="18663"/>
                    <a:pt x="27310" y="18680"/>
                  </a:cubicBezTo>
                  <a:cubicBezTo>
                    <a:pt x="27477" y="18746"/>
                    <a:pt x="27627" y="18830"/>
                    <a:pt x="27794" y="18896"/>
                  </a:cubicBezTo>
                  <a:cubicBezTo>
                    <a:pt x="27844" y="18913"/>
                    <a:pt x="27894" y="18913"/>
                    <a:pt x="27944" y="18896"/>
                  </a:cubicBezTo>
                  <a:cubicBezTo>
                    <a:pt x="28077" y="18830"/>
                    <a:pt x="28210" y="18746"/>
                    <a:pt x="28360" y="18663"/>
                  </a:cubicBezTo>
                  <a:lnTo>
                    <a:pt x="28243" y="18513"/>
                  </a:lnTo>
                  <a:cubicBezTo>
                    <a:pt x="27960" y="18696"/>
                    <a:pt x="27627" y="18596"/>
                    <a:pt x="27327" y="18630"/>
                  </a:cubicBezTo>
                  <a:close/>
                  <a:moveTo>
                    <a:pt x="14347" y="21546"/>
                  </a:moveTo>
                  <a:lnTo>
                    <a:pt x="14163" y="21229"/>
                  </a:lnTo>
                  <a:lnTo>
                    <a:pt x="13664" y="21329"/>
                  </a:lnTo>
                  <a:lnTo>
                    <a:pt x="13780" y="21529"/>
                  </a:lnTo>
                  <a:lnTo>
                    <a:pt x="13880" y="21712"/>
                  </a:lnTo>
                  <a:close/>
                  <a:moveTo>
                    <a:pt x="26494" y="4783"/>
                  </a:moveTo>
                  <a:cubicBezTo>
                    <a:pt x="26494" y="4816"/>
                    <a:pt x="26477" y="4833"/>
                    <a:pt x="26477" y="4866"/>
                  </a:cubicBezTo>
                  <a:cubicBezTo>
                    <a:pt x="26477" y="5066"/>
                    <a:pt x="26577" y="5133"/>
                    <a:pt x="26761" y="5033"/>
                  </a:cubicBezTo>
                  <a:cubicBezTo>
                    <a:pt x="26877" y="4983"/>
                    <a:pt x="26977" y="4900"/>
                    <a:pt x="27094" y="4833"/>
                  </a:cubicBezTo>
                  <a:cubicBezTo>
                    <a:pt x="27044" y="4733"/>
                    <a:pt x="27010" y="4633"/>
                    <a:pt x="26977" y="4550"/>
                  </a:cubicBezTo>
                  <a:close/>
                  <a:moveTo>
                    <a:pt x="25794" y="3750"/>
                  </a:moveTo>
                  <a:cubicBezTo>
                    <a:pt x="25694" y="3683"/>
                    <a:pt x="25611" y="3600"/>
                    <a:pt x="25527" y="3533"/>
                  </a:cubicBezTo>
                  <a:cubicBezTo>
                    <a:pt x="25444" y="3417"/>
                    <a:pt x="25294" y="3400"/>
                    <a:pt x="25161" y="3467"/>
                  </a:cubicBezTo>
                  <a:cubicBezTo>
                    <a:pt x="25111" y="3500"/>
                    <a:pt x="25044" y="3533"/>
                    <a:pt x="24994" y="3567"/>
                  </a:cubicBezTo>
                  <a:cubicBezTo>
                    <a:pt x="25128" y="3633"/>
                    <a:pt x="25244" y="3700"/>
                    <a:pt x="25361" y="3783"/>
                  </a:cubicBezTo>
                  <a:cubicBezTo>
                    <a:pt x="25494" y="3900"/>
                    <a:pt x="25677" y="3883"/>
                    <a:pt x="25794" y="3750"/>
                  </a:cubicBezTo>
                  <a:close/>
                  <a:moveTo>
                    <a:pt x="14397" y="21212"/>
                  </a:moveTo>
                  <a:cubicBezTo>
                    <a:pt x="14613" y="21646"/>
                    <a:pt x="14647" y="21662"/>
                    <a:pt x="15013" y="21562"/>
                  </a:cubicBezTo>
                  <a:lnTo>
                    <a:pt x="14797" y="21146"/>
                  </a:lnTo>
                  <a:close/>
                  <a:moveTo>
                    <a:pt x="12197" y="21946"/>
                  </a:moveTo>
                  <a:cubicBezTo>
                    <a:pt x="12147" y="21712"/>
                    <a:pt x="12147" y="21712"/>
                    <a:pt x="11947" y="21679"/>
                  </a:cubicBezTo>
                  <a:cubicBezTo>
                    <a:pt x="11847" y="21662"/>
                    <a:pt x="11747" y="21629"/>
                    <a:pt x="11647" y="21612"/>
                  </a:cubicBezTo>
                  <a:cubicBezTo>
                    <a:pt x="11597" y="21612"/>
                    <a:pt x="11531" y="21612"/>
                    <a:pt x="11481" y="21612"/>
                  </a:cubicBezTo>
                  <a:cubicBezTo>
                    <a:pt x="11631" y="21962"/>
                    <a:pt x="11631" y="21962"/>
                    <a:pt x="11964" y="21962"/>
                  </a:cubicBezTo>
                  <a:close/>
                  <a:moveTo>
                    <a:pt x="13680" y="21846"/>
                  </a:moveTo>
                  <a:cubicBezTo>
                    <a:pt x="13630" y="21696"/>
                    <a:pt x="13580" y="21546"/>
                    <a:pt x="13530" y="21396"/>
                  </a:cubicBezTo>
                  <a:lnTo>
                    <a:pt x="13147" y="21646"/>
                  </a:lnTo>
                  <a:lnTo>
                    <a:pt x="13264" y="21946"/>
                  </a:lnTo>
                  <a:close/>
                  <a:moveTo>
                    <a:pt x="26877" y="5200"/>
                  </a:moveTo>
                  <a:lnTo>
                    <a:pt x="27110" y="5533"/>
                  </a:lnTo>
                  <a:lnTo>
                    <a:pt x="27427" y="5249"/>
                  </a:lnTo>
                  <a:cubicBezTo>
                    <a:pt x="27344" y="5166"/>
                    <a:pt x="27260" y="5083"/>
                    <a:pt x="27177" y="4983"/>
                  </a:cubicBezTo>
                  <a:close/>
                  <a:moveTo>
                    <a:pt x="26477" y="4050"/>
                  </a:moveTo>
                  <a:cubicBezTo>
                    <a:pt x="26294" y="3850"/>
                    <a:pt x="25977" y="3833"/>
                    <a:pt x="25777" y="4016"/>
                  </a:cubicBezTo>
                  <a:cubicBezTo>
                    <a:pt x="26161" y="4333"/>
                    <a:pt x="26111" y="4333"/>
                    <a:pt x="26477" y="4050"/>
                  </a:cubicBezTo>
                  <a:close/>
                  <a:moveTo>
                    <a:pt x="24428" y="21529"/>
                  </a:moveTo>
                  <a:cubicBezTo>
                    <a:pt x="24744" y="21829"/>
                    <a:pt x="24744" y="21829"/>
                    <a:pt x="25061" y="21646"/>
                  </a:cubicBezTo>
                  <a:cubicBezTo>
                    <a:pt x="24994" y="21546"/>
                    <a:pt x="24911" y="21446"/>
                    <a:pt x="24844" y="21346"/>
                  </a:cubicBezTo>
                  <a:close/>
                  <a:moveTo>
                    <a:pt x="12464" y="21946"/>
                  </a:moveTo>
                  <a:cubicBezTo>
                    <a:pt x="12664" y="21946"/>
                    <a:pt x="12864" y="21946"/>
                    <a:pt x="13064" y="21912"/>
                  </a:cubicBezTo>
                  <a:cubicBezTo>
                    <a:pt x="13030" y="21829"/>
                    <a:pt x="12997" y="21762"/>
                    <a:pt x="12980" y="21696"/>
                  </a:cubicBezTo>
                  <a:lnTo>
                    <a:pt x="12381" y="21746"/>
                  </a:lnTo>
                  <a:close/>
                  <a:moveTo>
                    <a:pt x="23045" y="22096"/>
                  </a:moveTo>
                  <a:lnTo>
                    <a:pt x="22362" y="22246"/>
                  </a:lnTo>
                  <a:cubicBezTo>
                    <a:pt x="22462" y="22329"/>
                    <a:pt x="22528" y="22412"/>
                    <a:pt x="22578" y="22412"/>
                  </a:cubicBezTo>
                  <a:cubicBezTo>
                    <a:pt x="22778" y="22379"/>
                    <a:pt x="22961" y="22329"/>
                    <a:pt x="23161" y="22279"/>
                  </a:cubicBezTo>
                  <a:close/>
                  <a:moveTo>
                    <a:pt x="26427" y="4600"/>
                  </a:moveTo>
                  <a:lnTo>
                    <a:pt x="26877" y="4400"/>
                  </a:lnTo>
                  <a:lnTo>
                    <a:pt x="26661" y="4166"/>
                  </a:lnTo>
                  <a:lnTo>
                    <a:pt x="26277" y="4433"/>
                  </a:lnTo>
                  <a:close/>
                  <a:moveTo>
                    <a:pt x="22278" y="22779"/>
                  </a:moveTo>
                  <a:lnTo>
                    <a:pt x="22412" y="22595"/>
                  </a:lnTo>
                  <a:cubicBezTo>
                    <a:pt x="22278" y="22462"/>
                    <a:pt x="22262" y="22212"/>
                    <a:pt x="21995" y="22296"/>
                  </a:cubicBezTo>
                  <a:cubicBezTo>
                    <a:pt x="21928" y="22379"/>
                    <a:pt x="21962" y="22512"/>
                    <a:pt x="22045" y="22562"/>
                  </a:cubicBezTo>
                  <a:cubicBezTo>
                    <a:pt x="22112" y="22629"/>
                    <a:pt x="22178" y="22695"/>
                    <a:pt x="22262" y="22779"/>
                  </a:cubicBezTo>
                  <a:close/>
                  <a:moveTo>
                    <a:pt x="23645" y="21862"/>
                  </a:moveTo>
                  <a:lnTo>
                    <a:pt x="23228" y="22046"/>
                  </a:lnTo>
                  <a:lnTo>
                    <a:pt x="23361" y="22212"/>
                  </a:lnTo>
                  <a:lnTo>
                    <a:pt x="23845" y="22096"/>
                  </a:lnTo>
                  <a:close/>
                  <a:moveTo>
                    <a:pt x="24061" y="22012"/>
                  </a:moveTo>
                  <a:lnTo>
                    <a:pt x="24394" y="21879"/>
                  </a:lnTo>
                  <a:cubicBezTo>
                    <a:pt x="24311" y="21796"/>
                    <a:pt x="24244" y="21712"/>
                    <a:pt x="24194" y="21646"/>
                  </a:cubicBezTo>
                  <a:lnTo>
                    <a:pt x="23878" y="21779"/>
                  </a:lnTo>
                  <a:close/>
                  <a:moveTo>
                    <a:pt x="21695" y="22862"/>
                  </a:moveTo>
                  <a:lnTo>
                    <a:pt x="21878" y="23095"/>
                  </a:lnTo>
                  <a:lnTo>
                    <a:pt x="22112" y="22945"/>
                  </a:lnTo>
                  <a:lnTo>
                    <a:pt x="21845" y="22662"/>
                  </a:lnTo>
                  <a:close/>
                  <a:moveTo>
                    <a:pt x="7132" y="16297"/>
                  </a:moveTo>
                  <a:cubicBezTo>
                    <a:pt x="7248" y="16414"/>
                    <a:pt x="7315" y="16497"/>
                    <a:pt x="7432" y="16597"/>
                  </a:cubicBezTo>
                  <a:cubicBezTo>
                    <a:pt x="7448" y="16497"/>
                    <a:pt x="7498" y="16414"/>
                    <a:pt x="7465" y="16397"/>
                  </a:cubicBezTo>
                  <a:cubicBezTo>
                    <a:pt x="7398" y="16297"/>
                    <a:pt x="7298" y="16280"/>
                    <a:pt x="7132" y="16314"/>
                  </a:cubicBezTo>
                  <a:close/>
                  <a:moveTo>
                    <a:pt x="17163" y="19979"/>
                  </a:moveTo>
                  <a:cubicBezTo>
                    <a:pt x="17229" y="20113"/>
                    <a:pt x="17296" y="20213"/>
                    <a:pt x="17363" y="20313"/>
                  </a:cubicBezTo>
                  <a:lnTo>
                    <a:pt x="17413" y="20296"/>
                  </a:lnTo>
                  <a:lnTo>
                    <a:pt x="17263" y="19913"/>
                  </a:lnTo>
                  <a:close/>
                  <a:moveTo>
                    <a:pt x="27710" y="19263"/>
                  </a:moveTo>
                  <a:lnTo>
                    <a:pt x="27777" y="19096"/>
                  </a:lnTo>
                  <a:lnTo>
                    <a:pt x="27577" y="19046"/>
                  </a:lnTo>
                  <a:cubicBezTo>
                    <a:pt x="27577" y="19046"/>
                    <a:pt x="27577" y="19063"/>
                    <a:pt x="27560" y="19063"/>
                  </a:cubicBezTo>
                  <a:close/>
                  <a:moveTo>
                    <a:pt x="21462" y="23062"/>
                  </a:moveTo>
                  <a:lnTo>
                    <a:pt x="21478" y="23112"/>
                  </a:lnTo>
                  <a:lnTo>
                    <a:pt x="21695" y="23112"/>
                  </a:lnTo>
                  <a:lnTo>
                    <a:pt x="21595" y="2299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5"/>
            <p:cNvSpPr/>
            <p:nvPr/>
          </p:nvSpPr>
          <p:spPr>
            <a:xfrm>
              <a:off x="3762147" y="2938109"/>
              <a:ext cx="103710" cy="94310"/>
            </a:xfrm>
            <a:custGeom>
              <a:avLst/>
              <a:gdLst/>
              <a:ahLst/>
              <a:cxnLst/>
              <a:rect l="l" t="t" r="r" b="b"/>
              <a:pathLst>
                <a:path w="1467" h="1334" extrusionOk="0">
                  <a:moveTo>
                    <a:pt x="1467" y="0"/>
                  </a:moveTo>
                  <a:cubicBezTo>
                    <a:pt x="1200" y="217"/>
                    <a:pt x="934" y="400"/>
                    <a:pt x="701" y="634"/>
                  </a:cubicBezTo>
                  <a:cubicBezTo>
                    <a:pt x="484" y="850"/>
                    <a:pt x="284" y="1083"/>
                    <a:pt x="67" y="1333"/>
                  </a:cubicBezTo>
                  <a:cubicBezTo>
                    <a:pt x="1" y="1167"/>
                    <a:pt x="51" y="967"/>
                    <a:pt x="167" y="833"/>
                  </a:cubicBezTo>
                  <a:cubicBezTo>
                    <a:pt x="301" y="683"/>
                    <a:pt x="451" y="534"/>
                    <a:pt x="601" y="384"/>
                  </a:cubicBezTo>
                  <a:cubicBezTo>
                    <a:pt x="651" y="334"/>
                    <a:pt x="734" y="300"/>
                    <a:pt x="800" y="250"/>
                  </a:cubicBezTo>
                  <a:cubicBezTo>
                    <a:pt x="984" y="84"/>
                    <a:pt x="1217" y="0"/>
                    <a:pt x="14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5"/>
            <p:cNvSpPr/>
            <p:nvPr/>
          </p:nvSpPr>
          <p:spPr>
            <a:xfrm>
              <a:off x="5914352" y="3979471"/>
              <a:ext cx="67231" cy="103713"/>
            </a:xfrm>
            <a:custGeom>
              <a:avLst/>
              <a:gdLst/>
              <a:ahLst/>
              <a:cxnLst/>
              <a:rect l="l" t="t" r="r" b="b"/>
              <a:pathLst>
                <a:path w="951" h="1467" extrusionOk="0">
                  <a:moveTo>
                    <a:pt x="684" y="0"/>
                  </a:moveTo>
                  <a:cubicBezTo>
                    <a:pt x="884" y="167"/>
                    <a:pt x="950" y="417"/>
                    <a:pt x="867" y="667"/>
                  </a:cubicBezTo>
                  <a:cubicBezTo>
                    <a:pt x="717" y="1050"/>
                    <a:pt x="400" y="1350"/>
                    <a:pt x="1" y="1467"/>
                  </a:cubicBezTo>
                  <a:cubicBezTo>
                    <a:pt x="51" y="1367"/>
                    <a:pt x="67" y="1283"/>
                    <a:pt x="117" y="1217"/>
                  </a:cubicBezTo>
                  <a:cubicBezTo>
                    <a:pt x="167" y="1117"/>
                    <a:pt x="217" y="1017"/>
                    <a:pt x="284" y="917"/>
                  </a:cubicBezTo>
                  <a:cubicBezTo>
                    <a:pt x="450" y="683"/>
                    <a:pt x="567" y="433"/>
                    <a:pt x="634" y="150"/>
                  </a:cubicBezTo>
                  <a:cubicBezTo>
                    <a:pt x="650" y="100"/>
                    <a:pt x="667" y="50"/>
                    <a:pt x="6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5"/>
            <p:cNvSpPr/>
            <p:nvPr/>
          </p:nvSpPr>
          <p:spPr>
            <a:xfrm>
              <a:off x="5873136" y="3958262"/>
              <a:ext cx="60161" cy="96643"/>
            </a:xfrm>
            <a:custGeom>
              <a:avLst/>
              <a:gdLst/>
              <a:ahLst/>
              <a:cxnLst/>
              <a:rect l="l" t="t" r="r" b="b"/>
              <a:pathLst>
                <a:path w="851" h="1367" extrusionOk="0">
                  <a:moveTo>
                    <a:pt x="584" y="0"/>
                  </a:moveTo>
                  <a:cubicBezTo>
                    <a:pt x="667" y="100"/>
                    <a:pt x="817" y="117"/>
                    <a:pt x="834" y="267"/>
                  </a:cubicBezTo>
                  <a:cubicBezTo>
                    <a:pt x="850" y="367"/>
                    <a:pt x="834" y="484"/>
                    <a:pt x="817" y="583"/>
                  </a:cubicBezTo>
                  <a:cubicBezTo>
                    <a:pt x="700" y="933"/>
                    <a:pt x="434" y="1200"/>
                    <a:pt x="100" y="1350"/>
                  </a:cubicBezTo>
                  <a:cubicBezTo>
                    <a:pt x="67" y="1367"/>
                    <a:pt x="34" y="1367"/>
                    <a:pt x="0" y="1367"/>
                  </a:cubicBezTo>
                  <a:cubicBezTo>
                    <a:pt x="50" y="1233"/>
                    <a:pt x="117" y="1117"/>
                    <a:pt x="217" y="1017"/>
                  </a:cubicBezTo>
                  <a:cubicBezTo>
                    <a:pt x="300" y="900"/>
                    <a:pt x="400" y="783"/>
                    <a:pt x="484" y="650"/>
                  </a:cubicBezTo>
                  <a:cubicBezTo>
                    <a:pt x="617" y="517"/>
                    <a:pt x="650" y="300"/>
                    <a:pt x="567" y="134"/>
                  </a:cubicBezTo>
                  <a:cubicBezTo>
                    <a:pt x="567" y="100"/>
                    <a:pt x="550" y="67"/>
                    <a:pt x="550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5"/>
            <p:cNvSpPr/>
            <p:nvPr/>
          </p:nvSpPr>
          <p:spPr>
            <a:xfrm>
              <a:off x="4102620" y="4117259"/>
              <a:ext cx="66029" cy="82575"/>
            </a:xfrm>
            <a:custGeom>
              <a:avLst/>
              <a:gdLst/>
              <a:ahLst/>
              <a:cxnLst/>
              <a:rect l="l" t="t" r="r" b="b"/>
              <a:pathLst>
                <a:path w="934" h="1168" extrusionOk="0">
                  <a:moveTo>
                    <a:pt x="200" y="1"/>
                  </a:moveTo>
                  <a:cubicBezTo>
                    <a:pt x="200" y="1"/>
                    <a:pt x="217" y="17"/>
                    <a:pt x="217" y="34"/>
                  </a:cubicBezTo>
                  <a:cubicBezTo>
                    <a:pt x="217" y="384"/>
                    <a:pt x="483" y="601"/>
                    <a:pt x="683" y="867"/>
                  </a:cubicBezTo>
                  <a:cubicBezTo>
                    <a:pt x="750" y="951"/>
                    <a:pt x="833" y="1051"/>
                    <a:pt x="933" y="1167"/>
                  </a:cubicBezTo>
                  <a:cubicBezTo>
                    <a:pt x="733" y="1167"/>
                    <a:pt x="533" y="1067"/>
                    <a:pt x="400" y="917"/>
                  </a:cubicBezTo>
                  <a:cubicBezTo>
                    <a:pt x="283" y="784"/>
                    <a:pt x="184" y="634"/>
                    <a:pt x="100" y="501"/>
                  </a:cubicBezTo>
                  <a:cubicBezTo>
                    <a:pt x="0" y="317"/>
                    <a:pt x="50" y="117"/>
                    <a:pt x="2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5"/>
            <p:cNvSpPr/>
            <p:nvPr/>
          </p:nvSpPr>
          <p:spPr>
            <a:xfrm>
              <a:off x="3732737" y="2932242"/>
              <a:ext cx="68362" cy="74232"/>
            </a:xfrm>
            <a:custGeom>
              <a:avLst/>
              <a:gdLst/>
              <a:ahLst/>
              <a:cxnLst/>
              <a:rect l="l" t="t" r="r" b="b"/>
              <a:pathLst>
                <a:path w="967" h="1050" extrusionOk="0">
                  <a:moveTo>
                    <a:pt x="967" y="0"/>
                  </a:moveTo>
                  <a:cubicBezTo>
                    <a:pt x="800" y="183"/>
                    <a:pt x="633" y="350"/>
                    <a:pt x="467" y="517"/>
                  </a:cubicBezTo>
                  <a:cubicBezTo>
                    <a:pt x="317" y="700"/>
                    <a:pt x="183" y="866"/>
                    <a:pt x="33" y="1050"/>
                  </a:cubicBezTo>
                  <a:cubicBezTo>
                    <a:pt x="0" y="950"/>
                    <a:pt x="0" y="850"/>
                    <a:pt x="50" y="750"/>
                  </a:cubicBezTo>
                  <a:cubicBezTo>
                    <a:pt x="267" y="400"/>
                    <a:pt x="583" y="133"/>
                    <a:pt x="9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5"/>
            <p:cNvSpPr/>
            <p:nvPr/>
          </p:nvSpPr>
          <p:spPr>
            <a:xfrm>
              <a:off x="4074341" y="4149072"/>
              <a:ext cx="47154" cy="56629"/>
            </a:xfrm>
            <a:custGeom>
              <a:avLst/>
              <a:gdLst/>
              <a:ahLst/>
              <a:cxnLst/>
              <a:rect l="l" t="t" r="r" b="b"/>
              <a:pathLst>
                <a:path w="667" h="801" extrusionOk="0">
                  <a:moveTo>
                    <a:pt x="34" y="1"/>
                  </a:moveTo>
                  <a:lnTo>
                    <a:pt x="667" y="800"/>
                  </a:lnTo>
                  <a:cubicBezTo>
                    <a:pt x="267" y="734"/>
                    <a:pt x="0" y="384"/>
                    <a:pt x="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5"/>
            <p:cNvSpPr/>
            <p:nvPr/>
          </p:nvSpPr>
          <p:spPr>
            <a:xfrm>
              <a:off x="3764550" y="3161935"/>
              <a:ext cx="69564" cy="129659"/>
            </a:xfrm>
            <a:custGeom>
              <a:avLst/>
              <a:gdLst/>
              <a:ahLst/>
              <a:cxnLst/>
              <a:rect l="l" t="t" r="r" b="b"/>
              <a:pathLst>
                <a:path w="984" h="1834" extrusionOk="0">
                  <a:moveTo>
                    <a:pt x="0" y="1650"/>
                  </a:moveTo>
                  <a:cubicBezTo>
                    <a:pt x="100" y="1533"/>
                    <a:pt x="183" y="1400"/>
                    <a:pt x="283" y="1300"/>
                  </a:cubicBezTo>
                  <a:cubicBezTo>
                    <a:pt x="517" y="1067"/>
                    <a:pt x="683" y="750"/>
                    <a:pt x="750" y="417"/>
                  </a:cubicBezTo>
                  <a:cubicBezTo>
                    <a:pt x="750" y="267"/>
                    <a:pt x="833" y="100"/>
                    <a:pt x="950" y="0"/>
                  </a:cubicBezTo>
                  <a:cubicBezTo>
                    <a:pt x="950" y="0"/>
                    <a:pt x="983" y="17"/>
                    <a:pt x="983" y="34"/>
                  </a:cubicBezTo>
                  <a:cubicBezTo>
                    <a:pt x="883" y="383"/>
                    <a:pt x="966" y="767"/>
                    <a:pt x="783" y="1117"/>
                  </a:cubicBezTo>
                  <a:cubicBezTo>
                    <a:pt x="667" y="1333"/>
                    <a:pt x="517" y="1550"/>
                    <a:pt x="333" y="1717"/>
                  </a:cubicBezTo>
                  <a:cubicBezTo>
                    <a:pt x="217" y="1833"/>
                    <a:pt x="133" y="1816"/>
                    <a:pt x="0" y="165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5"/>
            <p:cNvSpPr/>
            <p:nvPr/>
          </p:nvSpPr>
          <p:spPr>
            <a:xfrm>
              <a:off x="5715272" y="3536557"/>
              <a:ext cx="41286" cy="126054"/>
            </a:xfrm>
            <a:custGeom>
              <a:avLst/>
              <a:gdLst/>
              <a:ahLst/>
              <a:cxnLst/>
              <a:rect l="l" t="t" r="r" b="b"/>
              <a:pathLst>
                <a:path w="584" h="1783" extrusionOk="0">
                  <a:moveTo>
                    <a:pt x="134" y="1783"/>
                  </a:moveTo>
                  <a:cubicBezTo>
                    <a:pt x="34" y="1733"/>
                    <a:pt x="67" y="1650"/>
                    <a:pt x="84" y="1583"/>
                  </a:cubicBezTo>
                  <a:cubicBezTo>
                    <a:pt x="101" y="1400"/>
                    <a:pt x="134" y="1216"/>
                    <a:pt x="151" y="1033"/>
                  </a:cubicBezTo>
                  <a:cubicBezTo>
                    <a:pt x="184" y="733"/>
                    <a:pt x="134" y="450"/>
                    <a:pt x="34" y="167"/>
                  </a:cubicBezTo>
                  <a:cubicBezTo>
                    <a:pt x="34" y="117"/>
                    <a:pt x="17" y="67"/>
                    <a:pt x="1" y="0"/>
                  </a:cubicBezTo>
                  <a:cubicBezTo>
                    <a:pt x="534" y="333"/>
                    <a:pt x="584" y="1483"/>
                    <a:pt x="134" y="17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5"/>
            <p:cNvSpPr/>
            <p:nvPr/>
          </p:nvSpPr>
          <p:spPr>
            <a:xfrm>
              <a:off x="5688195" y="3569501"/>
              <a:ext cx="29480" cy="93109"/>
            </a:xfrm>
            <a:custGeom>
              <a:avLst/>
              <a:gdLst/>
              <a:ahLst/>
              <a:cxnLst/>
              <a:rect l="l" t="t" r="r" b="b"/>
              <a:pathLst>
                <a:path w="417" h="1317" extrusionOk="0">
                  <a:moveTo>
                    <a:pt x="217" y="1"/>
                  </a:moveTo>
                  <a:cubicBezTo>
                    <a:pt x="350" y="167"/>
                    <a:pt x="417" y="384"/>
                    <a:pt x="367" y="600"/>
                  </a:cubicBezTo>
                  <a:cubicBezTo>
                    <a:pt x="334" y="967"/>
                    <a:pt x="234" y="1217"/>
                    <a:pt x="84" y="1317"/>
                  </a:cubicBezTo>
                  <a:cubicBezTo>
                    <a:pt x="0" y="1250"/>
                    <a:pt x="17" y="1167"/>
                    <a:pt x="17" y="1084"/>
                  </a:cubicBezTo>
                  <a:cubicBezTo>
                    <a:pt x="50" y="817"/>
                    <a:pt x="100" y="550"/>
                    <a:pt x="134" y="301"/>
                  </a:cubicBezTo>
                  <a:cubicBezTo>
                    <a:pt x="150" y="201"/>
                    <a:pt x="150" y="101"/>
                    <a:pt x="1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5"/>
            <p:cNvSpPr/>
            <p:nvPr/>
          </p:nvSpPr>
          <p:spPr>
            <a:xfrm>
              <a:off x="3824571" y="3209019"/>
              <a:ext cx="35418" cy="67233"/>
            </a:xfrm>
            <a:custGeom>
              <a:avLst/>
              <a:gdLst/>
              <a:ahLst/>
              <a:cxnLst/>
              <a:rect l="l" t="t" r="r" b="b"/>
              <a:pathLst>
                <a:path w="501" h="951" extrusionOk="0">
                  <a:moveTo>
                    <a:pt x="1" y="951"/>
                  </a:moveTo>
                  <a:cubicBezTo>
                    <a:pt x="101" y="617"/>
                    <a:pt x="234" y="301"/>
                    <a:pt x="384" y="1"/>
                  </a:cubicBezTo>
                  <a:cubicBezTo>
                    <a:pt x="501" y="367"/>
                    <a:pt x="334" y="767"/>
                    <a:pt x="1" y="95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5"/>
            <p:cNvSpPr/>
            <p:nvPr/>
          </p:nvSpPr>
          <p:spPr>
            <a:xfrm>
              <a:off x="4652707" y="4124328"/>
              <a:ext cx="57829" cy="28350"/>
            </a:xfrm>
            <a:custGeom>
              <a:avLst/>
              <a:gdLst/>
              <a:ahLst/>
              <a:cxnLst/>
              <a:rect l="l" t="t" r="r" b="b"/>
              <a:pathLst>
                <a:path w="818" h="401" extrusionOk="0">
                  <a:moveTo>
                    <a:pt x="1" y="251"/>
                  </a:moveTo>
                  <a:lnTo>
                    <a:pt x="817" y="1"/>
                  </a:lnTo>
                  <a:cubicBezTo>
                    <a:pt x="667" y="284"/>
                    <a:pt x="301" y="401"/>
                    <a:pt x="1" y="25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5" name="Google Shape;1345;p45"/>
          <p:cNvSpPr txBox="1"/>
          <p:nvPr/>
        </p:nvSpPr>
        <p:spPr>
          <a:xfrm>
            <a:off x="3565602" y="2346813"/>
            <a:ext cx="1929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MIND MAP</a:t>
            </a:r>
            <a:endParaRPr sz="2200" b="1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46" name="Google Shape;1346;p45"/>
          <p:cNvSpPr/>
          <p:nvPr/>
        </p:nvSpPr>
        <p:spPr>
          <a:xfrm rot="-1040921" flipH="1">
            <a:off x="5865794" y="3369375"/>
            <a:ext cx="929187" cy="942996"/>
          </a:xfrm>
          <a:custGeom>
            <a:avLst/>
            <a:gdLst/>
            <a:ahLst/>
            <a:cxnLst/>
            <a:rect l="l" t="t" r="r" b="b"/>
            <a:pathLst>
              <a:path w="6750" h="6850" extrusionOk="0">
                <a:moveTo>
                  <a:pt x="701" y="6849"/>
                </a:moveTo>
                <a:cubicBezTo>
                  <a:pt x="567" y="6799"/>
                  <a:pt x="484" y="6682"/>
                  <a:pt x="467" y="6566"/>
                </a:cubicBezTo>
                <a:cubicBezTo>
                  <a:pt x="367" y="6166"/>
                  <a:pt x="217" y="5766"/>
                  <a:pt x="51" y="5383"/>
                </a:cubicBezTo>
                <a:cubicBezTo>
                  <a:pt x="1" y="5266"/>
                  <a:pt x="51" y="5183"/>
                  <a:pt x="184" y="5149"/>
                </a:cubicBezTo>
                <a:cubicBezTo>
                  <a:pt x="217" y="5133"/>
                  <a:pt x="267" y="5133"/>
                  <a:pt x="334" y="5133"/>
                </a:cubicBezTo>
                <a:cubicBezTo>
                  <a:pt x="384" y="5149"/>
                  <a:pt x="434" y="5149"/>
                  <a:pt x="484" y="5166"/>
                </a:cubicBezTo>
                <a:cubicBezTo>
                  <a:pt x="517" y="5066"/>
                  <a:pt x="534" y="4983"/>
                  <a:pt x="551" y="4899"/>
                </a:cubicBezTo>
                <a:cubicBezTo>
                  <a:pt x="701" y="4333"/>
                  <a:pt x="917" y="3783"/>
                  <a:pt x="1184" y="3283"/>
                </a:cubicBezTo>
                <a:cubicBezTo>
                  <a:pt x="1434" y="2800"/>
                  <a:pt x="1750" y="2367"/>
                  <a:pt x="2117" y="2000"/>
                </a:cubicBezTo>
                <a:cubicBezTo>
                  <a:pt x="2550" y="1584"/>
                  <a:pt x="3017" y="1217"/>
                  <a:pt x="3533" y="917"/>
                </a:cubicBezTo>
                <a:cubicBezTo>
                  <a:pt x="4133" y="584"/>
                  <a:pt x="4750" y="301"/>
                  <a:pt x="5416" y="101"/>
                </a:cubicBezTo>
                <a:cubicBezTo>
                  <a:pt x="5483" y="84"/>
                  <a:pt x="5566" y="51"/>
                  <a:pt x="5666" y="51"/>
                </a:cubicBezTo>
                <a:cubicBezTo>
                  <a:pt x="5799" y="1"/>
                  <a:pt x="5949" y="67"/>
                  <a:pt x="6033" y="184"/>
                </a:cubicBezTo>
                <a:cubicBezTo>
                  <a:pt x="6199" y="351"/>
                  <a:pt x="6366" y="501"/>
                  <a:pt x="6533" y="650"/>
                </a:cubicBezTo>
                <a:cubicBezTo>
                  <a:pt x="6583" y="700"/>
                  <a:pt x="6616" y="734"/>
                  <a:pt x="6649" y="784"/>
                </a:cubicBezTo>
                <a:cubicBezTo>
                  <a:pt x="6749" y="867"/>
                  <a:pt x="6699" y="1034"/>
                  <a:pt x="6566" y="1067"/>
                </a:cubicBezTo>
                <a:cubicBezTo>
                  <a:pt x="6416" y="1100"/>
                  <a:pt x="6266" y="1100"/>
                  <a:pt x="6116" y="1117"/>
                </a:cubicBezTo>
                <a:cubicBezTo>
                  <a:pt x="5649" y="1217"/>
                  <a:pt x="5200" y="1367"/>
                  <a:pt x="4783" y="1600"/>
                </a:cubicBezTo>
                <a:cubicBezTo>
                  <a:pt x="3750" y="2133"/>
                  <a:pt x="2817" y="2867"/>
                  <a:pt x="2067" y="3750"/>
                </a:cubicBezTo>
                <a:cubicBezTo>
                  <a:pt x="1917" y="3933"/>
                  <a:pt x="1800" y="4116"/>
                  <a:pt x="1684" y="4333"/>
                </a:cubicBezTo>
                <a:cubicBezTo>
                  <a:pt x="1550" y="4583"/>
                  <a:pt x="1417" y="4833"/>
                  <a:pt x="1267" y="5083"/>
                </a:cubicBezTo>
                <a:cubicBezTo>
                  <a:pt x="1217" y="5199"/>
                  <a:pt x="1234" y="5233"/>
                  <a:pt x="1350" y="5283"/>
                </a:cubicBezTo>
                <a:cubicBezTo>
                  <a:pt x="1467" y="5299"/>
                  <a:pt x="1567" y="5349"/>
                  <a:pt x="1667" y="5383"/>
                </a:cubicBezTo>
                <a:cubicBezTo>
                  <a:pt x="1784" y="5449"/>
                  <a:pt x="1800" y="5533"/>
                  <a:pt x="1700" y="5633"/>
                </a:cubicBezTo>
                <a:cubicBezTo>
                  <a:pt x="1617" y="5716"/>
                  <a:pt x="1534" y="5783"/>
                  <a:pt x="1434" y="5833"/>
                </a:cubicBezTo>
                <a:cubicBezTo>
                  <a:pt x="1267" y="5933"/>
                  <a:pt x="1134" y="6083"/>
                  <a:pt x="1050" y="6249"/>
                </a:cubicBezTo>
                <a:cubicBezTo>
                  <a:pt x="967" y="6399"/>
                  <a:pt x="867" y="6532"/>
                  <a:pt x="784" y="6666"/>
                </a:cubicBezTo>
                <a:close/>
                <a:moveTo>
                  <a:pt x="3483" y="2050"/>
                </a:moveTo>
                <a:lnTo>
                  <a:pt x="3933" y="1750"/>
                </a:lnTo>
                <a:lnTo>
                  <a:pt x="3517" y="1217"/>
                </a:lnTo>
                <a:lnTo>
                  <a:pt x="3267" y="1400"/>
                </a:lnTo>
                <a:cubicBezTo>
                  <a:pt x="3333" y="1634"/>
                  <a:pt x="3417" y="1834"/>
                  <a:pt x="3483" y="2067"/>
                </a:cubicBezTo>
                <a:close/>
                <a:moveTo>
                  <a:pt x="4150" y="884"/>
                </a:moveTo>
                <a:lnTo>
                  <a:pt x="3683" y="1150"/>
                </a:lnTo>
                <a:cubicBezTo>
                  <a:pt x="3833" y="1334"/>
                  <a:pt x="3950" y="1484"/>
                  <a:pt x="4100" y="1667"/>
                </a:cubicBezTo>
                <a:cubicBezTo>
                  <a:pt x="4166" y="1617"/>
                  <a:pt x="4250" y="1567"/>
                  <a:pt x="4316" y="1517"/>
                </a:cubicBezTo>
                <a:cubicBezTo>
                  <a:pt x="4266" y="1300"/>
                  <a:pt x="4316" y="1084"/>
                  <a:pt x="4150" y="884"/>
                </a:cubicBezTo>
                <a:close/>
                <a:moveTo>
                  <a:pt x="2717" y="2667"/>
                </a:moveTo>
                <a:cubicBezTo>
                  <a:pt x="2800" y="2600"/>
                  <a:pt x="2850" y="2550"/>
                  <a:pt x="2917" y="2500"/>
                </a:cubicBezTo>
                <a:cubicBezTo>
                  <a:pt x="2967" y="2450"/>
                  <a:pt x="2967" y="2433"/>
                  <a:pt x="2967" y="2400"/>
                </a:cubicBezTo>
                <a:cubicBezTo>
                  <a:pt x="2917" y="2183"/>
                  <a:pt x="2850" y="1967"/>
                  <a:pt x="2750" y="1767"/>
                </a:cubicBezTo>
                <a:cubicBezTo>
                  <a:pt x="2633" y="1884"/>
                  <a:pt x="2533" y="1967"/>
                  <a:pt x="2450" y="2050"/>
                </a:cubicBezTo>
                <a:cubicBezTo>
                  <a:pt x="2533" y="2267"/>
                  <a:pt x="2617" y="2467"/>
                  <a:pt x="2717" y="2683"/>
                </a:cubicBezTo>
                <a:close/>
                <a:moveTo>
                  <a:pt x="4316" y="800"/>
                </a:moveTo>
                <a:cubicBezTo>
                  <a:pt x="4383" y="1034"/>
                  <a:pt x="4433" y="1217"/>
                  <a:pt x="4500" y="1434"/>
                </a:cubicBezTo>
                <a:lnTo>
                  <a:pt x="4800" y="1267"/>
                </a:lnTo>
                <a:cubicBezTo>
                  <a:pt x="4766" y="1067"/>
                  <a:pt x="4733" y="867"/>
                  <a:pt x="4700" y="650"/>
                </a:cubicBezTo>
                <a:close/>
                <a:moveTo>
                  <a:pt x="6283" y="800"/>
                </a:moveTo>
                <a:lnTo>
                  <a:pt x="5866" y="251"/>
                </a:lnTo>
                <a:lnTo>
                  <a:pt x="5599" y="317"/>
                </a:lnTo>
                <a:lnTo>
                  <a:pt x="5766" y="884"/>
                </a:lnTo>
                <a:close/>
                <a:moveTo>
                  <a:pt x="2100" y="3317"/>
                </a:moveTo>
                <a:cubicBezTo>
                  <a:pt x="2167" y="3233"/>
                  <a:pt x="2217" y="3183"/>
                  <a:pt x="2250" y="3117"/>
                </a:cubicBezTo>
                <a:cubicBezTo>
                  <a:pt x="2284" y="3067"/>
                  <a:pt x="2284" y="3033"/>
                  <a:pt x="2284" y="3000"/>
                </a:cubicBezTo>
                <a:cubicBezTo>
                  <a:pt x="2217" y="2833"/>
                  <a:pt x="2150" y="2650"/>
                  <a:pt x="2067" y="2417"/>
                </a:cubicBezTo>
                <a:lnTo>
                  <a:pt x="1817" y="2750"/>
                </a:lnTo>
                <a:close/>
                <a:moveTo>
                  <a:pt x="384" y="5466"/>
                </a:moveTo>
                <a:cubicBezTo>
                  <a:pt x="434" y="5749"/>
                  <a:pt x="701" y="5816"/>
                  <a:pt x="851" y="6033"/>
                </a:cubicBezTo>
                <a:lnTo>
                  <a:pt x="1001" y="5833"/>
                </a:lnTo>
                <a:cubicBezTo>
                  <a:pt x="851" y="5633"/>
                  <a:pt x="701" y="5416"/>
                  <a:pt x="384" y="5466"/>
                </a:cubicBezTo>
                <a:close/>
                <a:moveTo>
                  <a:pt x="2883" y="1684"/>
                </a:moveTo>
                <a:cubicBezTo>
                  <a:pt x="2967" y="1900"/>
                  <a:pt x="3050" y="2100"/>
                  <a:pt x="3133" y="2317"/>
                </a:cubicBezTo>
                <a:lnTo>
                  <a:pt x="3300" y="2200"/>
                </a:lnTo>
                <a:cubicBezTo>
                  <a:pt x="3267" y="2067"/>
                  <a:pt x="3233" y="1967"/>
                  <a:pt x="3217" y="1850"/>
                </a:cubicBezTo>
                <a:cubicBezTo>
                  <a:pt x="3183" y="1734"/>
                  <a:pt x="3150" y="1650"/>
                  <a:pt x="3100" y="1500"/>
                </a:cubicBezTo>
                <a:close/>
                <a:moveTo>
                  <a:pt x="1350" y="5549"/>
                </a:moveTo>
                <a:cubicBezTo>
                  <a:pt x="1217" y="5516"/>
                  <a:pt x="1134" y="5499"/>
                  <a:pt x="1050" y="5466"/>
                </a:cubicBezTo>
                <a:cubicBezTo>
                  <a:pt x="851" y="5416"/>
                  <a:pt x="801" y="5299"/>
                  <a:pt x="901" y="5116"/>
                </a:cubicBezTo>
                <a:cubicBezTo>
                  <a:pt x="951" y="5049"/>
                  <a:pt x="1001" y="4983"/>
                  <a:pt x="1050" y="4899"/>
                </a:cubicBezTo>
                <a:lnTo>
                  <a:pt x="884" y="4716"/>
                </a:lnTo>
                <a:cubicBezTo>
                  <a:pt x="784" y="4916"/>
                  <a:pt x="751" y="5133"/>
                  <a:pt x="767" y="5349"/>
                </a:cubicBezTo>
                <a:cubicBezTo>
                  <a:pt x="767" y="5383"/>
                  <a:pt x="784" y="5433"/>
                  <a:pt x="817" y="5466"/>
                </a:cubicBezTo>
                <a:cubicBezTo>
                  <a:pt x="901" y="5549"/>
                  <a:pt x="1001" y="5633"/>
                  <a:pt x="1100" y="5716"/>
                </a:cubicBezTo>
                <a:close/>
                <a:moveTo>
                  <a:pt x="5183" y="1084"/>
                </a:moveTo>
                <a:cubicBezTo>
                  <a:pt x="5133" y="900"/>
                  <a:pt x="5083" y="717"/>
                  <a:pt x="5033" y="517"/>
                </a:cubicBezTo>
                <a:lnTo>
                  <a:pt x="4766" y="617"/>
                </a:lnTo>
                <a:lnTo>
                  <a:pt x="4966" y="1200"/>
                </a:lnTo>
                <a:close/>
                <a:moveTo>
                  <a:pt x="5366" y="1034"/>
                </a:moveTo>
                <a:lnTo>
                  <a:pt x="5583" y="950"/>
                </a:lnTo>
                <a:cubicBezTo>
                  <a:pt x="5549" y="750"/>
                  <a:pt x="5516" y="567"/>
                  <a:pt x="5466" y="384"/>
                </a:cubicBezTo>
                <a:lnTo>
                  <a:pt x="5183" y="484"/>
                </a:lnTo>
                <a:cubicBezTo>
                  <a:pt x="5250" y="667"/>
                  <a:pt x="5316" y="834"/>
                  <a:pt x="5383" y="1034"/>
                </a:cubicBezTo>
                <a:close/>
                <a:moveTo>
                  <a:pt x="2000" y="3400"/>
                </a:moveTo>
                <a:cubicBezTo>
                  <a:pt x="1900" y="3217"/>
                  <a:pt x="1834" y="3067"/>
                  <a:pt x="1750" y="2883"/>
                </a:cubicBezTo>
                <a:lnTo>
                  <a:pt x="1550" y="3150"/>
                </a:lnTo>
                <a:lnTo>
                  <a:pt x="1784" y="3566"/>
                </a:lnTo>
                <a:close/>
                <a:moveTo>
                  <a:pt x="2417" y="2933"/>
                </a:moveTo>
                <a:lnTo>
                  <a:pt x="2583" y="2817"/>
                </a:lnTo>
                <a:cubicBezTo>
                  <a:pt x="2483" y="2583"/>
                  <a:pt x="2400" y="2400"/>
                  <a:pt x="2317" y="2167"/>
                </a:cubicBezTo>
                <a:lnTo>
                  <a:pt x="2150" y="2350"/>
                </a:lnTo>
                <a:close/>
                <a:moveTo>
                  <a:pt x="1484" y="4083"/>
                </a:moveTo>
                <a:lnTo>
                  <a:pt x="1267" y="3666"/>
                </a:lnTo>
                <a:lnTo>
                  <a:pt x="1117" y="4016"/>
                </a:lnTo>
                <a:lnTo>
                  <a:pt x="1317" y="4333"/>
                </a:lnTo>
                <a:close/>
                <a:moveTo>
                  <a:pt x="1350" y="3550"/>
                </a:moveTo>
                <a:lnTo>
                  <a:pt x="1567" y="3966"/>
                </a:lnTo>
                <a:cubicBezTo>
                  <a:pt x="1617" y="3850"/>
                  <a:pt x="1667" y="3766"/>
                  <a:pt x="1717" y="3683"/>
                </a:cubicBezTo>
                <a:cubicBezTo>
                  <a:pt x="1650" y="3566"/>
                  <a:pt x="1567" y="3450"/>
                  <a:pt x="1484" y="3317"/>
                </a:cubicBezTo>
                <a:close/>
                <a:moveTo>
                  <a:pt x="1117" y="4750"/>
                </a:moveTo>
                <a:lnTo>
                  <a:pt x="1284" y="4433"/>
                </a:lnTo>
                <a:lnTo>
                  <a:pt x="1084" y="4200"/>
                </a:lnTo>
                <a:cubicBezTo>
                  <a:pt x="884" y="4533"/>
                  <a:pt x="884" y="4533"/>
                  <a:pt x="1117" y="4750"/>
                </a:cubicBezTo>
                <a:close/>
                <a:moveTo>
                  <a:pt x="684" y="6316"/>
                </a:moveTo>
                <a:cubicBezTo>
                  <a:pt x="801" y="6133"/>
                  <a:pt x="801" y="6133"/>
                  <a:pt x="584" y="5983"/>
                </a:cubicBezTo>
                <a:cubicBezTo>
                  <a:pt x="617" y="6099"/>
                  <a:pt x="651" y="6183"/>
                  <a:pt x="684" y="63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47" name="Google Shape;1347;p45"/>
          <p:cNvGrpSpPr/>
          <p:nvPr/>
        </p:nvGrpSpPr>
        <p:grpSpPr>
          <a:xfrm>
            <a:off x="479957" y="4100648"/>
            <a:ext cx="1691400" cy="737876"/>
            <a:chOff x="479957" y="3803349"/>
            <a:chExt cx="1691400" cy="737876"/>
          </a:xfrm>
        </p:grpSpPr>
        <p:sp>
          <p:nvSpPr>
            <p:cNvPr id="1348" name="Google Shape;1348;p45"/>
            <p:cNvSpPr txBox="1"/>
            <p:nvPr/>
          </p:nvSpPr>
          <p:spPr>
            <a:xfrm flipH="1">
              <a:off x="479957" y="4055825"/>
              <a:ext cx="1691400" cy="48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Despite being red, it’s a cold place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349" name="Google Shape;1349;p45"/>
            <p:cNvSpPr txBox="1"/>
            <p:nvPr/>
          </p:nvSpPr>
          <p:spPr>
            <a:xfrm flipH="1">
              <a:off x="699857" y="3803349"/>
              <a:ext cx="1471500" cy="33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chemeClr val="accent4"/>
                  </a:solidFill>
                  <a:latin typeface="Fira Sans"/>
                  <a:ea typeface="Fira Sans"/>
                  <a:cs typeface="Fira Sans"/>
                  <a:sym typeface="Fira Sans"/>
                </a:rPr>
                <a:t>MARS</a:t>
              </a:r>
              <a:endParaRPr sz="1300" b="1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350" name="Google Shape;1350;p45"/>
          <p:cNvGrpSpPr/>
          <p:nvPr/>
        </p:nvGrpSpPr>
        <p:grpSpPr>
          <a:xfrm>
            <a:off x="479957" y="1782446"/>
            <a:ext cx="1691400" cy="736280"/>
            <a:chOff x="479957" y="1782446"/>
            <a:chExt cx="1691400" cy="736280"/>
          </a:xfrm>
        </p:grpSpPr>
        <p:sp>
          <p:nvSpPr>
            <p:cNvPr id="1351" name="Google Shape;1351;p45"/>
            <p:cNvSpPr txBox="1"/>
            <p:nvPr/>
          </p:nvSpPr>
          <p:spPr>
            <a:xfrm flipH="1">
              <a:off x="479957" y="2033326"/>
              <a:ext cx="1691400" cy="48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It’s the closest planet to the Sun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352" name="Google Shape;1352;p45"/>
            <p:cNvSpPr txBox="1"/>
            <p:nvPr/>
          </p:nvSpPr>
          <p:spPr>
            <a:xfrm flipH="1">
              <a:off x="631757" y="1782446"/>
              <a:ext cx="1539600" cy="33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chemeClr val="accent3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</a:t>
              </a:r>
              <a:endParaRPr sz="1300"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353" name="Google Shape;1353;p45"/>
          <p:cNvGrpSpPr/>
          <p:nvPr/>
        </p:nvGrpSpPr>
        <p:grpSpPr>
          <a:xfrm>
            <a:off x="6968007" y="4103280"/>
            <a:ext cx="1691400" cy="732611"/>
            <a:chOff x="6968007" y="3805981"/>
            <a:chExt cx="1691400" cy="732611"/>
          </a:xfrm>
        </p:grpSpPr>
        <p:sp>
          <p:nvSpPr>
            <p:cNvPr id="1354" name="Google Shape;1354;p45"/>
            <p:cNvSpPr txBox="1"/>
            <p:nvPr/>
          </p:nvSpPr>
          <p:spPr>
            <a:xfrm flipH="1">
              <a:off x="6968007" y="4053193"/>
              <a:ext cx="1691400" cy="48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It’s a gas giant and the biggest planet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355" name="Google Shape;1355;p45"/>
            <p:cNvSpPr txBox="1"/>
            <p:nvPr/>
          </p:nvSpPr>
          <p:spPr>
            <a:xfrm flipH="1">
              <a:off x="6968007" y="3805981"/>
              <a:ext cx="1539600" cy="33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chemeClr val="accent1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</a:t>
              </a:r>
              <a:endParaRPr sz="1300"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356" name="Google Shape;1356;p45"/>
          <p:cNvGrpSpPr/>
          <p:nvPr/>
        </p:nvGrpSpPr>
        <p:grpSpPr>
          <a:xfrm>
            <a:off x="6968007" y="1783286"/>
            <a:ext cx="1691400" cy="734600"/>
            <a:chOff x="6968007" y="1783286"/>
            <a:chExt cx="1691400" cy="734600"/>
          </a:xfrm>
        </p:grpSpPr>
        <p:sp>
          <p:nvSpPr>
            <p:cNvPr id="1357" name="Google Shape;1357;p45"/>
            <p:cNvSpPr txBox="1"/>
            <p:nvPr/>
          </p:nvSpPr>
          <p:spPr>
            <a:xfrm flipH="1">
              <a:off x="6968007" y="2032486"/>
              <a:ext cx="1691400" cy="48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It’s the farthest planet from the Sun   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358" name="Google Shape;1358;p45"/>
            <p:cNvSpPr txBox="1"/>
            <p:nvPr/>
          </p:nvSpPr>
          <p:spPr>
            <a:xfrm flipH="1">
              <a:off x="6968007" y="1783286"/>
              <a:ext cx="1539600" cy="33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chemeClr val="lt2"/>
                  </a:solidFill>
                  <a:latin typeface="Fira Sans"/>
                  <a:ea typeface="Fira Sans"/>
                  <a:cs typeface="Fira Sans"/>
                  <a:sym typeface="Fira Sans"/>
                </a:rPr>
                <a:t>NEPTUNE</a:t>
              </a:r>
              <a:endParaRPr sz="1300" b="1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1359" name="Google Shape;1359;p45"/>
          <p:cNvSpPr/>
          <p:nvPr/>
        </p:nvSpPr>
        <p:spPr>
          <a:xfrm rot="-1812796" flipH="1">
            <a:off x="2422342" y="1959099"/>
            <a:ext cx="786444" cy="622917"/>
          </a:xfrm>
          <a:custGeom>
            <a:avLst/>
            <a:gdLst/>
            <a:ahLst/>
            <a:cxnLst/>
            <a:rect l="l" t="t" r="r" b="b"/>
            <a:pathLst>
              <a:path w="10099" h="7999" extrusionOk="0">
                <a:moveTo>
                  <a:pt x="7282" y="817"/>
                </a:moveTo>
                <a:cubicBezTo>
                  <a:pt x="7216" y="667"/>
                  <a:pt x="7099" y="551"/>
                  <a:pt x="6966" y="451"/>
                </a:cubicBezTo>
                <a:cubicBezTo>
                  <a:pt x="6933" y="417"/>
                  <a:pt x="6899" y="401"/>
                  <a:pt x="6866" y="384"/>
                </a:cubicBezTo>
                <a:cubicBezTo>
                  <a:pt x="6749" y="284"/>
                  <a:pt x="6749" y="167"/>
                  <a:pt x="6899" y="117"/>
                </a:cubicBezTo>
                <a:cubicBezTo>
                  <a:pt x="7099" y="34"/>
                  <a:pt x="7332" y="1"/>
                  <a:pt x="7549" y="17"/>
                </a:cubicBezTo>
                <a:cubicBezTo>
                  <a:pt x="8049" y="51"/>
                  <a:pt x="8532" y="67"/>
                  <a:pt x="9032" y="101"/>
                </a:cubicBezTo>
                <a:cubicBezTo>
                  <a:pt x="9349" y="101"/>
                  <a:pt x="9665" y="167"/>
                  <a:pt x="9948" y="284"/>
                </a:cubicBezTo>
                <a:cubicBezTo>
                  <a:pt x="9998" y="317"/>
                  <a:pt x="10048" y="351"/>
                  <a:pt x="10098" y="384"/>
                </a:cubicBezTo>
                <a:cubicBezTo>
                  <a:pt x="10082" y="567"/>
                  <a:pt x="10048" y="751"/>
                  <a:pt x="10032" y="917"/>
                </a:cubicBezTo>
                <a:lnTo>
                  <a:pt x="10032" y="1150"/>
                </a:lnTo>
                <a:cubicBezTo>
                  <a:pt x="10032" y="1267"/>
                  <a:pt x="9965" y="1367"/>
                  <a:pt x="9865" y="1434"/>
                </a:cubicBezTo>
                <a:cubicBezTo>
                  <a:pt x="9499" y="1650"/>
                  <a:pt x="9132" y="1867"/>
                  <a:pt x="8782" y="2084"/>
                </a:cubicBezTo>
                <a:cubicBezTo>
                  <a:pt x="8599" y="2184"/>
                  <a:pt x="8432" y="2300"/>
                  <a:pt x="8266" y="2417"/>
                </a:cubicBezTo>
                <a:cubicBezTo>
                  <a:pt x="8216" y="2434"/>
                  <a:pt x="8166" y="2450"/>
                  <a:pt x="8116" y="2483"/>
                </a:cubicBezTo>
                <a:cubicBezTo>
                  <a:pt x="7982" y="2250"/>
                  <a:pt x="8116" y="1984"/>
                  <a:pt x="7949" y="1784"/>
                </a:cubicBezTo>
                <a:cubicBezTo>
                  <a:pt x="7616" y="1934"/>
                  <a:pt x="7282" y="2050"/>
                  <a:pt x="6966" y="2200"/>
                </a:cubicBezTo>
                <a:cubicBezTo>
                  <a:pt x="6599" y="2400"/>
                  <a:pt x="6233" y="2633"/>
                  <a:pt x="5899" y="2883"/>
                </a:cubicBezTo>
                <a:cubicBezTo>
                  <a:pt x="5433" y="3233"/>
                  <a:pt x="4983" y="3600"/>
                  <a:pt x="4533" y="3966"/>
                </a:cubicBezTo>
                <a:cubicBezTo>
                  <a:pt x="4216" y="4233"/>
                  <a:pt x="3933" y="4533"/>
                  <a:pt x="3700" y="4866"/>
                </a:cubicBezTo>
                <a:cubicBezTo>
                  <a:pt x="3417" y="5250"/>
                  <a:pt x="3100" y="5616"/>
                  <a:pt x="2817" y="6016"/>
                </a:cubicBezTo>
                <a:cubicBezTo>
                  <a:pt x="2617" y="6316"/>
                  <a:pt x="2434" y="6666"/>
                  <a:pt x="2234" y="6982"/>
                </a:cubicBezTo>
                <a:cubicBezTo>
                  <a:pt x="2084" y="7249"/>
                  <a:pt x="1950" y="7516"/>
                  <a:pt x="1800" y="7782"/>
                </a:cubicBezTo>
                <a:cubicBezTo>
                  <a:pt x="1767" y="7816"/>
                  <a:pt x="1734" y="7832"/>
                  <a:pt x="1700" y="7832"/>
                </a:cubicBezTo>
                <a:cubicBezTo>
                  <a:pt x="1717" y="7716"/>
                  <a:pt x="1734" y="7599"/>
                  <a:pt x="1784" y="7482"/>
                </a:cubicBezTo>
                <a:cubicBezTo>
                  <a:pt x="1834" y="7366"/>
                  <a:pt x="1850" y="7232"/>
                  <a:pt x="1817" y="7099"/>
                </a:cubicBezTo>
                <a:cubicBezTo>
                  <a:pt x="1784" y="7016"/>
                  <a:pt x="1784" y="6932"/>
                  <a:pt x="1750" y="6816"/>
                </a:cubicBezTo>
                <a:cubicBezTo>
                  <a:pt x="1684" y="6966"/>
                  <a:pt x="1617" y="7116"/>
                  <a:pt x="1567" y="7266"/>
                </a:cubicBezTo>
                <a:cubicBezTo>
                  <a:pt x="1550" y="7349"/>
                  <a:pt x="1567" y="7432"/>
                  <a:pt x="1600" y="7499"/>
                </a:cubicBezTo>
                <a:cubicBezTo>
                  <a:pt x="1667" y="7649"/>
                  <a:pt x="1584" y="7782"/>
                  <a:pt x="1550" y="7916"/>
                </a:cubicBezTo>
                <a:cubicBezTo>
                  <a:pt x="1534" y="7982"/>
                  <a:pt x="1484" y="7999"/>
                  <a:pt x="1417" y="7966"/>
                </a:cubicBezTo>
                <a:cubicBezTo>
                  <a:pt x="1384" y="7932"/>
                  <a:pt x="1350" y="7916"/>
                  <a:pt x="1334" y="7899"/>
                </a:cubicBezTo>
                <a:cubicBezTo>
                  <a:pt x="1034" y="7616"/>
                  <a:pt x="734" y="7349"/>
                  <a:pt x="451" y="7066"/>
                </a:cubicBezTo>
                <a:cubicBezTo>
                  <a:pt x="351" y="6932"/>
                  <a:pt x="251" y="6832"/>
                  <a:pt x="117" y="6732"/>
                </a:cubicBezTo>
                <a:cubicBezTo>
                  <a:pt x="67" y="6716"/>
                  <a:pt x="51" y="6649"/>
                  <a:pt x="51" y="6583"/>
                </a:cubicBezTo>
                <a:cubicBezTo>
                  <a:pt x="17" y="6416"/>
                  <a:pt x="1" y="6233"/>
                  <a:pt x="1" y="6049"/>
                </a:cubicBezTo>
                <a:cubicBezTo>
                  <a:pt x="17" y="5816"/>
                  <a:pt x="117" y="5599"/>
                  <a:pt x="267" y="5399"/>
                </a:cubicBezTo>
                <a:cubicBezTo>
                  <a:pt x="384" y="5200"/>
                  <a:pt x="534" y="5000"/>
                  <a:pt x="684" y="4800"/>
                </a:cubicBezTo>
                <a:cubicBezTo>
                  <a:pt x="951" y="4483"/>
                  <a:pt x="1217" y="4150"/>
                  <a:pt x="1517" y="3850"/>
                </a:cubicBezTo>
                <a:cubicBezTo>
                  <a:pt x="2067" y="3267"/>
                  <a:pt x="2717" y="2767"/>
                  <a:pt x="3417" y="2367"/>
                </a:cubicBezTo>
                <a:cubicBezTo>
                  <a:pt x="3550" y="2300"/>
                  <a:pt x="3683" y="2200"/>
                  <a:pt x="3817" y="2117"/>
                </a:cubicBezTo>
                <a:cubicBezTo>
                  <a:pt x="4600" y="1650"/>
                  <a:pt x="5433" y="1300"/>
                  <a:pt x="6299" y="1034"/>
                </a:cubicBezTo>
                <a:cubicBezTo>
                  <a:pt x="6599" y="951"/>
                  <a:pt x="6916" y="884"/>
                  <a:pt x="7216" y="817"/>
                </a:cubicBezTo>
                <a:close/>
                <a:moveTo>
                  <a:pt x="9599" y="534"/>
                </a:moveTo>
                <a:lnTo>
                  <a:pt x="9599" y="467"/>
                </a:lnTo>
                <a:cubicBezTo>
                  <a:pt x="9415" y="434"/>
                  <a:pt x="9249" y="401"/>
                  <a:pt x="9065" y="401"/>
                </a:cubicBezTo>
                <a:cubicBezTo>
                  <a:pt x="8549" y="401"/>
                  <a:pt x="8032" y="367"/>
                  <a:pt x="7516" y="317"/>
                </a:cubicBezTo>
                <a:cubicBezTo>
                  <a:pt x="7449" y="317"/>
                  <a:pt x="7382" y="317"/>
                  <a:pt x="7316" y="334"/>
                </a:cubicBezTo>
                <a:cubicBezTo>
                  <a:pt x="7416" y="484"/>
                  <a:pt x="7516" y="634"/>
                  <a:pt x="7582" y="767"/>
                </a:cubicBezTo>
                <a:cubicBezTo>
                  <a:pt x="7649" y="917"/>
                  <a:pt x="7616" y="984"/>
                  <a:pt x="7482" y="1017"/>
                </a:cubicBezTo>
                <a:cubicBezTo>
                  <a:pt x="7299" y="1067"/>
                  <a:pt x="7116" y="1100"/>
                  <a:pt x="6933" y="1134"/>
                </a:cubicBezTo>
                <a:cubicBezTo>
                  <a:pt x="6083" y="1334"/>
                  <a:pt x="5266" y="1650"/>
                  <a:pt x="4483" y="2034"/>
                </a:cubicBezTo>
                <a:cubicBezTo>
                  <a:pt x="4000" y="2267"/>
                  <a:pt x="3550" y="2600"/>
                  <a:pt x="3083" y="2883"/>
                </a:cubicBezTo>
                <a:cubicBezTo>
                  <a:pt x="2217" y="3433"/>
                  <a:pt x="1450" y="4133"/>
                  <a:pt x="834" y="4966"/>
                </a:cubicBezTo>
                <a:cubicBezTo>
                  <a:pt x="667" y="5166"/>
                  <a:pt x="501" y="5416"/>
                  <a:pt x="334" y="5633"/>
                </a:cubicBezTo>
                <a:cubicBezTo>
                  <a:pt x="267" y="5733"/>
                  <a:pt x="217" y="5816"/>
                  <a:pt x="151" y="5916"/>
                </a:cubicBezTo>
                <a:cubicBezTo>
                  <a:pt x="584" y="6233"/>
                  <a:pt x="1034" y="6483"/>
                  <a:pt x="1367" y="6899"/>
                </a:cubicBezTo>
                <a:cubicBezTo>
                  <a:pt x="1384" y="6866"/>
                  <a:pt x="1400" y="6832"/>
                  <a:pt x="1417" y="6816"/>
                </a:cubicBezTo>
                <a:cubicBezTo>
                  <a:pt x="1650" y="6183"/>
                  <a:pt x="1950" y="5583"/>
                  <a:pt x="2317" y="5033"/>
                </a:cubicBezTo>
                <a:cubicBezTo>
                  <a:pt x="2584" y="4583"/>
                  <a:pt x="2933" y="4183"/>
                  <a:pt x="3317" y="3850"/>
                </a:cubicBezTo>
                <a:cubicBezTo>
                  <a:pt x="4017" y="3183"/>
                  <a:pt x="4783" y="2583"/>
                  <a:pt x="5583" y="2067"/>
                </a:cubicBezTo>
                <a:cubicBezTo>
                  <a:pt x="6199" y="1684"/>
                  <a:pt x="6866" y="1384"/>
                  <a:pt x="7566" y="1184"/>
                </a:cubicBezTo>
                <a:cubicBezTo>
                  <a:pt x="7682" y="1150"/>
                  <a:pt x="7799" y="1117"/>
                  <a:pt x="7932" y="1084"/>
                </a:cubicBezTo>
                <a:lnTo>
                  <a:pt x="8299" y="1617"/>
                </a:lnTo>
                <a:close/>
                <a:moveTo>
                  <a:pt x="2750" y="5716"/>
                </a:moveTo>
                <a:lnTo>
                  <a:pt x="3117" y="5200"/>
                </a:lnTo>
                <a:cubicBezTo>
                  <a:pt x="3117" y="5183"/>
                  <a:pt x="3133" y="5166"/>
                  <a:pt x="3133" y="5150"/>
                </a:cubicBezTo>
                <a:cubicBezTo>
                  <a:pt x="3083" y="4966"/>
                  <a:pt x="3050" y="4800"/>
                  <a:pt x="3000" y="4583"/>
                </a:cubicBezTo>
                <a:cubicBezTo>
                  <a:pt x="2867" y="4750"/>
                  <a:pt x="2767" y="4883"/>
                  <a:pt x="2667" y="5016"/>
                </a:cubicBezTo>
                <a:cubicBezTo>
                  <a:pt x="2634" y="5033"/>
                  <a:pt x="2634" y="5066"/>
                  <a:pt x="2634" y="5100"/>
                </a:cubicBezTo>
                <a:cubicBezTo>
                  <a:pt x="2667" y="5283"/>
                  <a:pt x="2700" y="5466"/>
                  <a:pt x="2750" y="5716"/>
                </a:cubicBezTo>
                <a:close/>
                <a:moveTo>
                  <a:pt x="3250" y="4983"/>
                </a:moveTo>
                <a:cubicBezTo>
                  <a:pt x="3600" y="4700"/>
                  <a:pt x="3667" y="4383"/>
                  <a:pt x="3500" y="4066"/>
                </a:cubicBezTo>
                <a:cubicBezTo>
                  <a:pt x="3383" y="4183"/>
                  <a:pt x="3267" y="4283"/>
                  <a:pt x="3167" y="4400"/>
                </a:cubicBezTo>
                <a:cubicBezTo>
                  <a:pt x="3133" y="4433"/>
                  <a:pt x="3117" y="4483"/>
                  <a:pt x="3133" y="4533"/>
                </a:cubicBezTo>
                <a:cubicBezTo>
                  <a:pt x="3167" y="4700"/>
                  <a:pt x="3200" y="4816"/>
                  <a:pt x="3250" y="4983"/>
                </a:cubicBezTo>
                <a:close/>
                <a:moveTo>
                  <a:pt x="4883" y="3367"/>
                </a:moveTo>
                <a:lnTo>
                  <a:pt x="5250" y="3083"/>
                </a:lnTo>
                <a:cubicBezTo>
                  <a:pt x="5466" y="2933"/>
                  <a:pt x="5466" y="2983"/>
                  <a:pt x="5400" y="2700"/>
                </a:cubicBezTo>
                <a:cubicBezTo>
                  <a:pt x="5383" y="2650"/>
                  <a:pt x="5366" y="2600"/>
                  <a:pt x="5350" y="2567"/>
                </a:cubicBezTo>
                <a:lnTo>
                  <a:pt x="4816" y="2933"/>
                </a:lnTo>
                <a:cubicBezTo>
                  <a:pt x="4850" y="3083"/>
                  <a:pt x="4866" y="3200"/>
                  <a:pt x="4883" y="3367"/>
                </a:cubicBezTo>
                <a:close/>
                <a:moveTo>
                  <a:pt x="9815" y="784"/>
                </a:moveTo>
                <a:cubicBezTo>
                  <a:pt x="9599" y="817"/>
                  <a:pt x="9515" y="984"/>
                  <a:pt x="9399" y="1100"/>
                </a:cubicBezTo>
                <a:lnTo>
                  <a:pt x="9515" y="1367"/>
                </a:lnTo>
                <a:cubicBezTo>
                  <a:pt x="9582" y="1334"/>
                  <a:pt x="9649" y="1300"/>
                  <a:pt x="9715" y="1267"/>
                </a:cubicBezTo>
                <a:cubicBezTo>
                  <a:pt x="9749" y="1234"/>
                  <a:pt x="9765" y="1200"/>
                  <a:pt x="9782" y="1150"/>
                </a:cubicBezTo>
                <a:cubicBezTo>
                  <a:pt x="9782" y="1034"/>
                  <a:pt x="9799" y="917"/>
                  <a:pt x="9815" y="784"/>
                </a:cubicBezTo>
                <a:close/>
                <a:moveTo>
                  <a:pt x="3950" y="3667"/>
                </a:moveTo>
                <a:lnTo>
                  <a:pt x="3667" y="3916"/>
                </a:lnTo>
                <a:cubicBezTo>
                  <a:pt x="3700" y="4083"/>
                  <a:pt x="3717" y="4233"/>
                  <a:pt x="3750" y="4383"/>
                </a:cubicBezTo>
                <a:cubicBezTo>
                  <a:pt x="3933" y="4316"/>
                  <a:pt x="4033" y="4116"/>
                  <a:pt x="3967" y="3933"/>
                </a:cubicBezTo>
                <a:cubicBezTo>
                  <a:pt x="3950" y="3833"/>
                  <a:pt x="3950" y="3750"/>
                  <a:pt x="3950" y="3667"/>
                </a:cubicBezTo>
                <a:close/>
                <a:moveTo>
                  <a:pt x="2334" y="5599"/>
                </a:moveTo>
                <a:cubicBezTo>
                  <a:pt x="2034" y="5899"/>
                  <a:pt x="2167" y="6183"/>
                  <a:pt x="2234" y="6516"/>
                </a:cubicBezTo>
                <a:cubicBezTo>
                  <a:pt x="2300" y="6399"/>
                  <a:pt x="2384" y="6316"/>
                  <a:pt x="2384" y="6233"/>
                </a:cubicBezTo>
                <a:cubicBezTo>
                  <a:pt x="2367" y="6016"/>
                  <a:pt x="2350" y="5816"/>
                  <a:pt x="2334" y="5599"/>
                </a:cubicBezTo>
                <a:close/>
                <a:moveTo>
                  <a:pt x="5516" y="2450"/>
                </a:moveTo>
                <a:lnTo>
                  <a:pt x="5649" y="2767"/>
                </a:lnTo>
                <a:cubicBezTo>
                  <a:pt x="5983" y="2567"/>
                  <a:pt x="5999" y="2533"/>
                  <a:pt x="5849" y="2234"/>
                </a:cubicBezTo>
                <a:close/>
                <a:moveTo>
                  <a:pt x="2017" y="6216"/>
                </a:moveTo>
                <a:cubicBezTo>
                  <a:pt x="1950" y="6333"/>
                  <a:pt x="1900" y="6399"/>
                  <a:pt x="1850" y="6483"/>
                </a:cubicBezTo>
                <a:cubicBezTo>
                  <a:pt x="1834" y="6533"/>
                  <a:pt x="1817" y="6583"/>
                  <a:pt x="1834" y="6633"/>
                </a:cubicBezTo>
                <a:cubicBezTo>
                  <a:pt x="1867" y="6749"/>
                  <a:pt x="1900" y="6882"/>
                  <a:pt x="1934" y="7016"/>
                </a:cubicBezTo>
                <a:cubicBezTo>
                  <a:pt x="2117" y="6766"/>
                  <a:pt x="2134" y="6699"/>
                  <a:pt x="2017" y="6216"/>
                </a:cubicBezTo>
                <a:close/>
                <a:moveTo>
                  <a:pt x="8865" y="1567"/>
                </a:moveTo>
                <a:lnTo>
                  <a:pt x="8815" y="1550"/>
                </a:lnTo>
                <a:cubicBezTo>
                  <a:pt x="8632" y="1717"/>
                  <a:pt x="8449" y="1867"/>
                  <a:pt x="8282" y="2034"/>
                </a:cubicBezTo>
                <a:cubicBezTo>
                  <a:pt x="8266" y="2050"/>
                  <a:pt x="8282" y="2084"/>
                  <a:pt x="8282" y="2150"/>
                </a:cubicBezTo>
                <a:lnTo>
                  <a:pt x="8865" y="1784"/>
                </a:lnTo>
                <a:close/>
                <a:moveTo>
                  <a:pt x="6866" y="1984"/>
                </a:moveTo>
                <a:cubicBezTo>
                  <a:pt x="6849" y="1900"/>
                  <a:pt x="6833" y="1817"/>
                  <a:pt x="6799" y="1734"/>
                </a:cubicBezTo>
                <a:lnTo>
                  <a:pt x="6433" y="1900"/>
                </a:lnTo>
                <a:cubicBezTo>
                  <a:pt x="6466" y="1984"/>
                  <a:pt x="6499" y="2067"/>
                  <a:pt x="6533" y="2150"/>
                </a:cubicBezTo>
                <a:close/>
                <a:moveTo>
                  <a:pt x="9282" y="1150"/>
                </a:moveTo>
                <a:lnTo>
                  <a:pt x="8932" y="1434"/>
                </a:lnTo>
                <a:lnTo>
                  <a:pt x="9032" y="1667"/>
                </a:lnTo>
                <a:lnTo>
                  <a:pt x="9365" y="1450"/>
                </a:lnTo>
                <a:close/>
                <a:moveTo>
                  <a:pt x="7766" y="1634"/>
                </a:moveTo>
                <a:cubicBezTo>
                  <a:pt x="7732" y="1517"/>
                  <a:pt x="7716" y="1434"/>
                  <a:pt x="7682" y="1334"/>
                </a:cubicBezTo>
                <a:lnTo>
                  <a:pt x="7366" y="1484"/>
                </a:lnTo>
                <a:cubicBezTo>
                  <a:pt x="7382" y="1584"/>
                  <a:pt x="7399" y="1667"/>
                  <a:pt x="7416" y="1767"/>
                </a:cubicBezTo>
                <a:close/>
                <a:moveTo>
                  <a:pt x="517" y="6483"/>
                </a:moveTo>
                <a:cubicBezTo>
                  <a:pt x="417" y="6699"/>
                  <a:pt x="534" y="6966"/>
                  <a:pt x="751" y="7032"/>
                </a:cubicBezTo>
                <a:cubicBezTo>
                  <a:pt x="801" y="6799"/>
                  <a:pt x="801" y="6599"/>
                  <a:pt x="517" y="6483"/>
                </a:cubicBezTo>
                <a:close/>
                <a:moveTo>
                  <a:pt x="984" y="6899"/>
                </a:moveTo>
                <a:cubicBezTo>
                  <a:pt x="901" y="7216"/>
                  <a:pt x="984" y="7349"/>
                  <a:pt x="1201" y="7416"/>
                </a:cubicBezTo>
                <a:cubicBezTo>
                  <a:pt x="1251" y="7216"/>
                  <a:pt x="1167" y="6999"/>
                  <a:pt x="984" y="6916"/>
                </a:cubicBezTo>
                <a:close/>
                <a:moveTo>
                  <a:pt x="6383" y="2267"/>
                </a:moveTo>
                <a:cubicBezTo>
                  <a:pt x="6349" y="2167"/>
                  <a:pt x="6333" y="2084"/>
                  <a:pt x="6299" y="1950"/>
                </a:cubicBezTo>
                <a:lnTo>
                  <a:pt x="6016" y="2134"/>
                </a:lnTo>
                <a:lnTo>
                  <a:pt x="6149" y="2417"/>
                </a:lnTo>
                <a:close/>
                <a:moveTo>
                  <a:pt x="4683" y="3533"/>
                </a:moveTo>
                <a:cubicBezTo>
                  <a:pt x="4650" y="3383"/>
                  <a:pt x="4650" y="3250"/>
                  <a:pt x="4616" y="3100"/>
                </a:cubicBezTo>
                <a:lnTo>
                  <a:pt x="4433" y="3250"/>
                </a:lnTo>
                <a:cubicBezTo>
                  <a:pt x="4450" y="3400"/>
                  <a:pt x="4466" y="3517"/>
                  <a:pt x="4483" y="3683"/>
                </a:cubicBezTo>
                <a:close/>
                <a:moveTo>
                  <a:pt x="7249" y="1800"/>
                </a:moveTo>
                <a:lnTo>
                  <a:pt x="7249" y="1500"/>
                </a:lnTo>
                <a:lnTo>
                  <a:pt x="6933" y="1667"/>
                </a:lnTo>
                <a:cubicBezTo>
                  <a:pt x="6949" y="1767"/>
                  <a:pt x="6966" y="1850"/>
                  <a:pt x="6983" y="1934"/>
                </a:cubicBezTo>
                <a:cubicBezTo>
                  <a:pt x="7049" y="1900"/>
                  <a:pt x="7082" y="1900"/>
                  <a:pt x="7116" y="1867"/>
                </a:cubicBezTo>
                <a:close/>
                <a:moveTo>
                  <a:pt x="4283" y="3400"/>
                </a:moveTo>
                <a:cubicBezTo>
                  <a:pt x="4067" y="3567"/>
                  <a:pt x="4067" y="3667"/>
                  <a:pt x="4200" y="3983"/>
                </a:cubicBezTo>
                <a:cubicBezTo>
                  <a:pt x="4250" y="3900"/>
                  <a:pt x="4316" y="3850"/>
                  <a:pt x="4316" y="3783"/>
                </a:cubicBezTo>
                <a:cubicBezTo>
                  <a:pt x="4316" y="3650"/>
                  <a:pt x="4300" y="3533"/>
                  <a:pt x="4283" y="3400"/>
                </a:cubicBezTo>
                <a:close/>
                <a:moveTo>
                  <a:pt x="2500" y="5316"/>
                </a:moveTo>
                <a:cubicBezTo>
                  <a:pt x="2434" y="5349"/>
                  <a:pt x="2400" y="5399"/>
                  <a:pt x="2417" y="5466"/>
                </a:cubicBezTo>
                <a:cubicBezTo>
                  <a:pt x="2450" y="5633"/>
                  <a:pt x="2484" y="5816"/>
                  <a:pt x="2517" y="5983"/>
                </a:cubicBezTo>
                <a:cubicBezTo>
                  <a:pt x="2617" y="5899"/>
                  <a:pt x="2617" y="5899"/>
                  <a:pt x="2600" y="5833"/>
                </a:cubicBezTo>
                <a:cubicBezTo>
                  <a:pt x="2584" y="5649"/>
                  <a:pt x="2534" y="5483"/>
                  <a:pt x="2500" y="5316"/>
                </a:cubicBezTo>
                <a:close/>
                <a:moveTo>
                  <a:pt x="201" y="6249"/>
                </a:moveTo>
                <a:lnTo>
                  <a:pt x="201" y="6599"/>
                </a:lnTo>
                <a:cubicBezTo>
                  <a:pt x="201" y="6683"/>
                  <a:pt x="251" y="6716"/>
                  <a:pt x="351" y="6699"/>
                </a:cubicBezTo>
                <a:cubicBezTo>
                  <a:pt x="317" y="6533"/>
                  <a:pt x="484" y="6333"/>
                  <a:pt x="201" y="6233"/>
                </a:cubicBezTo>
                <a:close/>
                <a:moveTo>
                  <a:pt x="7832" y="1334"/>
                </a:moveTo>
                <a:lnTo>
                  <a:pt x="7782" y="1334"/>
                </a:lnTo>
                <a:cubicBezTo>
                  <a:pt x="7782" y="1417"/>
                  <a:pt x="7799" y="1500"/>
                  <a:pt x="7816" y="1634"/>
                </a:cubicBezTo>
                <a:cubicBezTo>
                  <a:pt x="7932" y="1484"/>
                  <a:pt x="7849" y="1417"/>
                  <a:pt x="7832" y="13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0" name="Google Shape;1360;p45"/>
          <p:cNvSpPr/>
          <p:nvPr/>
        </p:nvSpPr>
        <p:spPr>
          <a:xfrm rot="7255675">
            <a:off x="4304864" y="3514686"/>
            <a:ext cx="539819" cy="427595"/>
          </a:xfrm>
          <a:custGeom>
            <a:avLst/>
            <a:gdLst/>
            <a:ahLst/>
            <a:cxnLst/>
            <a:rect l="l" t="t" r="r" b="b"/>
            <a:pathLst>
              <a:path w="10099" h="7999" extrusionOk="0">
                <a:moveTo>
                  <a:pt x="7282" y="817"/>
                </a:moveTo>
                <a:cubicBezTo>
                  <a:pt x="7216" y="667"/>
                  <a:pt x="7099" y="551"/>
                  <a:pt x="6966" y="451"/>
                </a:cubicBezTo>
                <a:cubicBezTo>
                  <a:pt x="6933" y="417"/>
                  <a:pt x="6899" y="401"/>
                  <a:pt x="6866" y="384"/>
                </a:cubicBezTo>
                <a:cubicBezTo>
                  <a:pt x="6749" y="284"/>
                  <a:pt x="6749" y="167"/>
                  <a:pt x="6899" y="117"/>
                </a:cubicBezTo>
                <a:cubicBezTo>
                  <a:pt x="7099" y="34"/>
                  <a:pt x="7332" y="1"/>
                  <a:pt x="7549" y="17"/>
                </a:cubicBezTo>
                <a:cubicBezTo>
                  <a:pt x="8049" y="51"/>
                  <a:pt x="8532" y="67"/>
                  <a:pt x="9032" y="101"/>
                </a:cubicBezTo>
                <a:cubicBezTo>
                  <a:pt x="9349" y="101"/>
                  <a:pt x="9665" y="167"/>
                  <a:pt x="9948" y="284"/>
                </a:cubicBezTo>
                <a:cubicBezTo>
                  <a:pt x="9998" y="317"/>
                  <a:pt x="10048" y="351"/>
                  <a:pt x="10098" y="384"/>
                </a:cubicBezTo>
                <a:cubicBezTo>
                  <a:pt x="10082" y="567"/>
                  <a:pt x="10048" y="751"/>
                  <a:pt x="10032" y="917"/>
                </a:cubicBezTo>
                <a:lnTo>
                  <a:pt x="10032" y="1150"/>
                </a:lnTo>
                <a:cubicBezTo>
                  <a:pt x="10032" y="1267"/>
                  <a:pt x="9965" y="1367"/>
                  <a:pt x="9865" y="1434"/>
                </a:cubicBezTo>
                <a:cubicBezTo>
                  <a:pt x="9499" y="1650"/>
                  <a:pt x="9132" y="1867"/>
                  <a:pt x="8782" y="2084"/>
                </a:cubicBezTo>
                <a:cubicBezTo>
                  <a:pt x="8599" y="2184"/>
                  <a:pt x="8432" y="2300"/>
                  <a:pt x="8266" y="2417"/>
                </a:cubicBezTo>
                <a:cubicBezTo>
                  <a:pt x="8216" y="2434"/>
                  <a:pt x="8166" y="2450"/>
                  <a:pt x="8116" y="2483"/>
                </a:cubicBezTo>
                <a:cubicBezTo>
                  <a:pt x="7982" y="2250"/>
                  <a:pt x="8116" y="1984"/>
                  <a:pt x="7949" y="1784"/>
                </a:cubicBezTo>
                <a:cubicBezTo>
                  <a:pt x="7616" y="1934"/>
                  <a:pt x="7282" y="2050"/>
                  <a:pt x="6966" y="2200"/>
                </a:cubicBezTo>
                <a:cubicBezTo>
                  <a:pt x="6599" y="2400"/>
                  <a:pt x="6233" y="2633"/>
                  <a:pt x="5899" y="2883"/>
                </a:cubicBezTo>
                <a:cubicBezTo>
                  <a:pt x="5433" y="3233"/>
                  <a:pt x="4983" y="3600"/>
                  <a:pt x="4533" y="3966"/>
                </a:cubicBezTo>
                <a:cubicBezTo>
                  <a:pt x="4216" y="4233"/>
                  <a:pt x="3933" y="4533"/>
                  <a:pt x="3700" y="4866"/>
                </a:cubicBezTo>
                <a:cubicBezTo>
                  <a:pt x="3417" y="5250"/>
                  <a:pt x="3100" y="5616"/>
                  <a:pt x="2817" y="6016"/>
                </a:cubicBezTo>
                <a:cubicBezTo>
                  <a:pt x="2617" y="6316"/>
                  <a:pt x="2434" y="6666"/>
                  <a:pt x="2234" y="6982"/>
                </a:cubicBezTo>
                <a:cubicBezTo>
                  <a:pt x="2084" y="7249"/>
                  <a:pt x="1950" y="7516"/>
                  <a:pt x="1800" y="7782"/>
                </a:cubicBezTo>
                <a:cubicBezTo>
                  <a:pt x="1767" y="7816"/>
                  <a:pt x="1734" y="7832"/>
                  <a:pt x="1700" y="7832"/>
                </a:cubicBezTo>
                <a:cubicBezTo>
                  <a:pt x="1717" y="7716"/>
                  <a:pt x="1734" y="7599"/>
                  <a:pt x="1784" y="7482"/>
                </a:cubicBezTo>
                <a:cubicBezTo>
                  <a:pt x="1834" y="7366"/>
                  <a:pt x="1850" y="7232"/>
                  <a:pt x="1817" y="7099"/>
                </a:cubicBezTo>
                <a:cubicBezTo>
                  <a:pt x="1784" y="7016"/>
                  <a:pt x="1784" y="6932"/>
                  <a:pt x="1750" y="6816"/>
                </a:cubicBezTo>
                <a:cubicBezTo>
                  <a:pt x="1684" y="6966"/>
                  <a:pt x="1617" y="7116"/>
                  <a:pt x="1567" y="7266"/>
                </a:cubicBezTo>
                <a:cubicBezTo>
                  <a:pt x="1550" y="7349"/>
                  <a:pt x="1567" y="7432"/>
                  <a:pt x="1600" y="7499"/>
                </a:cubicBezTo>
                <a:cubicBezTo>
                  <a:pt x="1667" y="7649"/>
                  <a:pt x="1584" y="7782"/>
                  <a:pt x="1550" y="7916"/>
                </a:cubicBezTo>
                <a:cubicBezTo>
                  <a:pt x="1534" y="7982"/>
                  <a:pt x="1484" y="7999"/>
                  <a:pt x="1417" y="7966"/>
                </a:cubicBezTo>
                <a:cubicBezTo>
                  <a:pt x="1384" y="7932"/>
                  <a:pt x="1350" y="7916"/>
                  <a:pt x="1334" y="7899"/>
                </a:cubicBezTo>
                <a:cubicBezTo>
                  <a:pt x="1034" y="7616"/>
                  <a:pt x="734" y="7349"/>
                  <a:pt x="451" y="7066"/>
                </a:cubicBezTo>
                <a:cubicBezTo>
                  <a:pt x="351" y="6932"/>
                  <a:pt x="251" y="6832"/>
                  <a:pt x="117" y="6732"/>
                </a:cubicBezTo>
                <a:cubicBezTo>
                  <a:pt x="67" y="6716"/>
                  <a:pt x="51" y="6649"/>
                  <a:pt x="51" y="6583"/>
                </a:cubicBezTo>
                <a:cubicBezTo>
                  <a:pt x="17" y="6416"/>
                  <a:pt x="1" y="6233"/>
                  <a:pt x="1" y="6049"/>
                </a:cubicBezTo>
                <a:cubicBezTo>
                  <a:pt x="17" y="5816"/>
                  <a:pt x="117" y="5599"/>
                  <a:pt x="267" y="5399"/>
                </a:cubicBezTo>
                <a:cubicBezTo>
                  <a:pt x="384" y="5200"/>
                  <a:pt x="534" y="5000"/>
                  <a:pt x="684" y="4800"/>
                </a:cubicBezTo>
                <a:cubicBezTo>
                  <a:pt x="951" y="4483"/>
                  <a:pt x="1217" y="4150"/>
                  <a:pt x="1517" y="3850"/>
                </a:cubicBezTo>
                <a:cubicBezTo>
                  <a:pt x="2067" y="3267"/>
                  <a:pt x="2717" y="2767"/>
                  <a:pt x="3417" y="2367"/>
                </a:cubicBezTo>
                <a:cubicBezTo>
                  <a:pt x="3550" y="2300"/>
                  <a:pt x="3683" y="2200"/>
                  <a:pt x="3817" y="2117"/>
                </a:cubicBezTo>
                <a:cubicBezTo>
                  <a:pt x="4600" y="1650"/>
                  <a:pt x="5433" y="1300"/>
                  <a:pt x="6299" y="1034"/>
                </a:cubicBezTo>
                <a:cubicBezTo>
                  <a:pt x="6599" y="951"/>
                  <a:pt x="6916" y="884"/>
                  <a:pt x="7216" y="817"/>
                </a:cubicBezTo>
                <a:close/>
                <a:moveTo>
                  <a:pt x="9599" y="534"/>
                </a:moveTo>
                <a:lnTo>
                  <a:pt x="9599" y="467"/>
                </a:lnTo>
                <a:cubicBezTo>
                  <a:pt x="9415" y="434"/>
                  <a:pt x="9249" y="401"/>
                  <a:pt x="9065" y="401"/>
                </a:cubicBezTo>
                <a:cubicBezTo>
                  <a:pt x="8549" y="401"/>
                  <a:pt x="8032" y="367"/>
                  <a:pt x="7516" y="317"/>
                </a:cubicBezTo>
                <a:cubicBezTo>
                  <a:pt x="7449" y="317"/>
                  <a:pt x="7382" y="317"/>
                  <a:pt x="7316" y="334"/>
                </a:cubicBezTo>
                <a:cubicBezTo>
                  <a:pt x="7416" y="484"/>
                  <a:pt x="7516" y="634"/>
                  <a:pt x="7582" y="767"/>
                </a:cubicBezTo>
                <a:cubicBezTo>
                  <a:pt x="7649" y="917"/>
                  <a:pt x="7616" y="984"/>
                  <a:pt x="7482" y="1017"/>
                </a:cubicBezTo>
                <a:cubicBezTo>
                  <a:pt x="7299" y="1067"/>
                  <a:pt x="7116" y="1100"/>
                  <a:pt x="6933" y="1134"/>
                </a:cubicBezTo>
                <a:cubicBezTo>
                  <a:pt x="6083" y="1334"/>
                  <a:pt x="5266" y="1650"/>
                  <a:pt x="4483" y="2034"/>
                </a:cubicBezTo>
                <a:cubicBezTo>
                  <a:pt x="4000" y="2267"/>
                  <a:pt x="3550" y="2600"/>
                  <a:pt x="3083" y="2883"/>
                </a:cubicBezTo>
                <a:cubicBezTo>
                  <a:pt x="2217" y="3433"/>
                  <a:pt x="1450" y="4133"/>
                  <a:pt x="834" y="4966"/>
                </a:cubicBezTo>
                <a:cubicBezTo>
                  <a:pt x="667" y="5166"/>
                  <a:pt x="501" y="5416"/>
                  <a:pt x="334" y="5633"/>
                </a:cubicBezTo>
                <a:cubicBezTo>
                  <a:pt x="267" y="5733"/>
                  <a:pt x="217" y="5816"/>
                  <a:pt x="151" y="5916"/>
                </a:cubicBezTo>
                <a:cubicBezTo>
                  <a:pt x="584" y="6233"/>
                  <a:pt x="1034" y="6483"/>
                  <a:pt x="1367" y="6899"/>
                </a:cubicBezTo>
                <a:cubicBezTo>
                  <a:pt x="1384" y="6866"/>
                  <a:pt x="1400" y="6832"/>
                  <a:pt x="1417" y="6816"/>
                </a:cubicBezTo>
                <a:cubicBezTo>
                  <a:pt x="1650" y="6183"/>
                  <a:pt x="1950" y="5583"/>
                  <a:pt x="2317" y="5033"/>
                </a:cubicBezTo>
                <a:cubicBezTo>
                  <a:pt x="2584" y="4583"/>
                  <a:pt x="2933" y="4183"/>
                  <a:pt x="3317" y="3850"/>
                </a:cubicBezTo>
                <a:cubicBezTo>
                  <a:pt x="4017" y="3183"/>
                  <a:pt x="4783" y="2583"/>
                  <a:pt x="5583" y="2067"/>
                </a:cubicBezTo>
                <a:cubicBezTo>
                  <a:pt x="6199" y="1684"/>
                  <a:pt x="6866" y="1384"/>
                  <a:pt x="7566" y="1184"/>
                </a:cubicBezTo>
                <a:cubicBezTo>
                  <a:pt x="7682" y="1150"/>
                  <a:pt x="7799" y="1117"/>
                  <a:pt x="7932" y="1084"/>
                </a:cubicBezTo>
                <a:lnTo>
                  <a:pt x="8299" y="1617"/>
                </a:lnTo>
                <a:close/>
                <a:moveTo>
                  <a:pt x="2750" y="5716"/>
                </a:moveTo>
                <a:lnTo>
                  <a:pt x="3117" y="5200"/>
                </a:lnTo>
                <a:cubicBezTo>
                  <a:pt x="3117" y="5183"/>
                  <a:pt x="3133" y="5166"/>
                  <a:pt x="3133" y="5150"/>
                </a:cubicBezTo>
                <a:cubicBezTo>
                  <a:pt x="3083" y="4966"/>
                  <a:pt x="3050" y="4800"/>
                  <a:pt x="3000" y="4583"/>
                </a:cubicBezTo>
                <a:cubicBezTo>
                  <a:pt x="2867" y="4750"/>
                  <a:pt x="2767" y="4883"/>
                  <a:pt x="2667" y="5016"/>
                </a:cubicBezTo>
                <a:cubicBezTo>
                  <a:pt x="2634" y="5033"/>
                  <a:pt x="2634" y="5066"/>
                  <a:pt x="2634" y="5100"/>
                </a:cubicBezTo>
                <a:cubicBezTo>
                  <a:pt x="2667" y="5283"/>
                  <a:pt x="2700" y="5466"/>
                  <a:pt x="2750" y="5716"/>
                </a:cubicBezTo>
                <a:close/>
                <a:moveTo>
                  <a:pt x="3250" y="4983"/>
                </a:moveTo>
                <a:cubicBezTo>
                  <a:pt x="3600" y="4700"/>
                  <a:pt x="3667" y="4383"/>
                  <a:pt x="3500" y="4066"/>
                </a:cubicBezTo>
                <a:cubicBezTo>
                  <a:pt x="3383" y="4183"/>
                  <a:pt x="3267" y="4283"/>
                  <a:pt x="3167" y="4400"/>
                </a:cubicBezTo>
                <a:cubicBezTo>
                  <a:pt x="3133" y="4433"/>
                  <a:pt x="3117" y="4483"/>
                  <a:pt x="3133" y="4533"/>
                </a:cubicBezTo>
                <a:cubicBezTo>
                  <a:pt x="3167" y="4700"/>
                  <a:pt x="3200" y="4816"/>
                  <a:pt x="3250" y="4983"/>
                </a:cubicBezTo>
                <a:close/>
                <a:moveTo>
                  <a:pt x="4883" y="3367"/>
                </a:moveTo>
                <a:lnTo>
                  <a:pt x="5250" y="3083"/>
                </a:lnTo>
                <a:cubicBezTo>
                  <a:pt x="5466" y="2933"/>
                  <a:pt x="5466" y="2983"/>
                  <a:pt x="5400" y="2700"/>
                </a:cubicBezTo>
                <a:cubicBezTo>
                  <a:pt x="5383" y="2650"/>
                  <a:pt x="5366" y="2600"/>
                  <a:pt x="5350" y="2567"/>
                </a:cubicBezTo>
                <a:lnTo>
                  <a:pt x="4816" y="2933"/>
                </a:lnTo>
                <a:cubicBezTo>
                  <a:pt x="4850" y="3083"/>
                  <a:pt x="4866" y="3200"/>
                  <a:pt x="4883" y="3367"/>
                </a:cubicBezTo>
                <a:close/>
                <a:moveTo>
                  <a:pt x="9815" y="784"/>
                </a:moveTo>
                <a:cubicBezTo>
                  <a:pt x="9599" y="817"/>
                  <a:pt x="9515" y="984"/>
                  <a:pt x="9399" y="1100"/>
                </a:cubicBezTo>
                <a:lnTo>
                  <a:pt x="9515" y="1367"/>
                </a:lnTo>
                <a:cubicBezTo>
                  <a:pt x="9582" y="1334"/>
                  <a:pt x="9649" y="1300"/>
                  <a:pt x="9715" y="1267"/>
                </a:cubicBezTo>
                <a:cubicBezTo>
                  <a:pt x="9749" y="1234"/>
                  <a:pt x="9765" y="1200"/>
                  <a:pt x="9782" y="1150"/>
                </a:cubicBezTo>
                <a:cubicBezTo>
                  <a:pt x="9782" y="1034"/>
                  <a:pt x="9799" y="917"/>
                  <a:pt x="9815" y="784"/>
                </a:cubicBezTo>
                <a:close/>
                <a:moveTo>
                  <a:pt x="3950" y="3667"/>
                </a:moveTo>
                <a:lnTo>
                  <a:pt x="3667" y="3916"/>
                </a:lnTo>
                <a:cubicBezTo>
                  <a:pt x="3700" y="4083"/>
                  <a:pt x="3717" y="4233"/>
                  <a:pt x="3750" y="4383"/>
                </a:cubicBezTo>
                <a:cubicBezTo>
                  <a:pt x="3933" y="4316"/>
                  <a:pt x="4033" y="4116"/>
                  <a:pt x="3967" y="3933"/>
                </a:cubicBezTo>
                <a:cubicBezTo>
                  <a:pt x="3950" y="3833"/>
                  <a:pt x="3950" y="3750"/>
                  <a:pt x="3950" y="3667"/>
                </a:cubicBezTo>
                <a:close/>
                <a:moveTo>
                  <a:pt x="2334" y="5599"/>
                </a:moveTo>
                <a:cubicBezTo>
                  <a:pt x="2034" y="5899"/>
                  <a:pt x="2167" y="6183"/>
                  <a:pt x="2234" y="6516"/>
                </a:cubicBezTo>
                <a:cubicBezTo>
                  <a:pt x="2300" y="6399"/>
                  <a:pt x="2384" y="6316"/>
                  <a:pt x="2384" y="6233"/>
                </a:cubicBezTo>
                <a:cubicBezTo>
                  <a:pt x="2367" y="6016"/>
                  <a:pt x="2350" y="5816"/>
                  <a:pt x="2334" y="5599"/>
                </a:cubicBezTo>
                <a:close/>
                <a:moveTo>
                  <a:pt x="5516" y="2450"/>
                </a:moveTo>
                <a:lnTo>
                  <a:pt x="5649" y="2767"/>
                </a:lnTo>
                <a:cubicBezTo>
                  <a:pt x="5983" y="2567"/>
                  <a:pt x="5999" y="2533"/>
                  <a:pt x="5849" y="2234"/>
                </a:cubicBezTo>
                <a:close/>
                <a:moveTo>
                  <a:pt x="2017" y="6216"/>
                </a:moveTo>
                <a:cubicBezTo>
                  <a:pt x="1950" y="6333"/>
                  <a:pt x="1900" y="6399"/>
                  <a:pt x="1850" y="6483"/>
                </a:cubicBezTo>
                <a:cubicBezTo>
                  <a:pt x="1834" y="6533"/>
                  <a:pt x="1817" y="6583"/>
                  <a:pt x="1834" y="6633"/>
                </a:cubicBezTo>
                <a:cubicBezTo>
                  <a:pt x="1867" y="6749"/>
                  <a:pt x="1900" y="6882"/>
                  <a:pt x="1934" y="7016"/>
                </a:cubicBezTo>
                <a:cubicBezTo>
                  <a:pt x="2117" y="6766"/>
                  <a:pt x="2134" y="6699"/>
                  <a:pt x="2017" y="6216"/>
                </a:cubicBezTo>
                <a:close/>
                <a:moveTo>
                  <a:pt x="8865" y="1567"/>
                </a:moveTo>
                <a:lnTo>
                  <a:pt x="8815" y="1550"/>
                </a:lnTo>
                <a:cubicBezTo>
                  <a:pt x="8632" y="1717"/>
                  <a:pt x="8449" y="1867"/>
                  <a:pt x="8282" y="2034"/>
                </a:cubicBezTo>
                <a:cubicBezTo>
                  <a:pt x="8266" y="2050"/>
                  <a:pt x="8282" y="2084"/>
                  <a:pt x="8282" y="2150"/>
                </a:cubicBezTo>
                <a:lnTo>
                  <a:pt x="8865" y="1784"/>
                </a:lnTo>
                <a:close/>
                <a:moveTo>
                  <a:pt x="6866" y="1984"/>
                </a:moveTo>
                <a:cubicBezTo>
                  <a:pt x="6849" y="1900"/>
                  <a:pt x="6833" y="1817"/>
                  <a:pt x="6799" y="1734"/>
                </a:cubicBezTo>
                <a:lnTo>
                  <a:pt x="6433" y="1900"/>
                </a:lnTo>
                <a:cubicBezTo>
                  <a:pt x="6466" y="1984"/>
                  <a:pt x="6499" y="2067"/>
                  <a:pt x="6533" y="2150"/>
                </a:cubicBezTo>
                <a:close/>
                <a:moveTo>
                  <a:pt x="9282" y="1150"/>
                </a:moveTo>
                <a:lnTo>
                  <a:pt x="8932" y="1434"/>
                </a:lnTo>
                <a:lnTo>
                  <a:pt x="9032" y="1667"/>
                </a:lnTo>
                <a:lnTo>
                  <a:pt x="9365" y="1450"/>
                </a:lnTo>
                <a:close/>
                <a:moveTo>
                  <a:pt x="7766" y="1634"/>
                </a:moveTo>
                <a:cubicBezTo>
                  <a:pt x="7732" y="1517"/>
                  <a:pt x="7716" y="1434"/>
                  <a:pt x="7682" y="1334"/>
                </a:cubicBezTo>
                <a:lnTo>
                  <a:pt x="7366" y="1484"/>
                </a:lnTo>
                <a:cubicBezTo>
                  <a:pt x="7382" y="1584"/>
                  <a:pt x="7399" y="1667"/>
                  <a:pt x="7416" y="1767"/>
                </a:cubicBezTo>
                <a:close/>
                <a:moveTo>
                  <a:pt x="517" y="6483"/>
                </a:moveTo>
                <a:cubicBezTo>
                  <a:pt x="417" y="6699"/>
                  <a:pt x="534" y="6966"/>
                  <a:pt x="751" y="7032"/>
                </a:cubicBezTo>
                <a:cubicBezTo>
                  <a:pt x="801" y="6799"/>
                  <a:pt x="801" y="6599"/>
                  <a:pt x="517" y="6483"/>
                </a:cubicBezTo>
                <a:close/>
                <a:moveTo>
                  <a:pt x="984" y="6899"/>
                </a:moveTo>
                <a:cubicBezTo>
                  <a:pt x="901" y="7216"/>
                  <a:pt x="984" y="7349"/>
                  <a:pt x="1201" y="7416"/>
                </a:cubicBezTo>
                <a:cubicBezTo>
                  <a:pt x="1251" y="7216"/>
                  <a:pt x="1167" y="6999"/>
                  <a:pt x="984" y="6916"/>
                </a:cubicBezTo>
                <a:close/>
                <a:moveTo>
                  <a:pt x="6383" y="2267"/>
                </a:moveTo>
                <a:cubicBezTo>
                  <a:pt x="6349" y="2167"/>
                  <a:pt x="6333" y="2084"/>
                  <a:pt x="6299" y="1950"/>
                </a:cubicBezTo>
                <a:lnTo>
                  <a:pt x="6016" y="2134"/>
                </a:lnTo>
                <a:lnTo>
                  <a:pt x="6149" y="2417"/>
                </a:lnTo>
                <a:close/>
                <a:moveTo>
                  <a:pt x="4683" y="3533"/>
                </a:moveTo>
                <a:cubicBezTo>
                  <a:pt x="4650" y="3383"/>
                  <a:pt x="4650" y="3250"/>
                  <a:pt x="4616" y="3100"/>
                </a:cubicBezTo>
                <a:lnTo>
                  <a:pt x="4433" y="3250"/>
                </a:lnTo>
                <a:cubicBezTo>
                  <a:pt x="4450" y="3400"/>
                  <a:pt x="4466" y="3517"/>
                  <a:pt x="4483" y="3683"/>
                </a:cubicBezTo>
                <a:close/>
                <a:moveTo>
                  <a:pt x="7249" y="1800"/>
                </a:moveTo>
                <a:lnTo>
                  <a:pt x="7249" y="1500"/>
                </a:lnTo>
                <a:lnTo>
                  <a:pt x="6933" y="1667"/>
                </a:lnTo>
                <a:cubicBezTo>
                  <a:pt x="6949" y="1767"/>
                  <a:pt x="6966" y="1850"/>
                  <a:pt x="6983" y="1934"/>
                </a:cubicBezTo>
                <a:cubicBezTo>
                  <a:pt x="7049" y="1900"/>
                  <a:pt x="7082" y="1900"/>
                  <a:pt x="7116" y="1867"/>
                </a:cubicBezTo>
                <a:close/>
                <a:moveTo>
                  <a:pt x="4283" y="3400"/>
                </a:moveTo>
                <a:cubicBezTo>
                  <a:pt x="4067" y="3567"/>
                  <a:pt x="4067" y="3667"/>
                  <a:pt x="4200" y="3983"/>
                </a:cubicBezTo>
                <a:cubicBezTo>
                  <a:pt x="4250" y="3900"/>
                  <a:pt x="4316" y="3850"/>
                  <a:pt x="4316" y="3783"/>
                </a:cubicBezTo>
                <a:cubicBezTo>
                  <a:pt x="4316" y="3650"/>
                  <a:pt x="4300" y="3533"/>
                  <a:pt x="4283" y="3400"/>
                </a:cubicBezTo>
                <a:close/>
                <a:moveTo>
                  <a:pt x="2500" y="5316"/>
                </a:moveTo>
                <a:cubicBezTo>
                  <a:pt x="2434" y="5349"/>
                  <a:pt x="2400" y="5399"/>
                  <a:pt x="2417" y="5466"/>
                </a:cubicBezTo>
                <a:cubicBezTo>
                  <a:pt x="2450" y="5633"/>
                  <a:pt x="2484" y="5816"/>
                  <a:pt x="2517" y="5983"/>
                </a:cubicBezTo>
                <a:cubicBezTo>
                  <a:pt x="2617" y="5899"/>
                  <a:pt x="2617" y="5899"/>
                  <a:pt x="2600" y="5833"/>
                </a:cubicBezTo>
                <a:cubicBezTo>
                  <a:pt x="2584" y="5649"/>
                  <a:pt x="2534" y="5483"/>
                  <a:pt x="2500" y="5316"/>
                </a:cubicBezTo>
                <a:close/>
                <a:moveTo>
                  <a:pt x="201" y="6249"/>
                </a:moveTo>
                <a:lnTo>
                  <a:pt x="201" y="6599"/>
                </a:lnTo>
                <a:cubicBezTo>
                  <a:pt x="201" y="6683"/>
                  <a:pt x="251" y="6716"/>
                  <a:pt x="351" y="6699"/>
                </a:cubicBezTo>
                <a:cubicBezTo>
                  <a:pt x="317" y="6533"/>
                  <a:pt x="484" y="6333"/>
                  <a:pt x="201" y="6233"/>
                </a:cubicBezTo>
                <a:close/>
                <a:moveTo>
                  <a:pt x="7832" y="1334"/>
                </a:moveTo>
                <a:lnTo>
                  <a:pt x="7782" y="1334"/>
                </a:lnTo>
                <a:cubicBezTo>
                  <a:pt x="7782" y="1417"/>
                  <a:pt x="7799" y="1500"/>
                  <a:pt x="7816" y="1634"/>
                </a:cubicBezTo>
                <a:cubicBezTo>
                  <a:pt x="7932" y="1484"/>
                  <a:pt x="7849" y="1417"/>
                  <a:pt x="7832" y="13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1" name="Google Shape;1361;p45"/>
          <p:cNvGrpSpPr/>
          <p:nvPr/>
        </p:nvGrpSpPr>
        <p:grpSpPr>
          <a:xfrm>
            <a:off x="3802700" y="4101456"/>
            <a:ext cx="1539600" cy="736260"/>
            <a:chOff x="3802700" y="4132385"/>
            <a:chExt cx="1539600" cy="736260"/>
          </a:xfrm>
        </p:grpSpPr>
        <p:sp>
          <p:nvSpPr>
            <p:cNvPr id="1362" name="Google Shape;1362;p45"/>
            <p:cNvSpPr txBox="1"/>
            <p:nvPr/>
          </p:nvSpPr>
          <p:spPr>
            <a:xfrm flipH="1">
              <a:off x="3836750" y="4383245"/>
              <a:ext cx="1471500" cy="48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It has a beautiful name and it’s hot 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363" name="Google Shape;1363;p45"/>
            <p:cNvSpPr txBox="1"/>
            <p:nvPr/>
          </p:nvSpPr>
          <p:spPr>
            <a:xfrm flipH="1">
              <a:off x="3802700" y="4132385"/>
              <a:ext cx="1539600" cy="33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chemeClr val="accent3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</a:t>
              </a:r>
              <a:endParaRPr sz="1500"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1364" name="Google Shape;1364;p45"/>
          <p:cNvSpPr txBox="1">
            <a:spLocks noGrp="1"/>
          </p:cNvSpPr>
          <p:nvPr>
            <p:ph type="ctrTitle"/>
          </p:nvPr>
        </p:nvSpPr>
        <p:spPr>
          <a:xfrm>
            <a:off x="311700" y="335325"/>
            <a:ext cx="8520600" cy="53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Brainstorming Infographics</a:t>
            </a:r>
            <a:endParaRPr sz="35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46"/>
          <p:cNvSpPr/>
          <p:nvPr/>
        </p:nvSpPr>
        <p:spPr>
          <a:xfrm rot="1725433">
            <a:off x="5274788" y="2549707"/>
            <a:ext cx="389945" cy="452097"/>
          </a:xfrm>
          <a:custGeom>
            <a:avLst/>
            <a:gdLst/>
            <a:ahLst/>
            <a:cxnLst/>
            <a:rect l="l" t="t" r="r" b="b"/>
            <a:pathLst>
              <a:path w="3450" h="4000" extrusionOk="0">
                <a:moveTo>
                  <a:pt x="2533" y="334"/>
                </a:moveTo>
                <a:cubicBezTo>
                  <a:pt x="2333" y="318"/>
                  <a:pt x="2233" y="318"/>
                  <a:pt x="2116" y="301"/>
                </a:cubicBezTo>
                <a:cubicBezTo>
                  <a:pt x="2050" y="284"/>
                  <a:pt x="1983" y="268"/>
                  <a:pt x="1933" y="234"/>
                </a:cubicBezTo>
                <a:cubicBezTo>
                  <a:pt x="1900" y="218"/>
                  <a:pt x="1883" y="184"/>
                  <a:pt x="1883" y="151"/>
                </a:cubicBezTo>
                <a:cubicBezTo>
                  <a:pt x="1900" y="101"/>
                  <a:pt x="1933" y="51"/>
                  <a:pt x="1966" y="34"/>
                </a:cubicBezTo>
                <a:cubicBezTo>
                  <a:pt x="2016" y="1"/>
                  <a:pt x="2066" y="1"/>
                  <a:pt x="2116" y="1"/>
                </a:cubicBezTo>
                <a:cubicBezTo>
                  <a:pt x="2483" y="34"/>
                  <a:pt x="2866" y="68"/>
                  <a:pt x="3249" y="101"/>
                </a:cubicBezTo>
                <a:cubicBezTo>
                  <a:pt x="3349" y="101"/>
                  <a:pt x="3449" y="184"/>
                  <a:pt x="3449" y="301"/>
                </a:cubicBezTo>
                <a:cubicBezTo>
                  <a:pt x="3433" y="601"/>
                  <a:pt x="3349" y="901"/>
                  <a:pt x="3199" y="1167"/>
                </a:cubicBezTo>
                <a:cubicBezTo>
                  <a:pt x="3166" y="1201"/>
                  <a:pt x="3116" y="1217"/>
                  <a:pt x="3066" y="1201"/>
                </a:cubicBezTo>
                <a:cubicBezTo>
                  <a:pt x="2999" y="1201"/>
                  <a:pt x="2949" y="1151"/>
                  <a:pt x="2949" y="1084"/>
                </a:cubicBezTo>
                <a:cubicBezTo>
                  <a:pt x="2949" y="1001"/>
                  <a:pt x="2966" y="934"/>
                  <a:pt x="2983" y="867"/>
                </a:cubicBezTo>
                <a:cubicBezTo>
                  <a:pt x="3233" y="867"/>
                  <a:pt x="3066" y="351"/>
                  <a:pt x="2866" y="517"/>
                </a:cubicBezTo>
                <a:cubicBezTo>
                  <a:pt x="2699" y="601"/>
                  <a:pt x="2533" y="684"/>
                  <a:pt x="2383" y="801"/>
                </a:cubicBezTo>
                <a:cubicBezTo>
                  <a:pt x="2016" y="1017"/>
                  <a:pt x="1700" y="1284"/>
                  <a:pt x="1433" y="1601"/>
                </a:cubicBezTo>
                <a:cubicBezTo>
                  <a:pt x="1133" y="2017"/>
                  <a:pt x="766" y="2400"/>
                  <a:pt x="633" y="2917"/>
                </a:cubicBezTo>
                <a:cubicBezTo>
                  <a:pt x="583" y="3050"/>
                  <a:pt x="517" y="3200"/>
                  <a:pt x="450" y="3333"/>
                </a:cubicBezTo>
                <a:cubicBezTo>
                  <a:pt x="367" y="3483"/>
                  <a:pt x="300" y="3650"/>
                  <a:pt x="267" y="3817"/>
                </a:cubicBezTo>
                <a:cubicBezTo>
                  <a:pt x="267" y="3867"/>
                  <a:pt x="233" y="3917"/>
                  <a:pt x="200" y="3950"/>
                </a:cubicBezTo>
                <a:cubicBezTo>
                  <a:pt x="183" y="3983"/>
                  <a:pt x="150" y="4000"/>
                  <a:pt x="117" y="4000"/>
                </a:cubicBezTo>
                <a:cubicBezTo>
                  <a:pt x="83" y="4000"/>
                  <a:pt x="33" y="3967"/>
                  <a:pt x="33" y="3933"/>
                </a:cubicBezTo>
                <a:cubicBezTo>
                  <a:pt x="0" y="3833"/>
                  <a:pt x="0" y="3717"/>
                  <a:pt x="33" y="3600"/>
                </a:cubicBezTo>
                <a:cubicBezTo>
                  <a:pt x="200" y="3117"/>
                  <a:pt x="400" y="2650"/>
                  <a:pt x="633" y="2184"/>
                </a:cubicBezTo>
                <a:cubicBezTo>
                  <a:pt x="783" y="1934"/>
                  <a:pt x="950" y="1701"/>
                  <a:pt x="1133" y="1484"/>
                </a:cubicBezTo>
                <a:cubicBezTo>
                  <a:pt x="1300" y="1284"/>
                  <a:pt x="1466" y="1101"/>
                  <a:pt x="1666" y="951"/>
                </a:cubicBezTo>
                <a:cubicBezTo>
                  <a:pt x="1916" y="751"/>
                  <a:pt x="2199" y="567"/>
                  <a:pt x="2533" y="3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" name="Google Shape;1370;p46"/>
          <p:cNvSpPr/>
          <p:nvPr/>
        </p:nvSpPr>
        <p:spPr>
          <a:xfrm rot="-9264354">
            <a:off x="4475596" y="2458484"/>
            <a:ext cx="241757" cy="397188"/>
          </a:xfrm>
          <a:custGeom>
            <a:avLst/>
            <a:gdLst/>
            <a:ahLst/>
            <a:cxnLst/>
            <a:rect l="l" t="t" r="r" b="b"/>
            <a:pathLst>
              <a:path w="2384" h="3917" extrusionOk="0">
                <a:moveTo>
                  <a:pt x="101" y="184"/>
                </a:moveTo>
                <a:cubicBezTo>
                  <a:pt x="517" y="1"/>
                  <a:pt x="900" y="101"/>
                  <a:pt x="1284" y="151"/>
                </a:cubicBezTo>
                <a:cubicBezTo>
                  <a:pt x="1367" y="167"/>
                  <a:pt x="1434" y="217"/>
                  <a:pt x="1484" y="284"/>
                </a:cubicBezTo>
                <a:cubicBezTo>
                  <a:pt x="1517" y="317"/>
                  <a:pt x="1517" y="367"/>
                  <a:pt x="1500" y="417"/>
                </a:cubicBezTo>
                <a:cubicBezTo>
                  <a:pt x="1467" y="467"/>
                  <a:pt x="1434" y="484"/>
                  <a:pt x="1384" y="501"/>
                </a:cubicBezTo>
                <a:cubicBezTo>
                  <a:pt x="1334" y="501"/>
                  <a:pt x="1284" y="501"/>
                  <a:pt x="1250" y="484"/>
                </a:cubicBezTo>
                <a:cubicBezTo>
                  <a:pt x="1067" y="417"/>
                  <a:pt x="884" y="401"/>
                  <a:pt x="700" y="417"/>
                </a:cubicBezTo>
                <a:cubicBezTo>
                  <a:pt x="650" y="534"/>
                  <a:pt x="734" y="601"/>
                  <a:pt x="784" y="651"/>
                </a:cubicBezTo>
                <a:cubicBezTo>
                  <a:pt x="1100" y="1017"/>
                  <a:pt x="1350" y="1434"/>
                  <a:pt x="1550" y="1867"/>
                </a:cubicBezTo>
                <a:cubicBezTo>
                  <a:pt x="1600" y="1950"/>
                  <a:pt x="1650" y="2034"/>
                  <a:pt x="1700" y="2117"/>
                </a:cubicBezTo>
                <a:cubicBezTo>
                  <a:pt x="1734" y="2167"/>
                  <a:pt x="1767" y="2234"/>
                  <a:pt x="1800" y="2284"/>
                </a:cubicBezTo>
                <a:cubicBezTo>
                  <a:pt x="1917" y="2700"/>
                  <a:pt x="2183" y="3067"/>
                  <a:pt x="2317" y="3483"/>
                </a:cubicBezTo>
                <a:cubicBezTo>
                  <a:pt x="2350" y="3550"/>
                  <a:pt x="2367" y="3633"/>
                  <a:pt x="2383" y="3700"/>
                </a:cubicBezTo>
                <a:cubicBezTo>
                  <a:pt x="2383" y="3817"/>
                  <a:pt x="2317" y="3900"/>
                  <a:pt x="2200" y="3917"/>
                </a:cubicBezTo>
                <a:cubicBezTo>
                  <a:pt x="2117" y="3917"/>
                  <a:pt x="2033" y="3850"/>
                  <a:pt x="2033" y="3750"/>
                </a:cubicBezTo>
                <a:cubicBezTo>
                  <a:pt x="2000" y="3467"/>
                  <a:pt x="1884" y="3183"/>
                  <a:pt x="1734" y="2950"/>
                </a:cubicBezTo>
                <a:cubicBezTo>
                  <a:pt x="1684" y="2883"/>
                  <a:pt x="1634" y="2800"/>
                  <a:pt x="1617" y="2717"/>
                </a:cubicBezTo>
                <a:cubicBezTo>
                  <a:pt x="1567" y="2484"/>
                  <a:pt x="1467" y="2284"/>
                  <a:pt x="1334" y="2084"/>
                </a:cubicBezTo>
                <a:cubicBezTo>
                  <a:pt x="1300" y="2034"/>
                  <a:pt x="1267" y="1967"/>
                  <a:pt x="1234" y="1884"/>
                </a:cubicBezTo>
                <a:cubicBezTo>
                  <a:pt x="1067" y="1450"/>
                  <a:pt x="767" y="1084"/>
                  <a:pt x="501" y="701"/>
                </a:cubicBezTo>
                <a:cubicBezTo>
                  <a:pt x="484" y="667"/>
                  <a:pt x="451" y="667"/>
                  <a:pt x="417" y="634"/>
                </a:cubicBezTo>
                <a:cubicBezTo>
                  <a:pt x="334" y="684"/>
                  <a:pt x="367" y="751"/>
                  <a:pt x="351" y="801"/>
                </a:cubicBezTo>
                <a:cubicBezTo>
                  <a:pt x="351" y="867"/>
                  <a:pt x="351" y="934"/>
                  <a:pt x="334" y="984"/>
                </a:cubicBezTo>
                <a:cubicBezTo>
                  <a:pt x="317" y="1051"/>
                  <a:pt x="267" y="1084"/>
                  <a:pt x="217" y="1101"/>
                </a:cubicBezTo>
                <a:cubicBezTo>
                  <a:pt x="151" y="1101"/>
                  <a:pt x="101" y="1067"/>
                  <a:pt x="67" y="1017"/>
                </a:cubicBezTo>
                <a:cubicBezTo>
                  <a:pt x="34" y="884"/>
                  <a:pt x="1" y="751"/>
                  <a:pt x="17" y="617"/>
                </a:cubicBezTo>
                <a:cubicBezTo>
                  <a:pt x="34" y="467"/>
                  <a:pt x="51" y="317"/>
                  <a:pt x="101" y="18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1" name="Google Shape;1371;p46"/>
          <p:cNvSpPr/>
          <p:nvPr/>
        </p:nvSpPr>
        <p:spPr>
          <a:xfrm>
            <a:off x="6890860" y="3245399"/>
            <a:ext cx="177522" cy="290998"/>
          </a:xfrm>
          <a:custGeom>
            <a:avLst/>
            <a:gdLst/>
            <a:ahLst/>
            <a:cxnLst/>
            <a:rect l="l" t="t" r="r" b="b"/>
            <a:pathLst>
              <a:path w="1200" h="1967" extrusionOk="0">
                <a:moveTo>
                  <a:pt x="383" y="1467"/>
                </a:moveTo>
                <a:cubicBezTo>
                  <a:pt x="433" y="1150"/>
                  <a:pt x="450" y="834"/>
                  <a:pt x="417" y="517"/>
                </a:cubicBezTo>
                <a:cubicBezTo>
                  <a:pt x="417" y="367"/>
                  <a:pt x="417" y="234"/>
                  <a:pt x="467" y="100"/>
                </a:cubicBezTo>
                <a:cubicBezTo>
                  <a:pt x="467" y="50"/>
                  <a:pt x="533" y="17"/>
                  <a:pt x="567" y="17"/>
                </a:cubicBezTo>
                <a:cubicBezTo>
                  <a:pt x="633" y="0"/>
                  <a:pt x="700" y="34"/>
                  <a:pt x="700" y="117"/>
                </a:cubicBezTo>
                <a:cubicBezTo>
                  <a:pt x="717" y="367"/>
                  <a:pt x="733" y="634"/>
                  <a:pt x="733" y="900"/>
                </a:cubicBezTo>
                <a:cubicBezTo>
                  <a:pt x="717" y="1084"/>
                  <a:pt x="717" y="1250"/>
                  <a:pt x="717" y="1433"/>
                </a:cubicBezTo>
                <a:cubicBezTo>
                  <a:pt x="817" y="1417"/>
                  <a:pt x="900" y="1383"/>
                  <a:pt x="1000" y="1383"/>
                </a:cubicBezTo>
                <a:cubicBezTo>
                  <a:pt x="1050" y="1383"/>
                  <a:pt x="1117" y="1400"/>
                  <a:pt x="1150" y="1450"/>
                </a:cubicBezTo>
                <a:cubicBezTo>
                  <a:pt x="1200" y="1517"/>
                  <a:pt x="1183" y="1600"/>
                  <a:pt x="1117" y="1650"/>
                </a:cubicBezTo>
                <a:cubicBezTo>
                  <a:pt x="1000" y="1750"/>
                  <a:pt x="883" y="1833"/>
                  <a:pt x="750" y="1917"/>
                </a:cubicBezTo>
                <a:cubicBezTo>
                  <a:pt x="700" y="1950"/>
                  <a:pt x="633" y="1967"/>
                  <a:pt x="567" y="1967"/>
                </a:cubicBezTo>
                <a:cubicBezTo>
                  <a:pt x="350" y="1917"/>
                  <a:pt x="150" y="1783"/>
                  <a:pt x="33" y="1600"/>
                </a:cubicBezTo>
                <a:cubicBezTo>
                  <a:pt x="0" y="1550"/>
                  <a:pt x="0" y="1500"/>
                  <a:pt x="33" y="1450"/>
                </a:cubicBezTo>
                <a:cubicBezTo>
                  <a:pt x="50" y="1383"/>
                  <a:pt x="133" y="1367"/>
                  <a:pt x="183" y="1400"/>
                </a:cubicBezTo>
                <a:cubicBezTo>
                  <a:pt x="250" y="1417"/>
                  <a:pt x="300" y="1433"/>
                  <a:pt x="383" y="146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2" name="Google Shape;1372;p46"/>
          <p:cNvSpPr/>
          <p:nvPr/>
        </p:nvSpPr>
        <p:spPr>
          <a:xfrm rot="-897062">
            <a:off x="5793918" y="1673533"/>
            <a:ext cx="930758" cy="782593"/>
          </a:xfrm>
          <a:custGeom>
            <a:avLst/>
            <a:gdLst/>
            <a:ahLst/>
            <a:cxnLst/>
            <a:rect l="l" t="t" r="r" b="b"/>
            <a:pathLst>
              <a:path w="7116" h="5983" extrusionOk="0">
                <a:moveTo>
                  <a:pt x="7116" y="4816"/>
                </a:moveTo>
                <a:cubicBezTo>
                  <a:pt x="7099" y="4766"/>
                  <a:pt x="7066" y="4716"/>
                  <a:pt x="7016" y="4666"/>
                </a:cubicBezTo>
                <a:cubicBezTo>
                  <a:pt x="6966" y="4632"/>
                  <a:pt x="6882" y="4649"/>
                  <a:pt x="6849" y="4716"/>
                </a:cubicBezTo>
                <a:cubicBezTo>
                  <a:pt x="6782" y="4832"/>
                  <a:pt x="6716" y="4966"/>
                  <a:pt x="6649" y="5082"/>
                </a:cubicBezTo>
                <a:cubicBezTo>
                  <a:pt x="6566" y="5199"/>
                  <a:pt x="6516" y="5349"/>
                  <a:pt x="6432" y="5499"/>
                </a:cubicBezTo>
                <a:cubicBezTo>
                  <a:pt x="6282" y="5282"/>
                  <a:pt x="6166" y="5049"/>
                  <a:pt x="6066" y="4816"/>
                </a:cubicBezTo>
                <a:cubicBezTo>
                  <a:pt x="5899" y="4399"/>
                  <a:pt x="5699" y="4016"/>
                  <a:pt x="5449" y="3649"/>
                </a:cubicBezTo>
                <a:cubicBezTo>
                  <a:pt x="4949" y="2866"/>
                  <a:pt x="4316" y="2166"/>
                  <a:pt x="3566" y="1600"/>
                </a:cubicBezTo>
                <a:cubicBezTo>
                  <a:pt x="2833" y="1083"/>
                  <a:pt x="2000" y="683"/>
                  <a:pt x="1134" y="417"/>
                </a:cubicBezTo>
                <a:cubicBezTo>
                  <a:pt x="967" y="400"/>
                  <a:pt x="834" y="300"/>
                  <a:pt x="734" y="167"/>
                </a:cubicBezTo>
                <a:cubicBezTo>
                  <a:pt x="634" y="0"/>
                  <a:pt x="217" y="50"/>
                  <a:pt x="101" y="217"/>
                </a:cubicBezTo>
                <a:lnTo>
                  <a:pt x="84" y="250"/>
                </a:lnTo>
                <a:cubicBezTo>
                  <a:pt x="1" y="433"/>
                  <a:pt x="117" y="633"/>
                  <a:pt x="317" y="667"/>
                </a:cubicBezTo>
                <a:cubicBezTo>
                  <a:pt x="384" y="683"/>
                  <a:pt x="467" y="683"/>
                  <a:pt x="534" y="667"/>
                </a:cubicBezTo>
                <a:cubicBezTo>
                  <a:pt x="700" y="633"/>
                  <a:pt x="867" y="650"/>
                  <a:pt x="1017" y="717"/>
                </a:cubicBezTo>
                <a:cubicBezTo>
                  <a:pt x="1684" y="917"/>
                  <a:pt x="2317" y="1200"/>
                  <a:pt x="2917" y="1566"/>
                </a:cubicBezTo>
                <a:cubicBezTo>
                  <a:pt x="3317" y="1800"/>
                  <a:pt x="3700" y="2100"/>
                  <a:pt x="4050" y="2433"/>
                </a:cubicBezTo>
                <a:cubicBezTo>
                  <a:pt x="4600" y="2999"/>
                  <a:pt x="5083" y="3633"/>
                  <a:pt x="5483" y="4332"/>
                </a:cubicBezTo>
                <a:cubicBezTo>
                  <a:pt x="5566" y="4482"/>
                  <a:pt x="5633" y="4649"/>
                  <a:pt x="5716" y="4799"/>
                </a:cubicBezTo>
                <a:cubicBezTo>
                  <a:pt x="5799" y="4966"/>
                  <a:pt x="5866" y="5132"/>
                  <a:pt x="5916" y="5316"/>
                </a:cubicBezTo>
                <a:cubicBezTo>
                  <a:pt x="5816" y="5282"/>
                  <a:pt x="5733" y="5282"/>
                  <a:pt x="5633" y="5266"/>
                </a:cubicBezTo>
                <a:cubicBezTo>
                  <a:pt x="5566" y="5266"/>
                  <a:pt x="5483" y="5266"/>
                  <a:pt x="5416" y="5299"/>
                </a:cubicBezTo>
                <a:cubicBezTo>
                  <a:pt x="5366" y="5316"/>
                  <a:pt x="5349" y="5366"/>
                  <a:pt x="5333" y="5416"/>
                </a:cubicBezTo>
                <a:cubicBezTo>
                  <a:pt x="5333" y="5449"/>
                  <a:pt x="5383" y="5516"/>
                  <a:pt x="5416" y="5532"/>
                </a:cubicBezTo>
                <a:cubicBezTo>
                  <a:pt x="5733" y="5599"/>
                  <a:pt x="6033" y="5715"/>
                  <a:pt x="6316" y="5882"/>
                </a:cubicBezTo>
                <a:cubicBezTo>
                  <a:pt x="6466" y="5982"/>
                  <a:pt x="6666" y="5915"/>
                  <a:pt x="6716" y="5732"/>
                </a:cubicBezTo>
                <a:cubicBezTo>
                  <a:pt x="6849" y="5466"/>
                  <a:pt x="6982" y="5199"/>
                  <a:pt x="7099" y="4916"/>
                </a:cubicBezTo>
                <a:cubicBezTo>
                  <a:pt x="7116" y="4882"/>
                  <a:pt x="7116" y="4849"/>
                  <a:pt x="7116" y="4816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3" name="Google Shape;1373;p46"/>
          <p:cNvGrpSpPr/>
          <p:nvPr/>
        </p:nvGrpSpPr>
        <p:grpSpPr>
          <a:xfrm>
            <a:off x="3845618" y="1358701"/>
            <a:ext cx="1479598" cy="1073398"/>
            <a:chOff x="3845618" y="1358701"/>
            <a:chExt cx="1479598" cy="1073398"/>
          </a:xfrm>
        </p:grpSpPr>
        <p:sp>
          <p:nvSpPr>
            <p:cNvPr id="1374" name="Google Shape;1374;p46"/>
            <p:cNvSpPr/>
            <p:nvPr/>
          </p:nvSpPr>
          <p:spPr>
            <a:xfrm>
              <a:off x="3845618" y="1358701"/>
              <a:ext cx="1479598" cy="1073398"/>
            </a:xfrm>
            <a:custGeom>
              <a:avLst/>
              <a:gdLst/>
              <a:ahLst/>
              <a:cxnLst/>
              <a:rect l="l" t="t" r="r" b="b"/>
              <a:pathLst>
                <a:path w="11349" h="8233" extrusionOk="0">
                  <a:moveTo>
                    <a:pt x="2367" y="2117"/>
                  </a:moveTo>
                  <a:cubicBezTo>
                    <a:pt x="2467" y="1934"/>
                    <a:pt x="2567" y="1751"/>
                    <a:pt x="2633" y="1567"/>
                  </a:cubicBezTo>
                  <a:cubicBezTo>
                    <a:pt x="2717" y="1351"/>
                    <a:pt x="2850" y="1134"/>
                    <a:pt x="3017" y="967"/>
                  </a:cubicBezTo>
                  <a:cubicBezTo>
                    <a:pt x="3233" y="701"/>
                    <a:pt x="3467" y="717"/>
                    <a:pt x="3650" y="1001"/>
                  </a:cubicBezTo>
                  <a:cubicBezTo>
                    <a:pt x="3717" y="1101"/>
                    <a:pt x="3800" y="1201"/>
                    <a:pt x="3883" y="1301"/>
                  </a:cubicBezTo>
                  <a:cubicBezTo>
                    <a:pt x="3950" y="1384"/>
                    <a:pt x="4050" y="1501"/>
                    <a:pt x="4166" y="1617"/>
                  </a:cubicBezTo>
                  <a:cubicBezTo>
                    <a:pt x="4283" y="1551"/>
                    <a:pt x="4333" y="1417"/>
                    <a:pt x="4416" y="1334"/>
                  </a:cubicBezTo>
                  <a:cubicBezTo>
                    <a:pt x="4500" y="1251"/>
                    <a:pt x="4583" y="1151"/>
                    <a:pt x="4666" y="1051"/>
                  </a:cubicBezTo>
                  <a:cubicBezTo>
                    <a:pt x="4816" y="901"/>
                    <a:pt x="4950" y="734"/>
                    <a:pt x="5116" y="601"/>
                  </a:cubicBezTo>
                  <a:cubicBezTo>
                    <a:pt x="5283" y="468"/>
                    <a:pt x="5433" y="301"/>
                    <a:pt x="5566" y="134"/>
                  </a:cubicBezTo>
                  <a:cubicBezTo>
                    <a:pt x="5616" y="34"/>
                    <a:pt x="5766" y="1"/>
                    <a:pt x="5849" y="68"/>
                  </a:cubicBezTo>
                  <a:cubicBezTo>
                    <a:pt x="6049" y="184"/>
                    <a:pt x="6199" y="368"/>
                    <a:pt x="6266" y="584"/>
                  </a:cubicBezTo>
                  <a:cubicBezTo>
                    <a:pt x="6349" y="801"/>
                    <a:pt x="6433" y="1001"/>
                    <a:pt x="6533" y="1217"/>
                  </a:cubicBezTo>
                  <a:cubicBezTo>
                    <a:pt x="6583" y="1301"/>
                    <a:pt x="6649" y="1384"/>
                    <a:pt x="6716" y="1467"/>
                  </a:cubicBezTo>
                  <a:cubicBezTo>
                    <a:pt x="6782" y="1434"/>
                    <a:pt x="6849" y="1417"/>
                    <a:pt x="6899" y="1401"/>
                  </a:cubicBezTo>
                  <a:cubicBezTo>
                    <a:pt x="7299" y="1201"/>
                    <a:pt x="7716" y="1067"/>
                    <a:pt x="8149" y="984"/>
                  </a:cubicBezTo>
                  <a:cubicBezTo>
                    <a:pt x="8249" y="951"/>
                    <a:pt x="8332" y="917"/>
                    <a:pt x="8432" y="867"/>
                  </a:cubicBezTo>
                  <a:cubicBezTo>
                    <a:pt x="8565" y="817"/>
                    <a:pt x="8715" y="801"/>
                    <a:pt x="8865" y="834"/>
                  </a:cubicBezTo>
                  <a:cubicBezTo>
                    <a:pt x="8965" y="851"/>
                    <a:pt x="9032" y="917"/>
                    <a:pt x="9032" y="1017"/>
                  </a:cubicBezTo>
                  <a:cubicBezTo>
                    <a:pt x="9032" y="1101"/>
                    <a:pt x="9032" y="1184"/>
                    <a:pt x="9032" y="1284"/>
                  </a:cubicBezTo>
                  <a:cubicBezTo>
                    <a:pt x="9015" y="1584"/>
                    <a:pt x="8982" y="1901"/>
                    <a:pt x="8949" y="2217"/>
                  </a:cubicBezTo>
                  <a:lnTo>
                    <a:pt x="8949" y="2500"/>
                  </a:lnTo>
                  <a:cubicBezTo>
                    <a:pt x="9015" y="2584"/>
                    <a:pt x="9132" y="2634"/>
                    <a:pt x="9249" y="2634"/>
                  </a:cubicBezTo>
                  <a:cubicBezTo>
                    <a:pt x="9482" y="2650"/>
                    <a:pt x="9715" y="2684"/>
                    <a:pt x="9948" y="2767"/>
                  </a:cubicBezTo>
                  <a:cubicBezTo>
                    <a:pt x="10098" y="2800"/>
                    <a:pt x="10265" y="2834"/>
                    <a:pt x="10415" y="2884"/>
                  </a:cubicBezTo>
                  <a:cubicBezTo>
                    <a:pt x="10648" y="2950"/>
                    <a:pt x="10865" y="3034"/>
                    <a:pt x="11098" y="3134"/>
                  </a:cubicBezTo>
                  <a:cubicBezTo>
                    <a:pt x="11265" y="3184"/>
                    <a:pt x="11298" y="3433"/>
                    <a:pt x="11148" y="3550"/>
                  </a:cubicBezTo>
                  <a:cubicBezTo>
                    <a:pt x="10981" y="3683"/>
                    <a:pt x="10782" y="3800"/>
                    <a:pt x="10565" y="3900"/>
                  </a:cubicBezTo>
                  <a:cubicBezTo>
                    <a:pt x="10382" y="3950"/>
                    <a:pt x="10198" y="4050"/>
                    <a:pt x="9998" y="4133"/>
                  </a:cubicBezTo>
                  <a:cubicBezTo>
                    <a:pt x="10048" y="4267"/>
                    <a:pt x="10165" y="4333"/>
                    <a:pt x="10248" y="4417"/>
                  </a:cubicBezTo>
                  <a:cubicBezTo>
                    <a:pt x="10315" y="4533"/>
                    <a:pt x="10398" y="4617"/>
                    <a:pt x="10498" y="4717"/>
                  </a:cubicBezTo>
                  <a:cubicBezTo>
                    <a:pt x="10682" y="4900"/>
                    <a:pt x="10865" y="5083"/>
                    <a:pt x="11081" y="5233"/>
                  </a:cubicBezTo>
                  <a:cubicBezTo>
                    <a:pt x="11181" y="5300"/>
                    <a:pt x="11248" y="5383"/>
                    <a:pt x="11315" y="5483"/>
                  </a:cubicBezTo>
                  <a:cubicBezTo>
                    <a:pt x="11348" y="5583"/>
                    <a:pt x="11315" y="5700"/>
                    <a:pt x="11215" y="5733"/>
                  </a:cubicBezTo>
                  <a:cubicBezTo>
                    <a:pt x="11198" y="5733"/>
                    <a:pt x="11181" y="5733"/>
                    <a:pt x="11181" y="5733"/>
                  </a:cubicBezTo>
                  <a:cubicBezTo>
                    <a:pt x="10515" y="5816"/>
                    <a:pt x="9882" y="6050"/>
                    <a:pt x="9215" y="6100"/>
                  </a:cubicBezTo>
                  <a:lnTo>
                    <a:pt x="8865" y="6116"/>
                  </a:lnTo>
                  <a:cubicBezTo>
                    <a:pt x="8832" y="6433"/>
                    <a:pt x="8865" y="6749"/>
                    <a:pt x="8965" y="7049"/>
                  </a:cubicBezTo>
                  <a:cubicBezTo>
                    <a:pt x="8982" y="7099"/>
                    <a:pt x="8999" y="7149"/>
                    <a:pt x="8999" y="7199"/>
                  </a:cubicBezTo>
                  <a:cubicBezTo>
                    <a:pt x="8999" y="7299"/>
                    <a:pt x="8949" y="7383"/>
                    <a:pt x="8849" y="7399"/>
                  </a:cubicBezTo>
                  <a:cubicBezTo>
                    <a:pt x="8699" y="7416"/>
                    <a:pt x="8549" y="7383"/>
                    <a:pt x="8415" y="7316"/>
                  </a:cubicBezTo>
                  <a:lnTo>
                    <a:pt x="7066" y="6616"/>
                  </a:lnTo>
                  <a:cubicBezTo>
                    <a:pt x="6949" y="6733"/>
                    <a:pt x="6866" y="6883"/>
                    <a:pt x="6832" y="7066"/>
                  </a:cubicBezTo>
                  <a:cubicBezTo>
                    <a:pt x="6782" y="7299"/>
                    <a:pt x="6732" y="7549"/>
                    <a:pt x="6649" y="7782"/>
                  </a:cubicBezTo>
                  <a:cubicBezTo>
                    <a:pt x="6616" y="7932"/>
                    <a:pt x="6449" y="8016"/>
                    <a:pt x="6316" y="7932"/>
                  </a:cubicBezTo>
                  <a:cubicBezTo>
                    <a:pt x="6016" y="7799"/>
                    <a:pt x="5733" y="7633"/>
                    <a:pt x="5483" y="7416"/>
                  </a:cubicBezTo>
                  <a:cubicBezTo>
                    <a:pt x="5383" y="7316"/>
                    <a:pt x="5266" y="7233"/>
                    <a:pt x="5150" y="7166"/>
                  </a:cubicBezTo>
                  <a:cubicBezTo>
                    <a:pt x="5000" y="7316"/>
                    <a:pt x="4866" y="7499"/>
                    <a:pt x="4733" y="7683"/>
                  </a:cubicBezTo>
                  <a:cubicBezTo>
                    <a:pt x="4633" y="7832"/>
                    <a:pt x="4516" y="7982"/>
                    <a:pt x="4400" y="8116"/>
                  </a:cubicBezTo>
                  <a:cubicBezTo>
                    <a:pt x="4316" y="8232"/>
                    <a:pt x="4133" y="8216"/>
                    <a:pt x="4083" y="8099"/>
                  </a:cubicBezTo>
                  <a:cubicBezTo>
                    <a:pt x="3916" y="7849"/>
                    <a:pt x="3800" y="7583"/>
                    <a:pt x="3717" y="7299"/>
                  </a:cubicBezTo>
                  <a:cubicBezTo>
                    <a:pt x="3683" y="7233"/>
                    <a:pt x="3667" y="7166"/>
                    <a:pt x="3633" y="7099"/>
                  </a:cubicBezTo>
                  <a:cubicBezTo>
                    <a:pt x="3617" y="7066"/>
                    <a:pt x="3583" y="7033"/>
                    <a:pt x="3550" y="6999"/>
                  </a:cubicBezTo>
                  <a:cubicBezTo>
                    <a:pt x="3250" y="7116"/>
                    <a:pt x="2967" y="7233"/>
                    <a:pt x="2700" y="7383"/>
                  </a:cubicBezTo>
                  <a:cubicBezTo>
                    <a:pt x="2517" y="7516"/>
                    <a:pt x="2300" y="7583"/>
                    <a:pt x="2067" y="7599"/>
                  </a:cubicBezTo>
                  <a:cubicBezTo>
                    <a:pt x="1867" y="7599"/>
                    <a:pt x="1784" y="7516"/>
                    <a:pt x="1800" y="7333"/>
                  </a:cubicBezTo>
                  <a:cubicBezTo>
                    <a:pt x="1800" y="7183"/>
                    <a:pt x="1817" y="7049"/>
                    <a:pt x="1850" y="6916"/>
                  </a:cubicBezTo>
                  <a:cubicBezTo>
                    <a:pt x="1900" y="6583"/>
                    <a:pt x="1967" y="6266"/>
                    <a:pt x="2034" y="5966"/>
                  </a:cubicBezTo>
                  <a:cubicBezTo>
                    <a:pt x="1950" y="5866"/>
                    <a:pt x="1817" y="5800"/>
                    <a:pt x="1684" y="5783"/>
                  </a:cubicBezTo>
                  <a:cubicBezTo>
                    <a:pt x="1317" y="5750"/>
                    <a:pt x="967" y="5650"/>
                    <a:pt x="651" y="5483"/>
                  </a:cubicBezTo>
                  <a:cubicBezTo>
                    <a:pt x="534" y="5416"/>
                    <a:pt x="384" y="5400"/>
                    <a:pt x="251" y="5333"/>
                  </a:cubicBezTo>
                  <a:cubicBezTo>
                    <a:pt x="84" y="5300"/>
                    <a:pt x="1" y="5083"/>
                    <a:pt x="117" y="4950"/>
                  </a:cubicBezTo>
                  <a:cubicBezTo>
                    <a:pt x="167" y="4850"/>
                    <a:pt x="234" y="4783"/>
                    <a:pt x="317" y="4717"/>
                  </a:cubicBezTo>
                  <a:cubicBezTo>
                    <a:pt x="734" y="4300"/>
                    <a:pt x="1167" y="3900"/>
                    <a:pt x="1617" y="3483"/>
                  </a:cubicBezTo>
                  <a:cubicBezTo>
                    <a:pt x="1417" y="3300"/>
                    <a:pt x="1250" y="3150"/>
                    <a:pt x="1084" y="3000"/>
                  </a:cubicBezTo>
                  <a:cubicBezTo>
                    <a:pt x="950" y="2884"/>
                    <a:pt x="801" y="2784"/>
                    <a:pt x="667" y="2650"/>
                  </a:cubicBezTo>
                  <a:cubicBezTo>
                    <a:pt x="584" y="2584"/>
                    <a:pt x="534" y="2484"/>
                    <a:pt x="484" y="2384"/>
                  </a:cubicBezTo>
                  <a:cubicBezTo>
                    <a:pt x="401" y="2267"/>
                    <a:pt x="501" y="2117"/>
                    <a:pt x="634" y="2117"/>
                  </a:cubicBezTo>
                  <a:cubicBezTo>
                    <a:pt x="684" y="2117"/>
                    <a:pt x="717" y="2117"/>
                    <a:pt x="751" y="2117"/>
                  </a:cubicBezTo>
                  <a:close/>
                  <a:moveTo>
                    <a:pt x="4250" y="7749"/>
                  </a:moveTo>
                  <a:cubicBezTo>
                    <a:pt x="4533" y="7466"/>
                    <a:pt x="4683" y="7166"/>
                    <a:pt x="4900" y="6949"/>
                  </a:cubicBezTo>
                  <a:cubicBezTo>
                    <a:pt x="5199" y="6866"/>
                    <a:pt x="5516" y="6966"/>
                    <a:pt x="5716" y="7199"/>
                  </a:cubicBezTo>
                  <a:cubicBezTo>
                    <a:pt x="5833" y="7299"/>
                    <a:pt x="5949" y="7399"/>
                    <a:pt x="6083" y="7466"/>
                  </a:cubicBezTo>
                  <a:cubicBezTo>
                    <a:pt x="6166" y="7533"/>
                    <a:pt x="6283" y="7566"/>
                    <a:pt x="6399" y="7549"/>
                  </a:cubicBezTo>
                  <a:cubicBezTo>
                    <a:pt x="6449" y="7416"/>
                    <a:pt x="6499" y="7266"/>
                    <a:pt x="6516" y="7116"/>
                  </a:cubicBezTo>
                  <a:cubicBezTo>
                    <a:pt x="6549" y="6866"/>
                    <a:pt x="6632" y="6649"/>
                    <a:pt x="6749" y="6433"/>
                  </a:cubicBezTo>
                  <a:cubicBezTo>
                    <a:pt x="6866" y="6183"/>
                    <a:pt x="6999" y="6150"/>
                    <a:pt x="7232" y="6283"/>
                  </a:cubicBezTo>
                  <a:cubicBezTo>
                    <a:pt x="7266" y="6316"/>
                    <a:pt x="7316" y="6333"/>
                    <a:pt x="7349" y="6366"/>
                  </a:cubicBezTo>
                  <a:cubicBezTo>
                    <a:pt x="7716" y="6649"/>
                    <a:pt x="8149" y="6783"/>
                    <a:pt x="8565" y="7016"/>
                  </a:cubicBezTo>
                  <a:cubicBezTo>
                    <a:pt x="8582" y="6949"/>
                    <a:pt x="8599" y="6883"/>
                    <a:pt x="8599" y="6816"/>
                  </a:cubicBezTo>
                  <a:cubicBezTo>
                    <a:pt x="8599" y="6616"/>
                    <a:pt x="8582" y="6433"/>
                    <a:pt x="8565" y="6250"/>
                  </a:cubicBezTo>
                  <a:cubicBezTo>
                    <a:pt x="8549" y="6100"/>
                    <a:pt x="8565" y="5966"/>
                    <a:pt x="8632" y="5850"/>
                  </a:cubicBezTo>
                  <a:cubicBezTo>
                    <a:pt x="8999" y="5816"/>
                    <a:pt x="9365" y="5800"/>
                    <a:pt x="9732" y="5733"/>
                  </a:cubicBezTo>
                  <a:cubicBezTo>
                    <a:pt x="10082" y="5683"/>
                    <a:pt x="10448" y="5566"/>
                    <a:pt x="10848" y="5466"/>
                  </a:cubicBezTo>
                  <a:cubicBezTo>
                    <a:pt x="10765" y="5383"/>
                    <a:pt x="10715" y="5300"/>
                    <a:pt x="10632" y="5233"/>
                  </a:cubicBezTo>
                  <a:cubicBezTo>
                    <a:pt x="10332" y="4916"/>
                    <a:pt x="10015" y="4600"/>
                    <a:pt x="9698" y="4317"/>
                  </a:cubicBezTo>
                  <a:cubicBezTo>
                    <a:pt x="9582" y="4233"/>
                    <a:pt x="9532" y="4100"/>
                    <a:pt x="9582" y="3967"/>
                  </a:cubicBezTo>
                  <a:cubicBezTo>
                    <a:pt x="9965" y="3767"/>
                    <a:pt x="10415" y="3700"/>
                    <a:pt x="10765" y="3417"/>
                  </a:cubicBezTo>
                  <a:cubicBezTo>
                    <a:pt x="10665" y="3284"/>
                    <a:pt x="10498" y="3200"/>
                    <a:pt x="10332" y="3184"/>
                  </a:cubicBezTo>
                  <a:cubicBezTo>
                    <a:pt x="10148" y="3134"/>
                    <a:pt x="9965" y="3117"/>
                    <a:pt x="9782" y="3050"/>
                  </a:cubicBezTo>
                  <a:cubicBezTo>
                    <a:pt x="9598" y="2984"/>
                    <a:pt x="9399" y="2950"/>
                    <a:pt x="9199" y="2950"/>
                  </a:cubicBezTo>
                  <a:cubicBezTo>
                    <a:pt x="9015" y="2934"/>
                    <a:pt x="8832" y="2867"/>
                    <a:pt x="8682" y="2784"/>
                  </a:cubicBezTo>
                  <a:cubicBezTo>
                    <a:pt x="8615" y="2650"/>
                    <a:pt x="8599" y="2517"/>
                    <a:pt x="8632" y="2384"/>
                  </a:cubicBezTo>
                  <a:cubicBezTo>
                    <a:pt x="8665" y="2050"/>
                    <a:pt x="8682" y="1717"/>
                    <a:pt x="8715" y="1367"/>
                  </a:cubicBezTo>
                  <a:cubicBezTo>
                    <a:pt x="8715" y="1301"/>
                    <a:pt x="8749" y="1217"/>
                    <a:pt x="8649" y="1167"/>
                  </a:cubicBezTo>
                  <a:cubicBezTo>
                    <a:pt x="8515" y="1217"/>
                    <a:pt x="8349" y="1267"/>
                    <a:pt x="8199" y="1301"/>
                  </a:cubicBezTo>
                  <a:cubicBezTo>
                    <a:pt x="8049" y="1351"/>
                    <a:pt x="7849" y="1384"/>
                    <a:pt x="7682" y="1434"/>
                  </a:cubicBezTo>
                  <a:cubicBezTo>
                    <a:pt x="7449" y="1517"/>
                    <a:pt x="7199" y="1634"/>
                    <a:pt x="6949" y="1734"/>
                  </a:cubicBezTo>
                  <a:cubicBezTo>
                    <a:pt x="6749" y="1851"/>
                    <a:pt x="6483" y="1767"/>
                    <a:pt x="6383" y="1534"/>
                  </a:cubicBezTo>
                  <a:cubicBezTo>
                    <a:pt x="6249" y="1284"/>
                    <a:pt x="6116" y="1017"/>
                    <a:pt x="6016" y="751"/>
                  </a:cubicBezTo>
                  <a:cubicBezTo>
                    <a:pt x="5983" y="617"/>
                    <a:pt x="5916" y="501"/>
                    <a:pt x="5799" y="418"/>
                  </a:cubicBezTo>
                  <a:cubicBezTo>
                    <a:pt x="5199" y="884"/>
                    <a:pt x="4666" y="1434"/>
                    <a:pt x="4233" y="2067"/>
                  </a:cubicBezTo>
                  <a:cubicBezTo>
                    <a:pt x="4150" y="2017"/>
                    <a:pt x="4083" y="1967"/>
                    <a:pt x="4016" y="1917"/>
                  </a:cubicBezTo>
                  <a:cubicBezTo>
                    <a:pt x="3900" y="1801"/>
                    <a:pt x="3816" y="1684"/>
                    <a:pt x="3717" y="1567"/>
                  </a:cubicBezTo>
                  <a:lnTo>
                    <a:pt x="3517" y="1334"/>
                  </a:lnTo>
                  <a:lnTo>
                    <a:pt x="3333" y="1117"/>
                  </a:lnTo>
                  <a:cubicBezTo>
                    <a:pt x="3200" y="1217"/>
                    <a:pt x="3067" y="1367"/>
                    <a:pt x="3000" y="1534"/>
                  </a:cubicBezTo>
                  <a:cubicBezTo>
                    <a:pt x="2917" y="1701"/>
                    <a:pt x="2833" y="1867"/>
                    <a:pt x="2767" y="2050"/>
                  </a:cubicBezTo>
                  <a:cubicBezTo>
                    <a:pt x="2683" y="2284"/>
                    <a:pt x="2450" y="2434"/>
                    <a:pt x="2200" y="2417"/>
                  </a:cubicBezTo>
                  <a:cubicBezTo>
                    <a:pt x="1867" y="2434"/>
                    <a:pt x="1534" y="2417"/>
                    <a:pt x="1184" y="2417"/>
                  </a:cubicBezTo>
                  <a:cubicBezTo>
                    <a:pt x="1134" y="2417"/>
                    <a:pt x="1067" y="2434"/>
                    <a:pt x="1000" y="2450"/>
                  </a:cubicBezTo>
                  <a:cubicBezTo>
                    <a:pt x="1134" y="2700"/>
                    <a:pt x="1367" y="2767"/>
                    <a:pt x="1517" y="2950"/>
                  </a:cubicBezTo>
                  <a:cubicBezTo>
                    <a:pt x="1650" y="3117"/>
                    <a:pt x="1917" y="3167"/>
                    <a:pt x="2000" y="3433"/>
                  </a:cubicBezTo>
                  <a:cubicBezTo>
                    <a:pt x="1550" y="4017"/>
                    <a:pt x="984" y="4500"/>
                    <a:pt x="467" y="5050"/>
                  </a:cubicBezTo>
                  <a:cubicBezTo>
                    <a:pt x="584" y="5100"/>
                    <a:pt x="684" y="5150"/>
                    <a:pt x="801" y="5200"/>
                  </a:cubicBezTo>
                  <a:cubicBezTo>
                    <a:pt x="1084" y="5366"/>
                    <a:pt x="1400" y="5466"/>
                    <a:pt x="1734" y="5483"/>
                  </a:cubicBezTo>
                  <a:cubicBezTo>
                    <a:pt x="1967" y="5516"/>
                    <a:pt x="2184" y="5600"/>
                    <a:pt x="2400" y="5733"/>
                  </a:cubicBezTo>
                  <a:cubicBezTo>
                    <a:pt x="2333" y="6233"/>
                    <a:pt x="2217" y="6716"/>
                    <a:pt x="2150" y="7216"/>
                  </a:cubicBezTo>
                  <a:cubicBezTo>
                    <a:pt x="2267" y="7249"/>
                    <a:pt x="2400" y="7216"/>
                    <a:pt x="2483" y="7133"/>
                  </a:cubicBezTo>
                  <a:cubicBezTo>
                    <a:pt x="2750" y="6933"/>
                    <a:pt x="3067" y="6883"/>
                    <a:pt x="3333" y="6716"/>
                  </a:cubicBezTo>
                  <a:cubicBezTo>
                    <a:pt x="3383" y="6699"/>
                    <a:pt x="3433" y="6683"/>
                    <a:pt x="3483" y="6666"/>
                  </a:cubicBezTo>
                  <a:cubicBezTo>
                    <a:pt x="3650" y="6599"/>
                    <a:pt x="3850" y="6699"/>
                    <a:pt x="3916" y="6866"/>
                  </a:cubicBezTo>
                  <a:cubicBezTo>
                    <a:pt x="3966" y="6966"/>
                    <a:pt x="4016" y="7066"/>
                    <a:pt x="4050" y="7183"/>
                  </a:cubicBezTo>
                  <a:cubicBezTo>
                    <a:pt x="4100" y="7366"/>
                    <a:pt x="4150" y="7533"/>
                    <a:pt x="4250" y="77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75" name="Google Shape;1375;p46"/>
            <p:cNvSpPr txBox="1"/>
            <p:nvPr/>
          </p:nvSpPr>
          <p:spPr>
            <a:xfrm flipH="1">
              <a:off x="3935010" y="1669347"/>
              <a:ext cx="1300800" cy="45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 MERCURY</a:t>
              </a:r>
              <a:endParaRPr sz="13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376" name="Google Shape;1376;p46"/>
          <p:cNvGrpSpPr/>
          <p:nvPr/>
        </p:nvGrpSpPr>
        <p:grpSpPr>
          <a:xfrm>
            <a:off x="3837719" y="2924221"/>
            <a:ext cx="1479542" cy="598823"/>
            <a:chOff x="3837719" y="2924221"/>
            <a:chExt cx="1479542" cy="598823"/>
          </a:xfrm>
        </p:grpSpPr>
        <p:grpSp>
          <p:nvGrpSpPr>
            <p:cNvPr id="1377" name="Google Shape;1377;p46"/>
            <p:cNvGrpSpPr/>
            <p:nvPr/>
          </p:nvGrpSpPr>
          <p:grpSpPr>
            <a:xfrm>
              <a:off x="3837719" y="2924221"/>
              <a:ext cx="1479542" cy="598823"/>
              <a:chOff x="3386288" y="2945975"/>
              <a:chExt cx="2227556" cy="901571"/>
            </a:xfrm>
          </p:grpSpPr>
          <p:sp>
            <p:nvSpPr>
              <p:cNvPr id="1378" name="Google Shape;1378;p46"/>
              <p:cNvSpPr/>
              <p:nvPr/>
            </p:nvSpPr>
            <p:spPr>
              <a:xfrm>
                <a:off x="3386288" y="2945975"/>
                <a:ext cx="2227556" cy="901571"/>
              </a:xfrm>
              <a:custGeom>
                <a:avLst/>
                <a:gdLst/>
                <a:ahLst/>
                <a:cxnLst/>
                <a:rect l="l" t="t" r="r" b="b"/>
                <a:pathLst>
                  <a:path w="22729" h="9199" extrusionOk="0">
                    <a:moveTo>
                      <a:pt x="8399" y="8982"/>
                    </a:moveTo>
                    <a:lnTo>
                      <a:pt x="5266" y="8732"/>
                    </a:lnTo>
                    <a:cubicBezTo>
                      <a:pt x="4966" y="8699"/>
                      <a:pt x="4666" y="8666"/>
                      <a:pt x="4383" y="8582"/>
                    </a:cubicBezTo>
                    <a:cubicBezTo>
                      <a:pt x="3866" y="8432"/>
                      <a:pt x="3366" y="8282"/>
                      <a:pt x="2850" y="8132"/>
                    </a:cubicBezTo>
                    <a:cubicBezTo>
                      <a:pt x="2133" y="7882"/>
                      <a:pt x="1484" y="7499"/>
                      <a:pt x="900" y="6999"/>
                    </a:cubicBezTo>
                    <a:cubicBezTo>
                      <a:pt x="650" y="6766"/>
                      <a:pt x="450" y="6483"/>
                      <a:pt x="367" y="6150"/>
                    </a:cubicBezTo>
                    <a:cubicBezTo>
                      <a:pt x="167" y="5616"/>
                      <a:pt x="51" y="5050"/>
                      <a:pt x="17" y="4483"/>
                    </a:cubicBezTo>
                    <a:cubicBezTo>
                      <a:pt x="1" y="4000"/>
                      <a:pt x="1" y="3500"/>
                      <a:pt x="51" y="3017"/>
                    </a:cubicBezTo>
                    <a:cubicBezTo>
                      <a:pt x="51" y="2884"/>
                      <a:pt x="84" y="2767"/>
                      <a:pt x="101" y="2634"/>
                    </a:cubicBezTo>
                    <a:cubicBezTo>
                      <a:pt x="201" y="2167"/>
                      <a:pt x="450" y="1734"/>
                      <a:pt x="817" y="1434"/>
                    </a:cubicBezTo>
                    <a:cubicBezTo>
                      <a:pt x="1034" y="1251"/>
                      <a:pt x="1234" y="1051"/>
                      <a:pt x="1450" y="867"/>
                    </a:cubicBezTo>
                    <a:cubicBezTo>
                      <a:pt x="1634" y="717"/>
                      <a:pt x="1850" y="617"/>
                      <a:pt x="2083" y="567"/>
                    </a:cubicBezTo>
                    <a:cubicBezTo>
                      <a:pt x="2500" y="451"/>
                      <a:pt x="2933" y="401"/>
                      <a:pt x="3366" y="418"/>
                    </a:cubicBezTo>
                    <a:cubicBezTo>
                      <a:pt x="4000" y="451"/>
                      <a:pt x="4633" y="434"/>
                      <a:pt x="5249" y="368"/>
                    </a:cubicBezTo>
                    <a:cubicBezTo>
                      <a:pt x="5983" y="268"/>
                      <a:pt x="6732" y="284"/>
                      <a:pt x="7482" y="251"/>
                    </a:cubicBezTo>
                    <a:cubicBezTo>
                      <a:pt x="8332" y="234"/>
                      <a:pt x="9182" y="184"/>
                      <a:pt x="10048" y="118"/>
                    </a:cubicBezTo>
                    <a:cubicBezTo>
                      <a:pt x="11431" y="1"/>
                      <a:pt x="12814" y="1"/>
                      <a:pt x="14197" y="118"/>
                    </a:cubicBezTo>
                    <a:cubicBezTo>
                      <a:pt x="14331" y="134"/>
                      <a:pt x="14447" y="134"/>
                      <a:pt x="14581" y="151"/>
                    </a:cubicBezTo>
                    <a:cubicBezTo>
                      <a:pt x="15297" y="218"/>
                      <a:pt x="16030" y="268"/>
                      <a:pt x="16747" y="401"/>
                    </a:cubicBezTo>
                    <a:cubicBezTo>
                      <a:pt x="17480" y="534"/>
                      <a:pt x="18230" y="601"/>
                      <a:pt x="18963" y="751"/>
                    </a:cubicBezTo>
                    <a:cubicBezTo>
                      <a:pt x="19679" y="884"/>
                      <a:pt x="20362" y="1117"/>
                      <a:pt x="21012" y="1451"/>
                    </a:cubicBezTo>
                    <a:cubicBezTo>
                      <a:pt x="21712" y="1784"/>
                      <a:pt x="22212" y="2400"/>
                      <a:pt x="22429" y="3134"/>
                    </a:cubicBezTo>
                    <a:cubicBezTo>
                      <a:pt x="22595" y="3667"/>
                      <a:pt x="22695" y="4217"/>
                      <a:pt x="22712" y="4766"/>
                    </a:cubicBezTo>
                    <a:cubicBezTo>
                      <a:pt x="22729" y="5466"/>
                      <a:pt x="22712" y="6166"/>
                      <a:pt x="22695" y="6849"/>
                    </a:cubicBezTo>
                    <a:cubicBezTo>
                      <a:pt x="22695" y="6933"/>
                      <a:pt x="22679" y="7016"/>
                      <a:pt x="22679" y="7083"/>
                    </a:cubicBezTo>
                    <a:cubicBezTo>
                      <a:pt x="22629" y="7583"/>
                      <a:pt x="22329" y="8032"/>
                      <a:pt x="21862" y="8232"/>
                    </a:cubicBezTo>
                    <a:cubicBezTo>
                      <a:pt x="21612" y="8366"/>
                      <a:pt x="21329" y="8466"/>
                      <a:pt x="21046" y="8532"/>
                    </a:cubicBezTo>
                    <a:cubicBezTo>
                      <a:pt x="20329" y="8732"/>
                      <a:pt x="19563" y="8832"/>
                      <a:pt x="18813" y="8866"/>
                    </a:cubicBezTo>
                    <a:cubicBezTo>
                      <a:pt x="17746" y="8899"/>
                      <a:pt x="16680" y="8999"/>
                      <a:pt x="15614" y="9099"/>
                    </a:cubicBezTo>
                    <a:cubicBezTo>
                      <a:pt x="15164" y="9132"/>
                      <a:pt x="14697" y="9132"/>
                      <a:pt x="14247" y="9149"/>
                    </a:cubicBezTo>
                    <a:cubicBezTo>
                      <a:pt x="13631" y="9165"/>
                      <a:pt x="13014" y="9199"/>
                      <a:pt x="12398" y="9182"/>
                    </a:cubicBezTo>
                    <a:cubicBezTo>
                      <a:pt x="11698" y="9182"/>
                      <a:pt x="10981" y="9165"/>
                      <a:pt x="10282" y="9132"/>
                    </a:cubicBezTo>
                    <a:cubicBezTo>
                      <a:pt x="9648" y="9099"/>
                      <a:pt x="9032" y="9032"/>
                      <a:pt x="8399" y="8982"/>
                    </a:cubicBezTo>
                    <a:close/>
                    <a:moveTo>
                      <a:pt x="8332" y="8649"/>
                    </a:moveTo>
                    <a:lnTo>
                      <a:pt x="8332" y="8649"/>
                    </a:lnTo>
                    <a:cubicBezTo>
                      <a:pt x="8815" y="8682"/>
                      <a:pt x="9298" y="8699"/>
                      <a:pt x="9765" y="8749"/>
                    </a:cubicBezTo>
                    <a:cubicBezTo>
                      <a:pt x="10881" y="8832"/>
                      <a:pt x="11998" y="8866"/>
                      <a:pt x="13098" y="8832"/>
                    </a:cubicBezTo>
                    <a:cubicBezTo>
                      <a:pt x="14231" y="8782"/>
                      <a:pt x="15364" y="8782"/>
                      <a:pt x="16497" y="8666"/>
                    </a:cubicBezTo>
                    <a:cubicBezTo>
                      <a:pt x="17347" y="8582"/>
                      <a:pt x="18213" y="8549"/>
                      <a:pt x="19063" y="8499"/>
                    </a:cubicBezTo>
                    <a:cubicBezTo>
                      <a:pt x="19763" y="8449"/>
                      <a:pt x="20446" y="8349"/>
                      <a:pt x="21112" y="8166"/>
                    </a:cubicBezTo>
                    <a:cubicBezTo>
                      <a:pt x="21379" y="8099"/>
                      <a:pt x="21612" y="7982"/>
                      <a:pt x="21845" y="7849"/>
                    </a:cubicBezTo>
                    <a:cubicBezTo>
                      <a:pt x="22112" y="7699"/>
                      <a:pt x="22295" y="7433"/>
                      <a:pt x="22329" y="7133"/>
                    </a:cubicBezTo>
                    <a:cubicBezTo>
                      <a:pt x="22345" y="7033"/>
                      <a:pt x="22362" y="6949"/>
                      <a:pt x="22362" y="6866"/>
                    </a:cubicBezTo>
                    <a:cubicBezTo>
                      <a:pt x="22379" y="6216"/>
                      <a:pt x="22412" y="5583"/>
                      <a:pt x="22412" y="4933"/>
                    </a:cubicBezTo>
                    <a:cubicBezTo>
                      <a:pt x="22395" y="4400"/>
                      <a:pt x="22312" y="3850"/>
                      <a:pt x="22179" y="3333"/>
                    </a:cubicBezTo>
                    <a:cubicBezTo>
                      <a:pt x="21995" y="2600"/>
                      <a:pt x="21496" y="2000"/>
                      <a:pt x="20829" y="1684"/>
                    </a:cubicBezTo>
                    <a:lnTo>
                      <a:pt x="20762" y="1651"/>
                    </a:lnTo>
                    <a:cubicBezTo>
                      <a:pt x="20146" y="1351"/>
                      <a:pt x="19496" y="1151"/>
                      <a:pt x="18830" y="1034"/>
                    </a:cubicBezTo>
                    <a:cubicBezTo>
                      <a:pt x="18146" y="917"/>
                      <a:pt x="17447" y="817"/>
                      <a:pt x="16763" y="717"/>
                    </a:cubicBezTo>
                    <a:cubicBezTo>
                      <a:pt x="16447" y="667"/>
                      <a:pt x="16113" y="601"/>
                      <a:pt x="15797" y="567"/>
                    </a:cubicBezTo>
                    <a:cubicBezTo>
                      <a:pt x="15164" y="501"/>
                      <a:pt x="14547" y="467"/>
                      <a:pt x="13914" y="401"/>
                    </a:cubicBezTo>
                    <a:cubicBezTo>
                      <a:pt x="12648" y="301"/>
                      <a:pt x="11381" y="318"/>
                      <a:pt x="10132" y="434"/>
                    </a:cubicBezTo>
                    <a:cubicBezTo>
                      <a:pt x="9282" y="484"/>
                      <a:pt x="8415" y="534"/>
                      <a:pt x="7565" y="567"/>
                    </a:cubicBezTo>
                    <a:cubicBezTo>
                      <a:pt x="6932" y="584"/>
                      <a:pt x="6332" y="567"/>
                      <a:pt x="5716" y="634"/>
                    </a:cubicBezTo>
                    <a:cubicBezTo>
                      <a:pt x="4899" y="717"/>
                      <a:pt x="4083" y="751"/>
                      <a:pt x="3266" y="701"/>
                    </a:cubicBezTo>
                    <a:cubicBezTo>
                      <a:pt x="2900" y="701"/>
                      <a:pt x="2550" y="734"/>
                      <a:pt x="2217" y="817"/>
                    </a:cubicBezTo>
                    <a:cubicBezTo>
                      <a:pt x="2000" y="867"/>
                      <a:pt x="1800" y="951"/>
                      <a:pt x="1650" y="1101"/>
                    </a:cubicBezTo>
                    <a:cubicBezTo>
                      <a:pt x="1450" y="1284"/>
                      <a:pt x="1267" y="1484"/>
                      <a:pt x="1067" y="1651"/>
                    </a:cubicBezTo>
                    <a:cubicBezTo>
                      <a:pt x="667" y="1984"/>
                      <a:pt x="417" y="2467"/>
                      <a:pt x="384" y="3000"/>
                    </a:cubicBezTo>
                    <a:cubicBezTo>
                      <a:pt x="350" y="3450"/>
                      <a:pt x="350" y="3917"/>
                      <a:pt x="367" y="4383"/>
                    </a:cubicBezTo>
                    <a:cubicBezTo>
                      <a:pt x="384" y="4966"/>
                      <a:pt x="500" y="5550"/>
                      <a:pt x="700" y="6083"/>
                    </a:cubicBezTo>
                    <a:cubicBezTo>
                      <a:pt x="784" y="6349"/>
                      <a:pt x="950" y="6583"/>
                      <a:pt x="1167" y="6766"/>
                    </a:cubicBezTo>
                    <a:cubicBezTo>
                      <a:pt x="1734" y="7249"/>
                      <a:pt x="2383" y="7616"/>
                      <a:pt x="3100" y="7849"/>
                    </a:cubicBezTo>
                    <a:cubicBezTo>
                      <a:pt x="3550" y="7982"/>
                      <a:pt x="3983" y="8132"/>
                      <a:pt x="4433" y="8249"/>
                    </a:cubicBezTo>
                    <a:cubicBezTo>
                      <a:pt x="4733" y="8316"/>
                      <a:pt x="5033" y="8366"/>
                      <a:pt x="5333" y="8399"/>
                    </a:cubicBezTo>
                    <a:cubicBezTo>
                      <a:pt x="6316" y="8499"/>
                      <a:pt x="7332" y="8566"/>
                      <a:pt x="8332" y="8649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379" name="Google Shape;1379;p46"/>
              <p:cNvSpPr/>
              <p:nvPr/>
            </p:nvSpPr>
            <p:spPr>
              <a:xfrm>
                <a:off x="3418925" y="2977043"/>
                <a:ext cx="2163950" cy="837866"/>
              </a:xfrm>
              <a:custGeom>
                <a:avLst/>
                <a:gdLst/>
                <a:ahLst/>
                <a:cxnLst/>
                <a:rect l="l" t="t" r="r" b="b"/>
                <a:pathLst>
                  <a:path w="22080" h="8549" extrusionOk="0">
                    <a:moveTo>
                      <a:pt x="21829" y="3016"/>
                    </a:moveTo>
                    <a:cubicBezTo>
                      <a:pt x="21662" y="2300"/>
                      <a:pt x="21163" y="1683"/>
                      <a:pt x="20479" y="1384"/>
                    </a:cubicBezTo>
                    <a:lnTo>
                      <a:pt x="20413" y="1350"/>
                    </a:lnTo>
                    <a:cubicBezTo>
                      <a:pt x="19813" y="1050"/>
                      <a:pt x="19163" y="834"/>
                      <a:pt x="18480" y="717"/>
                    </a:cubicBezTo>
                    <a:cubicBezTo>
                      <a:pt x="17797" y="600"/>
                      <a:pt x="17114" y="517"/>
                      <a:pt x="16430" y="400"/>
                    </a:cubicBezTo>
                    <a:cubicBezTo>
                      <a:pt x="16097" y="350"/>
                      <a:pt x="15780" y="284"/>
                      <a:pt x="15447" y="250"/>
                    </a:cubicBezTo>
                    <a:cubicBezTo>
                      <a:pt x="14831" y="200"/>
                      <a:pt x="14198" y="150"/>
                      <a:pt x="13564" y="101"/>
                    </a:cubicBezTo>
                    <a:cubicBezTo>
                      <a:pt x="12315" y="1"/>
                      <a:pt x="11048" y="1"/>
                      <a:pt x="9782" y="117"/>
                    </a:cubicBezTo>
                    <a:cubicBezTo>
                      <a:pt x="8932" y="184"/>
                      <a:pt x="8082" y="217"/>
                      <a:pt x="7216" y="250"/>
                    </a:cubicBezTo>
                    <a:cubicBezTo>
                      <a:pt x="6599" y="284"/>
                      <a:pt x="5983" y="267"/>
                      <a:pt x="5366" y="317"/>
                    </a:cubicBezTo>
                    <a:cubicBezTo>
                      <a:pt x="4550" y="417"/>
                      <a:pt x="3733" y="434"/>
                      <a:pt x="2917" y="400"/>
                    </a:cubicBezTo>
                    <a:cubicBezTo>
                      <a:pt x="2567" y="384"/>
                      <a:pt x="2217" y="434"/>
                      <a:pt x="1884" y="517"/>
                    </a:cubicBezTo>
                    <a:cubicBezTo>
                      <a:pt x="1667" y="550"/>
                      <a:pt x="1467" y="650"/>
                      <a:pt x="1301" y="800"/>
                    </a:cubicBezTo>
                    <a:cubicBezTo>
                      <a:pt x="1117" y="984"/>
                      <a:pt x="934" y="1167"/>
                      <a:pt x="734" y="1334"/>
                    </a:cubicBezTo>
                    <a:cubicBezTo>
                      <a:pt x="334" y="1667"/>
                      <a:pt x="84" y="2150"/>
                      <a:pt x="51" y="2683"/>
                    </a:cubicBezTo>
                    <a:cubicBezTo>
                      <a:pt x="17" y="3150"/>
                      <a:pt x="1" y="3616"/>
                      <a:pt x="17" y="4083"/>
                    </a:cubicBezTo>
                    <a:cubicBezTo>
                      <a:pt x="34" y="4666"/>
                      <a:pt x="151" y="5233"/>
                      <a:pt x="367" y="5783"/>
                    </a:cubicBezTo>
                    <a:cubicBezTo>
                      <a:pt x="451" y="6049"/>
                      <a:pt x="617" y="6282"/>
                      <a:pt x="834" y="6449"/>
                    </a:cubicBezTo>
                    <a:cubicBezTo>
                      <a:pt x="1384" y="6949"/>
                      <a:pt x="2050" y="7315"/>
                      <a:pt x="2750" y="7549"/>
                    </a:cubicBezTo>
                    <a:cubicBezTo>
                      <a:pt x="3200" y="7665"/>
                      <a:pt x="3650" y="7815"/>
                      <a:pt x="4100" y="7932"/>
                    </a:cubicBezTo>
                    <a:cubicBezTo>
                      <a:pt x="4400" y="7999"/>
                      <a:pt x="4700" y="8049"/>
                      <a:pt x="5000" y="8082"/>
                    </a:cubicBezTo>
                    <a:cubicBezTo>
                      <a:pt x="5999" y="8182"/>
                      <a:pt x="6999" y="8249"/>
                      <a:pt x="8016" y="8332"/>
                    </a:cubicBezTo>
                    <a:lnTo>
                      <a:pt x="8016" y="8332"/>
                    </a:lnTo>
                    <a:cubicBezTo>
                      <a:pt x="8482" y="8365"/>
                      <a:pt x="8965" y="8382"/>
                      <a:pt x="9449" y="8432"/>
                    </a:cubicBezTo>
                    <a:cubicBezTo>
                      <a:pt x="10548" y="8515"/>
                      <a:pt x="11665" y="8549"/>
                      <a:pt x="12781" y="8515"/>
                    </a:cubicBezTo>
                    <a:cubicBezTo>
                      <a:pt x="13914" y="8465"/>
                      <a:pt x="15047" y="8465"/>
                      <a:pt x="16180" y="8349"/>
                    </a:cubicBezTo>
                    <a:cubicBezTo>
                      <a:pt x="17030" y="8265"/>
                      <a:pt x="17880" y="8232"/>
                      <a:pt x="18746" y="8182"/>
                    </a:cubicBezTo>
                    <a:cubicBezTo>
                      <a:pt x="19430" y="8132"/>
                      <a:pt x="20113" y="8015"/>
                      <a:pt x="20796" y="7849"/>
                    </a:cubicBezTo>
                    <a:cubicBezTo>
                      <a:pt x="21046" y="7765"/>
                      <a:pt x="21296" y="7665"/>
                      <a:pt x="21512" y="7532"/>
                    </a:cubicBezTo>
                    <a:cubicBezTo>
                      <a:pt x="21796" y="7382"/>
                      <a:pt x="21962" y="7116"/>
                      <a:pt x="22012" y="6816"/>
                    </a:cubicBezTo>
                    <a:cubicBezTo>
                      <a:pt x="22029" y="6716"/>
                      <a:pt x="22029" y="6632"/>
                      <a:pt x="22029" y="6549"/>
                    </a:cubicBezTo>
                    <a:cubicBezTo>
                      <a:pt x="22062" y="5899"/>
                      <a:pt x="22079" y="5266"/>
                      <a:pt x="22079" y="4616"/>
                    </a:cubicBezTo>
                    <a:cubicBezTo>
                      <a:pt x="22062" y="4083"/>
                      <a:pt x="21979" y="3533"/>
                      <a:pt x="21829" y="301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380" name="Google Shape;1380;p46"/>
            <p:cNvSpPr txBox="1"/>
            <p:nvPr/>
          </p:nvSpPr>
          <p:spPr>
            <a:xfrm flipH="1">
              <a:off x="4069368" y="3019032"/>
              <a:ext cx="999600" cy="45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</a:t>
              </a:r>
              <a:endParaRPr sz="13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1381" name="Google Shape;1381;p46"/>
          <p:cNvSpPr/>
          <p:nvPr/>
        </p:nvSpPr>
        <p:spPr>
          <a:xfrm>
            <a:off x="5749437" y="3662827"/>
            <a:ext cx="2477944" cy="800604"/>
          </a:xfrm>
          <a:custGeom>
            <a:avLst/>
            <a:gdLst/>
            <a:ahLst/>
            <a:cxnLst/>
            <a:rect l="l" t="t" r="r" b="b"/>
            <a:pathLst>
              <a:path w="13431" h="4000" extrusionOk="0">
                <a:moveTo>
                  <a:pt x="4282" y="117"/>
                </a:moveTo>
                <a:cubicBezTo>
                  <a:pt x="5282" y="83"/>
                  <a:pt x="6265" y="50"/>
                  <a:pt x="7265" y="0"/>
                </a:cubicBezTo>
                <a:lnTo>
                  <a:pt x="8098" y="0"/>
                </a:lnTo>
                <a:cubicBezTo>
                  <a:pt x="8232" y="0"/>
                  <a:pt x="8348" y="33"/>
                  <a:pt x="8481" y="0"/>
                </a:cubicBezTo>
                <a:cubicBezTo>
                  <a:pt x="8798" y="0"/>
                  <a:pt x="9098" y="17"/>
                  <a:pt x="9415" y="67"/>
                </a:cubicBezTo>
                <a:cubicBezTo>
                  <a:pt x="9814" y="100"/>
                  <a:pt x="10214" y="100"/>
                  <a:pt x="10614" y="133"/>
                </a:cubicBezTo>
                <a:cubicBezTo>
                  <a:pt x="11098" y="167"/>
                  <a:pt x="11547" y="150"/>
                  <a:pt x="12014" y="133"/>
                </a:cubicBezTo>
                <a:cubicBezTo>
                  <a:pt x="12214" y="133"/>
                  <a:pt x="12431" y="150"/>
                  <a:pt x="12614" y="183"/>
                </a:cubicBezTo>
                <a:cubicBezTo>
                  <a:pt x="12797" y="217"/>
                  <a:pt x="12947" y="317"/>
                  <a:pt x="13064" y="467"/>
                </a:cubicBezTo>
                <a:cubicBezTo>
                  <a:pt x="13264" y="733"/>
                  <a:pt x="13380" y="1067"/>
                  <a:pt x="13380" y="1416"/>
                </a:cubicBezTo>
                <a:cubicBezTo>
                  <a:pt x="13430" y="1900"/>
                  <a:pt x="13430" y="2383"/>
                  <a:pt x="13380" y="2883"/>
                </a:cubicBezTo>
                <a:cubicBezTo>
                  <a:pt x="13380" y="2983"/>
                  <a:pt x="13347" y="3083"/>
                  <a:pt x="13330" y="3166"/>
                </a:cubicBezTo>
                <a:cubicBezTo>
                  <a:pt x="13280" y="3333"/>
                  <a:pt x="13164" y="3433"/>
                  <a:pt x="13014" y="3466"/>
                </a:cubicBezTo>
                <a:lnTo>
                  <a:pt x="12964" y="3466"/>
                </a:lnTo>
                <a:lnTo>
                  <a:pt x="11814" y="3649"/>
                </a:lnTo>
                <a:lnTo>
                  <a:pt x="11397" y="3716"/>
                </a:lnTo>
                <a:cubicBezTo>
                  <a:pt x="11331" y="3733"/>
                  <a:pt x="11281" y="3733"/>
                  <a:pt x="11214" y="3749"/>
                </a:cubicBezTo>
                <a:cubicBezTo>
                  <a:pt x="10664" y="3799"/>
                  <a:pt x="10131" y="3799"/>
                  <a:pt x="9598" y="3766"/>
                </a:cubicBezTo>
                <a:cubicBezTo>
                  <a:pt x="9481" y="3766"/>
                  <a:pt x="9381" y="3766"/>
                  <a:pt x="9281" y="3766"/>
                </a:cubicBezTo>
                <a:cubicBezTo>
                  <a:pt x="8781" y="3799"/>
                  <a:pt x="8281" y="3716"/>
                  <a:pt x="7782" y="3699"/>
                </a:cubicBezTo>
                <a:cubicBezTo>
                  <a:pt x="7348" y="3666"/>
                  <a:pt x="6915" y="3699"/>
                  <a:pt x="6499" y="3783"/>
                </a:cubicBezTo>
                <a:cubicBezTo>
                  <a:pt x="6449" y="3799"/>
                  <a:pt x="6399" y="3799"/>
                  <a:pt x="6349" y="3799"/>
                </a:cubicBezTo>
                <a:cubicBezTo>
                  <a:pt x="5499" y="3799"/>
                  <a:pt x="4649" y="3999"/>
                  <a:pt x="3799" y="3983"/>
                </a:cubicBezTo>
                <a:cubicBezTo>
                  <a:pt x="3499" y="3983"/>
                  <a:pt x="3216" y="3949"/>
                  <a:pt x="2933" y="3916"/>
                </a:cubicBezTo>
                <a:cubicBezTo>
                  <a:pt x="2833" y="3916"/>
                  <a:pt x="2716" y="3899"/>
                  <a:pt x="2633" y="3899"/>
                </a:cubicBezTo>
                <a:cubicBezTo>
                  <a:pt x="2416" y="3916"/>
                  <a:pt x="2200" y="3899"/>
                  <a:pt x="1983" y="3866"/>
                </a:cubicBezTo>
                <a:cubicBezTo>
                  <a:pt x="1916" y="3849"/>
                  <a:pt x="1833" y="3849"/>
                  <a:pt x="1766" y="3866"/>
                </a:cubicBezTo>
                <a:cubicBezTo>
                  <a:pt x="1550" y="3866"/>
                  <a:pt x="1333" y="3866"/>
                  <a:pt x="1116" y="3899"/>
                </a:cubicBezTo>
                <a:cubicBezTo>
                  <a:pt x="683" y="3949"/>
                  <a:pt x="400" y="3683"/>
                  <a:pt x="233" y="3299"/>
                </a:cubicBezTo>
                <a:cubicBezTo>
                  <a:pt x="133" y="3083"/>
                  <a:pt x="83" y="2866"/>
                  <a:pt x="83" y="2633"/>
                </a:cubicBezTo>
                <a:cubicBezTo>
                  <a:pt x="83" y="2500"/>
                  <a:pt x="33" y="2366"/>
                  <a:pt x="33" y="2216"/>
                </a:cubicBezTo>
                <a:cubicBezTo>
                  <a:pt x="0" y="1883"/>
                  <a:pt x="0" y="1550"/>
                  <a:pt x="0" y="1200"/>
                </a:cubicBezTo>
                <a:cubicBezTo>
                  <a:pt x="0" y="1117"/>
                  <a:pt x="17" y="1033"/>
                  <a:pt x="17" y="933"/>
                </a:cubicBezTo>
                <a:cubicBezTo>
                  <a:pt x="0" y="767"/>
                  <a:pt x="67" y="617"/>
                  <a:pt x="200" y="517"/>
                </a:cubicBezTo>
                <a:cubicBezTo>
                  <a:pt x="383" y="350"/>
                  <a:pt x="617" y="267"/>
                  <a:pt x="850" y="267"/>
                </a:cubicBezTo>
                <a:cubicBezTo>
                  <a:pt x="2000" y="233"/>
                  <a:pt x="3149" y="183"/>
                  <a:pt x="4282" y="150"/>
                </a:cubicBezTo>
                <a:close/>
                <a:moveTo>
                  <a:pt x="4266" y="433"/>
                </a:moveTo>
                <a:lnTo>
                  <a:pt x="4266" y="417"/>
                </a:lnTo>
                <a:lnTo>
                  <a:pt x="1466" y="517"/>
                </a:lnTo>
                <a:cubicBezTo>
                  <a:pt x="1233" y="517"/>
                  <a:pt x="1017" y="550"/>
                  <a:pt x="783" y="567"/>
                </a:cubicBezTo>
                <a:cubicBezTo>
                  <a:pt x="567" y="600"/>
                  <a:pt x="383" y="750"/>
                  <a:pt x="333" y="967"/>
                </a:cubicBezTo>
                <a:cubicBezTo>
                  <a:pt x="317" y="1217"/>
                  <a:pt x="300" y="1466"/>
                  <a:pt x="300" y="1716"/>
                </a:cubicBezTo>
                <a:cubicBezTo>
                  <a:pt x="333" y="2100"/>
                  <a:pt x="383" y="2466"/>
                  <a:pt x="433" y="2849"/>
                </a:cubicBezTo>
                <a:cubicBezTo>
                  <a:pt x="433" y="2966"/>
                  <a:pt x="467" y="3099"/>
                  <a:pt x="533" y="3199"/>
                </a:cubicBezTo>
                <a:cubicBezTo>
                  <a:pt x="633" y="3383"/>
                  <a:pt x="750" y="3599"/>
                  <a:pt x="1000" y="3583"/>
                </a:cubicBezTo>
                <a:cubicBezTo>
                  <a:pt x="1483" y="3549"/>
                  <a:pt x="1966" y="3549"/>
                  <a:pt x="2466" y="3583"/>
                </a:cubicBezTo>
                <a:cubicBezTo>
                  <a:pt x="2783" y="3616"/>
                  <a:pt x="3116" y="3583"/>
                  <a:pt x="3433" y="3633"/>
                </a:cubicBezTo>
                <a:cubicBezTo>
                  <a:pt x="3933" y="3699"/>
                  <a:pt x="4432" y="3683"/>
                  <a:pt x="4932" y="3616"/>
                </a:cubicBezTo>
                <a:cubicBezTo>
                  <a:pt x="5299" y="3583"/>
                  <a:pt x="5649" y="3533"/>
                  <a:pt x="5999" y="3516"/>
                </a:cubicBezTo>
                <a:cubicBezTo>
                  <a:pt x="6132" y="3516"/>
                  <a:pt x="6265" y="3499"/>
                  <a:pt x="6415" y="3483"/>
                </a:cubicBezTo>
                <a:cubicBezTo>
                  <a:pt x="6882" y="3383"/>
                  <a:pt x="7365" y="3366"/>
                  <a:pt x="7832" y="3399"/>
                </a:cubicBezTo>
                <a:cubicBezTo>
                  <a:pt x="8315" y="3416"/>
                  <a:pt x="8781" y="3483"/>
                  <a:pt x="9265" y="3466"/>
                </a:cubicBezTo>
                <a:cubicBezTo>
                  <a:pt x="9398" y="3449"/>
                  <a:pt x="9515" y="3449"/>
                  <a:pt x="9648" y="3466"/>
                </a:cubicBezTo>
                <a:cubicBezTo>
                  <a:pt x="10448" y="3549"/>
                  <a:pt x="11231" y="3399"/>
                  <a:pt x="12014" y="3333"/>
                </a:cubicBezTo>
                <a:cubicBezTo>
                  <a:pt x="12197" y="3316"/>
                  <a:pt x="12364" y="3283"/>
                  <a:pt x="12531" y="3249"/>
                </a:cubicBezTo>
                <a:cubicBezTo>
                  <a:pt x="12630" y="3233"/>
                  <a:pt x="12730" y="3199"/>
                  <a:pt x="12830" y="3166"/>
                </a:cubicBezTo>
                <a:cubicBezTo>
                  <a:pt x="12947" y="3133"/>
                  <a:pt x="13047" y="3016"/>
                  <a:pt x="13030" y="2899"/>
                </a:cubicBezTo>
                <a:cubicBezTo>
                  <a:pt x="13047" y="2733"/>
                  <a:pt x="13080" y="2566"/>
                  <a:pt x="13080" y="2400"/>
                </a:cubicBezTo>
                <a:cubicBezTo>
                  <a:pt x="13080" y="2016"/>
                  <a:pt x="13047" y="1633"/>
                  <a:pt x="13030" y="1233"/>
                </a:cubicBezTo>
                <a:cubicBezTo>
                  <a:pt x="13014" y="1133"/>
                  <a:pt x="12980" y="1033"/>
                  <a:pt x="12947" y="950"/>
                </a:cubicBezTo>
                <a:cubicBezTo>
                  <a:pt x="12847" y="700"/>
                  <a:pt x="12697" y="500"/>
                  <a:pt x="12397" y="500"/>
                </a:cubicBezTo>
                <a:cubicBezTo>
                  <a:pt x="12264" y="500"/>
                  <a:pt x="12147" y="467"/>
                  <a:pt x="12031" y="467"/>
                </a:cubicBezTo>
                <a:cubicBezTo>
                  <a:pt x="11564" y="467"/>
                  <a:pt x="11098" y="483"/>
                  <a:pt x="10631" y="467"/>
                </a:cubicBezTo>
                <a:cubicBezTo>
                  <a:pt x="10164" y="433"/>
                  <a:pt x="9748" y="417"/>
                  <a:pt x="9315" y="367"/>
                </a:cubicBezTo>
                <a:cubicBezTo>
                  <a:pt x="9031" y="333"/>
                  <a:pt x="8731" y="317"/>
                  <a:pt x="8448" y="317"/>
                </a:cubicBezTo>
                <a:lnTo>
                  <a:pt x="7998" y="317"/>
                </a:lnTo>
                <a:cubicBezTo>
                  <a:pt x="7732" y="317"/>
                  <a:pt x="7465" y="300"/>
                  <a:pt x="7198" y="317"/>
                </a:cubicBezTo>
                <a:cubicBezTo>
                  <a:pt x="6232" y="350"/>
                  <a:pt x="5249" y="400"/>
                  <a:pt x="4266" y="4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382" name="Google Shape;1382;p46"/>
          <p:cNvSpPr/>
          <p:nvPr/>
        </p:nvSpPr>
        <p:spPr>
          <a:xfrm>
            <a:off x="5804786" y="3729477"/>
            <a:ext cx="2358023" cy="677111"/>
          </a:xfrm>
          <a:custGeom>
            <a:avLst/>
            <a:gdLst/>
            <a:ahLst/>
            <a:cxnLst/>
            <a:rect l="l" t="t" r="r" b="b"/>
            <a:pathLst>
              <a:path w="12781" h="3383" extrusionOk="0">
                <a:moveTo>
                  <a:pt x="12730" y="917"/>
                </a:moveTo>
                <a:cubicBezTo>
                  <a:pt x="12730" y="817"/>
                  <a:pt x="12697" y="717"/>
                  <a:pt x="12647" y="634"/>
                </a:cubicBezTo>
                <a:cubicBezTo>
                  <a:pt x="12547" y="400"/>
                  <a:pt x="12414" y="200"/>
                  <a:pt x="12097" y="200"/>
                </a:cubicBezTo>
                <a:cubicBezTo>
                  <a:pt x="11981" y="200"/>
                  <a:pt x="11847" y="150"/>
                  <a:pt x="11731" y="150"/>
                </a:cubicBezTo>
                <a:cubicBezTo>
                  <a:pt x="11264" y="167"/>
                  <a:pt x="10798" y="167"/>
                  <a:pt x="10331" y="150"/>
                </a:cubicBezTo>
                <a:cubicBezTo>
                  <a:pt x="9864" y="134"/>
                  <a:pt x="9464" y="100"/>
                  <a:pt x="9015" y="67"/>
                </a:cubicBezTo>
                <a:cubicBezTo>
                  <a:pt x="8731" y="17"/>
                  <a:pt x="8448" y="0"/>
                  <a:pt x="8148" y="17"/>
                </a:cubicBezTo>
                <a:lnTo>
                  <a:pt x="7698" y="17"/>
                </a:lnTo>
                <a:cubicBezTo>
                  <a:pt x="7432" y="17"/>
                  <a:pt x="7165" y="0"/>
                  <a:pt x="6915" y="17"/>
                </a:cubicBezTo>
                <a:cubicBezTo>
                  <a:pt x="5932" y="50"/>
                  <a:pt x="4949" y="84"/>
                  <a:pt x="3966" y="134"/>
                </a:cubicBezTo>
                <a:lnTo>
                  <a:pt x="3966" y="100"/>
                </a:lnTo>
                <a:lnTo>
                  <a:pt x="1166" y="217"/>
                </a:lnTo>
                <a:cubicBezTo>
                  <a:pt x="933" y="217"/>
                  <a:pt x="717" y="250"/>
                  <a:pt x="483" y="267"/>
                </a:cubicBezTo>
                <a:cubicBezTo>
                  <a:pt x="267" y="284"/>
                  <a:pt x="83" y="450"/>
                  <a:pt x="33" y="667"/>
                </a:cubicBezTo>
                <a:cubicBezTo>
                  <a:pt x="17" y="917"/>
                  <a:pt x="0" y="1167"/>
                  <a:pt x="0" y="1417"/>
                </a:cubicBezTo>
                <a:cubicBezTo>
                  <a:pt x="33" y="1783"/>
                  <a:pt x="83" y="2167"/>
                  <a:pt x="133" y="2533"/>
                </a:cubicBezTo>
                <a:cubicBezTo>
                  <a:pt x="133" y="2666"/>
                  <a:pt x="167" y="2783"/>
                  <a:pt x="233" y="2900"/>
                </a:cubicBezTo>
                <a:cubicBezTo>
                  <a:pt x="333" y="3083"/>
                  <a:pt x="450" y="3283"/>
                  <a:pt x="700" y="3283"/>
                </a:cubicBezTo>
                <a:cubicBezTo>
                  <a:pt x="1183" y="3250"/>
                  <a:pt x="1666" y="3250"/>
                  <a:pt x="2166" y="3283"/>
                </a:cubicBezTo>
                <a:cubicBezTo>
                  <a:pt x="2483" y="3316"/>
                  <a:pt x="2816" y="3283"/>
                  <a:pt x="3133" y="3333"/>
                </a:cubicBezTo>
                <a:cubicBezTo>
                  <a:pt x="3633" y="3383"/>
                  <a:pt x="4132" y="3383"/>
                  <a:pt x="4632" y="3300"/>
                </a:cubicBezTo>
                <a:cubicBezTo>
                  <a:pt x="4999" y="3266"/>
                  <a:pt x="5349" y="3233"/>
                  <a:pt x="5699" y="3216"/>
                </a:cubicBezTo>
                <a:cubicBezTo>
                  <a:pt x="5832" y="3216"/>
                  <a:pt x="5965" y="3200"/>
                  <a:pt x="6115" y="3166"/>
                </a:cubicBezTo>
                <a:cubicBezTo>
                  <a:pt x="6582" y="3083"/>
                  <a:pt x="7065" y="3050"/>
                  <a:pt x="7532" y="3083"/>
                </a:cubicBezTo>
                <a:cubicBezTo>
                  <a:pt x="8015" y="3116"/>
                  <a:pt x="8481" y="3166"/>
                  <a:pt x="8965" y="3150"/>
                </a:cubicBezTo>
                <a:cubicBezTo>
                  <a:pt x="9098" y="3150"/>
                  <a:pt x="9215" y="3150"/>
                  <a:pt x="9348" y="3150"/>
                </a:cubicBezTo>
                <a:cubicBezTo>
                  <a:pt x="10148" y="3233"/>
                  <a:pt x="10931" y="3100"/>
                  <a:pt x="11714" y="3016"/>
                </a:cubicBezTo>
                <a:cubicBezTo>
                  <a:pt x="11897" y="3000"/>
                  <a:pt x="12064" y="2966"/>
                  <a:pt x="12231" y="2933"/>
                </a:cubicBezTo>
                <a:cubicBezTo>
                  <a:pt x="12330" y="2916"/>
                  <a:pt x="12430" y="2883"/>
                  <a:pt x="12530" y="2866"/>
                </a:cubicBezTo>
                <a:cubicBezTo>
                  <a:pt x="12647" y="2833"/>
                  <a:pt x="12747" y="2716"/>
                  <a:pt x="12730" y="2583"/>
                </a:cubicBezTo>
                <a:cubicBezTo>
                  <a:pt x="12747" y="2416"/>
                  <a:pt x="12780" y="2267"/>
                  <a:pt x="12780" y="2100"/>
                </a:cubicBezTo>
                <a:cubicBezTo>
                  <a:pt x="12780" y="1700"/>
                  <a:pt x="12764" y="1317"/>
                  <a:pt x="12730" y="917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383" name="Google Shape;1383;p46"/>
          <p:cNvSpPr/>
          <p:nvPr/>
        </p:nvSpPr>
        <p:spPr>
          <a:xfrm>
            <a:off x="6023489" y="2529569"/>
            <a:ext cx="2235056" cy="630917"/>
          </a:xfrm>
          <a:custGeom>
            <a:avLst/>
            <a:gdLst/>
            <a:ahLst/>
            <a:cxnLst/>
            <a:rect l="l" t="t" r="r" b="b"/>
            <a:pathLst>
              <a:path w="15097" h="4783" extrusionOk="0">
                <a:moveTo>
                  <a:pt x="5632" y="51"/>
                </a:moveTo>
                <a:cubicBezTo>
                  <a:pt x="7065" y="34"/>
                  <a:pt x="8515" y="1"/>
                  <a:pt x="9948" y="1"/>
                </a:cubicBezTo>
                <a:cubicBezTo>
                  <a:pt x="10314" y="1"/>
                  <a:pt x="10698" y="51"/>
                  <a:pt x="11081" y="84"/>
                </a:cubicBezTo>
                <a:cubicBezTo>
                  <a:pt x="11164" y="101"/>
                  <a:pt x="11248" y="101"/>
                  <a:pt x="11331" y="117"/>
                </a:cubicBezTo>
                <a:cubicBezTo>
                  <a:pt x="11681" y="101"/>
                  <a:pt x="12014" y="117"/>
                  <a:pt x="12347" y="184"/>
                </a:cubicBezTo>
                <a:cubicBezTo>
                  <a:pt x="12847" y="234"/>
                  <a:pt x="13347" y="317"/>
                  <a:pt x="13830" y="401"/>
                </a:cubicBezTo>
                <a:cubicBezTo>
                  <a:pt x="14014" y="417"/>
                  <a:pt x="14197" y="484"/>
                  <a:pt x="14380" y="517"/>
                </a:cubicBezTo>
                <a:cubicBezTo>
                  <a:pt x="14763" y="567"/>
                  <a:pt x="14930" y="817"/>
                  <a:pt x="14997" y="1267"/>
                </a:cubicBezTo>
                <a:cubicBezTo>
                  <a:pt x="15013" y="1367"/>
                  <a:pt x="15013" y="1467"/>
                  <a:pt x="14997" y="1567"/>
                </a:cubicBezTo>
                <a:cubicBezTo>
                  <a:pt x="14997" y="1817"/>
                  <a:pt x="14997" y="2067"/>
                  <a:pt x="15013" y="2317"/>
                </a:cubicBezTo>
                <a:cubicBezTo>
                  <a:pt x="15013" y="2467"/>
                  <a:pt x="15063" y="2617"/>
                  <a:pt x="15063" y="2767"/>
                </a:cubicBezTo>
                <a:cubicBezTo>
                  <a:pt x="15080" y="3000"/>
                  <a:pt x="15097" y="3217"/>
                  <a:pt x="15080" y="3450"/>
                </a:cubicBezTo>
                <a:cubicBezTo>
                  <a:pt x="15080" y="3600"/>
                  <a:pt x="14997" y="3733"/>
                  <a:pt x="14863" y="3817"/>
                </a:cubicBezTo>
                <a:cubicBezTo>
                  <a:pt x="14563" y="4050"/>
                  <a:pt x="14230" y="4200"/>
                  <a:pt x="13880" y="4283"/>
                </a:cubicBezTo>
                <a:cubicBezTo>
                  <a:pt x="13197" y="4383"/>
                  <a:pt x="12531" y="4450"/>
                  <a:pt x="11847" y="4466"/>
                </a:cubicBezTo>
                <a:cubicBezTo>
                  <a:pt x="11148" y="4516"/>
                  <a:pt x="10448" y="4516"/>
                  <a:pt x="9748" y="4616"/>
                </a:cubicBezTo>
                <a:cubicBezTo>
                  <a:pt x="9615" y="4616"/>
                  <a:pt x="9481" y="4633"/>
                  <a:pt x="9365" y="4633"/>
                </a:cubicBezTo>
                <a:lnTo>
                  <a:pt x="7049" y="4666"/>
                </a:lnTo>
                <a:cubicBezTo>
                  <a:pt x="6615" y="4666"/>
                  <a:pt x="6182" y="4700"/>
                  <a:pt x="5732" y="4733"/>
                </a:cubicBezTo>
                <a:cubicBezTo>
                  <a:pt x="5066" y="4783"/>
                  <a:pt x="4383" y="4783"/>
                  <a:pt x="3699" y="4733"/>
                </a:cubicBezTo>
                <a:cubicBezTo>
                  <a:pt x="3399" y="4716"/>
                  <a:pt x="3099" y="4700"/>
                  <a:pt x="2800" y="4650"/>
                </a:cubicBezTo>
                <a:cubicBezTo>
                  <a:pt x="2666" y="4633"/>
                  <a:pt x="2533" y="4600"/>
                  <a:pt x="2383" y="4583"/>
                </a:cubicBezTo>
                <a:cubicBezTo>
                  <a:pt x="2116" y="4550"/>
                  <a:pt x="1833" y="4516"/>
                  <a:pt x="1550" y="4483"/>
                </a:cubicBezTo>
                <a:cubicBezTo>
                  <a:pt x="1333" y="4450"/>
                  <a:pt x="1117" y="4400"/>
                  <a:pt x="900" y="4350"/>
                </a:cubicBezTo>
                <a:cubicBezTo>
                  <a:pt x="483" y="4266"/>
                  <a:pt x="267" y="3983"/>
                  <a:pt x="183" y="3483"/>
                </a:cubicBezTo>
                <a:cubicBezTo>
                  <a:pt x="117" y="3050"/>
                  <a:pt x="117" y="2600"/>
                  <a:pt x="84" y="2167"/>
                </a:cubicBezTo>
                <a:cubicBezTo>
                  <a:pt x="50" y="1784"/>
                  <a:pt x="17" y="1384"/>
                  <a:pt x="0" y="1001"/>
                </a:cubicBezTo>
                <a:cubicBezTo>
                  <a:pt x="0" y="867"/>
                  <a:pt x="17" y="751"/>
                  <a:pt x="67" y="634"/>
                </a:cubicBezTo>
                <a:cubicBezTo>
                  <a:pt x="150" y="417"/>
                  <a:pt x="333" y="251"/>
                  <a:pt x="567" y="217"/>
                </a:cubicBezTo>
                <a:cubicBezTo>
                  <a:pt x="783" y="167"/>
                  <a:pt x="1017" y="151"/>
                  <a:pt x="1233" y="134"/>
                </a:cubicBezTo>
                <a:lnTo>
                  <a:pt x="5632" y="67"/>
                </a:lnTo>
                <a:cubicBezTo>
                  <a:pt x="5632" y="67"/>
                  <a:pt x="5632" y="67"/>
                  <a:pt x="5632" y="51"/>
                </a:cubicBezTo>
                <a:close/>
                <a:moveTo>
                  <a:pt x="5616" y="384"/>
                </a:moveTo>
                <a:lnTo>
                  <a:pt x="5616" y="367"/>
                </a:lnTo>
                <a:lnTo>
                  <a:pt x="1233" y="434"/>
                </a:lnTo>
                <a:cubicBezTo>
                  <a:pt x="1083" y="417"/>
                  <a:pt x="933" y="434"/>
                  <a:pt x="783" y="467"/>
                </a:cubicBezTo>
                <a:cubicBezTo>
                  <a:pt x="533" y="484"/>
                  <a:pt x="350" y="701"/>
                  <a:pt x="350" y="951"/>
                </a:cubicBezTo>
                <a:cubicBezTo>
                  <a:pt x="350" y="1217"/>
                  <a:pt x="350" y="1484"/>
                  <a:pt x="367" y="1750"/>
                </a:cubicBezTo>
                <a:cubicBezTo>
                  <a:pt x="383" y="1967"/>
                  <a:pt x="417" y="2200"/>
                  <a:pt x="433" y="2417"/>
                </a:cubicBezTo>
                <a:cubicBezTo>
                  <a:pt x="467" y="2767"/>
                  <a:pt x="483" y="3100"/>
                  <a:pt x="533" y="3433"/>
                </a:cubicBezTo>
                <a:cubicBezTo>
                  <a:pt x="583" y="3817"/>
                  <a:pt x="750" y="3983"/>
                  <a:pt x="1133" y="4066"/>
                </a:cubicBezTo>
                <a:cubicBezTo>
                  <a:pt x="1283" y="4083"/>
                  <a:pt x="1433" y="4116"/>
                  <a:pt x="1583" y="4133"/>
                </a:cubicBezTo>
                <a:cubicBezTo>
                  <a:pt x="1866" y="4166"/>
                  <a:pt x="2150" y="4200"/>
                  <a:pt x="2433" y="4250"/>
                </a:cubicBezTo>
                <a:cubicBezTo>
                  <a:pt x="2800" y="4333"/>
                  <a:pt x="3183" y="4383"/>
                  <a:pt x="3549" y="4383"/>
                </a:cubicBezTo>
                <a:cubicBezTo>
                  <a:pt x="3649" y="4383"/>
                  <a:pt x="3766" y="4400"/>
                  <a:pt x="3849" y="4400"/>
                </a:cubicBezTo>
                <a:cubicBezTo>
                  <a:pt x="4066" y="4416"/>
                  <a:pt x="4283" y="4450"/>
                  <a:pt x="4499" y="4433"/>
                </a:cubicBezTo>
                <a:cubicBezTo>
                  <a:pt x="5016" y="4450"/>
                  <a:pt x="5532" y="4416"/>
                  <a:pt x="6049" y="4366"/>
                </a:cubicBezTo>
                <a:cubicBezTo>
                  <a:pt x="6465" y="4316"/>
                  <a:pt x="6899" y="4350"/>
                  <a:pt x="7332" y="4333"/>
                </a:cubicBezTo>
                <a:cubicBezTo>
                  <a:pt x="8248" y="4300"/>
                  <a:pt x="9165" y="4333"/>
                  <a:pt x="10081" y="4233"/>
                </a:cubicBezTo>
                <a:cubicBezTo>
                  <a:pt x="10598" y="4183"/>
                  <a:pt x="11131" y="4166"/>
                  <a:pt x="11664" y="4133"/>
                </a:cubicBezTo>
                <a:cubicBezTo>
                  <a:pt x="12164" y="4133"/>
                  <a:pt x="12664" y="4100"/>
                  <a:pt x="13164" y="4050"/>
                </a:cubicBezTo>
                <a:cubicBezTo>
                  <a:pt x="13447" y="3983"/>
                  <a:pt x="13747" y="3966"/>
                  <a:pt x="14030" y="3900"/>
                </a:cubicBezTo>
                <a:cubicBezTo>
                  <a:pt x="14164" y="3867"/>
                  <a:pt x="14297" y="3817"/>
                  <a:pt x="14414" y="3750"/>
                </a:cubicBezTo>
                <a:cubicBezTo>
                  <a:pt x="14780" y="3517"/>
                  <a:pt x="14830" y="3433"/>
                  <a:pt x="14763" y="3000"/>
                </a:cubicBezTo>
                <a:cubicBezTo>
                  <a:pt x="14713" y="2567"/>
                  <a:pt x="14680" y="2150"/>
                  <a:pt x="14697" y="1717"/>
                </a:cubicBezTo>
                <a:lnTo>
                  <a:pt x="14697" y="1350"/>
                </a:lnTo>
                <a:cubicBezTo>
                  <a:pt x="14663" y="1100"/>
                  <a:pt x="14580" y="884"/>
                  <a:pt x="14280" y="834"/>
                </a:cubicBezTo>
                <a:cubicBezTo>
                  <a:pt x="14180" y="817"/>
                  <a:pt x="14080" y="767"/>
                  <a:pt x="13980" y="767"/>
                </a:cubicBezTo>
                <a:cubicBezTo>
                  <a:pt x="13414" y="701"/>
                  <a:pt x="12864" y="551"/>
                  <a:pt x="12314" y="517"/>
                </a:cubicBezTo>
                <a:cubicBezTo>
                  <a:pt x="11997" y="451"/>
                  <a:pt x="11664" y="434"/>
                  <a:pt x="11331" y="434"/>
                </a:cubicBezTo>
                <a:cubicBezTo>
                  <a:pt x="11231" y="434"/>
                  <a:pt x="11131" y="434"/>
                  <a:pt x="11031" y="417"/>
                </a:cubicBezTo>
                <a:cubicBezTo>
                  <a:pt x="10614" y="351"/>
                  <a:pt x="10198" y="334"/>
                  <a:pt x="9781" y="334"/>
                </a:cubicBezTo>
                <a:cubicBezTo>
                  <a:pt x="8398" y="351"/>
                  <a:pt x="7015" y="367"/>
                  <a:pt x="5616" y="38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384" name="Google Shape;1384;p46"/>
          <p:cNvSpPr/>
          <p:nvPr/>
        </p:nvSpPr>
        <p:spPr>
          <a:xfrm>
            <a:off x="6072789" y="2571384"/>
            <a:ext cx="2146376" cy="545177"/>
          </a:xfrm>
          <a:custGeom>
            <a:avLst/>
            <a:gdLst/>
            <a:ahLst/>
            <a:cxnLst/>
            <a:rect l="l" t="t" r="r" b="b"/>
            <a:pathLst>
              <a:path w="14498" h="4133" extrusionOk="0">
                <a:moveTo>
                  <a:pt x="14347" y="1017"/>
                </a:moveTo>
                <a:cubicBezTo>
                  <a:pt x="14314" y="767"/>
                  <a:pt x="14230" y="550"/>
                  <a:pt x="13931" y="517"/>
                </a:cubicBezTo>
                <a:cubicBezTo>
                  <a:pt x="13831" y="500"/>
                  <a:pt x="13731" y="450"/>
                  <a:pt x="13631" y="434"/>
                </a:cubicBezTo>
                <a:cubicBezTo>
                  <a:pt x="13081" y="367"/>
                  <a:pt x="12531" y="234"/>
                  <a:pt x="11964" y="184"/>
                </a:cubicBezTo>
                <a:cubicBezTo>
                  <a:pt x="11648" y="134"/>
                  <a:pt x="11314" y="117"/>
                  <a:pt x="10998" y="117"/>
                </a:cubicBezTo>
                <a:cubicBezTo>
                  <a:pt x="10898" y="117"/>
                  <a:pt x="10798" y="100"/>
                  <a:pt x="10698" y="84"/>
                </a:cubicBezTo>
                <a:cubicBezTo>
                  <a:pt x="10281" y="34"/>
                  <a:pt x="9865" y="17"/>
                  <a:pt x="9448" y="0"/>
                </a:cubicBezTo>
                <a:cubicBezTo>
                  <a:pt x="8065" y="34"/>
                  <a:pt x="6666" y="50"/>
                  <a:pt x="5283" y="67"/>
                </a:cubicBezTo>
                <a:lnTo>
                  <a:pt x="5283" y="50"/>
                </a:lnTo>
                <a:lnTo>
                  <a:pt x="900" y="100"/>
                </a:lnTo>
                <a:cubicBezTo>
                  <a:pt x="734" y="100"/>
                  <a:pt x="584" y="117"/>
                  <a:pt x="450" y="150"/>
                </a:cubicBezTo>
                <a:cubicBezTo>
                  <a:pt x="184" y="167"/>
                  <a:pt x="0" y="384"/>
                  <a:pt x="17" y="634"/>
                </a:cubicBezTo>
                <a:cubicBezTo>
                  <a:pt x="17" y="900"/>
                  <a:pt x="17" y="1167"/>
                  <a:pt x="34" y="1433"/>
                </a:cubicBezTo>
                <a:cubicBezTo>
                  <a:pt x="34" y="1650"/>
                  <a:pt x="67" y="1883"/>
                  <a:pt x="84" y="2100"/>
                </a:cubicBezTo>
                <a:cubicBezTo>
                  <a:pt x="117" y="2450"/>
                  <a:pt x="134" y="2783"/>
                  <a:pt x="184" y="3116"/>
                </a:cubicBezTo>
                <a:cubicBezTo>
                  <a:pt x="234" y="3500"/>
                  <a:pt x="400" y="3666"/>
                  <a:pt x="784" y="3749"/>
                </a:cubicBezTo>
                <a:cubicBezTo>
                  <a:pt x="934" y="3766"/>
                  <a:pt x="1084" y="3783"/>
                  <a:pt x="1233" y="3816"/>
                </a:cubicBezTo>
                <a:cubicBezTo>
                  <a:pt x="1517" y="3849"/>
                  <a:pt x="1817" y="3883"/>
                  <a:pt x="2100" y="3933"/>
                </a:cubicBezTo>
                <a:cubicBezTo>
                  <a:pt x="2467" y="4016"/>
                  <a:pt x="2833" y="4066"/>
                  <a:pt x="3216" y="4066"/>
                </a:cubicBezTo>
                <a:cubicBezTo>
                  <a:pt x="3316" y="4066"/>
                  <a:pt x="3416" y="4083"/>
                  <a:pt x="3516" y="4083"/>
                </a:cubicBezTo>
                <a:cubicBezTo>
                  <a:pt x="3716" y="4099"/>
                  <a:pt x="3950" y="4116"/>
                  <a:pt x="4149" y="4116"/>
                </a:cubicBezTo>
                <a:cubicBezTo>
                  <a:pt x="4666" y="4133"/>
                  <a:pt x="5183" y="4099"/>
                  <a:pt x="5699" y="4049"/>
                </a:cubicBezTo>
                <a:cubicBezTo>
                  <a:pt x="6116" y="3999"/>
                  <a:pt x="6566" y="4033"/>
                  <a:pt x="6982" y="4016"/>
                </a:cubicBezTo>
                <a:cubicBezTo>
                  <a:pt x="7899" y="3983"/>
                  <a:pt x="8815" y="4016"/>
                  <a:pt x="9748" y="3916"/>
                </a:cubicBezTo>
                <a:cubicBezTo>
                  <a:pt x="10265" y="3866"/>
                  <a:pt x="10798" y="3849"/>
                  <a:pt x="11331" y="3816"/>
                </a:cubicBezTo>
                <a:cubicBezTo>
                  <a:pt x="11831" y="3816"/>
                  <a:pt x="12331" y="3783"/>
                  <a:pt x="12831" y="3733"/>
                </a:cubicBezTo>
                <a:cubicBezTo>
                  <a:pt x="13114" y="3666"/>
                  <a:pt x="13397" y="3649"/>
                  <a:pt x="13681" y="3583"/>
                </a:cubicBezTo>
                <a:cubicBezTo>
                  <a:pt x="13814" y="3550"/>
                  <a:pt x="13947" y="3500"/>
                  <a:pt x="14064" y="3416"/>
                </a:cubicBezTo>
                <a:cubicBezTo>
                  <a:pt x="14430" y="3200"/>
                  <a:pt x="14497" y="3116"/>
                  <a:pt x="14414" y="2683"/>
                </a:cubicBezTo>
                <a:cubicBezTo>
                  <a:pt x="14364" y="2250"/>
                  <a:pt x="14347" y="1833"/>
                  <a:pt x="14347" y="1400"/>
                </a:cubicBezTo>
                <a:cubicBezTo>
                  <a:pt x="14347" y="1267"/>
                  <a:pt x="14364" y="1150"/>
                  <a:pt x="14347" y="101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385" name="Google Shape;1385;p46"/>
          <p:cNvSpPr/>
          <p:nvPr/>
        </p:nvSpPr>
        <p:spPr>
          <a:xfrm flipH="1">
            <a:off x="2079931" y="3245399"/>
            <a:ext cx="177522" cy="290998"/>
          </a:xfrm>
          <a:custGeom>
            <a:avLst/>
            <a:gdLst/>
            <a:ahLst/>
            <a:cxnLst/>
            <a:rect l="l" t="t" r="r" b="b"/>
            <a:pathLst>
              <a:path w="1200" h="1967" extrusionOk="0">
                <a:moveTo>
                  <a:pt x="383" y="1467"/>
                </a:moveTo>
                <a:cubicBezTo>
                  <a:pt x="433" y="1150"/>
                  <a:pt x="450" y="834"/>
                  <a:pt x="417" y="517"/>
                </a:cubicBezTo>
                <a:cubicBezTo>
                  <a:pt x="417" y="367"/>
                  <a:pt x="417" y="234"/>
                  <a:pt x="467" y="100"/>
                </a:cubicBezTo>
                <a:cubicBezTo>
                  <a:pt x="467" y="50"/>
                  <a:pt x="533" y="17"/>
                  <a:pt x="567" y="17"/>
                </a:cubicBezTo>
                <a:cubicBezTo>
                  <a:pt x="633" y="0"/>
                  <a:pt x="700" y="34"/>
                  <a:pt x="700" y="117"/>
                </a:cubicBezTo>
                <a:cubicBezTo>
                  <a:pt x="717" y="367"/>
                  <a:pt x="733" y="634"/>
                  <a:pt x="733" y="900"/>
                </a:cubicBezTo>
                <a:cubicBezTo>
                  <a:pt x="717" y="1084"/>
                  <a:pt x="717" y="1250"/>
                  <a:pt x="717" y="1433"/>
                </a:cubicBezTo>
                <a:cubicBezTo>
                  <a:pt x="817" y="1417"/>
                  <a:pt x="900" y="1383"/>
                  <a:pt x="1000" y="1383"/>
                </a:cubicBezTo>
                <a:cubicBezTo>
                  <a:pt x="1050" y="1383"/>
                  <a:pt x="1117" y="1400"/>
                  <a:pt x="1150" y="1450"/>
                </a:cubicBezTo>
                <a:cubicBezTo>
                  <a:pt x="1200" y="1517"/>
                  <a:pt x="1183" y="1600"/>
                  <a:pt x="1117" y="1650"/>
                </a:cubicBezTo>
                <a:cubicBezTo>
                  <a:pt x="1000" y="1750"/>
                  <a:pt x="883" y="1833"/>
                  <a:pt x="750" y="1917"/>
                </a:cubicBezTo>
                <a:cubicBezTo>
                  <a:pt x="700" y="1950"/>
                  <a:pt x="633" y="1967"/>
                  <a:pt x="567" y="1967"/>
                </a:cubicBezTo>
                <a:cubicBezTo>
                  <a:pt x="350" y="1917"/>
                  <a:pt x="150" y="1783"/>
                  <a:pt x="33" y="1600"/>
                </a:cubicBezTo>
                <a:cubicBezTo>
                  <a:pt x="0" y="1550"/>
                  <a:pt x="0" y="1500"/>
                  <a:pt x="33" y="1450"/>
                </a:cubicBezTo>
                <a:cubicBezTo>
                  <a:pt x="50" y="1383"/>
                  <a:pt x="133" y="1367"/>
                  <a:pt x="183" y="1400"/>
                </a:cubicBezTo>
                <a:cubicBezTo>
                  <a:pt x="250" y="1417"/>
                  <a:pt x="300" y="1433"/>
                  <a:pt x="383" y="146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6" name="Google Shape;1386;p46"/>
          <p:cNvGrpSpPr/>
          <p:nvPr/>
        </p:nvGrpSpPr>
        <p:grpSpPr>
          <a:xfrm flipH="1">
            <a:off x="1133262" y="2529612"/>
            <a:ext cx="1991369" cy="630917"/>
            <a:chOff x="5878358" y="2322161"/>
            <a:chExt cx="1479581" cy="468770"/>
          </a:xfrm>
        </p:grpSpPr>
        <p:sp>
          <p:nvSpPr>
            <p:cNvPr id="1387" name="Google Shape;1387;p46"/>
            <p:cNvSpPr/>
            <p:nvPr/>
          </p:nvSpPr>
          <p:spPr>
            <a:xfrm>
              <a:off x="5878358" y="2322161"/>
              <a:ext cx="1479581" cy="468770"/>
            </a:xfrm>
            <a:custGeom>
              <a:avLst/>
              <a:gdLst/>
              <a:ahLst/>
              <a:cxnLst/>
              <a:rect l="l" t="t" r="r" b="b"/>
              <a:pathLst>
                <a:path w="15097" h="4783" extrusionOk="0">
                  <a:moveTo>
                    <a:pt x="5632" y="51"/>
                  </a:moveTo>
                  <a:cubicBezTo>
                    <a:pt x="7065" y="34"/>
                    <a:pt x="8515" y="1"/>
                    <a:pt x="9948" y="1"/>
                  </a:cubicBezTo>
                  <a:cubicBezTo>
                    <a:pt x="10314" y="1"/>
                    <a:pt x="10698" y="51"/>
                    <a:pt x="11081" y="84"/>
                  </a:cubicBezTo>
                  <a:cubicBezTo>
                    <a:pt x="11164" y="101"/>
                    <a:pt x="11248" y="101"/>
                    <a:pt x="11331" y="117"/>
                  </a:cubicBezTo>
                  <a:cubicBezTo>
                    <a:pt x="11681" y="101"/>
                    <a:pt x="12014" y="117"/>
                    <a:pt x="12347" y="184"/>
                  </a:cubicBezTo>
                  <a:cubicBezTo>
                    <a:pt x="12847" y="234"/>
                    <a:pt x="13347" y="317"/>
                    <a:pt x="13830" y="401"/>
                  </a:cubicBezTo>
                  <a:cubicBezTo>
                    <a:pt x="14014" y="417"/>
                    <a:pt x="14197" y="484"/>
                    <a:pt x="14380" y="517"/>
                  </a:cubicBezTo>
                  <a:cubicBezTo>
                    <a:pt x="14763" y="567"/>
                    <a:pt x="14930" y="817"/>
                    <a:pt x="14997" y="1267"/>
                  </a:cubicBezTo>
                  <a:cubicBezTo>
                    <a:pt x="15013" y="1367"/>
                    <a:pt x="15013" y="1467"/>
                    <a:pt x="14997" y="1567"/>
                  </a:cubicBezTo>
                  <a:cubicBezTo>
                    <a:pt x="14997" y="1817"/>
                    <a:pt x="14997" y="2067"/>
                    <a:pt x="15013" y="2317"/>
                  </a:cubicBezTo>
                  <a:cubicBezTo>
                    <a:pt x="15013" y="2467"/>
                    <a:pt x="15063" y="2617"/>
                    <a:pt x="15063" y="2767"/>
                  </a:cubicBezTo>
                  <a:cubicBezTo>
                    <a:pt x="15080" y="3000"/>
                    <a:pt x="15097" y="3217"/>
                    <a:pt x="15080" y="3450"/>
                  </a:cubicBezTo>
                  <a:cubicBezTo>
                    <a:pt x="15080" y="3600"/>
                    <a:pt x="14997" y="3733"/>
                    <a:pt x="14863" y="3817"/>
                  </a:cubicBezTo>
                  <a:cubicBezTo>
                    <a:pt x="14563" y="4050"/>
                    <a:pt x="14230" y="4200"/>
                    <a:pt x="13880" y="4283"/>
                  </a:cubicBezTo>
                  <a:cubicBezTo>
                    <a:pt x="13197" y="4383"/>
                    <a:pt x="12531" y="4450"/>
                    <a:pt x="11847" y="4466"/>
                  </a:cubicBezTo>
                  <a:cubicBezTo>
                    <a:pt x="11148" y="4516"/>
                    <a:pt x="10448" y="4516"/>
                    <a:pt x="9748" y="4616"/>
                  </a:cubicBezTo>
                  <a:cubicBezTo>
                    <a:pt x="9615" y="4616"/>
                    <a:pt x="9481" y="4633"/>
                    <a:pt x="9365" y="4633"/>
                  </a:cubicBezTo>
                  <a:lnTo>
                    <a:pt x="7049" y="4666"/>
                  </a:lnTo>
                  <a:cubicBezTo>
                    <a:pt x="6615" y="4666"/>
                    <a:pt x="6182" y="4700"/>
                    <a:pt x="5732" y="4733"/>
                  </a:cubicBezTo>
                  <a:cubicBezTo>
                    <a:pt x="5066" y="4783"/>
                    <a:pt x="4383" y="4783"/>
                    <a:pt x="3699" y="4733"/>
                  </a:cubicBezTo>
                  <a:cubicBezTo>
                    <a:pt x="3399" y="4716"/>
                    <a:pt x="3099" y="4700"/>
                    <a:pt x="2800" y="4650"/>
                  </a:cubicBezTo>
                  <a:cubicBezTo>
                    <a:pt x="2666" y="4633"/>
                    <a:pt x="2533" y="4600"/>
                    <a:pt x="2383" y="4583"/>
                  </a:cubicBezTo>
                  <a:cubicBezTo>
                    <a:pt x="2116" y="4550"/>
                    <a:pt x="1833" y="4516"/>
                    <a:pt x="1550" y="4483"/>
                  </a:cubicBezTo>
                  <a:cubicBezTo>
                    <a:pt x="1333" y="4450"/>
                    <a:pt x="1117" y="4400"/>
                    <a:pt x="900" y="4350"/>
                  </a:cubicBezTo>
                  <a:cubicBezTo>
                    <a:pt x="483" y="4266"/>
                    <a:pt x="267" y="3983"/>
                    <a:pt x="183" y="3483"/>
                  </a:cubicBezTo>
                  <a:cubicBezTo>
                    <a:pt x="117" y="3050"/>
                    <a:pt x="117" y="2600"/>
                    <a:pt x="84" y="2167"/>
                  </a:cubicBezTo>
                  <a:cubicBezTo>
                    <a:pt x="50" y="1784"/>
                    <a:pt x="17" y="1384"/>
                    <a:pt x="0" y="1001"/>
                  </a:cubicBezTo>
                  <a:cubicBezTo>
                    <a:pt x="0" y="867"/>
                    <a:pt x="17" y="751"/>
                    <a:pt x="67" y="634"/>
                  </a:cubicBezTo>
                  <a:cubicBezTo>
                    <a:pt x="150" y="417"/>
                    <a:pt x="333" y="251"/>
                    <a:pt x="567" y="217"/>
                  </a:cubicBezTo>
                  <a:cubicBezTo>
                    <a:pt x="783" y="167"/>
                    <a:pt x="1017" y="151"/>
                    <a:pt x="1233" y="134"/>
                  </a:cubicBezTo>
                  <a:lnTo>
                    <a:pt x="5632" y="67"/>
                  </a:lnTo>
                  <a:cubicBezTo>
                    <a:pt x="5632" y="67"/>
                    <a:pt x="5632" y="67"/>
                    <a:pt x="5632" y="51"/>
                  </a:cubicBezTo>
                  <a:close/>
                  <a:moveTo>
                    <a:pt x="5616" y="384"/>
                  </a:moveTo>
                  <a:lnTo>
                    <a:pt x="5616" y="367"/>
                  </a:lnTo>
                  <a:lnTo>
                    <a:pt x="1233" y="434"/>
                  </a:lnTo>
                  <a:cubicBezTo>
                    <a:pt x="1083" y="417"/>
                    <a:pt x="933" y="434"/>
                    <a:pt x="783" y="467"/>
                  </a:cubicBezTo>
                  <a:cubicBezTo>
                    <a:pt x="533" y="484"/>
                    <a:pt x="350" y="701"/>
                    <a:pt x="350" y="951"/>
                  </a:cubicBezTo>
                  <a:cubicBezTo>
                    <a:pt x="350" y="1217"/>
                    <a:pt x="350" y="1484"/>
                    <a:pt x="367" y="1750"/>
                  </a:cubicBezTo>
                  <a:cubicBezTo>
                    <a:pt x="383" y="1967"/>
                    <a:pt x="417" y="2200"/>
                    <a:pt x="433" y="2417"/>
                  </a:cubicBezTo>
                  <a:cubicBezTo>
                    <a:pt x="467" y="2767"/>
                    <a:pt x="483" y="3100"/>
                    <a:pt x="533" y="3433"/>
                  </a:cubicBezTo>
                  <a:cubicBezTo>
                    <a:pt x="583" y="3817"/>
                    <a:pt x="750" y="3983"/>
                    <a:pt x="1133" y="4066"/>
                  </a:cubicBezTo>
                  <a:cubicBezTo>
                    <a:pt x="1283" y="4083"/>
                    <a:pt x="1433" y="4116"/>
                    <a:pt x="1583" y="4133"/>
                  </a:cubicBezTo>
                  <a:cubicBezTo>
                    <a:pt x="1866" y="4166"/>
                    <a:pt x="2150" y="4200"/>
                    <a:pt x="2433" y="4250"/>
                  </a:cubicBezTo>
                  <a:cubicBezTo>
                    <a:pt x="2800" y="4333"/>
                    <a:pt x="3183" y="4383"/>
                    <a:pt x="3549" y="4383"/>
                  </a:cubicBezTo>
                  <a:cubicBezTo>
                    <a:pt x="3649" y="4383"/>
                    <a:pt x="3766" y="4400"/>
                    <a:pt x="3849" y="4400"/>
                  </a:cubicBezTo>
                  <a:cubicBezTo>
                    <a:pt x="4066" y="4416"/>
                    <a:pt x="4283" y="4450"/>
                    <a:pt x="4499" y="4433"/>
                  </a:cubicBezTo>
                  <a:cubicBezTo>
                    <a:pt x="5016" y="4450"/>
                    <a:pt x="5532" y="4416"/>
                    <a:pt x="6049" y="4366"/>
                  </a:cubicBezTo>
                  <a:cubicBezTo>
                    <a:pt x="6465" y="4316"/>
                    <a:pt x="6899" y="4350"/>
                    <a:pt x="7332" y="4333"/>
                  </a:cubicBezTo>
                  <a:cubicBezTo>
                    <a:pt x="8248" y="4300"/>
                    <a:pt x="9165" y="4333"/>
                    <a:pt x="10081" y="4233"/>
                  </a:cubicBezTo>
                  <a:cubicBezTo>
                    <a:pt x="10598" y="4183"/>
                    <a:pt x="11131" y="4166"/>
                    <a:pt x="11664" y="4133"/>
                  </a:cubicBezTo>
                  <a:cubicBezTo>
                    <a:pt x="12164" y="4133"/>
                    <a:pt x="12664" y="4100"/>
                    <a:pt x="13164" y="4050"/>
                  </a:cubicBezTo>
                  <a:cubicBezTo>
                    <a:pt x="13447" y="3983"/>
                    <a:pt x="13747" y="3966"/>
                    <a:pt x="14030" y="3900"/>
                  </a:cubicBezTo>
                  <a:cubicBezTo>
                    <a:pt x="14164" y="3867"/>
                    <a:pt x="14297" y="3817"/>
                    <a:pt x="14414" y="3750"/>
                  </a:cubicBezTo>
                  <a:cubicBezTo>
                    <a:pt x="14780" y="3517"/>
                    <a:pt x="14830" y="3433"/>
                    <a:pt x="14763" y="3000"/>
                  </a:cubicBezTo>
                  <a:cubicBezTo>
                    <a:pt x="14713" y="2567"/>
                    <a:pt x="14680" y="2150"/>
                    <a:pt x="14697" y="1717"/>
                  </a:cubicBezTo>
                  <a:lnTo>
                    <a:pt x="14697" y="1350"/>
                  </a:lnTo>
                  <a:cubicBezTo>
                    <a:pt x="14663" y="1100"/>
                    <a:pt x="14580" y="884"/>
                    <a:pt x="14280" y="834"/>
                  </a:cubicBezTo>
                  <a:cubicBezTo>
                    <a:pt x="14180" y="817"/>
                    <a:pt x="14080" y="767"/>
                    <a:pt x="13980" y="767"/>
                  </a:cubicBezTo>
                  <a:cubicBezTo>
                    <a:pt x="13414" y="701"/>
                    <a:pt x="12864" y="551"/>
                    <a:pt x="12314" y="517"/>
                  </a:cubicBezTo>
                  <a:cubicBezTo>
                    <a:pt x="11997" y="451"/>
                    <a:pt x="11664" y="434"/>
                    <a:pt x="11331" y="434"/>
                  </a:cubicBezTo>
                  <a:cubicBezTo>
                    <a:pt x="11231" y="434"/>
                    <a:pt x="11131" y="434"/>
                    <a:pt x="11031" y="417"/>
                  </a:cubicBezTo>
                  <a:cubicBezTo>
                    <a:pt x="10614" y="351"/>
                    <a:pt x="10198" y="334"/>
                    <a:pt x="9781" y="334"/>
                  </a:cubicBezTo>
                  <a:cubicBezTo>
                    <a:pt x="8398" y="351"/>
                    <a:pt x="7015" y="367"/>
                    <a:pt x="5616" y="3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88" name="Google Shape;1388;p46"/>
            <p:cNvSpPr/>
            <p:nvPr/>
          </p:nvSpPr>
          <p:spPr>
            <a:xfrm>
              <a:off x="5910994" y="2353229"/>
              <a:ext cx="1420876" cy="405065"/>
            </a:xfrm>
            <a:custGeom>
              <a:avLst/>
              <a:gdLst/>
              <a:ahLst/>
              <a:cxnLst/>
              <a:rect l="l" t="t" r="r" b="b"/>
              <a:pathLst>
                <a:path w="14498" h="4133" extrusionOk="0">
                  <a:moveTo>
                    <a:pt x="14347" y="1017"/>
                  </a:moveTo>
                  <a:cubicBezTo>
                    <a:pt x="14314" y="767"/>
                    <a:pt x="14230" y="550"/>
                    <a:pt x="13931" y="517"/>
                  </a:cubicBezTo>
                  <a:cubicBezTo>
                    <a:pt x="13831" y="500"/>
                    <a:pt x="13731" y="450"/>
                    <a:pt x="13631" y="434"/>
                  </a:cubicBezTo>
                  <a:cubicBezTo>
                    <a:pt x="13081" y="367"/>
                    <a:pt x="12531" y="234"/>
                    <a:pt x="11964" y="184"/>
                  </a:cubicBezTo>
                  <a:cubicBezTo>
                    <a:pt x="11648" y="134"/>
                    <a:pt x="11314" y="117"/>
                    <a:pt x="10998" y="117"/>
                  </a:cubicBezTo>
                  <a:cubicBezTo>
                    <a:pt x="10898" y="117"/>
                    <a:pt x="10798" y="100"/>
                    <a:pt x="10698" y="84"/>
                  </a:cubicBezTo>
                  <a:cubicBezTo>
                    <a:pt x="10281" y="34"/>
                    <a:pt x="9865" y="17"/>
                    <a:pt x="9448" y="0"/>
                  </a:cubicBezTo>
                  <a:cubicBezTo>
                    <a:pt x="8065" y="34"/>
                    <a:pt x="6666" y="50"/>
                    <a:pt x="5283" y="67"/>
                  </a:cubicBezTo>
                  <a:lnTo>
                    <a:pt x="5283" y="50"/>
                  </a:lnTo>
                  <a:lnTo>
                    <a:pt x="900" y="100"/>
                  </a:lnTo>
                  <a:cubicBezTo>
                    <a:pt x="734" y="100"/>
                    <a:pt x="584" y="117"/>
                    <a:pt x="450" y="150"/>
                  </a:cubicBezTo>
                  <a:cubicBezTo>
                    <a:pt x="184" y="167"/>
                    <a:pt x="0" y="384"/>
                    <a:pt x="17" y="634"/>
                  </a:cubicBezTo>
                  <a:cubicBezTo>
                    <a:pt x="17" y="900"/>
                    <a:pt x="17" y="1167"/>
                    <a:pt x="34" y="1433"/>
                  </a:cubicBezTo>
                  <a:cubicBezTo>
                    <a:pt x="34" y="1650"/>
                    <a:pt x="67" y="1883"/>
                    <a:pt x="84" y="2100"/>
                  </a:cubicBezTo>
                  <a:cubicBezTo>
                    <a:pt x="117" y="2450"/>
                    <a:pt x="134" y="2783"/>
                    <a:pt x="184" y="3116"/>
                  </a:cubicBezTo>
                  <a:cubicBezTo>
                    <a:pt x="234" y="3500"/>
                    <a:pt x="400" y="3666"/>
                    <a:pt x="784" y="3749"/>
                  </a:cubicBezTo>
                  <a:cubicBezTo>
                    <a:pt x="934" y="3766"/>
                    <a:pt x="1084" y="3783"/>
                    <a:pt x="1233" y="3816"/>
                  </a:cubicBezTo>
                  <a:cubicBezTo>
                    <a:pt x="1517" y="3849"/>
                    <a:pt x="1817" y="3883"/>
                    <a:pt x="2100" y="3933"/>
                  </a:cubicBezTo>
                  <a:cubicBezTo>
                    <a:pt x="2467" y="4016"/>
                    <a:pt x="2833" y="4066"/>
                    <a:pt x="3216" y="4066"/>
                  </a:cubicBezTo>
                  <a:cubicBezTo>
                    <a:pt x="3316" y="4066"/>
                    <a:pt x="3416" y="4083"/>
                    <a:pt x="3516" y="4083"/>
                  </a:cubicBezTo>
                  <a:cubicBezTo>
                    <a:pt x="3716" y="4099"/>
                    <a:pt x="3950" y="4116"/>
                    <a:pt x="4149" y="4116"/>
                  </a:cubicBezTo>
                  <a:cubicBezTo>
                    <a:pt x="4666" y="4133"/>
                    <a:pt x="5183" y="4099"/>
                    <a:pt x="5699" y="4049"/>
                  </a:cubicBezTo>
                  <a:cubicBezTo>
                    <a:pt x="6116" y="3999"/>
                    <a:pt x="6566" y="4033"/>
                    <a:pt x="6982" y="4016"/>
                  </a:cubicBezTo>
                  <a:cubicBezTo>
                    <a:pt x="7899" y="3983"/>
                    <a:pt x="8815" y="4016"/>
                    <a:pt x="9748" y="3916"/>
                  </a:cubicBezTo>
                  <a:cubicBezTo>
                    <a:pt x="10265" y="3866"/>
                    <a:pt x="10798" y="3849"/>
                    <a:pt x="11331" y="3816"/>
                  </a:cubicBezTo>
                  <a:cubicBezTo>
                    <a:pt x="11831" y="3816"/>
                    <a:pt x="12331" y="3783"/>
                    <a:pt x="12831" y="3733"/>
                  </a:cubicBezTo>
                  <a:cubicBezTo>
                    <a:pt x="13114" y="3666"/>
                    <a:pt x="13397" y="3649"/>
                    <a:pt x="13681" y="3583"/>
                  </a:cubicBezTo>
                  <a:cubicBezTo>
                    <a:pt x="13814" y="3550"/>
                    <a:pt x="13947" y="3500"/>
                    <a:pt x="14064" y="3416"/>
                  </a:cubicBezTo>
                  <a:cubicBezTo>
                    <a:pt x="14430" y="3200"/>
                    <a:pt x="14497" y="3116"/>
                    <a:pt x="14414" y="2683"/>
                  </a:cubicBezTo>
                  <a:cubicBezTo>
                    <a:pt x="14364" y="2250"/>
                    <a:pt x="14347" y="1833"/>
                    <a:pt x="14347" y="1400"/>
                  </a:cubicBezTo>
                  <a:cubicBezTo>
                    <a:pt x="14347" y="1267"/>
                    <a:pt x="14364" y="1150"/>
                    <a:pt x="14347" y="10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389" name="Google Shape;1389;p46"/>
          <p:cNvSpPr/>
          <p:nvPr/>
        </p:nvSpPr>
        <p:spPr>
          <a:xfrm rot="897062" flipH="1">
            <a:off x="2423637" y="1673533"/>
            <a:ext cx="930758" cy="782593"/>
          </a:xfrm>
          <a:custGeom>
            <a:avLst/>
            <a:gdLst/>
            <a:ahLst/>
            <a:cxnLst/>
            <a:rect l="l" t="t" r="r" b="b"/>
            <a:pathLst>
              <a:path w="7116" h="5983" extrusionOk="0">
                <a:moveTo>
                  <a:pt x="7116" y="4816"/>
                </a:moveTo>
                <a:cubicBezTo>
                  <a:pt x="7099" y="4766"/>
                  <a:pt x="7066" y="4716"/>
                  <a:pt x="7016" y="4666"/>
                </a:cubicBezTo>
                <a:cubicBezTo>
                  <a:pt x="6966" y="4632"/>
                  <a:pt x="6882" y="4649"/>
                  <a:pt x="6849" y="4716"/>
                </a:cubicBezTo>
                <a:cubicBezTo>
                  <a:pt x="6782" y="4832"/>
                  <a:pt x="6716" y="4966"/>
                  <a:pt x="6649" y="5082"/>
                </a:cubicBezTo>
                <a:cubicBezTo>
                  <a:pt x="6566" y="5199"/>
                  <a:pt x="6516" y="5349"/>
                  <a:pt x="6432" y="5499"/>
                </a:cubicBezTo>
                <a:cubicBezTo>
                  <a:pt x="6282" y="5282"/>
                  <a:pt x="6166" y="5049"/>
                  <a:pt x="6066" y="4816"/>
                </a:cubicBezTo>
                <a:cubicBezTo>
                  <a:pt x="5899" y="4399"/>
                  <a:pt x="5699" y="4016"/>
                  <a:pt x="5449" y="3649"/>
                </a:cubicBezTo>
                <a:cubicBezTo>
                  <a:pt x="4949" y="2866"/>
                  <a:pt x="4316" y="2166"/>
                  <a:pt x="3566" y="1600"/>
                </a:cubicBezTo>
                <a:cubicBezTo>
                  <a:pt x="2833" y="1083"/>
                  <a:pt x="2000" y="683"/>
                  <a:pt x="1134" y="417"/>
                </a:cubicBezTo>
                <a:cubicBezTo>
                  <a:pt x="967" y="400"/>
                  <a:pt x="834" y="300"/>
                  <a:pt x="734" y="167"/>
                </a:cubicBezTo>
                <a:cubicBezTo>
                  <a:pt x="634" y="0"/>
                  <a:pt x="217" y="50"/>
                  <a:pt x="101" y="217"/>
                </a:cubicBezTo>
                <a:lnTo>
                  <a:pt x="84" y="250"/>
                </a:lnTo>
                <a:cubicBezTo>
                  <a:pt x="1" y="433"/>
                  <a:pt x="117" y="633"/>
                  <a:pt x="317" y="667"/>
                </a:cubicBezTo>
                <a:cubicBezTo>
                  <a:pt x="384" y="683"/>
                  <a:pt x="467" y="683"/>
                  <a:pt x="534" y="667"/>
                </a:cubicBezTo>
                <a:cubicBezTo>
                  <a:pt x="700" y="633"/>
                  <a:pt x="867" y="650"/>
                  <a:pt x="1017" y="717"/>
                </a:cubicBezTo>
                <a:cubicBezTo>
                  <a:pt x="1684" y="917"/>
                  <a:pt x="2317" y="1200"/>
                  <a:pt x="2917" y="1566"/>
                </a:cubicBezTo>
                <a:cubicBezTo>
                  <a:pt x="3317" y="1800"/>
                  <a:pt x="3700" y="2100"/>
                  <a:pt x="4050" y="2433"/>
                </a:cubicBezTo>
                <a:cubicBezTo>
                  <a:pt x="4600" y="2999"/>
                  <a:pt x="5083" y="3633"/>
                  <a:pt x="5483" y="4332"/>
                </a:cubicBezTo>
                <a:cubicBezTo>
                  <a:pt x="5566" y="4482"/>
                  <a:pt x="5633" y="4649"/>
                  <a:pt x="5716" y="4799"/>
                </a:cubicBezTo>
                <a:cubicBezTo>
                  <a:pt x="5799" y="4966"/>
                  <a:pt x="5866" y="5132"/>
                  <a:pt x="5916" y="5316"/>
                </a:cubicBezTo>
                <a:cubicBezTo>
                  <a:pt x="5816" y="5282"/>
                  <a:pt x="5733" y="5282"/>
                  <a:pt x="5633" y="5266"/>
                </a:cubicBezTo>
                <a:cubicBezTo>
                  <a:pt x="5566" y="5266"/>
                  <a:pt x="5483" y="5266"/>
                  <a:pt x="5416" y="5299"/>
                </a:cubicBezTo>
                <a:cubicBezTo>
                  <a:pt x="5366" y="5316"/>
                  <a:pt x="5349" y="5366"/>
                  <a:pt x="5333" y="5416"/>
                </a:cubicBezTo>
                <a:cubicBezTo>
                  <a:pt x="5333" y="5449"/>
                  <a:pt x="5383" y="5516"/>
                  <a:pt x="5416" y="5532"/>
                </a:cubicBezTo>
                <a:cubicBezTo>
                  <a:pt x="5733" y="5599"/>
                  <a:pt x="6033" y="5715"/>
                  <a:pt x="6316" y="5882"/>
                </a:cubicBezTo>
                <a:cubicBezTo>
                  <a:pt x="6466" y="5982"/>
                  <a:pt x="6666" y="5915"/>
                  <a:pt x="6716" y="5732"/>
                </a:cubicBezTo>
                <a:cubicBezTo>
                  <a:pt x="6849" y="5466"/>
                  <a:pt x="6982" y="5199"/>
                  <a:pt x="7099" y="4916"/>
                </a:cubicBezTo>
                <a:cubicBezTo>
                  <a:pt x="7116" y="4882"/>
                  <a:pt x="7116" y="4849"/>
                  <a:pt x="7116" y="481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0" name="Google Shape;1390;p46"/>
          <p:cNvSpPr txBox="1"/>
          <p:nvPr/>
        </p:nvSpPr>
        <p:spPr>
          <a:xfrm>
            <a:off x="1548266" y="2619021"/>
            <a:ext cx="1300800" cy="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sz="1300" b="1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391" name="Google Shape;1391;p46"/>
          <p:cNvGrpSpPr/>
          <p:nvPr/>
        </p:nvGrpSpPr>
        <p:grpSpPr>
          <a:xfrm>
            <a:off x="920932" y="3662827"/>
            <a:ext cx="2477944" cy="800604"/>
            <a:chOff x="920932" y="3662827"/>
            <a:chExt cx="2477944" cy="800604"/>
          </a:xfrm>
        </p:grpSpPr>
        <p:grpSp>
          <p:nvGrpSpPr>
            <p:cNvPr id="1392" name="Google Shape;1392;p46"/>
            <p:cNvGrpSpPr/>
            <p:nvPr/>
          </p:nvGrpSpPr>
          <p:grpSpPr>
            <a:xfrm flipH="1">
              <a:off x="920932" y="3662827"/>
              <a:ext cx="2477944" cy="800604"/>
              <a:chOff x="6062905" y="3143655"/>
              <a:chExt cx="1316305" cy="392030"/>
            </a:xfrm>
          </p:grpSpPr>
          <p:sp>
            <p:nvSpPr>
              <p:cNvPr id="1393" name="Google Shape;1393;p46"/>
              <p:cNvSpPr/>
              <p:nvPr/>
            </p:nvSpPr>
            <p:spPr>
              <a:xfrm>
                <a:off x="6062905" y="3143655"/>
                <a:ext cx="1316305" cy="392030"/>
              </a:xfrm>
              <a:custGeom>
                <a:avLst/>
                <a:gdLst/>
                <a:ahLst/>
                <a:cxnLst/>
                <a:rect l="l" t="t" r="r" b="b"/>
                <a:pathLst>
                  <a:path w="13431" h="4000" extrusionOk="0">
                    <a:moveTo>
                      <a:pt x="4282" y="117"/>
                    </a:moveTo>
                    <a:cubicBezTo>
                      <a:pt x="5282" y="83"/>
                      <a:pt x="6265" y="50"/>
                      <a:pt x="7265" y="0"/>
                    </a:cubicBezTo>
                    <a:lnTo>
                      <a:pt x="8098" y="0"/>
                    </a:lnTo>
                    <a:cubicBezTo>
                      <a:pt x="8232" y="0"/>
                      <a:pt x="8348" y="33"/>
                      <a:pt x="8481" y="0"/>
                    </a:cubicBezTo>
                    <a:cubicBezTo>
                      <a:pt x="8798" y="0"/>
                      <a:pt x="9098" y="17"/>
                      <a:pt x="9415" y="67"/>
                    </a:cubicBezTo>
                    <a:cubicBezTo>
                      <a:pt x="9814" y="100"/>
                      <a:pt x="10214" y="100"/>
                      <a:pt x="10614" y="133"/>
                    </a:cubicBezTo>
                    <a:cubicBezTo>
                      <a:pt x="11098" y="167"/>
                      <a:pt x="11547" y="150"/>
                      <a:pt x="12014" y="133"/>
                    </a:cubicBezTo>
                    <a:cubicBezTo>
                      <a:pt x="12214" y="133"/>
                      <a:pt x="12431" y="150"/>
                      <a:pt x="12614" y="183"/>
                    </a:cubicBezTo>
                    <a:cubicBezTo>
                      <a:pt x="12797" y="217"/>
                      <a:pt x="12947" y="317"/>
                      <a:pt x="13064" y="467"/>
                    </a:cubicBezTo>
                    <a:cubicBezTo>
                      <a:pt x="13264" y="733"/>
                      <a:pt x="13380" y="1067"/>
                      <a:pt x="13380" y="1416"/>
                    </a:cubicBezTo>
                    <a:cubicBezTo>
                      <a:pt x="13430" y="1900"/>
                      <a:pt x="13430" y="2383"/>
                      <a:pt x="13380" y="2883"/>
                    </a:cubicBezTo>
                    <a:cubicBezTo>
                      <a:pt x="13380" y="2983"/>
                      <a:pt x="13347" y="3083"/>
                      <a:pt x="13330" y="3166"/>
                    </a:cubicBezTo>
                    <a:cubicBezTo>
                      <a:pt x="13280" y="3333"/>
                      <a:pt x="13164" y="3433"/>
                      <a:pt x="13014" y="3466"/>
                    </a:cubicBezTo>
                    <a:lnTo>
                      <a:pt x="12964" y="3466"/>
                    </a:lnTo>
                    <a:lnTo>
                      <a:pt x="11814" y="3649"/>
                    </a:lnTo>
                    <a:lnTo>
                      <a:pt x="11397" y="3716"/>
                    </a:lnTo>
                    <a:cubicBezTo>
                      <a:pt x="11331" y="3733"/>
                      <a:pt x="11281" y="3733"/>
                      <a:pt x="11214" y="3749"/>
                    </a:cubicBezTo>
                    <a:cubicBezTo>
                      <a:pt x="10664" y="3799"/>
                      <a:pt x="10131" y="3799"/>
                      <a:pt x="9598" y="3766"/>
                    </a:cubicBezTo>
                    <a:cubicBezTo>
                      <a:pt x="9481" y="3766"/>
                      <a:pt x="9381" y="3766"/>
                      <a:pt x="9281" y="3766"/>
                    </a:cubicBezTo>
                    <a:cubicBezTo>
                      <a:pt x="8781" y="3799"/>
                      <a:pt x="8281" y="3716"/>
                      <a:pt x="7782" y="3699"/>
                    </a:cubicBezTo>
                    <a:cubicBezTo>
                      <a:pt x="7348" y="3666"/>
                      <a:pt x="6915" y="3699"/>
                      <a:pt x="6499" y="3783"/>
                    </a:cubicBezTo>
                    <a:cubicBezTo>
                      <a:pt x="6449" y="3799"/>
                      <a:pt x="6399" y="3799"/>
                      <a:pt x="6349" y="3799"/>
                    </a:cubicBezTo>
                    <a:cubicBezTo>
                      <a:pt x="5499" y="3799"/>
                      <a:pt x="4649" y="3999"/>
                      <a:pt x="3799" y="3983"/>
                    </a:cubicBezTo>
                    <a:cubicBezTo>
                      <a:pt x="3499" y="3983"/>
                      <a:pt x="3216" y="3949"/>
                      <a:pt x="2933" y="3916"/>
                    </a:cubicBezTo>
                    <a:cubicBezTo>
                      <a:pt x="2833" y="3916"/>
                      <a:pt x="2716" y="3899"/>
                      <a:pt x="2633" y="3899"/>
                    </a:cubicBezTo>
                    <a:cubicBezTo>
                      <a:pt x="2416" y="3916"/>
                      <a:pt x="2200" y="3899"/>
                      <a:pt x="1983" y="3866"/>
                    </a:cubicBezTo>
                    <a:cubicBezTo>
                      <a:pt x="1916" y="3849"/>
                      <a:pt x="1833" y="3849"/>
                      <a:pt x="1766" y="3866"/>
                    </a:cubicBezTo>
                    <a:cubicBezTo>
                      <a:pt x="1550" y="3866"/>
                      <a:pt x="1333" y="3866"/>
                      <a:pt x="1116" y="3899"/>
                    </a:cubicBezTo>
                    <a:cubicBezTo>
                      <a:pt x="683" y="3949"/>
                      <a:pt x="400" y="3683"/>
                      <a:pt x="233" y="3299"/>
                    </a:cubicBezTo>
                    <a:cubicBezTo>
                      <a:pt x="133" y="3083"/>
                      <a:pt x="83" y="2866"/>
                      <a:pt x="83" y="2633"/>
                    </a:cubicBezTo>
                    <a:cubicBezTo>
                      <a:pt x="83" y="2500"/>
                      <a:pt x="33" y="2366"/>
                      <a:pt x="33" y="2216"/>
                    </a:cubicBezTo>
                    <a:cubicBezTo>
                      <a:pt x="0" y="1883"/>
                      <a:pt x="0" y="1550"/>
                      <a:pt x="0" y="1200"/>
                    </a:cubicBezTo>
                    <a:cubicBezTo>
                      <a:pt x="0" y="1117"/>
                      <a:pt x="17" y="1033"/>
                      <a:pt x="17" y="933"/>
                    </a:cubicBezTo>
                    <a:cubicBezTo>
                      <a:pt x="0" y="767"/>
                      <a:pt x="67" y="617"/>
                      <a:pt x="200" y="517"/>
                    </a:cubicBezTo>
                    <a:cubicBezTo>
                      <a:pt x="383" y="350"/>
                      <a:pt x="617" y="267"/>
                      <a:pt x="850" y="267"/>
                    </a:cubicBezTo>
                    <a:cubicBezTo>
                      <a:pt x="2000" y="233"/>
                      <a:pt x="3149" y="183"/>
                      <a:pt x="4282" y="150"/>
                    </a:cubicBezTo>
                    <a:close/>
                    <a:moveTo>
                      <a:pt x="4266" y="433"/>
                    </a:moveTo>
                    <a:lnTo>
                      <a:pt x="4266" y="417"/>
                    </a:lnTo>
                    <a:lnTo>
                      <a:pt x="1466" y="517"/>
                    </a:lnTo>
                    <a:cubicBezTo>
                      <a:pt x="1233" y="517"/>
                      <a:pt x="1017" y="550"/>
                      <a:pt x="783" y="567"/>
                    </a:cubicBezTo>
                    <a:cubicBezTo>
                      <a:pt x="567" y="600"/>
                      <a:pt x="383" y="750"/>
                      <a:pt x="333" y="967"/>
                    </a:cubicBezTo>
                    <a:cubicBezTo>
                      <a:pt x="317" y="1217"/>
                      <a:pt x="300" y="1466"/>
                      <a:pt x="300" y="1716"/>
                    </a:cubicBezTo>
                    <a:cubicBezTo>
                      <a:pt x="333" y="2100"/>
                      <a:pt x="383" y="2466"/>
                      <a:pt x="433" y="2849"/>
                    </a:cubicBezTo>
                    <a:cubicBezTo>
                      <a:pt x="433" y="2966"/>
                      <a:pt x="467" y="3099"/>
                      <a:pt x="533" y="3199"/>
                    </a:cubicBezTo>
                    <a:cubicBezTo>
                      <a:pt x="633" y="3383"/>
                      <a:pt x="750" y="3599"/>
                      <a:pt x="1000" y="3583"/>
                    </a:cubicBezTo>
                    <a:cubicBezTo>
                      <a:pt x="1483" y="3549"/>
                      <a:pt x="1966" y="3549"/>
                      <a:pt x="2466" y="3583"/>
                    </a:cubicBezTo>
                    <a:cubicBezTo>
                      <a:pt x="2783" y="3616"/>
                      <a:pt x="3116" y="3583"/>
                      <a:pt x="3433" y="3633"/>
                    </a:cubicBezTo>
                    <a:cubicBezTo>
                      <a:pt x="3933" y="3699"/>
                      <a:pt x="4432" y="3683"/>
                      <a:pt x="4932" y="3616"/>
                    </a:cubicBezTo>
                    <a:cubicBezTo>
                      <a:pt x="5299" y="3583"/>
                      <a:pt x="5649" y="3533"/>
                      <a:pt x="5999" y="3516"/>
                    </a:cubicBezTo>
                    <a:cubicBezTo>
                      <a:pt x="6132" y="3516"/>
                      <a:pt x="6265" y="3499"/>
                      <a:pt x="6415" y="3483"/>
                    </a:cubicBezTo>
                    <a:cubicBezTo>
                      <a:pt x="6882" y="3383"/>
                      <a:pt x="7365" y="3366"/>
                      <a:pt x="7832" y="3399"/>
                    </a:cubicBezTo>
                    <a:cubicBezTo>
                      <a:pt x="8315" y="3416"/>
                      <a:pt x="8781" y="3483"/>
                      <a:pt x="9265" y="3466"/>
                    </a:cubicBezTo>
                    <a:cubicBezTo>
                      <a:pt x="9398" y="3449"/>
                      <a:pt x="9515" y="3449"/>
                      <a:pt x="9648" y="3466"/>
                    </a:cubicBezTo>
                    <a:cubicBezTo>
                      <a:pt x="10448" y="3549"/>
                      <a:pt x="11231" y="3399"/>
                      <a:pt x="12014" y="3333"/>
                    </a:cubicBezTo>
                    <a:cubicBezTo>
                      <a:pt x="12197" y="3316"/>
                      <a:pt x="12364" y="3283"/>
                      <a:pt x="12531" y="3249"/>
                    </a:cubicBezTo>
                    <a:cubicBezTo>
                      <a:pt x="12630" y="3233"/>
                      <a:pt x="12730" y="3199"/>
                      <a:pt x="12830" y="3166"/>
                    </a:cubicBezTo>
                    <a:cubicBezTo>
                      <a:pt x="12947" y="3133"/>
                      <a:pt x="13047" y="3016"/>
                      <a:pt x="13030" y="2899"/>
                    </a:cubicBezTo>
                    <a:cubicBezTo>
                      <a:pt x="13047" y="2733"/>
                      <a:pt x="13080" y="2566"/>
                      <a:pt x="13080" y="2400"/>
                    </a:cubicBezTo>
                    <a:cubicBezTo>
                      <a:pt x="13080" y="2016"/>
                      <a:pt x="13047" y="1633"/>
                      <a:pt x="13030" y="1233"/>
                    </a:cubicBezTo>
                    <a:cubicBezTo>
                      <a:pt x="13014" y="1133"/>
                      <a:pt x="12980" y="1033"/>
                      <a:pt x="12947" y="950"/>
                    </a:cubicBezTo>
                    <a:cubicBezTo>
                      <a:pt x="12847" y="700"/>
                      <a:pt x="12697" y="500"/>
                      <a:pt x="12397" y="500"/>
                    </a:cubicBezTo>
                    <a:cubicBezTo>
                      <a:pt x="12264" y="500"/>
                      <a:pt x="12147" y="467"/>
                      <a:pt x="12031" y="467"/>
                    </a:cubicBezTo>
                    <a:cubicBezTo>
                      <a:pt x="11564" y="467"/>
                      <a:pt x="11098" y="483"/>
                      <a:pt x="10631" y="467"/>
                    </a:cubicBezTo>
                    <a:cubicBezTo>
                      <a:pt x="10164" y="433"/>
                      <a:pt x="9748" y="417"/>
                      <a:pt x="9315" y="367"/>
                    </a:cubicBezTo>
                    <a:cubicBezTo>
                      <a:pt x="9031" y="333"/>
                      <a:pt x="8731" y="317"/>
                      <a:pt x="8448" y="317"/>
                    </a:cubicBezTo>
                    <a:lnTo>
                      <a:pt x="7998" y="317"/>
                    </a:lnTo>
                    <a:cubicBezTo>
                      <a:pt x="7732" y="317"/>
                      <a:pt x="7465" y="300"/>
                      <a:pt x="7198" y="317"/>
                    </a:cubicBezTo>
                    <a:cubicBezTo>
                      <a:pt x="6232" y="350"/>
                      <a:pt x="5249" y="400"/>
                      <a:pt x="4266" y="43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394" name="Google Shape;1394;p46"/>
              <p:cNvSpPr/>
              <p:nvPr/>
            </p:nvSpPr>
            <p:spPr>
              <a:xfrm>
                <a:off x="6092307" y="3176292"/>
                <a:ext cx="1252602" cy="331559"/>
              </a:xfrm>
              <a:custGeom>
                <a:avLst/>
                <a:gdLst/>
                <a:ahLst/>
                <a:cxnLst/>
                <a:rect l="l" t="t" r="r" b="b"/>
                <a:pathLst>
                  <a:path w="12781" h="3383" extrusionOk="0">
                    <a:moveTo>
                      <a:pt x="12730" y="917"/>
                    </a:moveTo>
                    <a:cubicBezTo>
                      <a:pt x="12730" y="817"/>
                      <a:pt x="12697" y="717"/>
                      <a:pt x="12647" y="634"/>
                    </a:cubicBezTo>
                    <a:cubicBezTo>
                      <a:pt x="12547" y="400"/>
                      <a:pt x="12414" y="200"/>
                      <a:pt x="12097" y="200"/>
                    </a:cubicBezTo>
                    <a:cubicBezTo>
                      <a:pt x="11981" y="200"/>
                      <a:pt x="11847" y="150"/>
                      <a:pt x="11731" y="150"/>
                    </a:cubicBezTo>
                    <a:cubicBezTo>
                      <a:pt x="11264" y="167"/>
                      <a:pt x="10798" y="167"/>
                      <a:pt x="10331" y="150"/>
                    </a:cubicBezTo>
                    <a:cubicBezTo>
                      <a:pt x="9864" y="134"/>
                      <a:pt x="9464" y="100"/>
                      <a:pt x="9015" y="67"/>
                    </a:cubicBezTo>
                    <a:cubicBezTo>
                      <a:pt x="8731" y="17"/>
                      <a:pt x="8448" y="0"/>
                      <a:pt x="8148" y="17"/>
                    </a:cubicBezTo>
                    <a:lnTo>
                      <a:pt x="7698" y="17"/>
                    </a:lnTo>
                    <a:cubicBezTo>
                      <a:pt x="7432" y="17"/>
                      <a:pt x="7165" y="0"/>
                      <a:pt x="6915" y="17"/>
                    </a:cubicBezTo>
                    <a:cubicBezTo>
                      <a:pt x="5932" y="50"/>
                      <a:pt x="4949" y="84"/>
                      <a:pt x="3966" y="134"/>
                    </a:cubicBezTo>
                    <a:lnTo>
                      <a:pt x="3966" y="100"/>
                    </a:lnTo>
                    <a:lnTo>
                      <a:pt x="1166" y="217"/>
                    </a:lnTo>
                    <a:cubicBezTo>
                      <a:pt x="933" y="217"/>
                      <a:pt x="717" y="250"/>
                      <a:pt x="483" y="267"/>
                    </a:cubicBezTo>
                    <a:cubicBezTo>
                      <a:pt x="267" y="284"/>
                      <a:pt x="83" y="450"/>
                      <a:pt x="33" y="667"/>
                    </a:cubicBezTo>
                    <a:cubicBezTo>
                      <a:pt x="17" y="917"/>
                      <a:pt x="0" y="1167"/>
                      <a:pt x="0" y="1417"/>
                    </a:cubicBezTo>
                    <a:cubicBezTo>
                      <a:pt x="33" y="1783"/>
                      <a:pt x="83" y="2167"/>
                      <a:pt x="133" y="2533"/>
                    </a:cubicBezTo>
                    <a:cubicBezTo>
                      <a:pt x="133" y="2666"/>
                      <a:pt x="167" y="2783"/>
                      <a:pt x="233" y="2900"/>
                    </a:cubicBezTo>
                    <a:cubicBezTo>
                      <a:pt x="333" y="3083"/>
                      <a:pt x="450" y="3283"/>
                      <a:pt x="700" y="3283"/>
                    </a:cubicBezTo>
                    <a:cubicBezTo>
                      <a:pt x="1183" y="3250"/>
                      <a:pt x="1666" y="3250"/>
                      <a:pt x="2166" y="3283"/>
                    </a:cubicBezTo>
                    <a:cubicBezTo>
                      <a:pt x="2483" y="3316"/>
                      <a:pt x="2816" y="3283"/>
                      <a:pt x="3133" y="3333"/>
                    </a:cubicBezTo>
                    <a:cubicBezTo>
                      <a:pt x="3633" y="3383"/>
                      <a:pt x="4132" y="3383"/>
                      <a:pt x="4632" y="3300"/>
                    </a:cubicBezTo>
                    <a:cubicBezTo>
                      <a:pt x="4999" y="3266"/>
                      <a:pt x="5349" y="3233"/>
                      <a:pt x="5699" y="3216"/>
                    </a:cubicBezTo>
                    <a:cubicBezTo>
                      <a:pt x="5832" y="3216"/>
                      <a:pt x="5965" y="3200"/>
                      <a:pt x="6115" y="3166"/>
                    </a:cubicBezTo>
                    <a:cubicBezTo>
                      <a:pt x="6582" y="3083"/>
                      <a:pt x="7065" y="3050"/>
                      <a:pt x="7532" y="3083"/>
                    </a:cubicBezTo>
                    <a:cubicBezTo>
                      <a:pt x="8015" y="3116"/>
                      <a:pt x="8481" y="3166"/>
                      <a:pt x="8965" y="3150"/>
                    </a:cubicBezTo>
                    <a:cubicBezTo>
                      <a:pt x="9098" y="3150"/>
                      <a:pt x="9215" y="3150"/>
                      <a:pt x="9348" y="3150"/>
                    </a:cubicBezTo>
                    <a:cubicBezTo>
                      <a:pt x="10148" y="3233"/>
                      <a:pt x="10931" y="3100"/>
                      <a:pt x="11714" y="3016"/>
                    </a:cubicBezTo>
                    <a:cubicBezTo>
                      <a:pt x="11897" y="3000"/>
                      <a:pt x="12064" y="2966"/>
                      <a:pt x="12231" y="2933"/>
                    </a:cubicBezTo>
                    <a:cubicBezTo>
                      <a:pt x="12330" y="2916"/>
                      <a:pt x="12430" y="2883"/>
                      <a:pt x="12530" y="2866"/>
                    </a:cubicBezTo>
                    <a:cubicBezTo>
                      <a:pt x="12647" y="2833"/>
                      <a:pt x="12747" y="2716"/>
                      <a:pt x="12730" y="2583"/>
                    </a:cubicBezTo>
                    <a:cubicBezTo>
                      <a:pt x="12747" y="2416"/>
                      <a:pt x="12780" y="2267"/>
                      <a:pt x="12780" y="2100"/>
                    </a:cubicBezTo>
                    <a:cubicBezTo>
                      <a:pt x="12780" y="1700"/>
                      <a:pt x="12764" y="1317"/>
                      <a:pt x="12730" y="917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395" name="Google Shape;1395;p46"/>
            <p:cNvSpPr txBox="1"/>
            <p:nvPr/>
          </p:nvSpPr>
          <p:spPr>
            <a:xfrm>
              <a:off x="1047692" y="3723379"/>
              <a:ext cx="2304300" cy="67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 is a gas giant and the biggest planet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1396" name="Google Shape;1396;p46"/>
          <p:cNvSpPr/>
          <p:nvPr/>
        </p:nvSpPr>
        <p:spPr>
          <a:xfrm rot="-1725433" flipH="1">
            <a:off x="3598388" y="2549707"/>
            <a:ext cx="389945" cy="452097"/>
          </a:xfrm>
          <a:custGeom>
            <a:avLst/>
            <a:gdLst/>
            <a:ahLst/>
            <a:cxnLst/>
            <a:rect l="l" t="t" r="r" b="b"/>
            <a:pathLst>
              <a:path w="3450" h="4000" extrusionOk="0">
                <a:moveTo>
                  <a:pt x="2533" y="334"/>
                </a:moveTo>
                <a:cubicBezTo>
                  <a:pt x="2333" y="318"/>
                  <a:pt x="2233" y="318"/>
                  <a:pt x="2116" y="301"/>
                </a:cubicBezTo>
                <a:cubicBezTo>
                  <a:pt x="2050" y="284"/>
                  <a:pt x="1983" y="268"/>
                  <a:pt x="1933" y="234"/>
                </a:cubicBezTo>
                <a:cubicBezTo>
                  <a:pt x="1900" y="218"/>
                  <a:pt x="1883" y="184"/>
                  <a:pt x="1883" y="151"/>
                </a:cubicBezTo>
                <a:cubicBezTo>
                  <a:pt x="1900" y="101"/>
                  <a:pt x="1933" y="51"/>
                  <a:pt x="1966" y="34"/>
                </a:cubicBezTo>
                <a:cubicBezTo>
                  <a:pt x="2016" y="1"/>
                  <a:pt x="2066" y="1"/>
                  <a:pt x="2116" y="1"/>
                </a:cubicBezTo>
                <a:cubicBezTo>
                  <a:pt x="2483" y="34"/>
                  <a:pt x="2866" y="68"/>
                  <a:pt x="3249" y="101"/>
                </a:cubicBezTo>
                <a:cubicBezTo>
                  <a:pt x="3349" y="101"/>
                  <a:pt x="3449" y="184"/>
                  <a:pt x="3449" y="301"/>
                </a:cubicBezTo>
                <a:cubicBezTo>
                  <a:pt x="3433" y="601"/>
                  <a:pt x="3349" y="901"/>
                  <a:pt x="3199" y="1167"/>
                </a:cubicBezTo>
                <a:cubicBezTo>
                  <a:pt x="3166" y="1201"/>
                  <a:pt x="3116" y="1217"/>
                  <a:pt x="3066" y="1201"/>
                </a:cubicBezTo>
                <a:cubicBezTo>
                  <a:pt x="2999" y="1201"/>
                  <a:pt x="2949" y="1151"/>
                  <a:pt x="2949" y="1084"/>
                </a:cubicBezTo>
                <a:cubicBezTo>
                  <a:pt x="2949" y="1001"/>
                  <a:pt x="2966" y="934"/>
                  <a:pt x="2983" y="867"/>
                </a:cubicBezTo>
                <a:cubicBezTo>
                  <a:pt x="3233" y="867"/>
                  <a:pt x="3066" y="351"/>
                  <a:pt x="2866" y="517"/>
                </a:cubicBezTo>
                <a:cubicBezTo>
                  <a:pt x="2699" y="601"/>
                  <a:pt x="2533" y="684"/>
                  <a:pt x="2383" y="801"/>
                </a:cubicBezTo>
                <a:cubicBezTo>
                  <a:pt x="2016" y="1017"/>
                  <a:pt x="1700" y="1284"/>
                  <a:pt x="1433" y="1601"/>
                </a:cubicBezTo>
                <a:cubicBezTo>
                  <a:pt x="1133" y="2017"/>
                  <a:pt x="766" y="2400"/>
                  <a:pt x="633" y="2917"/>
                </a:cubicBezTo>
                <a:cubicBezTo>
                  <a:pt x="583" y="3050"/>
                  <a:pt x="517" y="3200"/>
                  <a:pt x="450" y="3333"/>
                </a:cubicBezTo>
                <a:cubicBezTo>
                  <a:pt x="367" y="3483"/>
                  <a:pt x="300" y="3650"/>
                  <a:pt x="267" y="3817"/>
                </a:cubicBezTo>
                <a:cubicBezTo>
                  <a:pt x="267" y="3867"/>
                  <a:pt x="233" y="3917"/>
                  <a:pt x="200" y="3950"/>
                </a:cubicBezTo>
                <a:cubicBezTo>
                  <a:pt x="183" y="3983"/>
                  <a:pt x="150" y="4000"/>
                  <a:pt x="117" y="4000"/>
                </a:cubicBezTo>
                <a:cubicBezTo>
                  <a:pt x="83" y="4000"/>
                  <a:pt x="33" y="3967"/>
                  <a:pt x="33" y="3933"/>
                </a:cubicBezTo>
                <a:cubicBezTo>
                  <a:pt x="0" y="3833"/>
                  <a:pt x="0" y="3717"/>
                  <a:pt x="33" y="3600"/>
                </a:cubicBezTo>
                <a:cubicBezTo>
                  <a:pt x="200" y="3117"/>
                  <a:pt x="400" y="2650"/>
                  <a:pt x="633" y="2184"/>
                </a:cubicBezTo>
                <a:cubicBezTo>
                  <a:pt x="783" y="1934"/>
                  <a:pt x="950" y="1701"/>
                  <a:pt x="1133" y="1484"/>
                </a:cubicBezTo>
                <a:cubicBezTo>
                  <a:pt x="1300" y="1284"/>
                  <a:pt x="1466" y="1101"/>
                  <a:pt x="1666" y="951"/>
                </a:cubicBezTo>
                <a:cubicBezTo>
                  <a:pt x="1916" y="751"/>
                  <a:pt x="2199" y="567"/>
                  <a:pt x="2533" y="3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97" name="Google Shape;1397;p46"/>
          <p:cNvGrpSpPr/>
          <p:nvPr/>
        </p:nvGrpSpPr>
        <p:grpSpPr>
          <a:xfrm>
            <a:off x="3601172" y="3967634"/>
            <a:ext cx="1946100" cy="745878"/>
            <a:chOff x="3601172" y="3967634"/>
            <a:chExt cx="1946100" cy="745878"/>
          </a:xfrm>
        </p:grpSpPr>
        <p:grpSp>
          <p:nvGrpSpPr>
            <p:cNvPr id="1398" name="Google Shape;1398;p46"/>
            <p:cNvGrpSpPr/>
            <p:nvPr/>
          </p:nvGrpSpPr>
          <p:grpSpPr>
            <a:xfrm>
              <a:off x="3652794" y="3967634"/>
              <a:ext cx="1842867" cy="745878"/>
              <a:chOff x="3601170" y="4267059"/>
              <a:chExt cx="1842867" cy="745878"/>
            </a:xfrm>
          </p:grpSpPr>
          <p:sp>
            <p:nvSpPr>
              <p:cNvPr id="1399" name="Google Shape;1399;p46"/>
              <p:cNvSpPr/>
              <p:nvPr/>
            </p:nvSpPr>
            <p:spPr>
              <a:xfrm>
                <a:off x="3619689" y="4290441"/>
                <a:ext cx="1790246" cy="693174"/>
              </a:xfrm>
              <a:custGeom>
                <a:avLst/>
                <a:gdLst/>
                <a:ahLst/>
                <a:cxnLst/>
                <a:rect l="l" t="t" r="r" b="b"/>
                <a:pathLst>
                  <a:path w="22080" h="8549" extrusionOk="0">
                    <a:moveTo>
                      <a:pt x="21829" y="3016"/>
                    </a:moveTo>
                    <a:cubicBezTo>
                      <a:pt x="21662" y="2300"/>
                      <a:pt x="21163" y="1683"/>
                      <a:pt x="20479" y="1384"/>
                    </a:cubicBezTo>
                    <a:lnTo>
                      <a:pt x="20413" y="1350"/>
                    </a:lnTo>
                    <a:cubicBezTo>
                      <a:pt x="19813" y="1050"/>
                      <a:pt x="19163" y="834"/>
                      <a:pt x="18480" y="717"/>
                    </a:cubicBezTo>
                    <a:cubicBezTo>
                      <a:pt x="17797" y="600"/>
                      <a:pt x="17114" y="517"/>
                      <a:pt x="16430" y="400"/>
                    </a:cubicBezTo>
                    <a:cubicBezTo>
                      <a:pt x="16097" y="350"/>
                      <a:pt x="15780" y="284"/>
                      <a:pt x="15447" y="250"/>
                    </a:cubicBezTo>
                    <a:cubicBezTo>
                      <a:pt x="14831" y="200"/>
                      <a:pt x="14198" y="150"/>
                      <a:pt x="13564" y="101"/>
                    </a:cubicBezTo>
                    <a:cubicBezTo>
                      <a:pt x="12315" y="1"/>
                      <a:pt x="11048" y="1"/>
                      <a:pt x="9782" y="117"/>
                    </a:cubicBezTo>
                    <a:cubicBezTo>
                      <a:pt x="8932" y="184"/>
                      <a:pt x="8082" y="217"/>
                      <a:pt x="7216" y="250"/>
                    </a:cubicBezTo>
                    <a:cubicBezTo>
                      <a:pt x="6599" y="284"/>
                      <a:pt x="5983" y="267"/>
                      <a:pt x="5366" y="317"/>
                    </a:cubicBezTo>
                    <a:cubicBezTo>
                      <a:pt x="4550" y="417"/>
                      <a:pt x="3733" y="434"/>
                      <a:pt x="2917" y="400"/>
                    </a:cubicBezTo>
                    <a:cubicBezTo>
                      <a:pt x="2567" y="384"/>
                      <a:pt x="2217" y="434"/>
                      <a:pt x="1884" y="517"/>
                    </a:cubicBezTo>
                    <a:cubicBezTo>
                      <a:pt x="1667" y="550"/>
                      <a:pt x="1467" y="650"/>
                      <a:pt x="1301" y="800"/>
                    </a:cubicBezTo>
                    <a:cubicBezTo>
                      <a:pt x="1117" y="984"/>
                      <a:pt x="934" y="1167"/>
                      <a:pt x="734" y="1334"/>
                    </a:cubicBezTo>
                    <a:cubicBezTo>
                      <a:pt x="334" y="1667"/>
                      <a:pt x="84" y="2150"/>
                      <a:pt x="51" y="2683"/>
                    </a:cubicBezTo>
                    <a:cubicBezTo>
                      <a:pt x="17" y="3150"/>
                      <a:pt x="1" y="3616"/>
                      <a:pt x="17" y="4083"/>
                    </a:cubicBezTo>
                    <a:cubicBezTo>
                      <a:pt x="34" y="4666"/>
                      <a:pt x="151" y="5233"/>
                      <a:pt x="367" y="5783"/>
                    </a:cubicBezTo>
                    <a:cubicBezTo>
                      <a:pt x="451" y="6049"/>
                      <a:pt x="617" y="6282"/>
                      <a:pt x="834" y="6449"/>
                    </a:cubicBezTo>
                    <a:cubicBezTo>
                      <a:pt x="1384" y="6949"/>
                      <a:pt x="2050" y="7315"/>
                      <a:pt x="2750" y="7549"/>
                    </a:cubicBezTo>
                    <a:cubicBezTo>
                      <a:pt x="3200" y="7665"/>
                      <a:pt x="3650" y="7815"/>
                      <a:pt x="4100" y="7932"/>
                    </a:cubicBezTo>
                    <a:cubicBezTo>
                      <a:pt x="4400" y="7999"/>
                      <a:pt x="4700" y="8049"/>
                      <a:pt x="5000" y="8082"/>
                    </a:cubicBezTo>
                    <a:cubicBezTo>
                      <a:pt x="5999" y="8182"/>
                      <a:pt x="6999" y="8249"/>
                      <a:pt x="8016" y="8332"/>
                    </a:cubicBezTo>
                    <a:lnTo>
                      <a:pt x="8016" y="8332"/>
                    </a:lnTo>
                    <a:cubicBezTo>
                      <a:pt x="8482" y="8365"/>
                      <a:pt x="8965" y="8382"/>
                      <a:pt x="9449" y="8432"/>
                    </a:cubicBezTo>
                    <a:cubicBezTo>
                      <a:pt x="10548" y="8515"/>
                      <a:pt x="11665" y="8549"/>
                      <a:pt x="12781" y="8515"/>
                    </a:cubicBezTo>
                    <a:cubicBezTo>
                      <a:pt x="13914" y="8465"/>
                      <a:pt x="15047" y="8465"/>
                      <a:pt x="16180" y="8349"/>
                    </a:cubicBezTo>
                    <a:cubicBezTo>
                      <a:pt x="17030" y="8265"/>
                      <a:pt x="17880" y="8232"/>
                      <a:pt x="18746" y="8182"/>
                    </a:cubicBezTo>
                    <a:cubicBezTo>
                      <a:pt x="19430" y="8132"/>
                      <a:pt x="20113" y="8015"/>
                      <a:pt x="20796" y="7849"/>
                    </a:cubicBezTo>
                    <a:cubicBezTo>
                      <a:pt x="21046" y="7765"/>
                      <a:pt x="21296" y="7665"/>
                      <a:pt x="21512" y="7532"/>
                    </a:cubicBezTo>
                    <a:cubicBezTo>
                      <a:pt x="21796" y="7382"/>
                      <a:pt x="21962" y="7116"/>
                      <a:pt x="22012" y="6816"/>
                    </a:cubicBezTo>
                    <a:cubicBezTo>
                      <a:pt x="22029" y="6716"/>
                      <a:pt x="22029" y="6632"/>
                      <a:pt x="22029" y="6549"/>
                    </a:cubicBezTo>
                    <a:cubicBezTo>
                      <a:pt x="22062" y="5899"/>
                      <a:pt x="22079" y="5266"/>
                      <a:pt x="22079" y="4616"/>
                    </a:cubicBezTo>
                    <a:cubicBezTo>
                      <a:pt x="22062" y="4083"/>
                      <a:pt x="21979" y="3533"/>
                      <a:pt x="21829" y="301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400" name="Google Shape;1400;p46"/>
              <p:cNvSpPr/>
              <p:nvPr/>
            </p:nvSpPr>
            <p:spPr>
              <a:xfrm>
                <a:off x="3601170" y="4267059"/>
                <a:ext cx="1842867" cy="745878"/>
              </a:xfrm>
              <a:custGeom>
                <a:avLst/>
                <a:gdLst/>
                <a:ahLst/>
                <a:cxnLst/>
                <a:rect l="l" t="t" r="r" b="b"/>
                <a:pathLst>
                  <a:path w="22729" h="9199" extrusionOk="0">
                    <a:moveTo>
                      <a:pt x="8399" y="8982"/>
                    </a:moveTo>
                    <a:lnTo>
                      <a:pt x="5266" y="8732"/>
                    </a:lnTo>
                    <a:cubicBezTo>
                      <a:pt x="4966" y="8699"/>
                      <a:pt x="4666" y="8666"/>
                      <a:pt x="4383" y="8582"/>
                    </a:cubicBezTo>
                    <a:cubicBezTo>
                      <a:pt x="3866" y="8432"/>
                      <a:pt x="3366" y="8282"/>
                      <a:pt x="2850" y="8132"/>
                    </a:cubicBezTo>
                    <a:cubicBezTo>
                      <a:pt x="2133" y="7882"/>
                      <a:pt x="1484" y="7499"/>
                      <a:pt x="900" y="6999"/>
                    </a:cubicBezTo>
                    <a:cubicBezTo>
                      <a:pt x="650" y="6766"/>
                      <a:pt x="450" y="6483"/>
                      <a:pt x="367" y="6150"/>
                    </a:cubicBezTo>
                    <a:cubicBezTo>
                      <a:pt x="167" y="5616"/>
                      <a:pt x="51" y="5050"/>
                      <a:pt x="17" y="4483"/>
                    </a:cubicBezTo>
                    <a:cubicBezTo>
                      <a:pt x="1" y="4000"/>
                      <a:pt x="1" y="3500"/>
                      <a:pt x="51" y="3017"/>
                    </a:cubicBezTo>
                    <a:cubicBezTo>
                      <a:pt x="51" y="2884"/>
                      <a:pt x="84" y="2767"/>
                      <a:pt x="101" y="2634"/>
                    </a:cubicBezTo>
                    <a:cubicBezTo>
                      <a:pt x="201" y="2167"/>
                      <a:pt x="450" y="1734"/>
                      <a:pt x="817" y="1434"/>
                    </a:cubicBezTo>
                    <a:cubicBezTo>
                      <a:pt x="1034" y="1251"/>
                      <a:pt x="1234" y="1051"/>
                      <a:pt x="1450" y="867"/>
                    </a:cubicBezTo>
                    <a:cubicBezTo>
                      <a:pt x="1634" y="717"/>
                      <a:pt x="1850" y="617"/>
                      <a:pt x="2083" y="567"/>
                    </a:cubicBezTo>
                    <a:cubicBezTo>
                      <a:pt x="2500" y="451"/>
                      <a:pt x="2933" y="401"/>
                      <a:pt x="3366" y="418"/>
                    </a:cubicBezTo>
                    <a:cubicBezTo>
                      <a:pt x="4000" y="451"/>
                      <a:pt x="4633" y="434"/>
                      <a:pt x="5249" y="368"/>
                    </a:cubicBezTo>
                    <a:cubicBezTo>
                      <a:pt x="5983" y="268"/>
                      <a:pt x="6732" y="284"/>
                      <a:pt x="7482" y="251"/>
                    </a:cubicBezTo>
                    <a:cubicBezTo>
                      <a:pt x="8332" y="234"/>
                      <a:pt x="9182" y="184"/>
                      <a:pt x="10048" y="118"/>
                    </a:cubicBezTo>
                    <a:cubicBezTo>
                      <a:pt x="11431" y="1"/>
                      <a:pt x="12814" y="1"/>
                      <a:pt x="14197" y="118"/>
                    </a:cubicBezTo>
                    <a:cubicBezTo>
                      <a:pt x="14331" y="134"/>
                      <a:pt x="14447" y="134"/>
                      <a:pt x="14581" y="151"/>
                    </a:cubicBezTo>
                    <a:cubicBezTo>
                      <a:pt x="15297" y="218"/>
                      <a:pt x="16030" y="268"/>
                      <a:pt x="16747" y="401"/>
                    </a:cubicBezTo>
                    <a:cubicBezTo>
                      <a:pt x="17480" y="534"/>
                      <a:pt x="18230" y="601"/>
                      <a:pt x="18963" y="751"/>
                    </a:cubicBezTo>
                    <a:cubicBezTo>
                      <a:pt x="19679" y="884"/>
                      <a:pt x="20362" y="1117"/>
                      <a:pt x="21012" y="1451"/>
                    </a:cubicBezTo>
                    <a:cubicBezTo>
                      <a:pt x="21712" y="1784"/>
                      <a:pt x="22212" y="2400"/>
                      <a:pt x="22429" y="3134"/>
                    </a:cubicBezTo>
                    <a:cubicBezTo>
                      <a:pt x="22595" y="3667"/>
                      <a:pt x="22695" y="4217"/>
                      <a:pt x="22712" y="4766"/>
                    </a:cubicBezTo>
                    <a:cubicBezTo>
                      <a:pt x="22729" y="5466"/>
                      <a:pt x="22712" y="6166"/>
                      <a:pt x="22695" y="6849"/>
                    </a:cubicBezTo>
                    <a:cubicBezTo>
                      <a:pt x="22695" y="6933"/>
                      <a:pt x="22679" y="7016"/>
                      <a:pt x="22679" y="7083"/>
                    </a:cubicBezTo>
                    <a:cubicBezTo>
                      <a:pt x="22629" y="7583"/>
                      <a:pt x="22329" y="8032"/>
                      <a:pt x="21862" y="8232"/>
                    </a:cubicBezTo>
                    <a:cubicBezTo>
                      <a:pt x="21612" y="8366"/>
                      <a:pt x="21329" y="8466"/>
                      <a:pt x="21046" y="8532"/>
                    </a:cubicBezTo>
                    <a:cubicBezTo>
                      <a:pt x="20329" y="8732"/>
                      <a:pt x="19563" y="8832"/>
                      <a:pt x="18813" y="8866"/>
                    </a:cubicBezTo>
                    <a:cubicBezTo>
                      <a:pt x="17746" y="8899"/>
                      <a:pt x="16680" y="8999"/>
                      <a:pt x="15614" y="9099"/>
                    </a:cubicBezTo>
                    <a:cubicBezTo>
                      <a:pt x="15164" y="9132"/>
                      <a:pt x="14697" y="9132"/>
                      <a:pt x="14247" y="9149"/>
                    </a:cubicBezTo>
                    <a:cubicBezTo>
                      <a:pt x="13631" y="9165"/>
                      <a:pt x="13014" y="9199"/>
                      <a:pt x="12398" y="9182"/>
                    </a:cubicBezTo>
                    <a:cubicBezTo>
                      <a:pt x="11698" y="9182"/>
                      <a:pt x="10981" y="9165"/>
                      <a:pt x="10282" y="9132"/>
                    </a:cubicBezTo>
                    <a:cubicBezTo>
                      <a:pt x="9648" y="9099"/>
                      <a:pt x="9032" y="9032"/>
                      <a:pt x="8399" y="8982"/>
                    </a:cubicBezTo>
                    <a:close/>
                    <a:moveTo>
                      <a:pt x="8332" y="8649"/>
                    </a:moveTo>
                    <a:lnTo>
                      <a:pt x="8332" y="8649"/>
                    </a:lnTo>
                    <a:cubicBezTo>
                      <a:pt x="8815" y="8682"/>
                      <a:pt x="9298" y="8699"/>
                      <a:pt x="9765" y="8749"/>
                    </a:cubicBezTo>
                    <a:cubicBezTo>
                      <a:pt x="10881" y="8832"/>
                      <a:pt x="11998" y="8866"/>
                      <a:pt x="13098" y="8832"/>
                    </a:cubicBezTo>
                    <a:cubicBezTo>
                      <a:pt x="14231" y="8782"/>
                      <a:pt x="15364" y="8782"/>
                      <a:pt x="16497" y="8666"/>
                    </a:cubicBezTo>
                    <a:cubicBezTo>
                      <a:pt x="17347" y="8582"/>
                      <a:pt x="18213" y="8549"/>
                      <a:pt x="19063" y="8499"/>
                    </a:cubicBezTo>
                    <a:cubicBezTo>
                      <a:pt x="19763" y="8449"/>
                      <a:pt x="20446" y="8349"/>
                      <a:pt x="21112" y="8166"/>
                    </a:cubicBezTo>
                    <a:cubicBezTo>
                      <a:pt x="21379" y="8099"/>
                      <a:pt x="21612" y="7982"/>
                      <a:pt x="21845" y="7849"/>
                    </a:cubicBezTo>
                    <a:cubicBezTo>
                      <a:pt x="22112" y="7699"/>
                      <a:pt x="22295" y="7433"/>
                      <a:pt x="22329" y="7133"/>
                    </a:cubicBezTo>
                    <a:cubicBezTo>
                      <a:pt x="22345" y="7033"/>
                      <a:pt x="22362" y="6949"/>
                      <a:pt x="22362" y="6866"/>
                    </a:cubicBezTo>
                    <a:cubicBezTo>
                      <a:pt x="22379" y="6216"/>
                      <a:pt x="22412" y="5583"/>
                      <a:pt x="22412" y="4933"/>
                    </a:cubicBezTo>
                    <a:cubicBezTo>
                      <a:pt x="22395" y="4400"/>
                      <a:pt x="22312" y="3850"/>
                      <a:pt x="22179" y="3333"/>
                    </a:cubicBezTo>
                    <a:cubicBezTo>
                      <a:pt x="21995" y="2600"/>
                      <a:pt x="21496" y="2000"/>
                      <a:pt x="20829" y="1684"/>
                    </a:cubicBezTo>
                    <a:lnTo>
                      <a:pt x="20762" y="1651"/>
                    </a:lnTo>
                    <a:cubicBezTo>
                      <a:pt x="20146" y="1351"/>
                      <a:pt x="19496" y="1151"/>
                      <a:pt x="18830" y="1034"/>
                    </a:cubicBezTo>
                    <a:cubicBezTo>
                      <a:pt x="18146" y="917"/>
                      <a:pt x="17447" y="817"/>
                      <a:pt x="16763" y="717"/>
                    </a:cubicBezTo>
                    <a:cubicBezTo>
                      <a:pt x="16447" y="667"/>
                      <a:pt x="16113" y="601"/>
                      <a:pt x="15797" y="567"/>
                    </a:cubicBezTo>
                    <a:cubicBezTo>
                      <a:pt x="15164" y="501"/>
                      <a:pt x="14547" y="467"/>
                      <a:pt x="13914" y="401"/>
                    </a:cubicBezTo>
                    <a:cubicBezTo>
                      <a:pt x="12648" y="301"/>
                      <a:pt x="11381" y="318"/>
                      <a:pt x="10132" y="434"/>
                    </a:cubicBezTo>
                    <a:cubicBezTo>
                      <a:pt x="9282" y="484"/>
                      <a:pt x="8415" y="534"/>
                      <a:pt x="7565" y="567"/>
                    </a:cubicBezTo>
                    <a:cubicBezTo>
                      <a:pt x="6932" y="584"/>
                      <a:pt x="6332" y="567"/>
                      <a:pt x="5716" y="634"/>
                    </a:cubicBezTo>
                    <a:cubicBezTo>
                      <a:pt x="4899" y="717"/>
                      <a:pt x="4083" y="751"/>
                      <a:pt x="3266" y="701"/>
                    </a:cubicBezTo>
                    <a:cubicBezTo>
                      <a:pt x="2900" y="701"/>
                      <a:pt x="2550" y="734"/>
                      <a:pt x="2217" y="817"/>
                    </a:cubicBezTo>
                    <a:cubicBezTo>
                      <a:pt x="2000" y="867"/>
                      <a:pt x="1800" y="951"/>
                      <a:pt x="1650" y="1101"/>
                    </a:cubicBezTo>
                    <a:cubicBezTo>
                      <a:pt x="1450" y="1284"/>
                      <a:pt x="1267" y="1484"/>
                      <a:pt x="1067" y="1651"/>
                    </a:cubicBezTo>
                    <a:cubicBezTo>
                      <a:pt x="667" y="1984"/>
                      <a:pt x="417" y="2467"/>
                      <a:pt x="384" y="3000"/>
                    </a:cubicBezTo>
                    <a:cubicBezTo>
                      <a:pt x="350" y="3450"/>
                      <a:pt x="350" y="3917"/>
                      <a:pt x="367" y="4383"/>
                    </a:cubicBezTo>
                    <a:cubicBezTo>
                      <a:pt x="384" y="4966"/>
                      <a:pt x="500" y="5550"/>
                      <a:pt x="700" y="6083"/>
                    </a:cubicBezTo>
                    <a:cubicBezTo>
                      <a:pt x="784" y="6349"/>
                      <a:pt x="950" y="6583"/>
                      <a:pt x="1167" y="6766"/>
                    </a:cubicBezTo>
                    <a:cubicBezTo>
                      <a:pt x="1734" y="7249"/>
                      <a:pt x="2383" y="7616"/>
                      <a:pt x="3100" y="7849"/>
                    </a:cubicBezTo>
                    <a:cubicBezTo>
                      <a:pt x="3550" y="7982"/>
                      <a:pt x="3983" y="8132"/>
                      <a:pt x="4433" y="8249"/>
                    </a:cubicBezTo>
                    <a:cubicBezTo>
                      <a:pt x="4733" y="8316"/>
                      <a:pt x="5033" y="8366"/>
                      <a:pt x="5333" y="8399"/>
                    </a:cubicBezTo>
                    <a:cubicBezTo>
                      <a:pt x="6316" y="8499"/>
                      <a:pt x="7332" y="8566"/>
                      <a:pt x="8332" y="8649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401" name="Google Shape;1401;p46"/>
            <p:cNvSpPr txBox="1"/>
            <p:nvPr/>
          </p:nvSpPr>
          <p:spPr>
            <a:xfrm flipH="1">
              <a:off x="3601172" y="4168819"/>
              <a:ext cx="19461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Planet Venus has a beautiful name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1402" name="Google Shape;1402;p46"/>
          <p:cNvSpPr/>
          <p:nvPr/>
        </p:nvSpPr>
        <p:spPr>
          <a:xfrm rot="-9264227">
            <a:off x="4478070" y="3599814"/>
            <a:ext cx="192157" cy="291045"/>
          </a:xfrm>
          <a:custGeom>
            <a:avLst/>
            <a:gdLst/>
            <a:ahLst/>
            <a:cxnLst/>
            <a:rect l="l" t="t" r="r" b="b"/>
            <a:pathLst>
              <a:path w="2384" h="3917" extrusionOk="0">
                <a:moveTo>
                  <a:pt x="101" y="184"/>
                </a:moveTo>
                <a:cubicBezTo>
                  <a:pt x="517" y="1"/>
                  <a:pt x="900" y="101"/>
                  <a:pt x="1284" y="151"/>
                </a:cubicBezTo>
                <a:cubicBezTo>
                  <a:pt x="1367" y="167"/>
                  <a:pt x="1434" y="217"/>
                  <a:pt x="1484" y="284"/>
                </a:cubicBezTo>
                <a:cubicBezTo>
                  <a:pt x="1517" y="317"/>
                  <a:pt x="1517" y="367"/>
                  <a:pt x="1500" y="417"/>
                </a:cubicBezTo>
                <a:cubicBezTo>
                  <a:pt x="1467" y="467"/>
                  <a:pt x="1434" y="484"/>
                  <a:pt x="1384" y="501"/>
                </a:cubicBezTo>
                <a:cubicBezTo>
                  <a:pt x="1334" y="501"/>
                  <a:pt x="1284" y="501"/>
                  <a:pt x="1250" y="484"/>
                </a:cubicBezTo>
                <a:cubicBezTo>
                  <a:pt x="1067" y="417"/>
                  <a:pt x="884" y="401"/>
                  <a:pt x="700" y="417"/>
                </a:cubicBezTo>
                <a:cubicBezTo>
                  <a:pt x="650" y="534"/>
                  <a:pt x="734" y="601"/>
                  <a:pt x="784" y="651"/>
                </a:cubicBezTo>
                <a:cubicBezTo>
                  <a:pt x="1100" y="1017"/>
                  <a:pt x="1350" y="1434"/>
                  <a:pt x="1550" y="1867"/>
                </a:cubicBezTo>
                <a:cubicBezTo>
                  <a:pt x="1600" y="1950"/>
                  <a:pt x="1650" y="2034"/>
                  <a:pt x="1700" y="2117"/>
                </a:cubicBezTo>
                <a:cubicBezTo>
                  <a:pt x="1734" y="2167"/>
                  <a:pt x="1767" y="2234"/>
                  <a:pt x="1800" y="2284"/>
                </a:cubicBezTo>
                <a:cubicBezTo>
                  <a:pt x="1917" y="2700"/>
                  <a:pt x="2183" y="3067"/>
                  <a:pt x="2317" y="3483"/>
                </a:cubicBezTo>
                <a:cubicBezTo>
                  <a:pt x="2350" y="3550"/>
                  <a:pt x="2367" y="3633"/>
                  <a:pt x="2383" y="3700"/>
                </a:cubicBezTo>
                <a:cubicBezTo>
                  <a:pt x="2383" y="3817"/>
                  <a:pt x="2317" y="3900"/>
                  <a:pt x="2200" y="3917"/>
                </a:cubicBezTo>
                <a:cubicBezTo>
                  <a:pt x="2117" y="3917"/>
                  <a:pt x="2033" y="3850"/>
                  <a:pt x="2033" y="3750"/>
                </a:cubicBezTo>
                <a:cubicBezTo>
                  <a:pt x="2000" y="3467"/>
                  <a:pt x="1884" y="3183"/>
                  <a:pt x="1734" y="2950"/>
                </a:cubicBezTo>
                <a:cubicBezTo>
                  <a:pt x="1684" y="2883"/>
                  <a:pt x="1634" y="2800"/>
                  <a:pt x="1617" y="2717"/>
                </a:cubicBezTo>
                <a:cubicBezTo>
                  <a:pt x="1567" y="2484"/>
                  <a:pt x="1467" y="2284"/>
                  <a:pt x="1334" y="2084"/>
                </a:cubicBezTo>
                <a:cubicBezTo>
                  <a:pt x="1300" y="2034"/>
                  <a:pt x="1267" y="1967"/>
                  <a:pt x="1234" y="1884"/>
                </a:cubicBezTo>
                <a:cubicBezTo>
                  <a:pt x="1067" y="1450"/>
                  <a:pt x="767" y="1084"/>
                  <a:pt x="501" y="701"/>
                </a:cubicBezTo>
                <a:cubicBezTo>
                  <a:pt x="484" y="667"/>
                  <a:pt x="451" y="667"/>
                  <a:pt x="417" y="634"/>
                </a:cubicBezTo>
                <a:cubicBezTo>
                  <a:pt x="334" y="684"/>
                  <a:pt x="367" y="751"/>
                  <a:pt x="351" y="801"/>
                </a:cubicBezTo>
                <a:cubicBezTo>
                  <a:pt x="351" y="867"/>
                  <a:pt x="351" y="934"/>
                  <a:pt x="334" y="984"/>
                </a:cubicBezTo>
                <a:cubicBezTo>
                  <a:pt x="317" y="1051"/>
                  <a:pt x="267" y="1084"/>
                  <a:pt x="217" y="1101"/>
                </a:cubicBezTo>
                <a:cubicBezTo>
                  <a:pt x="151" y="1101"/>
                  <a:pt x="101" y="1067"/>
                  <a:pt x="67" y="1017"/>
                </a:cubicBezTo>
                <a:cubicBezTo>
                  <a:pt x="34" y="884"/>
                  <a:pt x="1" y="751"/>
                  <a:pt x="17" y="617"/>
                </a:cubicBezTo>
                <a:cubicBezTo>
                  <a:pt x="34" y="467"/>
                  <a:pt x="51" y="317"/>
                  <a:pt x="101" y="18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3" name="Google Shape;1403;p46"/>
          <p:cNvSpPr txBox="1">
            <a:spLocks noGrp="1"/>
          </p:cNvSpPr>
          <p:nvPr>
            <p:ph type="ctrTitle"/>
          </p:nvPr>
        </p:nvSpPr>
        <p:spPr>
          <a:xfrm>
            <a:off x="311700" y="335325"/>
            <a:ext cx="8520600" cy="53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Brainstorming Infographics</a:t>
            </a:r>
            <a:endParaRPr sz="35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04" name="Google Shape;1404;p46"/>
          <p:cNvSpPr txBox="1"/>
          <p:nvPr/>
        </p:nvSpPr>
        <p:spPr>
          <a:xfrm flipH="1">
            <a:off x="6299247" y="2619021"/>
            <a:ext cx="1300800" cy="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 sz="1300"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05" name="Google Shape;1405;p46"/>
          <p:cNvSpPr txBox="1"/>
          <p:nvPr/>
        </p:nvSpPr>
        <p:spPr>
          <a:xfrm flipH="1">
            <a:off x="5796321" y="3723379"/>
            <a:ext cx="2304300" cy="6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It’s the sixth planet from the Sun and the second-largest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47"/>
          <p:cNvSpPr/>
          <p:nvPr/>
        </p:nvSpPr>
        <p:spPr>
          <a:xfrm>
            <a:off x="1366408" y="2359955"/>
            <a:ext cx="6381109" cy="422647"/>
          </a:xfrm>
          <a:custGeom>
            <a:avLst/>
            <a:gdLst/>
            <a:ahLst/>
            <a:cxnLst/>
            <a:rect l="l" t="t" r="r" b="b"/>
            <a:pathLst>
              <a:path w="35993" h="2384" extrusionOk="0">
                <a:moveTo>
                  <a:pt x="1134" y="1"/>
                </a:moveTo>
                <a:lnTo>
                  <a:pt x="1134" y="51"/>
                </a:lnTo>
                <a:lnTo>
                  <a:pt x="1501" y="51"/>
                </a:lnTo>
                <a:lnTo>
                  <a:pt x="1501" y="1"/>
                </a:lnTo>
                <a:close/>
                <a:moveTo>
                  <a:pt x="1867" y="1"/>
                </a:moveTo>
                <a:lnTo>
                  <a:pt x="1867" y="51"/>
                </a:lnTo>
                <a:lnTo>
                  <a:pt x="2234" y="51"/>
                </a:lnTo>
                <a:lnTo>
                  <a:pt x="2234" y="1"/>
                </a:lnTo>
                <a:close/>
                <a:moveTo>
                  <a:pt x="2617" y="1"/>
                </a:moveTo>
                <a:lnTo>
                  <a:pt x="2617" y="51"/>
                </a:lnTo>
                <a:lnTo>
                  <a:pt x="2984" y="51"/>
                </a:lnTo>
                <a:lnTo>
                  <a:pt x="2984" y="1"/>
                </a:lnTo>
                <a:close/>
                <a:moveTo>
                  <a:pt x="3350" y="1"/>
                </a:moveTo>
                <a:lnTo>
                  <a:pt x="3350" y="51"/>
                </a:lnTo>
                <a:lnTo>
                  <a:pt x="3717" y="51"/>
                </a:lnTo>
                <a:lnTo>
                  <a:pt x="3717" y="1"/>
                </a:lnTo>
                <a:close/>
                <a:moveTo>
                  <a:pt x="4083" y="1"/>
                </a:moveTo>
                <a:lnTo>
                  <a:pt x="4083" y="51"/>
                </a:lnTo>
                <a:lnTo>
                  <a:pt x="4467" y="51"/>
                </a:lnTo>
                <a:lnTo>
                  <a:pt x="4467" y="1"/>
                </a:lnTo>
                <a:close/>
                <a:moveTo>
                  <a:pt x="4833" y="1"/>
                </a:moveTo>
                <a:lnTo>
                  <a:pt x="4833" y="51"/>
                </a:lnTo>
                <a:lnTo>
                  <a:pt x="5200" y="51"/>
                </a:lnTo>
                <a:lnTo>
                  <a:pt x="5200" y="1"/>
                </a:lnTo>
                <a:close/>
                <a:moveTo>
                  <a:pt x="5566" y="1"/>
                </a:moveTo>
                <a:lnTo>
                  <a:pt x="5566" y="51"/>
                </a:lnTo>
                <a:lnTo>
                  <a:pt x="5933" y="51"/>
                </a:lnTo>
                <a:lnTo>
                  <a:pt x="5933" y="1"/>
                </a:lnTo>
                <a:close/>
                <a:moveTo>
                  <a:pt x="6316" y="1"/>
                </a:moveTo>
                <a:lnTo>
                  <a:pt x="6316" y="51"/>
                </a:lnTo>
                <a:lnTo>
                  <a:pt x="6683" y="51"/>
                </a:lnTo>
                <a:lnTo>
                  <a:pt x="6683" y="1"/>
                </a:lnTo>
                <a:close/>
                <a:moveTo>
                  <a:pt x="7049" y="1"/>
                </a:moveTo>
                <a:lnTo>
                  <a:pt x="7049" y="51"/>
                </a:lnTo>
                <a:lnTo>
                  <a:pt x="7416" y="51"/>
                </a:lnTo>
                <a:lnTo>
                  <a:pt x="7416" y="1"/>
                </a:lnTo>
                <a:close/>
                <a:moveTo>
                  <a:pt x="7799" y="1"/>
                </a:moveTo>
                <a:lnTo>
                  <a:pt x="7799" y="51"/>
                </a:lnTo>
                <a:lnTo>
                  <a:pt x="8166" y="51"/>
                </a:lnTo>
                <a:lnTo>
                  <a:pt x="8166" y="1"/>
                </a:lnTo>
                <a:close/>
                <a:moveTo>
                  <a:pt x="8532" y="1"/>
                </a:moveTo>
                <a:lnTo>
                  <a:pt x="8532" y="51"/>
                </a:lnTo>
                <a:lnTo>
                  <a:pt x="8899" y="51"/>
                </a:lnTo>
                <a:lnTo>
                  <a:pt x="8899" y="1"/>
                </a:lnTo>
                <a:close/>
                <a:moveTo>
                  <a:pt x="9265" y="1"/>
                </a:moveTo>
                <a:lnTo>
                  <a:pt x="9265" y="51"/>
                </a:lnTo>
                <a:lnTo>
                  <a:pt x="9632" y="51"/>
                </a:lnTo>
                <a:lnTo>
                  <a:pt x="9632" y="1"/>
                </a:lnTo>
                <a:close/>
                <a:moveTo>
                  <a:pt x="10015" y="1"/>
                </a:moveTo>
                <a:lnTo>
                  <a:pt x="10015" y="51"/>
                </a:lnTo>
                <a:lnTo>
                  <a:pt x="10382" y="51"/>
                </a:lnTo>
                <a:lnTo>
                  <a:pt x="10382" y="1"/>
                </a:lnTo>
                <a:close/>
                <a:moveTo>
                  <a:pt x="10748" y="1"/>
                </a:moveTo>
                <a:lnTo>
                  <a:pt x="10748" y="51"/>
                </a:lnTo>
                <a:lnTo>
                  <a:pt x="11115" y="51"/>
                </a:lnTo>
                <a:lnTo>
                  <a:pt x="11115" y="1"/>
                </a:lnTo>
                <a:close/>
                <a:moveTo>
                  <a:pt x="11482" y="1"/>
                </a:moveTo>
                <a:lnTo>
                  <a:pt x="11482" y="51"/>
                </a:lnTo>
                <a:lnTo>
                  <a:pt x="11865" y="51"/>
                </a:lnTo>
                <a:lnTo>
                  <a:pt x="11865" y="1"/>
                </a:lnTo>
                <a:close/>
                <a:moveTo>
                  <a:pt x="12231" y="1"/>
                </a:moveTo>
                <a:lnTo>
                  <a:pt x="12231" y="51"/>
                </a:lnTo>
                <a:lnTo>
                  <a:pt x="12598" y="51"/>
                </a:lnTo>
                <a:lnTo>
                  <a:pt x="12598" y="1"/>
                </a:lnTo>
                <a:close/>
                <a:moveTo>
                  <a:pt x="12965" y="1"/>
                </a:moveTo>
                <a:lnTo>
                  <a:pt x="12965" y="51"/>
                </a:lnTo>
                <a:lnTo>
                  <a:pt x="13331" y="51"/>
                </a:lnTo>
                <a:lnTo>
                  <a:pt x="13331" y="1"/>
                </a:lnTo>
                <a:close/>
                <a:moveTo>
                  <a:pt x="13714" y="1"/>
                </a:moveTo>
                <a:lnTo>
                  <a:pt x="13714" y="51"/>
                </a:lnTo>
                <a:lnTo>
                  <a:pt x="14081" y="51"/>
                </a:lnTo>
                <a:lnTo>
                  <a:pt x="14081" y="1"/>
                </a:lnTo>
                <a:close/>
                <a:moveTo>
                  <a:pt x="14448" y="1"/>
                </a:moveTo>
                <a:lnTo>
                  <a:pt x="14448" y="51"/>
                </a:lnTo>
                <a:lnTo>
                  <a:pt x="14814" y="51"/>
                </a:lnTo>
                <a:lnTo>
                  <a:pt x="14814" y="1"/>
                </a:lnTo>
                <a:close/>
                <a:moveTo>
                  <a:pt x="15181" y="1"/>
                </a:moveTo>
                <a:lnTo>
                  <a:pt x="15181" y="51"/>
                </a:lnTo>
                <a:lnTo>
                  <a:pt x="15564" y="51"/>
                </a:lnTo>
                <a:lnTo>
                  <a:pt x="15564" y="1"/>
                </a:lnTo>
                <a:close/>
                <a:moveTo>
                  <a:pt x="15931" y="1"/>
                </a:moveTo>
                <a:lnTo>
                  <a:pt x="15931" y="51"/>
                </a:lnTo>
                <a:lnTo>
                  <a:pt x="16297" y="51"/>
                </a:lnTo>
                <a:lnTo>
                  <a:pt x="16297" y="1"/>
                </a:lnTo>
                <a:close/>
                <a:moveTo>
                  <a:pt x="16664" y="1"/>
                </a:moveTo>
                <a:lnTo>
                  <a:pt x="16664" y="51"/>
                </a:lnTo>
                <a:lnTo>
                  <a:pt x="17030" y="51"/>
                </a:lnTo>
                <a:lnTo>
                  <a:pt x="17030" y="1"/>
                </a:lnTo>
                <a:close/>
                <a:moveTo>
                  <a:pt x="17414" y="1"/>
                </a:moveTo>
                <a:lnTo>
                  <a:pt x="17414" y="51"/>
                </a:lnTo>
                <a:lnTo>
                  <a:pt x="17780" y="51"/>
                </a:lnTo>
                <a:lnTo>
                  <a:pt x="17780" y="1"/>
                </a:lnTo>
                <a:close/>
                <a:moveTo>
                  <a:pt x="18147" y="1"/>
                </a:moveTo>
                <a:lnTo>
                  <a:pt x="18147" y="51"/>
                </a:lnTo>
                <a:lnTo>
                  <a:pt x="18513" y="51"/>
                </a:lnTo>
                <a:lnTo>
                  <a:pt x="18513" y="1"/>
                </a:lnTo>
                <a:close/>
                <a:moveTo>
                  <a:pt x="18880" y="1"/>
                </a:moveTo>
                <a:lnTo>
                  <a:pt x="18880" y="51"/>
                </a:lnTo>
                <a:lnTo>
                  <a:pt x="19263" y="51"/>
                </a:lnTo>
                <a:lnTo>
                  <a:pt x="19246" y="1"/>
                </a:lnTo>
                <a:close/>
                <a:moveTo>
                  <a:pt x="19630" y="1"/>
                </a:moveTo>
                <a:lnTo>
                  <a:pt x="19630" y="51"/>
                </a:lnTo>
                <a:lnTo>
                  <a:pt x="19996" y="51"/>
                </a:lnTo>
                <a:lnTo>
                  <a:pt x="19996" y="1"/>
                </a:lnTo>
                <a:close/>
                <a:moveTo>
                  <a:pt x="20363" y="1"/>
                </a:moveTo>
                <a:lnTo>
                  <a:pt x="20363" y="51"/>
                </a:lnTo>
                <a:lnTo>
                  <a:pt x="20729" y="51"/>
                </a:lnTo>
                <a:lnTo>
                  <a:pt x="20729" y="1"/>
                </a:lnTo>
                <a:close/>
                <a:moveTo>
                  <a:pt x="21113" y="1"/>
                </a:moveTo>
                <a:lnTo>
                  <a:pt x="21113" y="51"/>
                </a:lnTo>
                <a:lnTo>
                  <a:pt x="21479" y="51"/>
                </a:lnTo>
                <a:lnTo>
                  <a:pt x="21479" y="1"/>
                </a:lnTo>
                <a:close/>
                <a:moveTo>
                  <a:pt x="21846" y="1"/>
                </a:moveTo>
                <a:lnTo>
                  <a:pt x="21846" y="51"/>
                </a:lnTo>
                <a:lnTo>
                  <a:pt x="22212" y="51"/>
                </a:lnTo>
                <a:lnTo>
                  <a:pt x="22212" y="1"/>
                </a:lnTo>
                <a:close/>
                <a:moveTo>
                  <a:pt x="22579" y="1"/>
                </a:moveTo>
                <a:lnTo>
                  <a:pt x="22579" y="51"/>
                </a:lnTo>
                <a:lnTo>
                  <a:pt x="22962" y="51"/>
                </a:lnTo>
                <a:lnTo>
                  <a:pt x="22962" y="1"/>
                </a:lnTo>
                <a:close/>
                <a:moveTo>
                  <a:pt x="23329" y="1"/>
                </a:moveTo>
                <a:lnTo>
                  <a:pt x="23329" y="51"/>
                </a:lnTo>
                <a:lnTo>
                  <a:pt x="23695" y="51"/>
                </a:lnTo>
                <a:lnTo>
                  <a:pt x="23695" y="1"/>
                </a:lnTo>
                <a:close/>
                <a:moveTo>
                  <a:pt x="24062" y="1"/>
                </a:moveTo>
                <a:lnTo>
                  <a:pt x="24062" y="51"/>
                </a:lnTo>
                <a:lnTo>
                  <a:pt x="24429" y="51"/>
                </a:lnTo>
                <a:lnTo>
                  <a:pt x="24429" y="1"/>
                </a:lnTo>
                <a:close/>
                <a:moveTo>
                  <a:pt x="24812" y="1"/>
                </a:moveTo>
                <a:lnTo>
                  <a:pt x="24812" y="51"/>
                </a:lnTo>
                <a:lnTo>
                  <a:pt x="25178" y="51"/>
                </a:lnTo>
                <a:lnTo>
                  <a:pt x="25178" y="1"/>
                </a:lnTo>
                <a:close/>
                <a:moveTo>
                  <a:pt x="25545" y="1"/>
                </a:moveTo>
                <a:lnTo>
                  <a:pt x="25545" y="51"/>
                </a:lnTo>
                <a:lnTo>
                  <a:pt x="25912" y="51"/>
                </a:lnTo>
                <a:lnTo>
                  <a:pt x="25912" y="1"/>
                </a:lnTo>
                <a:close/>
                <a:moveTo>
                  <a:pt x="26278" y="1"/>
                </a:moveTo>
                <a:lnTo>
                  <a:pt x="26278" y="51"/>
                </a:lnTo>
                <a:lnTo>
                  <a:pt x="26661" y="51"/>
                </a:lnTo>
                <a:lnTo>
                  <a:pt x="26661" y="1"/>
                </a:lnTo>
                <a:close/>
                <a:moveTo>
                  <a:pt x="27028" y="1"/>
                </a:moveTo>
                <a:lnTo>
                  <a:pt x="27028" y="51"/>
                </a:lnTo>
                <a:lnTo>
                  <a:pt x="27395" y="51"/>
                </a:lnTo>
                <a:lnTo>
                  <a:pt x="27395" y="1"/>
                </a:lnTo>
                <a:close/>
                <a:moveTo>
                  <a:pt x="27761" y="1"/>
                </a:moveTo>
                <a:lnTo>
                  <a:pt x="27761" y="51"/>
                </a:lnTo>
                <a:lnTo>
                  <a:pt x="28128" y="51"/>
                </a:lnTo>
                <a:lnTo>
                  <a:pt x="28128" y="1"/>
                </a:lnTo>
                <a:close/>
                <a:moveTo>
                  <a:pt x="28494" y="1"/>
                </a:moveTo>
                <a:lnTo>
                  <a:pt x="28494" y="51"/>
                </a:lnTo>
                <a:lnTo>
                  <a:pt x="28878" y="51"/>
                </a:lnTo>
                <a:lnTo>
                  <a:pt x="28878" y="1"/>
                </a:lnTo>
                <a:close/>
                <a:moveTo>
                  <a:pt x="29244" y="1"/>
                </a:moveTo>
                <a:lnTo>
                  <a:pt x="29244" y="51"/>
                </a:lnTo>
                <a:lnTo>
                  <a:pt x="29611" y="51"/>
                </a:lnTo>
                <a:lnTo>
                  <a:pt x="29611" y="1"/>
                </a:lnTo>
                <a:close/>
                <a:moveTo>
                  <a:pt x="29994" y="1"/>
                </a:moveTo>
                <a:lnTo>
                  <a:pt x="29994" y="51"/>
                </a:lnTo>
                <a:lnTo>
                  <a:pt x="30344" y="51"/>
                </a:lnTo>
                <a:lnTo>
                  <a:pt x="30361" y="1"/>
                </a:lnTo>
                <a:close/>
                <a:moveTo>
                  <a:pt x="30727" y="1"/>
                </a:moveTo>
                <a:lnTo>
                  <a:pt x="30727" y="51"/>
                </a:lnTo>
                <a:lnTo>
                  <a:pt x="31094" y="51"/>
                </a:lnTo>
                <a:lnTo>
                  <a:pt x="31094" y="1"/>
                </a:lnTo>
                <a:close/>
                <a:moveTo>
                  <a:pt x="31460" y="1"/>
                </a:moveTo>
                <a:lnTo>
                  <a:pt x="31460" y="51"/>
                </a:lnTo>
                <a:lnTo>
                  <a:pt x="31827" y="51"/>
                </a:lnTo>
                <a:lnTo>
                  <a:pt x="31827" y="1"/>
                </a:lnTo>
                <a:close/>
                <a:moveTo>
                  <a:pt x="32193" y="1"/>
                </a:moveTo>
                <a:lnTo>
                  <a:pt x="32193" y="51"/>
                </a:lnTo>
                <a:lnTo>
                  <a:pt x="32577" y="51"/>
                </a:lnTo>
                <a:lnTo>
                  <a:pt x="32577" y="1"/>
                </a:lnTo>
                <a:close/>
                <a:moveTo>
                  <a:pt x="32943" y="1"/>
                </a:moveTo>
                <a:lnTo>
                  <a:pt x="32943" y="51"/>
                </a:lnTo>
                <a:lnTo>
                  <a:pt x="33310" y="51"/>
                </a:lnTo>
                <a:lnTo>
                  <a:pt x="33327" y="1"/>
                </a:lnTo>
                <a:close/>
                <a:moveTo>
                  <a:pt x="33676" y="1"/>
                </a:moveTo>
                <a:lnTo>
                  <a:pt x="33676" y="51"/>
                </a:lnTo>
                <a:lnTo>
                  <a:pt x="34043" y="51"/>
                </a:lnTo>
                <a:lnTo>
                  <a:pt x="34043" y="1"/>
                </a:lnTo>
                <a:close/>
                <a:moveTo>
                  <a:pt x="34426" y="1"/>
                </a:moveTo>
                <a:lnTo>
                  <a:pt x="34426" y="51"/>
                </a:lnTo>
                <a:lnTo>
                  <a:pt x="34793" y="51"/>
                </a:lnTo>
                <a:lnTo>
                  <a:pt x="34793" y="1"/>
                </a:lnTo>
                <a:close/>
                <a:moveTo>
                  <a:pt x="35159" y="68"/>
                </a:moveTo>
                <a:lnTo>
                  <a:pt x="35143" y="101"/>
                </a:lnTo>
                <a:cubicBezTo>
                  <a:pt x="35259" y="134"/>
                  <a:pt x="35359" y="201"/>
                  <a:pt x="35459" y="268"/>
                </a:cubicBezTo>
                <a:lnTo>
                  <a:pt x="35493" y="234"/>
                </a:lnTo>
                <a:cubicBezTo>
                  <a:pt x="35393" y="168"/>
                  <a:pt x="35276" y="101"/>
                  <a:pt x="35159" y="68"/>
                </a:cubicBezTo>
                <a:close/>
                <a:moveTo>
                  <a:pt x="767" y="84"/>
                </a:moveTo>
                <a:cubicBezTo>
                  <a:pt x="651" y="134"/>
                  <a:pt x="534" y="201"/>
                  <a:pt x="451" y="284"/>
                </a:cubicBezTo>
                <a:lnTo>
                  <a:pt x="468" y="318"/>
                </a:lnTo>
                <a:cubicBezTo>
                  <a:pt x="568" y="234"/>
                  <a:pt x="667" y="168"/>
                  <a:pt x="784" y="134"/>
                </a:cubicBezTo>
                <a:lnTo>
                  <a:pt x="767" y="84"/>
                </a:lnTo>
                <a:close/>
                <a:moveTo>
                  <a:pt x="35759" y="501"/>
                </a:moveTo>
                <a:lnTo>
                  <a:pt x="35726" y="517"/>
                </a:lnTo>
                <a:cubicBezTo>
                  <a:pt x="35793" y="617"/>
                  <a:pt x="35843" y="734"/>
                  <a:pt x="35876" y="834"/>
                </a:cubicBezTo>
                <a:lnTo>
                  <a:pt x="35926" y="834"/>
                </a:lnTo>
                <a:cubicBezTo>
                  <a:pt x="35893" y="701"/>
                  <a:pt x="35826" y="601"/>
                  <a:pt x="35759" y="501"/>
                </a:cubicBezTo>
                <a:close/>
                <a:moveTo>
                  <a:pt x="201" y="551"/>
                </a:moveTo>
                <a:cubicBezTo>
                  <a:pt x="134" y="667"/>
                  <a:pt x="84" y="784"/>
                  <a:pt x="51" y="901"/>
                </a:cubicBezTo>
                <a:lnTo>
                  <a:pt x="84" y="917"/>
                </a:lnTo>
                <a:cubicBezTo>
                  <a:pt x="118" y="801"/>
                  <a:pt x="168" y="684"/>
                  <a:pt x="234" y="584"/>
                </a:cubicBezTo>
                <a:lnTo>
                  <a:pt x="201" y="551"/>
                </a:lnTo>
                <a:close/>
                <a:moveTo>
                  <a:pt x="35943" y="1201"/>
                </a:moveTo>
                <a:lnTo>
                  <a:pt x="35943" y="1567"/>
                </a:lnTo>
                <a:lnTo>
                  <a:pt x="35993" y="1567"/>
                </a:lnTo>
                <a:lnTo>
                  <a:pt x="35993" y="1201"/>
                </a:lnTo>
                <a:close/>
                <a:moveTo>
                  <a:pt x="1" y="1284"/>
                </a:moveTo>
                <a:lnTo>
                  <a:pt x="1" y="1651"/>
                </a:lnTo>
                <a:lnTo>
                  <a:pt x="51" y="1651"/>
                </a:lnTo>
                <a:lnTo>
                  <a:pt x="51" y="1284"/>
                </a:lnTo>
                <a:close/>
                <a:moveTo>
                  <a:pt x="35943" y="1934"/>
                </a:moveTo>
                <a:lnTo>
                  <a:pt x="35943" y="2317"/>
                </a:lnTo>
                <a:lnTo>
                  <a:pt x="35993" y="2317"/>
                </a:lnTo>
                <a:lnTo>
                  <a:pt x="35993" y="1934"/>
                </a:lnTo>
                <a:close/>
                <a:moveTo>
                  <a:pt x="1" y="2017"/>
                </a:moveTo>
                <a:lnTo>
                  <a:pt x="1" y="2384"/>
                </a:lnTo>
                <a:lnTo>
                  <a:pt x="51" y="2384"/>
                </a:lnTo>
                <a:lnTo>
                  <a:pt x="51" y="2017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1" name="Google Shape;1411;p47"/>
          <p:cNvSpPr/>
          <p:nvPr/>
        </p:nvSpPr>
        <p:spPr>
          <a:xfrm>
            <a:off x="3023709" y="2362969"/>
            <a:ext cx="6205" cy="443390"/>
          </a:xfrm>
          <a:custGeom>
            <a:avLst/>
            <a:gdLst/>
            <a:ahLst/>
            <a:cxnLst/>
            <a:rect l="l" t="t" r="r" b="b"/>
            <a:pathLst>
              <a:path w="35" h="2501" extrusionOk="0">
                <a:moveTo>
                  <a:pt x="1" y="1"/>
                </a:moveTo>
                <a:lnTo>
                  <a:pt x="1" y="267"/>
                </a:lnTo>
                <a:lnTo>
                  <a:pt x="34" y="267"/>
                </a:lnTo>
                <a:lnTo>
                  <a:pt x="34" y="1"/>
                </a:lnTo>
                <a:close/>
                <a:moveTo>
                  <a:pt x="1" y="650"/>
                </a:moveTo>
                <a:lnTo>
                  <a:pt x="1" y="1017"/>
                </a:lnTo>
                <a:lnTo>
                  <a:pt x="34" y="1017"/>
                </a:lnTo>
                <a:lnTo>
                  <a:pt x="34" y="650"/>
                </a:lnTo>
                <a:close/>
                <a:moveTo>
                  <a:pt x="1" y="1384"/>
                </a:moveTo>
                <a:lnTo>
                  <a:pt x="1" y="1750"/>
                </a:lnTo>
                <a:lnTo>
                  <a:pt x="34" y="1750"/>
                </a:lnTo>
                <a:lnTo>
                  <a:pt x="34" y="1384"/>
                </a:lnTo>
                <a:close/>
                <a:moveTo>
                  <a:pt x="1" y="2117"/>
                </a:moveTo>
                <a:lnTo>
                  <a:pt x="1" y="2500"/>
                </a:lnTo>
                <a:lnTo>
                  <a:pt x="34" y="2500"/>
                </a:lnTo>
                <a:lnTo>
                  <a:pt x="34" y="2117"/>
                </a:lnTo>
                <a:close/>
              </a:path>
            </a:pathLst>
          </a:custGeom>
          <a:solidFill>
            <a:srgbClr val="0065DE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2" name="Google Shape;1412;p47"/>
          <p:cNvSpPr/>
          <p:nvPr/>
        </p:nvSpPr>
        <p:spPr>
          <a:xfrm>
            <a:off x="4571974" y="2362969"/>
            <a:ext cx="6028" cy="443390"/>
          </a:xfrm>
          <a:custGeom>
            <a:avLst/>
            <a:gdLst/>
            <a:ahLst/>
            <a:cxnLst/>
            <a:rect l="l" t="t" r="r" b="b"/>
            <a:pathLst>
              <a:path w="34" h="2501" extrusionOk="0">
                <a:moveTo>
                  <a:pt x="0" y="1"/>
                </a:moveTo>
                <a:lnTo>
                  <a:pt x="0" y="267"/>
                </a:lnTo>
                <a:lnTo>
                  <a:pt x="33" y="267"/>
                </a:lnTo>
                <a:lnTo>
                  <a:pt x="33" y="1"/>
                </a:lnTo>
                <a:close/>
                <a:moveTo>
                  <a:pt x="0" y="650"/>
                </a:moveTo>
                <a:lnTo>
                  <a:pt x="0" y="1017"/>
                </a:lnTo>
                <a:lnTo>
                  <a:pt x="33" y="1017"/>
                </a:lnTo>
                <a:lnTo>
                  <a:pt x="33" y="650"/>
                </a:lnTo>
                <a:close/>
                <a:moveTo>
                  <a:pt x="0" y="1384"/>
                </a:moveTo>
                <a:lnTo>
                  <a:pt x="0" y="1750"/>
                </a:lnTo>
                <a:lnTo>
                  <a:pt x="33" y="1750"/>
                </a:lnTo>
                <a:lnTo>
                  <a:pt x="33" y="1384"/>
                </a:lnTo>
                <a:close/>
                <a:moveTo>
                  <a:pt x="0" y="2117"/>
                </a:moveTo>
                <a:lnTo>
                  <a:pt x="0" y="2500"/>
                </a:lnTo>
                <a:lnTo>
                  <a:pt x="33" y="2500"/>
                </a:lnTo>
                <a:lnTo>
                  <a:pt x="33" y="2117"/>
                </a:lnTo>
                <a:close/>
              </a:path>
            </a:pathLst>
          </a:custGeom>
          <a:solidFill>
            <a:srgbClr val="0065DE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3" name="Google Shape;1413;p47"/>
          <p:cNvSpPr/>
          <p:nvPr/>
        </p:nvSpPr>
        <p:spPr>
          <a:xfrm>
            <a:off x="6134429" y="2362969"/>
            <a:ext cx="9042" cy="443390"/>
          </a:xfrm>
          <a:custGeom>
            <a:avLst/>
            <a:gdLst/>
            <a:ahLst/>
            <a:cxnLst/>
            <a:rect l="l" t="t" r="r" b="b"/>
            <a:pathLst>
              <a:path w="51" h="2501" extrusionOk="0">
                <a:moveTo>
                  <a:pt x="1" y="1"/>
                </a:moveTo>
                <a:lnTo>
                  <a:pt x="1" y="267"/>
                </a:lnTo>
                <a:lnTo>
                  <a:pt x="51" y="267"/>
                </a:lnTo>
                <a:lnTo>
                  <a:pt x="51" y="1"/>
                </a:lnTo>
                <a:close/>
                <a:moveTo>
                  <a:pt x="1" y="650"/>
                </a:moveTo>
                <a:lnTo>
                  <a:pt x="1" y="1017"/>
                </a:lnTo>
                <a:lnTo>
                  <a:pt x="51" y="1017"/>
                </a:lnTo>
                <a:lnTo>
                  <a:pt x="51" y="650"/>
                </a:lnTo>
                <a:close/>
                <a:moveTo>
                  <a:pt x="1" y="1384"/>
                </a:moveTo>
                <a:lnTo>
                  <a:pt x="1" y="1750"/>
                </a:lnTo>
                <a:lnTo>
                  <a:pt x="51" y="1750"/>
                </a:lnTo>
                <a:lnTo>
                  <a:pt x="51" y="1384"/>
                </a:lnTo>
                <a:close/>
                <a:moveTo>
                  <a:pt x="1" y="2117"/>
                </a:moveTo>
                <a:lnTo>
                  <a:pt x="1" y="2500"/>
                </a:lnTo>
                <a:lnTo>
                  <a:pt x="51" y="2500"/>
                </a:lnTo>
                <a:lnTo>
                  <a:pt x="51" y="2117"/>
                </a:lnTo>
                <a:close/>
              </a:path>
            </a:pathLst>
          </a:custGeom>
          <a:solidFill>
            <a:srgbClr val="0065DE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4" name="Google Shape;1414;p47"/>
          <p:cNvSpPr/>
          <p:nvPr/>
        </p:nvSpPr>
        <p:spPr>
          <a:xfrm>
            <a:off x="4571974" y="2150226"/>
            <a:ext cx="6028" cy="195191"/>
          </a:xfrm>
          <a:custGeom>
            <a:avLst/>
            <a:gdLst/>
            <a:ahLst/>
            <a:cxnLst/>
            <a:rect l="l" t="t" r="r" b="b"/>
            <a:pathLst>
              <a:path w="34" h="1101" extrusionOk="0">
                <a:moveTo>
                  <a:pt x="0" y="1"/>
                </a:moveTo>
                <a:lnTo>
                  <a:pt x="0" y="367"/>
                </a:lnTo>
                <a:lnTo>
                  <a:pt x="33" y="367"/>
                </a:lnTo>
                <a:lnTo>
                  <a:pt x="33" y="1"/>
                </a:lnTo>
                <a:close/>
                <a:moveTo>
                  <a:pt x="0" y="734"/>
                </a:moveTo>
                <a:lnTo>
                  <a:pt x="0" y="1101"/>
                </a:lnTo>
                <a:lnTo>
                  <a:pt x="33" y="1101"/>
                </a:lnTo>
                <a:lnTo>
                  <a:pt x="33" y="734"/>
                </a:lnTo>
                <a:close/>
              </a:path>
            </a:pathLst>
          </a:custGeom>
          <a:solidFill>
            <a:srgbClr val="0065DE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5" name="Google Shape;1415;p47"/>
          <p:cNvSpPr/>
          <p:nvPr/>
        </p:nvSpPr>
        <p:spPr>
          <a:xfrm>
            <a:off x="3516546" y="1629022"/>
            <a:ext cx="2073961" cy="506679"/>
          </a:xfrm>
          <a:custGeom>
            <a:avLst/>
            <a:gdLst/>
            <a:ahLst/>
            <a:cxnLst/>
            <a:rect l="l" t="t" r="r" b="b"/>
            <a:pathLst>
              <a:path w="7999" h="2083" extrusionOk="0">
                <a:moveTo>
                  <a:pt x="1" y="0"/>
                </a:moveTo>
                <a:lnTo>
                  <a:pt x="1" y="2083"/>
                </a:lnTo>
                <a:lnTo>
                  <a:pt x="7999" y="2083"/>
                </a:lnTo>
                <a:lnTo>
                  <a:pt x="799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6" name="Google Shape;1416;p47"/>
          <p:cNvSpPr/>
          <p:nvPr/>
        </p:nvSpPr>
        <p:spPr>
          <a:xfrm>
            <a:off x="3510064" y="1616612"/>
            <a:ext cx="2086925" cy="519085"/>
          </a:xfrm>
          <a:custGeom>
            <a:avLst/>
            <a:gdLst/>
            <a:ahLst/>
            <a:cxnLst/>
            <a:rect l="l" t="t" r="r" b="b"/>
            <a:pathLst>
              <a:path w="8049" h="2134" extrusionOk="0">
                <a:moveTo>
                  <a:pt x="284" y="0"/>
                </a:moveTo>
                <a:lnTo>
                  <a:pt x="284" y="34"/>
                </a:lnTo>
                <a:lnTo>
                  <a:pt x="650" y="34"/>
                </a:lnTo>
                <a:lnTo>
                  <a:pt x="650" y="0"/>
                </a:lnTo>
                <a:close/>
                <a:moveTo>
                  <a:pt x="1034" y="0"/>
                </a:moveTo>
                <a:lnTo>
                  <a:pt x="1034" y="34"/>
                </a:lnTo>
                <a:lnTo>
                  <a:pt x="1400" y="34"/>
                </a:lnTo>
                <a:lnTo>
                  <a:pt x="1400" y="0"/>
                </a:lnTo>
                <a:close/>
                <a:moveTo>
                  <a:pt x="1767" y="0"/>
                </a:moveTo>
                <a:lnTo>
                  <a:pt x="1767" y="34"/>
                </a:lnTo>
                <a:lnTo>
                  <a:pt x="2133" y="34"/>
                </a:lnTo>
                <a:lnTo>
                  <a:pt x="2133" y="0"/>
                </a:lnTo>
                <a:close/>
                <a:moveTo>
                  <a:pt x="2500" y="0"/>
                </a:moveTo>
                <a:lnTo>
                  <a:pt x="2500" y="34"/>
                </a:lnTo>
                <a:lnTo>
                  <a:pt x="2883" y="34"/>
                </a:lnTo>
                <a:lnTo>
                  <a:pt x="2883" y="0"/>
                </a:lnTo>
                <a:close/>
                <a:moveTo>
                  <a:pt x="3266" y="0"/>
                </a:moveTo>
                <a:lnTo>
                  <a:pt x="3266" y="34"/>
                </a:lnTo>
                <a:lnTo>
                  <a:pt x="3616" y="34"/>
                </a:lnTo>
                <a:lnTo>
                  <a:pt x="3633" y="0"/>
                </a:lnTo>
                <a:close/>
                <a:moveTo>
                  <a:pt x="3983" y="0"/>
                </a:moveTo>
                <a:lnTo>
                  <a:pt x="3983" y="34"/>
                </a:lnTo>
                <a:lnTo>
                  <a:pt x="4349" y="34"/>
                </a:lnTo>
                <a:lnTo>
                  <a:pt x="4349" y="0"/>
                </a:lnTo>
                <a:close/>
                <a:moveTo>
                  <a:pt x="4733" y="0"/>
                </a:moveTo>
                <a:lnTo>
                  <a:pt x="4733" y="34"/>
                </a:lnTo>
                <a:lnTo>
                  <a:pt x="5099" y="34"/>
                </a:lnTo>
                <a:lnTo>
                  <a:pt x="5099" y="0"/>
                </a:lnTo>
                <a:close/>
                <a:moveTo>
                  <a:pt x="5466" y="0"/>
                </a:moveTo>
                <a:lnTo>
                  <a:pt x="5466" y="34"/>
                </a:lnTo>
                <a:lnTo>
                  <a:pt x="5832" y="34"/>
                </a:lnTo>
                <a:lnTo>
                  <a:pt x="5832" y="0"/>
                </a:lnTo>
                <a:close/>
                <a:moveTo>
                  <a:pt x="6199" y="0"/>
                </a:moveTo>
                <a:lnTo>
                  <a:pt x="6199" y="34"/>
                </a:lnTo>
                <a:lnTo>
                  <a:pt x="6566" y="34"/>
                </a:lnTo>
                <a:lnTo>
                  <a:pt x="6566" y="0"/>
                </a:lnTo>
                <a:close/>
                <a:moveTo>
                  <a:pt x="6949" y="0"/>
                </a:moveTo>
                <a:lnTo>
                  <a:pt x="6949" y="34"/>
                </a:lnTo>
                <a:lnTo>
                  <a:pt x="7315" y="34"/>
                </a:lnTo>
                <a:lnTo>
                  <a:pt x="7315" y="0"/>
                </a:lnTo>
                <a:close/>
                <a:moveTo>
                  <a:pt x="7682" y="0"/>
                </a:moveTo>
                <a:lnTo>
                  <a:pt x="7682" y="34"/>
                </a:lnTo>
                <a:lnTo>
                  <a:pt x="8049" y="34"/>
                </a:lnTo>
                <a:lnTo>
                  <a:pt x="8049" y="0"/>
                </a:lnTo>
                <a:close/>
                <a:moveTo>
                  <a:pt x="0" y="117"/>
                </a:moveTo>
                <a:lnTo>
                  <a:pt x="0" y="484"/>
                </a:lnTo>
                <a:lnTo>
                  <a:pt x="50" y="484"/>
                </a:lnTo>
                <a:lnTo>
                  <a:pt x="50" y="117"/>
                </a:lnTo>
                <a:close/>
                <a:moveTo>
                  <a:pt x="7999" y="417"/>
                </a:moveTo>
                <a:lnTo>
                  <a:pt x="7999" y="784"/>
                </a:lnTo>
                <a:lnTo>
                  <a:pt x="8049" y="784"/>
                </a:lnTo>
                <a:lnTo>
                  <a:pt x="8049" y="417"/>
                </a:lnTo>
                <a:close/>
                <a:moveTo>
                  <a:pt x="0" y="867"/>
                </a:moveTo>
                <a:lnTo>
                  <a:pt x="0" y="1233"/>
                </a:lnTo>
                <a:lnTo>
                  <a:pt x="50" y="1233"/>
                </a:lnTo>
                <a:lnTo>
                  <a:pt x="50" y="867"/>
                </a:lnTo>
                <a:close/>
                <a:moveTo>
                  <a:pt x="7999" y="1150"/>
                </a:moveTo>
                <a:lnTo>
                  <a:pt x="7999" y="1517"/>
                </a:lnTo>
                <a:lnTo>
                  <a:pt x="8049" y="1517"/>
                </a:lnTo>
                <a:lnTo>
                  <a:pt x="8049" y="1150"/>
                </a:lnTo>
                <a:close/>
                <a:moveTo>
                  <a:pt x="0" y="1600"/>
                </a:moveTo>
                <a:lnTo>
                  <a:pt x="0" y="1967"/>
                </a:lnTo>
                <a:lnTo>
                  <a:pt x="50" y="1967"/>
                </a:lnTo>
                <a:lnTo>
                  <a:pt x="50" y="1600"/>
                </a:lnTo>
                <a:close/>
                <a:moveTo>
                  <a:pt x="250" y="2083"/>
                </a:moveTo>
                <a:lnTo>
                  <a:pt x="250" y="2133"/>
                </a:lnTo>
                <a:lnTo>
                  <a:pt x="634" y="2133"/>
                </a:lnTo>
                <a:lnTo>
                  <a:pt x="634" y="2083"/>
                </a:lnTo>
                <a:close/>
                <a:moveTo>
                  <a:pt x="1000" y="2083"/>
                </a:moveTo>
                <a:lnTo>
                  <a:pt x="1000" y="2133"/>
                </a:lnTo>
                <a:lnTo>
                  <a:pt x="1367" y="2133"/>
                </a:lnTo>
                <a:lnTo>
                  <a:pt x="1384" y="2083"/>
                </a:lnTo>
                <a:close/>
                <a:moveTo>
                  <a:pt x="1733" y="2083"/>
                </a:moveTo>
                <a:lnTo>
                  <a:pt x="1733" y="2133"/>
                </a:lnTo>
                <a:lnTo>
                  <a:pt x="2100" y="2133"/>
                </a:lnTo>
                <a:lnTo>
                  <a:pt x="2100" y="2083"/>
                </a:lnTo>
                <a:close/>
                <a:moveTo>
                  <a:pt x="2483" y="2083"/>
                </a:moveTo>
                <a:lnTo>
                  <a:pt x="2483" y="2133"/>
                </a:lnTo>
                <a:lnTo>
                  <a:pt x="2850" y="2133"/>
                </a:lnTo>
                <a:lnTo>
                  <a:pt x="2850" y="2083"/>
                </a:lnTo>
                <a:close/>
                <a:moveTo>
                  <a:pt x="3216" y="2083"/>
                </a:moveTo>
                <a:lnTo>
                  <a:pt x="3216" y="2133"/>
                </a:lnTo>
                <a:lnTo>
                  <a:pt x="3583" y="2133"/>
                </a:lnTo>
                <a:lnTo>
                  <a:pt x="3583" y="2083"/>
                </a:lnTo>
                <a:close/>
                <a:moveTo>
                  <a:pt x="3950" y="2083"/>
                </a:moveTo>
                <a:lnTo>
                  <a:pt x="3950" y="2133"/>
                </a:lnTo>
                <a:lnTo>
                  <a:pt x="4333" y="2133"/>
                </a:lnTo>
                <a:lnTo>
                  <a:pt x="4333" y="2083"/>
                </a:lnTo>
                <a:close/>
                <a:moveTo>
                  <a:pt x="4699" y="2083"/>
                </a:moveTo>
                <a:lnTo>
                  <a:pt x="4699" y="2133"/>
                </a:lnTo>
                <a:lnTo>
                  <a:pt x="5066" y="2133"/>
                </a:lnTo>
                <a:lnTo>
                  <a:pt x="5066" y="2083"/>
                </a:lnTo>
                <a:close/>
                <a:moveTo>
                  <a:pt x="5433" y="2083"/>
                </a:moveTo>
                <a:lnTo>
                  <a:pt x="5433" y="2133"/>
                </a:lnTo>
                <a:lnTo>
                  <a:pt x="5799" y="2133"/>
                </a:lnTo>
                <a:lnTo>
                  <a:pt x="5799" y="2083"/>
                </a:lnTo>
                <a:close/>
                <a:moveTo>
                  <a:pt x="6182" y="2083"/>
                </a:moveTo>
                <a:lnTo>
                  <a:pt x="6182" y="2133"/>
                </a:lnTo>
                <a:lnTo>
                  <a:pt x="6549" y="2133"/>
                </a:lnTo>
                <a:lnTo>
                  <a:pt x="6549" y="2083"/>
                </a:lnTo>
                <a:close/>
                <a:moveTo>
                  <a:pt x="6916" y="2083"/>
                </a:moveTo>
                <a:lnTo>
                  <a:pt x="6916" y="2133"/>
                </a:lnTo>
                <a:lnTo>
                  <a:pt x="7282" y="2133"/>
                </a:lnTo>
                <a:lnTo>
                  <a:pt x="7282" y="2083"/>
                </a:lnTo>
                <a:close/>
                <a:moveTo>
                  <a:pt x="7999" y="1883"/>
                </a:moveTo>
                <a:lnTo>
                  <a:pt x="7999" y="2083"/>
                </a:lnTo>
                <a:lnTo>
                  <a:pt x="7665" y="2083"/>
                </a:lnTo>
                <a:lnTo>
                  <a:pt x="7665" y="2133"/>
                </a:lnTo>
                <a:lnTo>
                  <a:pt x="8049" y="2133"/>
                </a:lnTo>
                <a:lnTo>
                  <a:pt x="8049" y="1883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7" name="Google Shape;1417;p47"/>
          <p:cNvSpPr txBox="1"/>
          <p:nvPr/>
        </p:nvSpPr>
        <p:spPr>
          <a:xfrm flipH="1">
            <a:off x="3510126" y="1629025"/>
            <a:ext cx="2086800" cy="5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Fira Sans ExtraBold"/>
                <a:ea typeface="Fira Sans ExtraBold"/>
                <a:cs typeface="Fira Sans ExtraBold"/>
                <a:sym typeface="Fira Sans ExtraBold"/>
              </a:rPr>
              <a:t>VENUS</a:t>
            </a:r>
            <a:endParaRPr sz="2000">
              <a:solidFill>
                <a:schemeClr val="lt2"/>
              </a:solidFill>
              <a:latin typeface="Fira Sans ExtraBold"/>
              <a:ea typeface="Fira Sans ExtraBold"/>
              <a:cs typeface="Fira Sans ExtraBold"/>
              <a:sym typeface="Fira Sans ExtraBold"/>
            </a:endParaRPr>
          </a:p>
        </p:txBody>
      </p:sp>
      <p:grpSp>
        <p:nvGrpSpPr>
          <p:cNvPr id="1418" name="Google Shape;1418;p47"/>
          <p:cNvGrpSpPr/>
          <p:nvPr/>
        </p:nvGrpSpPr>
        <p:grpSpPr>
          <a:xfrm>
            <a:off x="645875" y="2790988"/>
            <a:ext cx="1471507" cy="1421918"/>
            <a:chOff x="631568" y="2790988"/>
            <a:chExt cx="1471507" cy="1421918"/>
          </a:xfrm>
        </p:grpSpPr>
        <p:grpSp>
          <p:nvGrpSpPr>
            <p:cNvPr id="1419" name="Google Shape;1419;p47"/>
            <p:cNvGrpSpPr/>
            <p:nvPr/>
          </p:nvGrpSpPr>
          <p:grpSpPr>
            <a:xfrm>
              <a:off x="658250" y="3390006"/>
              <a:ext cx="1418143" cy="822900"/>
              <a:chOff x="663631" y="3390839"/>
              <a:chExt cx="1418143" cy="822900"/>
            </a:xfrm>
          </p:grpSpPr>
          <p:sp>
            <p:nvSpPr>
              <p:cNvPr id="1420" name="Google Shape;1420;p47"/>
              <p:cNvSpPr/>
              <p:nvPr/>
            </p:nvSpPr>
            <p:spPr>
              <a:xfrm>
                <a:off x="663631" y="3390839"/>
                <a:ext cx="1418143" cy="822900"/>
              </a:xfrm>
              <a:custGeom>
                <a:avLst/>
                <a:gdLst/>
                <a:ahLst/>
                <a:cxnLst/>
                <a:rect l="l" t="t" r="r" b="b"/>
                <a:pathLst>
                  <a:path w="7999" h="2083" extrusionOk="0">
                    <a:moveTo>
                      <a:pt x="1" y="0"/>
                    </a:moveTo>
                    <a:lnTo>
                      <a:pt x="1" y="2083"/>
                    </a:lnTo>
                    <a:lnTo>
                      <a:pt x="7999" y="2083"/>
                    </a:lnTo>
                    <a:lnTo>
                      <a:pt x="799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47"/>
              <p:cNvSpPr/>
              <p:nvPr/>
            </p:nvSpPr>
            <p:spPr>
              <a:xfrm>
                <a:off x="663631" y="3390839"/>
                <a:ext cx="1418143" cy="822900"/>
              </a:xfrm>
              <a:custGeom>
                <a:avLst/>
                <a:gdLst/>
                <a:ahLst/>
                <a:cxnLst/>
                <a:rect l="l" t="t" r="r" b="b"/>
                <a:pathLst>
                  <a:path w="7999" h="2083" extrusionOk="0">
                    <a:moveTo>
                      <a:pt x="1" y="0"/>
                    </a:moveTo>
                    <a:lnTo>
                      <a:pt x="1" y="2083"/>
                    </a:lnTo>
                    <a:lnTo>
                      <a:pt x="7999" y="2083"/>
                    </a:lnTo>
                    <a:lnTo>
                      <a:pt x="7999" y="0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lt2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2" name="Google Shape;1422;p47"/>
            <p:cNvGrpSpPr/>
            <p:nvPr/>
          </p:nvGrpSpPr>
          <p:grpSpPr>
            <a:xfrm>
              <a:off x="631568" y="3427330"/>
              <a:ext cx="1471507" cy="748253"/>
              <a:chOff x="631565" y="3370378"/>
              <a:chExt cx="1471507" cy="748253"/>
            </a:xfrm>
          </p:grpSpPr>
          <p:sp>
            <p:nvSpPr>
              <p:cNvPr id="1423" name="Google Shape;1423;p47"/>
              <p:cNvSpPr txBox="1"/>
              <p:nvPr/>
            </p:nvSpPr>
            <p:spPr>
              <a:xfrm flipH="1">
                <a:off x="631572" y="3611931"/>
                <a:ext cx="1471500" cy="506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Despite being red, is a cold place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424" name="Google Shape;1424;p47"/>
              <p:cNvSpPr txBox="1"/>
              <p:nvPr/>
            </p:nvSpPr>
            <p:spPr>
              <a:xfrm flipH="1">
                <a:off x="631565" y="3370378"/>
                <a:ext cx="1471500" cy="33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 b="1">
                    <a:solidFill>
                      <a:schemeClr val="lt2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MARS</a:t>
                </a:r>
                <a:endParaRPr sz="1300" b="1">
                  <a:solidFill>
                    <a:schemeClr val="lt2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sp>
          <p:nvSpPr>
            <p:cNvPr id="1425" name="Google Shape;1425;p47"/>
            <p:cNvSpPr/>
            <p:nvPr/>
          </p:nvSpPr>
          <p:spPr>
            <a:xfrm>
              <a:off x="658260" y="2809622"/>
              <a:ext cx="1418123" cy="369285"/>
            </a:xfrm>
            <a:custGeom>
              <a:avLst/>
              <a:gdLst/>
              <a:ahLst/>
              <a:cxnLst/>
              <a:rect l="l" t="t" r="r" b="b"/>
              <a:pathLst>
                <a:path w="7999" h="2083" extrusionOk="0">
                  <a:moveTo>
                    <a:pt x="1" y="0"/>
                  </a:moveTo>
                  <a:lnTo>
                    <a:pt x="1" y="2083"/>
                  </a:lnTo>
                  <a:lnTo>
                    <a:pt x="7999" y="2083"/>
                  </a:lnTo>
                  <a:lnTo>
                    <a:pt x="7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7"/>
            <p:cNvSpPr/>
            <p:nvPr/>
          </p:nvSpPr>
          <p:spPr>
            <a:xfrm>
              <a:off x="653828" y="2803169"/>
              <a:ext cx="1426987" cy="378326"/>
            </a:xfrm>
            <a:custGeom>
              <a:avLst/>
              <a:gdLst/>
              <a:ahLst/>
              <a:cxnLst/>
              <a:rect l="l" t="t" r="r" b="b"/>
              <a:pathLst>
                <a:path w="8049" h="2134" extrusionOk="0">
                  <a:moveTo>
                    <a:pt x="284" y="0"/>
                  </a:moveTo>
                  <a:lnTo>
                    <a:pt x="284" y="34"/>
                  </a:lnTo>
                  <a:lnTo>
                    <a:pt x="650" y="34"/>
                  </a:lnTo>
                  <a:lnTo>
                    <a:pt x="650" y="0"/>
                  </a:lnTo>
                  <a:close/>
                  <a:moveTo>
                    <a:pt x="1034" y="0"/>
                  </a:moveTo>
                  <a:lnTo>
                    <a:pt x="1034" y="34"/>
                  </a:lnTo>
                  <a:lnTo>
                    <a:pt x="1400" y="34"/>
                  </a:lnTo>
                  <a:lnTo>
                    <a:pt x="1400" y="0"/>
                  </a:lnTo>
                  <a:close/>
                  <a:moveTo>
                    <a:pt x="1767" y="0"/>
                  </a:moveTo>
                  <a:lnTo>
                    <a:pt x="1767" y="34"/>
                  </a:lnTo>
                  <a:lnTo>
                    <a:pt x="2133" y="34"/>
                  </a:lnTo>
                  <a:lnTo>
                    <a:pt x="2133" y="0"/>
                  </a:lnTo>
                  <a:close/>
                  <a:moveTo>
                    <a:pt x="2500" y="0"/>
                  </a:moveTo>
                  <a:lnTo>
                    <a:pt x="2500" y="34"/>
                  </a:lnTo>
                  <a:lnTo>
                    <a:pt x="2883" y="34"/>
                  </a:lnTo>
                  <a:lnTo>
                    <a:pt x="2883" y="0"/>
                  </a:lnTo>
                  <a:close/>
                  <a:moveTo>
                    <a:pt x="3266" y="0"/>
                  </a:moveTo>
                  <a:lnTo>
                    <a:pt x="3266" y="34"/>
                  </a:lnTo>
                  <a:lnTo>
                    <a:pt x="3616" y="34"/>
                  </a:lnTo>
                  <a:lnTo>
                    <a:pt x="3633" y="0"/>
                  </a:lnTo>
                  <a:close/>
                  <a:moveTo>
                    <a:pt x="3983" y="0"/>
                  </a:moveTo>
                  <a:lnTo>
                    <a:pt x="3983" y="34"/>
                  </a:lnTo>
                  <a:lnTo>
                    <a:pt x="4349" y="34"/>
                  </a:lnTo>
                  <a:lnTo>
                    <a:pt x="4349" y="0"/>
                  </a:lnTo>
                  <a:close/>
                  <a:moveTo>
                    <a:pt x="4733" y="0"/>
                  </a:moveTo>
                  <a:lnTo>
                    <a:pt x="4733" y="34"/>
                  </a:lnTo>
                  <a:lnTo>
                    <a:pt x="5099" y="34"/>
                  </a:lnTo>
                  <a:lnTo>
                    <a:pt x="5099" y="0"/>
                  </a:lnTo>
                  <a:close/>
                  <a:moveTo>
                    <a:pt x="5466" y="0"/>
                  </a:moveTo>
                  <a:lnTo>
                    <a:pt x="5466" y="34"/>
                  </a:lnTo>
                  <a:lnTo>
                    <a:pt x="5832" y="34"/>
                  </a:lnTo>
                  <a:lnTo>
                    <a:pt x="5832" y="0"/>
                  </a:lnTo>
                  <a:close/>
                  <a:moveTo>
                    <a:pt x="6199" y="0"/>
                  </a:moveTo>
                  <a:lnTo>
                    <a:pt x="6199" y="34"/>
                  </a:lnTo>
                  <a:lnTo>
                    <a:pt x="6566" y="34"/>
                  </a:lnTo>
                  <a:lnTo>
                    <a:pt x="6566" y="0"/>
                  </a:lnTo>
                  <a:close/>
                  <a:moveTo>
                    <a:pt x="6949" y="0"/>
                  </a:moveTo>
                  <a:lnTo>
                    <a:pt x="6949" y="34"/>
                  </a:lnTo>
                  <a:lnTo>
                    <a:pt x="7315" y="34"/>
                  </a:lnTo>
                  <a:lnTo>
                    <a:pt x="7315" y="0"/>
                  </a:lnTo>
                  <a:close/>
                  <a:moveTo>
                    <a:pt x="7682" y="0"/>
                  </a:moveTo>
                  <a:lnTo>
                    <a:pt x="7682" y="34"/>
                  </a:lnTo>
                  <a:lnTo>
                    <a:pt x="8049" y="34"/>
                  </a:lnTo>
                  <a:lnTo>
                    <a:pt x="8049" y="0"/>
                  </a:lnTo>
                  <a:close/>
                  <a:moveTo>
                    <a:pt x="0" y="117"/>
                  </a:moveTo>
                  <a:lnTo>
                    <a:pt x="0" y="484"/>
                  </a:lnTo>
                  <a:lnTo>
                    <a:pt x="50" y="484"/>
                  </a:lnTo>
                  <a:lnTo>
                    <a:pt x="50" y="117"/>
                  </a:lnTo>
                  <a:close/>
                  <a:moveTo>
                    <a:pt x="7999" y="417"/>
                  </a:moveTo>
                  <a:lnTo>
                    <a:pt x="7999" y="784"/>
                  </a:lnTo>
                  <a:lnTo>
                    <a:pt x="8049" y="784"/>
                  </a:lnTo>
                  <a:lnTo>
                    <a:pt x="8049" y="417"/>
                  </a:lnTo>
                  <a:close/>
                  <a:moveTo>
                    <a:pt x="0" y="867"/>
                  </a:moveTo>
                  <a:lnTo>
                    <a:pt x="0" y="1233"/>
                  </a:lnTo>
                  <a:lnTo>
                    <a:pt x="50" y="1233"/>
                  </a:lnTo>
                  <a:lnTo>
                    <a:pt x="50" y="867"/>
                  </a:lnTo>
                  <a:close/>
                  <a:moveTo>
                    <a:pt x="7999" y="1150"/>
                  </a:moveTo>
                  <a:lnTo>
                    <a:pt x="7999" y="1517"/>
                  </a:lnTo>
                  <a:lnTo>
                    <a:pt x="8049" y="1517"/>
                  </a:lnTo>
                  <a:lnTo>
                    <a:pt x="8049" y="1150"/>
                  </a:lnTo>
                  <a:close/>
                  <a:moveTo>
                    <a:pt x="0" y="1600"/>
                  </a:moveTo>
                  <a:lnTo>
                    <a:pt x="0" y="1967"/>
                  </a:lnTo>
                  <a:lnTo>
                    <a:pt x="50" y="1967"/>
                  </a:lnTo>
                  <a:lnTo>
                    <a:pt x="50" y="1600"/>
                  </a:lnTo>
                  <a:close/>
                  <a:moveTo>
                    <a:pt x="250" y="2083"/>
                  </a:moveTo>
                  <a:lnTo>
                    <a:pt x="250" y="2133"/>
                  </a:lnTo>
                  <a:lnTo>
                    <a:pt x="634" y="2133"/>
                  </a:lnTo>
                  <a:lnTo>
                    <a:pt x="634" y="2083"/>
                  </a:lnTo>
                  <a:close/>
                  <a:moveTo>
                    <a:pt x="1000" y="2083"/>
                  </a:moveTo>
                  <a:lnTo>
                    <a:pt x="1000" y="2133"/>
                  </a:lnTo>
                  <a:lnTo>
                    <a:pt x="1367" y="2133"/>
                  </a:lnTo>
                  <a:lnTo>
                    <a:pt x="1384" y="2083"/>
                  </a:lnTo>
                  <a:close/>
                  <a:moveTo>
                    <a:pt x="1733" y="2083"/>
                  </a:moveTo>
                  <a:lnTo>
                    <a:pt x="1733" y="2133"/>
                  </a:lnTo>
                  <a:lnTo>
                    <a:pt x="2100" y="2133"/>
                  </a:lnTo>
                  <a:lnTo>
                    <a:pt x="2100" y="2083"/>
                  </a:lnTo>
                  <a:close/>
                  <a:moveTo>
                    <a:pt x="2483" y="2083"/>
                  </a:moveTo>
                  <a:lnTo>
                    <a:pt x="2483" y="2133"/>
                  </a:lnTo>
                  <a:lnTo>
                    <a:pt x="2850" y="2133"/>
                  </a:lnTo>
                  <a:lnTo>
                    <a:pt x="2850" y="2083"/>
                  </a:lnTo>
                  <a:close/>
                  <a:moveTo>
                    <a:pt x="3216" y="2083"/>
                  </a:moveTo>
                  <a:lnTo>
                    <a:pt x="3216" y="2133"/>
                  </a:lnTo>
                  <a:lnTo>
                    <a:pt x="3583" y="2133"/>
                  </a:lnTo>
                  <a:lnTo>
                    <a:pt x="3583" y="2083"/>
                  </a:lnTo>
                  <a:close/>
                  <a:moveTo>
                    <a:pt x="3950" y="2083"/>
                  </a:moveTo>
                  <a:lnTo>
                    <a:pt x="3950" y="2133"/>
                  </a:lnTo>
                  <a:lnTo>
                    <a:pt x="4333" y="2133"/>
                  </a:lnTo>
                  <a:lnTo>
                    <a:pt x="4333" y="2083"/>
                  </a:lnTo>
                  <a:close/>
                  <a:moveTo>
                    <a:pt x="4699" y="2083"/>
                  </a:moveTo>
                  <a:lnTo>
                    <a:pt x="4699" y="2133"/>
                  </a:lnTo>
                  <a:lnTo>
                    <a:pt x="5066" y="2133"/>
                  </a:lnTo>
                  <a:lnTo>
                    <a:pt x="5066" y="2083"/>
                  </a:lnTo>
                  <a:close/>
                  <a:moveTo>
                    <a:pt x="5433" y="2083"/>
                  </a:moveTo>
                  <a:lnTo>
                    <a:pt x="5433" y="2133"/>
                  </a:lnTo>
                  <a:lnTo>
                    <a:pt x="5799" y="2133"/>
                  </a:lnTo>
                  <a:lnTo>
                    <a:pt x="5799" y="2083"/>
                  </a:lnTo>
                  <a:close/>
                  <a:moveTo>
                    <a:pt x="6182" y="2083"/>
                  </a:moveTo>
                  <a:lnTo>
                    <a:pt x="6182" y="2133"/>
                  </a:lnTo>
                  <a:lnTo>
                    <a:pt x="6549" y="2133"/>
                  </a:lnTo>
                  <a:lnTo>
                    <a:pt x="6549" y="2083"/>
                  </a:lnTo>
                  <a:close/>
                  <a:moveTo>
                    <a:pt x="6916" y="2083"/>
                  </a:moveTo>
                  <a:lnTo>
                    <a:pt x="6916" y="2133"/>
                  </a:lnTo>
                  <a:lnTo>
                    <a:pt x="7282" y="2133"/>
                  </a:lnTo>
                  <a:lnTo>
                    <a:pt x="7282" y="2083"/>
                  </a:lnTo>
                  <a:close/>
                  <a:moveTo>
                    <a:pt x="7999" y="1883"/>
                  </a:moveTo>
                  <a:lnTo>
                    <a:pt x="7999" y="2083"/>
                  </a:lnTo>
                  <a:lnTo>
                    <a:pt x="7665" y="2083"/>
                  </a:lnTo>
                  <a:lnTo>
                    <a:pt x="7665" y="2133"/>
                  </a:lnTo>
                  <a:lnTo>
                    <a:pt x="8049" y="2133"/>
                  </a:lnTo>
                  <a:lnTo>
                    <a:pt x="8049" y="1883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7"/>
            <p:cNvSpPr txBox="1"/>
            <p:nvPr/>
          </p:nvSpPr>
          <p:spPr>
            <a:xfrm flipH="1">
              <a:off x="938321" y="2790988"/>
              <a:ext cx="858000" cy="38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2"/>
                  </a:solidFill>
                  <a:latin typeface="Fira Sans"/>
                  <a:ea typeface="Fira Sans"/>
                  <a:cs typeface="Fira Sans"/>
                  <a:sym typeface="Fira Sans"/>
                </a:rPr>
                <a:t>01</a:t>
              </a:r>
              <a:endParaRPr sz="1800" b="1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428" name="Google Shape;1428;p47"/>
          <p:cNvGrpSpPr/>
          <p:nvPr/>
        </p:nvGrpSpPr>
        <p:grpSpPr>
          <a:xfrm>
            <a:off x="3835893" y="2797163"/>
            <a:ext cx="1471500" cy="1415743"/>
            <a:chOff x="3837775" y="2797163"/>
            <a:chExt cx="1471500" cy="1415743"/>
          </a:xfrm>
        </p:grpSpPr>
        <p:grpSp>
          <p:nvGrpSpPr>
            <p:cNvPr id="1429" name="Google Shape;1429;p47"/>
            <p:cNvGrpSpPr/>
            <p:nvPr/>
          </p:nvGrpSpPr>
          <p:grpSpPr>
            <a:xfrm>
              <a:off x="3864453" y="3390006"/>
              <a:ext cx="1418143" cy="822900"/>
              <a:chOff x="663631" y="3390839"/>
              <a:chExt cx="1418143" cy="822900"/>
            </a:xfrm>
          </p:grpSpPr>
          <p:sp>
            <p:nvSpPr>
              <p:cNvPr id="1430" name="Google Shape;1430;p47"/>
              <p:cNvSpPr/>
              <p:nvPr/>
            </p:nvSpPr>
            <p:spPr>
              <a:xfrm>
                <a:off x="663631" y="3390839"/>
                <a:ext cx="1418143" cy="822900"/>
              </a:xfrm>
              <a:custGeom>
                <a:avLst/>
                <a:gdLst/>
                <a:ahLst/>
                <a:cxnLst/>
                <a:rect l="l" t="t" r="r" b="b"/>
                <a:pathLst>
                  <a:path w="7999" h="2083" extrusionOk="0">
                    <a:moveTo>
                      <a:pt x="1" y="0"/>
                    </a:moveTo>
                    <a:lnTo>
                      <a:pt x="1" y="2083"/>
                    </a:lnTo>
                    <a:lnTo>
                      <a:pt x="7999" y="2083"/>
                    </a:lnTo>
                    <a:lnTo>
                      <a:pt x="799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47"/>
              <p:cNvSpPr/>
              <p:nvPr/>
            </p:nvSpPr>
            <p:spPr>
              <a:xfrm>
                <a:off x="663631" y="3390839"/>
                <a:ext cx="1418143" cy="822900"/>
              </a:xfrm>
              <a:custGeom>
                <a:avLst/>
                <a:gdLst/>
                <a:ahLst/>
                <a:cxnLst/>
                <a:rect l="l" t="t" r="r" b="b"/>
                <a:pathLst>
                  <a:path w="7999" h="2083" extrusionOk="0">
                    <a:moveTo>
                      <a:pt x="1" y="0"/>
                    </a:moveTo>
                    <a:lnTo>
                      <a:pt x="1" y="2083"/>
                    </a:lnTo>
                    <a:lnTo>
                      <a:pt x="7999" y="2083"/>
                    </a:lnTo>
                    <a:lnTo>
                      <a:pt x="7999" y="0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lt2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32" name="Google Shape;1432;p47"/>
            <p:cNvSpPr/>
            <p:nvPr/>
          </p:nvSpPr>
          <p:spPr>
            <a:xfrm>
              <a:off x="3864463" y="2809622"/>
              <a:ext cx="1418123" cy="369285"/>
            </a:xfrm>
            <a:custGeom>
              <a:avLst/>
              <a:gdLst/>
              <a:ahLst/>
              <a:cxnLst/>
              <a:rect l="l" t="t" r="r" b="b"/>
              <a:pathLst>
                <a:path w="7999" h="2083" extrusionOk="0">
                  <a:moveTo>
                    <a:pt x="1" y="0"/>
                  </a:moveTo>
                  <a:lnTo>
                    <a:pt x="1" y="2083"/>
                  </a:lnTo>
                  <a:lnTo>
                    <a:pt x="7999" y="2083"/>
                  </a:lnTo>
                  <a:lnTo>
                    <a:pt x="7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7"/>
            <p:cNvSpPr/>
            <p:nvPr/>
          </p:nvSpPr>
          <p:spPr>
            <a:xfrm>
              <a:off x="3860031" y="2803169"/>
              <a:ext cx="1426987" cy="378326"/>
            </a:xfrm>
            <a:custGeom>
              <a:avLst/>
              <a:gdLst/>
              <a:ahLst/>
              <a:cxnLst/>
              <a:rect l="l" t="t" r="r" b="b"/>
              <a:pathLst>
                <a:path w="8049" h="2134" extrusionOk="0">
                  <a:moveTo>
                    <a:pt x="283" y="0"/>
                  </a:moveTo>
                  <a:lnTo>
                    <a:pt x="283" y="34"/>
                  </a:lnTo>
                  <a:lnTo>
                    <a:pt x="650" y="34"/>
                  </a:lnTo>
                  <a:lnTo>
                    <a:pt x="650" y="0"/>
                  </a:lnTo>
                  <a:close/>
                  <a:moveTo>
                    <a:pt x="1016" y="0"/>
                  </a:moveTo>
                  <a:lnTo>
                    <a:pt x="1016" y="34"/>
                  </a:lnTo>
                  <a:lnTo>
                    <a:pt x="1383" y="34"/>
                  </a:lnTo>
                  <a:lnTo>
                    <a:pt x="1383" y="0"/>
                  </a:lnTo>
                  <a:close/>
                  <a:moveTo>
                    <a:pt x="1750" y="0"/>
                  </a:moveTo>
                  <a:lnTo>
                    <a:pt x="1750" y="34"/>
                  </a:lnTo>
                  <a:lnTo>
                    <a:pt x="2133" y="34"/>
                  </a:lnTo>
                  <a:lnTo>
                    <a:pt x="2133" y="0"/>
                  </a:lnTo>
                  <a:close/>
                  <a:moveTo>
                    <a:pt x="2499" y="0"/>
                  </a:moveTo>
                  <a:lnTo>
                    <a:pt x="2499" y="34"/>
                  </a:lnTo>
                  <a:lnTo>
                    <a:pt x="2866" y="34"/>
                  </a:lnTo>
                  <a:lnTo>
                    <a:pt x="2866" y="0"/>
                  </a:lnTo>
                  <a:close/>
                  <a:moveTo>
                    <a:pt x="3233" y="0"/>
                  </a:moveTo>
                  <a:lnTo>
                    <a:pt x="3233" y="34"/>
                  </a:lnTo>
                  <a:lnTo>
                    <a:pt x="3599" y="34"/>
                  </a:lnTo>
                  <a:lnTo>
                    <a:pt x="3599" y="0"/>
                  </a:lnTo>
                  <a:close/>
                  <a:moveTo>
                    <a:pt x="3982" y="0"/>
                  </a:moveTo>
                  <a:lnTo>
                    <a:pt x="3982" y="34"/>
                  </a:lnTo>
                  <a:lnTo>
                    <a:pt x="4349" y="34"/>
                  </a:lnTo>
                  <a:lnTo>
                    <a:pt x="4349" y="0"/>
                  </a:lnTo>
                  <a:close/>
                  <a:moveTo>
                    <a:pt x="4716" y="0"/>
                  </a:moveTo>
                  <a:lnTo>
                    <a:pt x="4716" y="34"/>
                  </a:lnTo>
                  <a:lnTo>
                    <a:pt x="5082" y="34"/>
                  </a:lnTo>
                  <a:lnTo>
                    <a:pt x="5082" y="0"/>
                  </a:lnTo>
                  <a:close/>
                  <a:moveTo>
                    <a:pt x="5449" y="0"/>
                  </a:moveTo>
                  <a:lnTo>
                    <a:pt x="5449" y="34"/>
                  </a:lnTo>
                  <a:lnTo>
                    <a:pt x="5832" y="34"/>
                  </a:lnTo>
                  <a:lnTo>
                    <a:pt x="5832" y="0"/>
                  </a:lnTo>
                  <a:close/>
                  <a:moveTo>
                    <a:pt x="6199" y="0"/>
                  </a:moveTo>
                  <a:lnTo>
                    <a:pt x="6199" y="34"/>
                  </a:lnTo>
                  <a:lnTo>
                    <a:pt x="6565" y="34"/>
                  </a:lnTo>
                  <a:lnTo>
                    <a:pt x="6565" y="0"/>
                  </a:lnTo>
                  <a:close/>
                  <a:moveTo>
                    <a:pt x="6932" y="0"/>
                  </a:moveTo>
                  <a:lnTo>
                    <a:pt x="6932" y="34"/>
                  </a:lnTo>
                  <a:lnTo>
                    <a:pt x="7298" y="34"/>
                  </a:lnTo>
                  <a:lnTo>
                    <a:pt x="7315" y="0"/>
                  </a:lnTo>
                  <a:close/>
                  <a:moveTo>
                    <a:pt x="7682" y="0"/>
                  </a:moveTo>
                  <a:lnTo>
                    <a:pt x="7682" y="34"/>
                  </a:lnTo>
                  <a:lnTo>
                    <a:pt x="8048" y="34"/>
                  </a:lnTo>
                  <a:lnTo>
                    <a:pt x="8048" y="0"/>
                  </a:lnTo>
                  <a:close/>
                  <a:moveTo>
                    <a:pt x="0" y="117"/>
                  </a:moveTo>
                  <a:lnTo>
                    <a:pt x="0" y="484"/>
                  </a:lnTo>
                  <a:lnTo>
                    <a:pt x="33" y="484"/>
                  </a:lnTo>
                  <a:lnTo>
                    <a:pt x="33" y="117"/>
                  </a:lnTo>
                  <a:close/>
                  <a:moveTo>
                    <a:pt x="7998" y="417"/>
                  </a:moveTo>
                  <a:lnTo>
                    <a:pt x="7998" y="784"/>
                  </a:lnTo>
                  <a:lnTo>
                    <a:pt x="8048" y="784"/>
                  </a:lnTo>
                  <a:lnTo>
                    <a:pt x="8048" y="417"/>
                  </a:lnTo>
                  <a:close/>
                  <a:moveTo>
                    <a:pt x="0" y="867"/>
                  </a:moveTo>
                  <a:lnTo>
                    <a:pt x="0" y="1233"/>
                  </a:lnTo>
                  <a:lnTo>
                    <a:pt x="33" y="1233"/>
                  </a:lnTo>
                  <a:lnTo>
                    <a:pt x="33" y="867"/>
                  </a:lnTo>
                  <a:close/>
                  <a:moveTo>
                    <a:pt x="7998" y="1150"/>
                  </a:moveTo>
                  <a:lnTo>
                    <a:pt x="7998" y="1517"/>
                  </a:lnTo>
                  <a:lnTo>
                    <a:pt x="8048" y="1517"/>
                  </a:lnTo>
                  <a:lnTo>
                    <a:pt x="8048" y="1150"/>
                  </a:lnTo>
                  <a:close/>
                  <a:moveTo>
                    <a:pt x="0" y="1600"/>
                  </a:moveTo>
                  <a:lnTo>
                    <a:pt x="0" y="1967"/>
                  </a:lnTo>
                  <a:lnTo>
                    <a:pt x="33" y="1967"/>
                  </a:lnTo>
                  <a:lnTo>
                    <a:pt x="33" y="1600"/>
                  </a:lnTo>
                  <a:close/>
                  <a:moveTo>
                    <a:pt x="250" y="2083"/>
                  </a:moveTo>
                  <a:lnTo>
                    <a:pt x="250" y="2133"/>
                  </a:lnTo>
                  <a:lnTo>
                    <a:pt x="617" y="2133"/>
                  </a:lnTo>
                  <a:lnTo>
                    <a:pt x="617" y="2083"/>
                  </a:lnTo>
                  <a:close/>
                  <a:moveTo>
                    <a:pt x="983" y="2083"/>
                  </a:moveTo>
                  <a:lnTo>
                    <a:pt x="983" y="2133"/>
                  </a:lnTo>
                  <a:lnTo>
                    <a:pt x="1366" y="2133"/>
                  </a:lnTo>
                  <a:lnTo>
                    <a:pt x="1366" y="2083"/>
                  </a:lnTo>
                  <a:close/>
                  <a:moveTo>
                    <a:pt x="1733" y="2083"/>
                  </a:moveTo>
                  <a:lnTo>
                    <a:pt x="1733" y="2133"/>
                  </a:lnTo>
                  <a:lnTo>
                    <a:pt x="2100" y="2133"/>
                  </a:lnTo>
                  <a:lnTo>
                    <a:pt x="2116" y="2083"/>
                  </a:lnTo>
                  <a:close/>
                  <a:moveTo>
                    <a:pt x="2466" y="2083"/>
                  </a:moveTo>
                  <a:lnTo>
                    <a:pt x="2466" y="2133"/>
                  </a:lnTo>
                  <a:lnTo>
                    <a:pt x="2833" y="2133"/>
                  </a:lnTo>
                  <a:lnTo>
                    <a:pt x="2833" y="2083"/>
                  </a:lnTo>
                  <a:close/>
                  <a:moveTo>
                    <a:pt x="3216" y="2083"/>
                  </a:moveTo>
                  <a:lnTo>
                    <a:pt x="3216" y="2133"/>
                  </a:lnTo>
                  <a:lnTo>
                    <a:pt x="3583" y="2133"/>
                  </a:lnTo>
                  <a:lnTo>
                    <a:pt x="3583" y="2083"/>
                  </a:lnTo>
                  <a:close/>
                  <a:moveTo>
                    <a:pt x="3949" y="2083"/>
                  </a:moveTo>
                  <a:lnTo>
                    <a:pt x="3949" y="2133"/>
                  </a:lnTo>
                  <a:lnTo>
                    <a:pt x="4316" y="2133"/>
                  </a:lnTo>
                  <a:lnTo>
                    <a:pt x="4316" y="2083"/>
                  </a:lnTo>
                  <a:close/>
                  <a:moveTo>
                    <a:pt x="4682" y="2083"/>
                  </a:moveTo>
                  <a:lnTo>
                    <a:pt x="4682" y="2133"/>
                  </a:lnTo>
                  <a:lnTo>
                    <a:pt x="5065" y="2133"/>
                  </a:lnTo>
                  <a:lnTo>
                    <a:pt x="5065" y="2083"/>
                  </a:lnTo>
                  <a:close/>
                  <a:moveTo>
                    <a:pt x="5432" y="2083"/>
                  </a:moveTo>
                  <a:lnTo>
                    <a:pt x="5432" y="2133"/>
                  </a:lnTo>
                  <a:lnTo>
                    <a:pt x="5799" y="2133"/>
                  </a:lnTo>
                  <a:lnTo>
                    <a:pt x="5799" y="2083"/>
                  </a:lnTo>
                  <a:close/>
                  <a:moveTo>
                    <a:pt x="6165" y="2083"/>
                  </a:moveTo>
                  <a:lnTo>
                    <a:pt x="6165" y="2133"/>
                  </a:lnTo>
                  <a:lnTo>
                    <a:pt x="6532" y="2133"/>
                  </a:lnTo>
                  <a:lnTo>
                    <a:pt x="6532" y="2083"/>
                  </a:lnTo>
                  <a:close/>
                  <a:moveTo>
                    <a:pt x="6915" y="2083"/>
                  </a:moveTo>
                  <a:lnTo>
                    <a:pt x="6915" y="2133"/>
                  </a:lnTo>
                  <a:lnTo>
                    <a:pt x="7282" y="2133"/>
                  </a:lnTo>
                  <a:lnTo>
                    <a:pt x="7282" y="2083"/>
                  </a:lnTo>
                  <a:close/>
                  <a:moveTo>
                    <a:pt x="7998" y="1883"/>
                  </a:moveTo>
                  <a:lnTo>
                    <a:pt x="7998" y="2083"/>
                  </a:lnTo>
                  <a:lnTo>
                    <a:pt x="7648" y="2083"/>
                  </a:lnTo>
                  <a:lnTo>
                    <a:pt x="7648" y="2133"/>
                  </a:lnTo>
                  <a:lnTo>
                    <a:pt x="8048" y="2133"/>
                  </a:lnTo>
                  <a:lnTo>
                    <a:pt x="8048" y="1883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7"/>
            <p:cNvSpPr txBox="1"/>
            <p:nvPr/>
          </p:nvSpPr>
          <p:spPr>
            <a:xfrm flipH="1">
              <a:off x="4144524" y="2797163"/>
              <a:ext cx="858000" cy="38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2"/>
                  </a:solidFill>
                  <a:latin typeface="Fira Sans"/>
                  <a:ea typeface="Fira Sans"/>
                  <a:cs typeface="Fira Sans"/>
                  <a:sym typeface="Fira Sans"/>
                </a:rPr>
                <a:t>03</a:t>
              </a:r>
              <a:endParaRPr sz="1800" b="1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1435" name="Google Shape;1435;p47"/>
            <p:cNvGrpSpPr/>
            <p:nvPr/>
          </p:nvGrpSpPr>
          <p:grpSpPr>
            <a:xfrm>
              <a:off x="3837775" y="3427325"/>
              <a:ext cx="1471500" cy="748252"/>
              <a:chOff x="3841414" y="3355750"/>
              <a:chExt cx="1471500" cy="748252"/>
            </a:xfrm>
          </p:grpSpPr>
          <p:sp>
            <p:nvSpPr>
              <p:cNvPr id="1436" name="Google Shape;1436;p47"/>
              <p:cNvSpPr txBox="1"/>
              <p:nvPr/>
            </p:nvSpPr>
            <p:spPr>
              <a:xfrm flipH="1">
                <a:off x="3841414" y="3597301"/>
                <a:ext cx="1471500" cy="506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Fira Sans"/>
                    <a:ea typeface="Fira Sans"/>
                    <a:cs typeface="Fira Sans"/>
                    <a:sym typeface="Fira Sans"/>
                  </a:rPr>
                  <a:t>It h</a:t>
                </a:r>
                <a:r>
                  <a:rPr lang="en" sz="1200">
                    <a:solidFill>
                      <a:srgbClr val="000000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as a beautiful name and it’s hot </a:t>
                </a:r>
                <a:endParaRPr sz="120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437" name="Google Shape;1437;p47"/>
              <p:cNvSpPr txBox="1"/>
              <p:nvPr/>
            </p:nvSpPr>
            <p:spPr>
              <a:xfrm flipH="1">
                <a:off x="3860764" y="3355750"/>
                <a:ext cx="1418100" cy="33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 b="1">
                    <a:solidFill>
                      <a:schemeClr val="lt2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VENUS</a:t>
                </a:r>
                <a:endParaRPr sz="1300" b="1">
                  <a:solidFill>
                    <a:schemeClr val="lt2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  <p:grpSp>
        <p:nvGrpSpPr>
          <p:cNvPr id="1438" name="Google Shape;1438;p47"/>
          <p:cNvGrpSpPr/>
          <p:nvPr/>
        </p:nvGrpSpPr>
        <p:grpSpPr>
          <a:xfrm>
            <a:off x="5430898" y="2790988"/>
            <a:ext cx="1471500" cy="1421918"/>
            <a:chOff x="5406289" y="2790988"/>
            <a:chExt cx="1471500" cy="1421918"/>
          </a:xfrm>
        </p:grpSpPr>
        <p:grpSp>
          <p:nvGrpSpPr>
            <p:cNvPr id="1439" name="Google Shape;1439;p47"/>
            <p:cNvGrpSpPr/>
            <p:nvPr/>
          </p:nvGrpSpPr>
          <p:grpSpPr>
            <a:xfrm>
              <a:off x="5432970" y="3390006"/>
              <a:ext cx="1418143" cy="822900"/>
              <a:chOff x="663631" y="3390839"/>
              <a:chExt cx="1418143" cy="822900"/>
            </a:xfrm>
          </p:grpSpPr>
          <p:sp>
            <p:nvSpPr>
              <p:cNvPr id="1440" name="Google Shape;1440;p47"/>
              <p:cNvSpPr/>
              <p:nvPr/>
            </p:nvSpPr>
            <p:spPr>
              <a:xfrm>
                <a:off x="663631" y="3390839"/>
                <a:ext cx="1418143" cy="822900"/>
              </a:xfrm>
              <a:custGeom>
                <a:avLst/>
                <a:gdLst/>
                <a:ahLst/>
                <a:cxnLst/>
                <a:rect l="l" t="t" r="r" b="b"/>
                <a:pathLst>
                  <a:path w="7999" h="2083" extrusionOk="0">
                    <a:moveTo>
                      <a:pt x="1" y="0"/>
                    </a:moveTo>
                    <a:lnTo>
                      <a:pt x="1" y="2083"/>
                    </a:lnTo>
                    <a:lnTo>
                      <a:pt x="7999" y="2083"/>
                    </a:lnTo>
                    <a:lnTo>
                      <a:pt x="799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47"/>
              <p:cNvSpPr/>
              <p:nvPr/>
            </p:nvSpPr>
            <p:spPr>
              <a:xfrm>
                <a:off x="663631" y="3390839"/>
                <a:ext cx="1418143" cy="822900"/>
              </a:xfrm>
              <a:custGeom>
                <a:avLst/>
                <a:gdLst/>
                <a:ahLst/>
                <a:cxnLst/>
                <a:rect l="l" t="t" r="r" b="b"/>
                <a:pathLst>
                  <a:path w="7999" h="2083" extrusionOk="0">
                    <a:moveTo>
                      <a:pt x="1" y="0"/>
                    </a:moveTo>
                    <a:lnTo>
                      <a:pt x="1" y="2083"/>
                    </a:lnTo>
                    <a:lnTo>
                      <a:pt x="7999" y="2083"/>
                    </a:lnTo>
                    <a:lnTo>
                      <a:pt x="7999" y="0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lt2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42" name="Google Shape;1442;p47"/>
            <p:cNvSpPr/>
            <p:nvPr/>
          </p:nvSpPr>
          <p:spPr>
            <a:xfrm>
              <a:off x="5432892" y="2809622"/>
              <a:ext cx="1418300" cy="369285"/>
            </a:xfrm>
            <a:custGeom>
              <a:avLst/>
              <a:gdLst/>
              <a:ahLst/>
              <a:cxnLst/>
              <a:rect l="l" t="t" r="r" b="b"/>
              <a:pathLst>
                <a:path w="8000" h="2083" extrusionOk="0">
                  <a:moveTo>
                    <a:pt x="1" y="0"/>
                  </a:moveTo>
                  <a:lnTo>
                    <a:pt x="1" y="2083"/>
                  </a:lnTo>
                  <a:lnTo>
                    <a:pt x="7999" y="2083"/>
                  </a:lnTo>
                  <a:lnTo>
                    <a:pt x="7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7"/>
            <p:cNvSpPr/>
            <p:nvPr/>
          </p:nvSpPr>
          <p:spPr>
            <a:xfrm>
              <a:off x="5428548" y="2803169"/>
              <a:ext cx="1426987" cy="378326"/>
            </a:xfrm>
            <a:custGeom>
              <a:avLst/>
              <a:gdLst/>
              <a:ahLst/>
              <a:cxnLst/>
              <a:rect l="l" t="t" r="r" b="b"/>
              <a:pathLst>
                <a:path w="8049" h="2134" extrusionOk="0">
                  <a:moveTo>
                    <a:pt x="301" y="0"/>
                  </a:moveTo>
                  <a:lnTo>
                    <a:pt x="301" y="34"/>
                  </a:lnTo>
                  <a:lnTo>
                    <a:pt x="667" y="34"/>
                  </a:lnTo>
                  <a:lnTo>
                    <a:pt x="667" y="0"/>
                  </a:lnTo>
                  <a:close/>
                  <a:moveTo>
                    <a:pt x="1034" y="0"/>
                  </a:moveTo>
                  <a:lnTo>
                    <a:pt x="1034" y="34"/>
                  </a:lnTo>
                  <a:lnTo>
                    <a:pt x="1400" y="34"/>
                  </a:lnTo>
                  <a:lnTo>
                    <a:pt x="1400" y="0"/>
                  </a:lnTo>
                  <a:close/>
                  <a:moveTo>
                    <a:pt x="1767" y="0"/>
                  </a:moveTo>
                  <a:lnTo>
                    <a:pt x="1767" y="34"/>
                  </a:lnTo>
                  <a:lnTo>
                    <a:pt x="2150" y="34"/>
                  </a:lnTo>
                  <a:lnTo>
                    <a:pt x="2150" y="0"/>
                  </a:lnTo>
                  <a:close/>
                  <a:moveTo>
                    <a:pt x="2517" y="0"/>
                  </a:moveTo>
                  <a:lnTo>
                    <a:pt x="2517" y="34"/>
                  </a:lnTo>
                  <a:lnTo>
                    <a:pt x="2883" y="34"/>
                  </a:lnTo>
                  <a:lnTo>
                    <a:pt x="2883" y="0"/>
                  </a:lnTo>
                  <a:close/>
                  <a:moveTo>
                    <a:pt x="3250" y="0"/>
                  </a:moveTo>
                  <a:lnTo>
                    <a:pt x="3250" y="34"/>
                  </a:lnTo>
                  <a:lnTo>
                    <a:pt x="3616" y="34"/>
                  </a:lnTo>
                  <a:lnTo>
                    <a:pt x="3616" y="0"/>
                  </a:lnTo>
                  <a:close/>
                  <a:moveTo>
                    <a:pt x="3983" y="0"/>
                  </a:moveTo>
                  <a:lnTo>
                    <a:pt x="3983" y="34"/>
                  </a:lnTo>
                  <a:lnTo>
                    <a:pt x="4366" y="34"/>
                  </a:lnTo>
                  <a:lnTo>
                    <a:pt x="4366" y="0"/>
                  </a:lnTo>
                  <a:close/>
                  <a:moveTo>
                    <a:pt x="4733" y="0"/>
                  </a:moveTo>
                  <a:lnTo>
                    <a:pt x="4733" y="34"/>
                  </a:lnTo>
                  <a:lnTo>
                    <a:pt x="5099" y="34"/>
                  </a:lnTo>
                  <a:lnTo>
                    <a:pt x="5099" y="0"/>
                  </a:lnTo>
                  <a:close/>
                  <a:moveTo>
                    <a:pt x="5466" y="0"/>
                  </a:moveTo>
                  <a:lnTo>
                    <a:pt x="5466" y="34"/>
                  </a:lnTo>
                  <a:lnTo>
                    <a:pt x="5833" y="34"/>
                  </a:lnTo>
                  <a:lnTo>
                    <a:pt x="5833" y="0"/>
                  </a:lnTo>
                  <a:close/>
                  <a:moveTo>
                    <a:pt x="6216" y="0"/>
                  </a:moveTo>
                  <a:lnTo>
                    <a:pt x="6216" y="34"/>
                  </a:lnTo>
                  <a:lnTo>
                    <a:pt x="6582" y="34"/>
                  </a:lnTo>
                  <a:lnTo>
                    <a:pt x="6582" y="0"/>
                  </a:lnTo>
                  <a:close/>
                  <a:moveTo>
                    <a:pt x="6949" y="0"/>
                  </a:moveTo>
                  <a:lnTo>
                    <a:pt x="6949" y="34"/>
                  </a:lnTo>
                  <a:lnTo>
                    <a:pt x="7316" y="34"/>
                  </a:lnTo>
                  <a:lnTo>
                    <a:pt x="7316" y="0"/>
                  </a:lnTo>
                  <a:close/>
                  <a:moveTo>
                    <a:pt x="7682" y="0"/>
                  </a:moveTo>
                  <a:lnTo>
                    <a:pt x="7682" y="34"/>
                  </a:lnTo>
                  <a:lnTo>
                    <a:pt x="8049" y="34"/>
                  </a:lnTo>
                  <a:lnTo>
                    <a:pt x="8049" y="0"/>
                  </a:lnTo>
                  <a:close/>
                  <a:moveTo>
                    <a:pt x="1" y="117"/>
                  </a:moveTo>
                  <a:lnTo>
                    <a:pt x="1" y="484"/>
                  </a:lnTo>
                  <a:lnTo>
                    <a:pt x="51" y="484"/>
                  </a:lnTo>
                  <a:lnTo>
                    <a:pt x="51" y="117"/>
                  </a:lnTo>
                  <a:close/>
                  <a:moveTo>
                    <a:pt x="8015" y="417"/>
                  </a:moveTo>
                  <a:lnTo>
                    <a:pt x="8015" y="784"/>
                  </a:lnTo>
                  <a:lnTo>
                    <a:pt x="8049" y="784"/>
                  </a:lnTo>
                  <a:lnTo>
                    <a:pt x="8049" y="417"/>
                  </a:lnTo>
                  <a:close/>
                  <a:moveTo>
                    <a:pt x="1" y="867"/>
                  </a:moveTo>
                  <a:lnTo>
                    <a:pt x="1" y="1233"/>
                  </a:lnTo>
                  <a:lnTo>
                    <a:pt x="51" y="1233"/>
                  </a:lnTo>
                  <a:lnTo>
                    <a:pt x="51" y="867"/>
                  </a:lnTo>
                  <a:close/>
                  <a:moveTo>
                    <a:pt x="8015" y="1150"/>
                  </a:moveTo>
                  <a:lnTo>
                    <a:pt x="8015" y="1517"/>
                  </a:lnTo>
                  <a:lnTo>
                    <a:pt x="8049" y="1517"/>
                  </a:lnTo>
                  <a:lnTo>
                    <a:pt x="8049" y="1150"/>
                  </a:lnTo>
                  <a:close/>
                  <a:moveTo>
                    <a:pt x="1" y="1600"/>
                  </a:moveTo>
                  <a:lnTo>
                    <a:pt x="1" y="1967"/>
                  </a:lnTo>
                  <a:lnTo>
                    <a:pt x="51" y="1967"/>
                  </a:lnTo>
                  <a:lnTo>
                    <a:pt x="51" y="1600"/>
                  </a:lnTo>
                  <a:close/>
                  <a:moveTo>
                    <a:pt x="267" y="2083"/>
                  </a:moveTo>
                  <a:lnTo>
                    <a:pt x="267" y="2133"/>
                  </a:lnTo>
                  <a:lnTo>
                    <a:pt x="634" y="2133"/>
                  </a:lnTo>
                  <a:lnTo>
                    <a:pt x="634" y="2083"/>
                  </a:lnTo>
                  <a:close/>
                  <a:moveTo>
                    <a:pt x="1000" y="2083"/>
                  </a:moveTo>
                  <a:lnTo>
                    <a:pt x="1000" y="2133"/>
                  </a:lnTo>
                  <a:lnTo>
                    <a:pt x="1367" y="2133"/>
                  </a:lnTo>
                  <a:lnTo>
                    <a:pt x="1367" y="2083"/>
                  </a:lnTo>
                  <a:close/>
                  <a:moveTo>
                    <a:pt x="1750" y="2083"/>
                  </a:moveTo>
                  <a:lnTo>
                    <a:pt x="1750" y="2133"/>
                  </a:lnTo>
                  <a:lnTo>
                    <a:pt x="2117" y="2133"/>
                  </a:lnTo>
                  <a:lnTo>
                    <a:pt x="2117" y="2083"/>
                  </a:lnTo>
                  <a:close/>
                  <a:moveTo>
                    <a:pt x="2483" y="2083"/>
                  </a:moveTo>
                  <a:lnTo>
                    <a:pt x="2483" y="2133"/>
                  </a:lnTo>
                  <a:lnTo>
                    <a:pt x="2850" y="2133"/>
                  </a:lnTo>
                  <a:lnTo>
                    <a:pt x="2850" y="2083"/>
                  </a:lnTo>
                  <a:close/>
                  <a:moveTo>
                    <a:pt x="3217" y="2083"/>
                  </a:moveTo>
                  <a:lnTo>
                    <a:pt x="3217" y="2133"/>
                  </a:lnTo>
                  <a:lnTo>
                    <a:pt x="3600" y="2133"/>
                  </a:lnTo>
                  <a:lnTo>
                    <a:pt x="3600" y="2083"/>
                  </a:lnTo>
                  <a:close/>
                  <a:moveTo>
                    <a:pt x="3966" y="2083"/>
                  </a:moveTo>
                  <a:lnTo>
                    <a:pt x="3966" y="2133"/>
                  </a:lnTo>
                  <a:lnTo>
                    <a:pt x="4333" y="2133"/>
                  </a:lnTo>
                  <a:lnTo>
                    <a:pt x="4333" y="2083"/>
                  </a:lnTo>
                  <a:close/>
                  <a:moveTo>
                    <a:pt x="4700" y="2083"/>
                  </a:moveTo>
                  <a:lnTo>
                    <a:pt x="4700" y="2133"/>
                  </a:lnTo>
                  <a:lnTo>
                    <a:pt x="5066" y="2133"/>
                  </a:lnTo>
                  <a:lnTo>
                    <a:pt x="5066" y="2083"/>
                  </a:lnTo>
                  <a:close/>
                  <a:moveTo>
                    <a:pt x="5449" y="2083"/>
                  </a:moveTo>
                  <a:lnTo>
                    <a:pt x="5449" y="2133"/>
                  </a:lnTo>
                  <a:lnTo>
                    <a:pt x="5816" y="2133"/>
                  </a:lnTo>
                  <a:lnTo>
                    <a:pt x="5816" y="2083"/>
                  </a:lnTo>
                  <a:close/>
                  <a:moveTo>
                    <a:pt x="6183" y="2083"/>
                  </a:moveTo>
                  <a:lnTo>
                    <a:pt x="6183" y="2133"/>
                  </a:lnTo>
                  <a:lnTo>
                    <a:pt x="6549" y="2133"/>
                  </a:lnTo>
                  <a:lnTo>
                    <a:pt x="6549" y="2083"/>
                  </a:lnTo>
                  <a:close/>
                  <a:moveTo>
                    <a:pt x="6916" y="2083"/>
                  </a:moveTo>
                  <a:lnTo>
                    <a:pt x="6916" y="2133"/>
                  </a:lnTo>
                  <a:lnTo>
                    <a:pt x="7299" y="2133"/>
                  </a:lnTo>
                  <a:lnTo>
                    <a:pt x="7299" y="2083"/>
                  </a:lnTo>
                  <a:close/>
                  <a:moveTo>
                    <a:pt x="8015" y="1883"/>
                  </a:moveTo>
                  <a:lnTo>
                    <a:pt x="8015" y="2083"/>
                  </a:lnTo>
                  <a:lnTo>
                    <a:pt x="7665" y="2083"/>
                  </a:lnTo>
                  <a:lnTo>
                    <a:pt x="7665" y="2133"/>
                  </a:lnTo>
                  <a:lnTo>
                    <a:pt x="8049" y="2133"/>
                  </a:lnTo>
                  <a:lnTo>
                    <a:pt x="8049" y="1883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7"/>
            <p:cNvSpPr txBox="1"/>
            <p:nvPr/>
          </p:nvSpPr>
          <p:spPr>
            <a:xfrm flipH="1">
              <a:off x="5713042" y="2790988"/>
              <a:ext cx="858000" cy="38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3"/>
                  </a:solidFill>
                  <a:latin typeface="Fira Sans"/>
                  <a:ea typeface="Fira Sans"/>
                  <a:cs typeface="Fira Sans"/>
                  <a:sym typeface="Fira Sans"/>
                </a:rPr>
                <a:t>04</a:t>
              </a:r>
              <a:endParaRPr sz="1800"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1445" name="Google Shape;1445;p47"/>
            <p:cNvGrpSpPr/>
            <p:nvPr/>
          </p:nvGrpSpPr>
          <p:grpSpPr>
            <a:xfrm>
              <a:off x="5406289" y="3427325"/>
              <a:ext cx="1471500" cy="748252"/>
              <a:chOff x="5413443" y="3370375"/>
              <a:chExt cx="1471500" cy="748252"/>
            </a:xfrm>
          </p:grpSpPr>
          <p:sp>
            <p:nvSpPr>
              <p:cNvPr id="1446" name="Google Shape;1446;p47"/>
              <p:cNvSpPr txBox="1"/>
              <p:nvPr/>
            </p:nvSpPr>
            <p:spPr>
              <a:xfrm flipH="1">
                <a:off x="5413443" y="3611927"/>
                <a:ext cx="1471500" cy="506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200">
                    <a:latin typeface="Fira Sans"/>
                    <a:ea typeface="Fira Sans"/>
                    <a:cs typeface="Fira Sans"/>
                    <a:sym typeface="Fira Sans"/>
                  </a:rPr>
                  <a:t>It’</a:t>
                </a:r>
                <a:r>
                  <a:rPr lang="en" sz="1200">
                    <a:solidFill>
                      <a:srgbClr val="000000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s a gas giant and the biggest planet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447" name="Google Shape;1447;p47"/>
              <p:cNvSpPr txBox="1"/>
              <p:nvPr/>
            </p:nvSpPr>
            <p:spPr>
              <a:xfrm flipH="1">
                <a:off x="5432804" y="3370375"/>
                <a:ext cx="1418100" cy="33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 b="1">
                    <a:solidFill>
                      <a:schemeClr val="accent3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JUPITER</a:t>
                </a:r>
                <a:endParaRPr sz="1300" b="1">
                  <a:solidFill>
                    <a:schemeClr val="accent3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  <p:grpSp>
        <p:nvGrpSpPr>
          <p:cNvPr id="1448" name="Google Shape;1448;p47"/>
          <p:cNvGrpSpPr/>
          <p:nvPr/>
        </p:nvGrpSpPr>
        <p:grpSpPr>
          <a:xfrm>
            <a:off x="7025904" y="2803169"/>
            <a:ext cx="1471500" cy="1409737"/>
            <a:chOff x="7011596" y="2803169"/>
            <a:chExt cx="1471500" cy="1409737"/>
          </a:xfrm>
        </p:grpSpPr>
        <p:grpSp>
          <p:nvGrpSpPr>
            <p:cNvPr id="1449" name="Google Shape;1449;p47"/>
            <p:cNvGrpSpPr/>
            <p:nvPr/>
          </p:nvGrpSpPr>
          <p:grpSpPr>
            <a:xfrm>
              <a:off x="7038306" y="3390006"/>
              <a:ext cx="1418143" cy="822900"/>
              <a:chOff x="663631" y="3390839"/>
              <a:chExt cx="1418143" cy="822900"/>
            </a:xfrm>
          </p:grpSpPr>
          <p:sp>
            <p:nvSpPr>
              <p:cNvPr id="1450" name="Google Shape;1450;p47"/>
              <p:cNvSpPr/>
              <p:nvPr/>
            </p:nvSpPr>
            <p:spPr>
              <a:xfrm>
                <a:off x="663631" y="3390839"/>
                <a:ext cx="1418143" cy="822900"/>
              </a:xfrm>
              <a:custGeom>
                <a:avLst/>
                <a:gdLst/>
                <a:ahLst/>
                <a:cxnLst/>
                <a:rect l="l" t="t" r="r" b="b"/>
                <a:pathLst>
                  <a:path w="7999" h="2083" extrusionOk="0">
                    <a:moveTo>
                      <a:pt x="1" y="0"/>
                    </a:moveTo>
                    <a:lnTo>
                      <a:pt x="1" y="2083"/>
                    </a:lnTo>
                    <a:lnTo>
                      <a:pt x="7999" y="2083"/>
                    </a:lnTo>
                    <a:lnTo>
                      <a:pt x="799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47"/>
              <p:cNvSpPr/>
              <p:nvPr/>
            </p:nvSpPr>
            <p:spPr>
              <a:xfrm>
                <a:off x="663631" y="3390839"/>
                <a:ext cx="1418143" cy="822900"/>
              </a:xfrm>
              <a:custGeom>
                <a:avLst/>
                <a:gdLst/>
                <a:ahLst/>
                <a:cxnLst/>
                <a:rect l="l" t="t" r="r" b="b"/>
                <a:pathLst>
                  <a:path w="7999" h="2083" extrusionOk="0">
                    <a:moveTo>
                      <a:pt x="1" y="0"/>
                    </a:moveTo>
                    <a:lnTo>
                      <a:pt x="1" y="2083"/>
                    </a:lnTo>
                    <a:lnTo>
                      <a:pt x="7999" y="2083"/>
                    </a:lnTo>
                    <a:lnTo>
                      <a:pt x="7999" y="0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lt2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2" name="Google Shape;1452;p47"/>
            <p:cNvSpPr/>
            <p:nvPr/>
          </p:nvSpPr>
          <p:spPr>
            <a:xfrm>
              <a:off x="7038316" y="2809622"/>
              <a:ext cx="1418123" cy="369285"/>
            </a:xfrm>
            <a:custGeom>
              <a:avLst/>
              <a:gdLst/>
              <a:ahLst/>
              <a:cxnLst/>
              <a:rect l="l" t="t" r="r" b="b"/>
              <a:pathLst>
                <a:path w="7999" h="2083" extrusionOk="0">
                  <a:moveTo>
                    <a:pt x="0" y="0"/>
                  </a:moveTo>
                  <a:lnTo>
                    <a:pt x="0" y="2083"/>
                  </a:lnTo>
                  <a:lnTo>
                    <a:pt x="7998" y="2083"/>
                  </a:lnTo>
                  <a:lnTo>
                    <a:pt x="79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7"/>
            <p:cNvSpPr/>
            <p:nvPr/>
          </p:nvSpPr>
          <p:spPr>
            <a:xfrm>
              <a:off x="7033883" y="2803169"/>
              <a:ext cx="1426987" cy="378326"/>
            </a:xfrm>
            <a:custGeom>
              <a:avLst/>
              <a:gdLst/>
              <a:ahLst/>
              <a:cxnLst/>
              <a:rect l="l" t="t" r="r" b="b"/>
              <a:pathLst>
                <a:path w="8049" h="2134" extrusionOk="0">
                  <a:moveTo>
                    <a:pt x="284" y="0"/>
                  </a:moveTo>
                  <a:lnTo>
                    <a:pt x="284" y="34"/>
                  </a:lnTo>
                  <a:lnTo>
                    <a:pt x="651" y="34"/>
                  </a:lnTo>
                  <a:lnTo>
                    <a:pt x="651" y="0"/>
                  </a:lnTo>
                  <a:close/>
                  <a:moveTo>
                    <a:pt x="1034" y="0"/>
                  </a:moveTo>
                  <a:lnTo>
                    <a:pt x="1034" y="34"/>
                  </a:lnTo>
                  <a:lnTo>
                    <a:pt x="1401" y="34"/>
                  </a:lnTo>
                  <a:lnTo>
                    <a:pt x="1401" y="0"/>
                  </a:lnTo>
                  <a:close/>
                  <a:moveTo>
                    <a:pt x="1767" y="0"/>
                  </a:moveTo>
                  <a:lnTo>
                    <a:pt x="1767" y="34"/>
                  </a:lnTo>
                  <a:lnTo>
                    <a:pt x="2134" y="34"/>
                  </a:lnTo>
                  <a:lnTo>
                    <a:pt x="2134" y="0"/>
                  </a:lnTo>
                  <a:close/>
                  <a:moveTo>
                    <a:pt x="2500" y="0"/>
                  </a:moveTo>
                  <a:lnTo>
                    <a:pt x="2500" y="34"/>
                  </a:lnTo>
                  <a:lnTo>
                    <a:pt x="2884" y="34"/>
                  </a:lnTo>
                  <a:lnTo>
                    <a:pt x="2884" y="0"/>
                  </a:lnTo>
                  <a:close/>
                  <a:moveTo>
                    <a:pt x="3250" y="0"/>
                  </a:moveTo>
                  <a:lnTo>
                    <a:pt x="3250" y="34"/>
                  </a:lnTo>
                  <a:lnTo>
                    <a:pt x="3617" y="34"/>
                  </a:lnTo>
                  <a:lnTo>
                    <a:pt x="3617" y="0"/>
                  </a:lnTo>
                  <a:close/>
                  <a:moveTo>
                    <a:pt x="3983" y="0"/>
                  </a:moveTo>
                  <a:lnTo>
                    <a:pt x="3983" y="34"/>
                  </a:lnTo>
                  <a:lnTo>
                    <a:pt x="4350" y="34"/>
                  </a:lnTo>
                  <a:lnTo>
                    <a:pt x="4367" y="0"/>
                  </a:lnTo>
                  <a:close/>
                  <a:moveTo>
                    <a:pt x="4733" y="0"/>
                  </a:moveTo>
                  <a:lnTo>
                    <a:pt x="4733" y="34"/>
                  </a:lnTo>
                  <a:lnTo>
                    <a:pt x="5100" y="34"/>
                  </a:lnTo>
                  <a:lnTo>
                    <a:pt x="5100" y="0"/>
                  </a:lnTo>
                  <a:close/>
                  <a:moveTo>
                    <a:pt x="5466" y="0"/>
                  </a:moveTo>
                  <a:lnTo>
                    <a:pt x="5466" y="34"/>
                  </a:lnTo>
                  <a:lnTo>
                    <a:pt x="5833" y="34"/>
                  </a:lnTo>
                  <a:lnTo>
                    <a:pt x="5833" y="0"/>
                  </a:lnTo>
                  <a:close/>
                  <a:moveTo>
                    <a:pt x="6199" y="0"/>
                  </a:moveTo>
                  <a:lnTo>
                    <a:pt x="6199" y="34"/>
                  </a:lnTo>
                  <a:lnTo>
                    <a:pt x="6583" y="34"/>
                  </a:lnTo>
                  <a:lnTo>
                    <a:pt x="6583" y="0"/>
                  </a:lnTo>
                  <a:close/>
                  <a:moveTo>
                    <a:pt x="6949" y="0"/>
                  </a:moveTo>
                  <a:lnTo>
                    <a:pt x="6949" y="34"/>
                  </a:lnTo>
                  <a:lnTo>
                    <a:pt x="7316" y="34"/>
                  </a:lnTo>
                  <a:lnTo>
                    <a:pt x="7316" y="0"/>
                  </a:lnTo>
                  <a:close/>
                  <a:moveTo>
                    <a:pt x="7699" y="0"/>
                  </a:moveTo>
                  <a:lnTo>
                    <a:pt x="7699" y="34"/>
                  </a:lnTo>
                  <a:lnTo>
                    <a:pt x="8049" y="34"/>
                  </a:lnTo>
                  <a:lnTo>
                    <a:pt x="8049" y="0"/>
                  </a:lnTo>
                  <a:close/>
                  <a:moveTo>
                    <a:pt x="1" y="117"/>
                  </a:moveTo>
                  <a:lnTo>
                    <a:pt x="1" y="484"/>
                  </a:lnTo>
                  <a:lnTo>
                    <a:pt x="51" y="484"/>
                  </a:lnTo>
                  <a:lnTo>
                    <a:pt x="51" y="117"/>
                  </a:lnTo>
                  <a:close/>
                  <a:moveTo>
                    <a:pt x="7999" y="417"/>
                  </a:moveTo>
                  <a:lnTo>
                    <a:pt x="7999" y="784"/>
                  </a:lnTo>
                  <a:lnTo>
                    <a:pt x="8049" y="784"/>
                  </a:lnTo>
                  <a:lnTo>
                    <a:pt x="8049" y="417"/>
                  </a:lnTo>
                  <a:close/>
                  <a:moveTo>
                    <a:pt x="1" y="867"/>
                  </a:moveTo>
                  <a:lnTo>
                    <a:pt x="1" y="1233"/>
                  </a:lnTo>
                  <a:lnTo>
                    <a:pt x="51" y="1233"/>
                  </a:lnTo>
                  <a:lnTo>
                    <a:pt x="51" y="867"/>
                  </a:lnTo>
                  <a:close/>
                  <a:moveTo>
                    <a:pt x="7999" y="1150"/>
                  </a:moveTo>
                  <a:lnTo>
                    <a:pt x="7999" y="1517"/>
                  </a:lnTo>
                  <a:lnTo>
                    <a:pt x="8049" y="1517"/>
                  </a:lnTo>
                  <a:lnTo>
                    <a:pt x="8049" y="1150"/>
                  </a:lnTo>
                  <a:close/>
                  <a:moveTo>
                    <a:pt x="1" y="1600"/>
                  </a:moveTo>
                  <a:lnTo>
                    <a:pt x="1" y="1967"/>
                  </a:lnTo>
                  <a:lnTo>
                    <a:pt x="51" y="1967"/>
                  </a:lnTo>
                  <a:lnTo>
                    <a:pt x="51" y="1600"/>
                  </a:lnTo>
                  <a:close/>
                  <a:moveTo>
                    <a:pt x="267" y="2083"/>
                  </a:moveTo>
                  <a:lnTo>
                    <a:pt x="267" y="2133"/>
                  </a:lnTo>
                  <a:lnTo>
                    <a:pt x="634" y="2133"/>
                  </a:lnTo>
                  <a:lnTo>
                    <a:pt x="634" y="2083"/>
                  </a:lnTo>
                  <a:close/>
                  <a:moveTo>
                    <a:pt x="1001" y="2083"/>
                  </a:moveTo>
                  <a:lnTo>
                    <a:pt x="1001" y="2133"/>
                  </a:lnTo>
                  <a:lnTo>
                    <a:pt x="1367" y="2133"/>
                  </a:lnTo>
                  <a:lnTo>
                    <a:pt x="1367" y="2083"/>
                  </a:lnTo>
                  <a:close/>
                  <a:moveTo>
                    <a:pt x="1734" y="2083"/>
                  </a:moveTo>
                  <a:lnTo>
                    <a:pt x="1734" y="2133"/>
                  </a:lnTo>
                  <a:lnTo>
                    <a:pt x="2117" y="2133"/>
                  </a:lnTo>
                  <a:lnTo>
                    <a:pt x="2117" y="2083"/>
                  </a:lnTo>
                  <a:close/>
                  <a:moveTo>
                    <a:pt x="2484" y="2083"/>
                  </a:moveTo>
                  <a:lnTo>
                    <a:pt x="2484" y="2133"/>
                  </a:lnTo>
                  <a:lnTo>
                    <a:pt x="2850" y="2133"/>
                  </a:lnTo>
                  <a:lnTo>
                    <a:pt x="2850" y="2083"/>
                  </a:lnTo>
                  <a:close/>
                  <a:moveTo>
                    <a:pt x="3217" y="2083"/>
                  </a:moveTo>
                  <a:lnTo>
                    <a:pt x="3217" y="2133"/>
                  </a:lnTo>
                  <a:lnTo>
                    <a:pt x="3583" y="2133"/>
                  </a:lnTo>
                  <a:lnTo>
                    <a:pt x="3583" y="2083"/>
                  </a:lnTo>
                  <a:close/>
                  <a:moveTo>
                    <a:pt x="3950" y="2083"/>
                  </a:moveTo>
                  <a:lnTo>
                    <a:pt x="3950" y="2133"/>
                  </a:lnTo>
                  <a:lnTo>
                    <a:pt x="4333" y="2133"/>
                  </a:lnTo>
                  <a:lnTo>
                    <a:pt x="4333" y="2083"/>
                  </a:lnTo>
                  <a:close/>
                  <a:moveTo>
                    <a:pt x="4700" y="2083"/>
                  </a:moveTo>
                  <a:lnTo>
                    <a:pt x="4700" y="2133"/>
                  </a:lnTo>
                  <a:lnTo>
                    <a:pt x="5066" y="2133"/>
                  </a:lnTo>
                  <a:lnTo>
                    <a:pt x="5066" y="2083"/>
                  </a:lnTo>
                  <a:close/>
                  <a:moveTo>
                    <a:pt x="5433" y="2083"/>
                  </a:moveTo>
                  <a:lnTo>
                    <a:pt x="5433" y="2133"/>
                  </a:lnTo>
                  <a:lnTo>
                    <a:pt x="5800" y="2133"/>
                  </a:lnTo>
                  <a:lnTo>
                    <a:pt x="5816" y="2083"/>
                  </a:lnTo>
                  <a:close/>
                  <a:moveTo>
                    <a:pt x="6183" y="2083"/>
                  </a:moveTo>
                  <a:lnTo>
                    <a:pt x="6183" y="2133"/>
                  </a:lnTo>
                  <a:lnTo>
                    <a:pt x="6549" y="2133"/>
                  </a:lnTo>
                  <a:lnTo>
                    <a:pt x="6549" y="2083"/>
                  </a:lnTo>
                  <a:close/>
                  <a:moveTo>
                    <a:pt x="6916" y="2083"/>
                  </a:moveTo>
                  <a:lnTo>
                    <a:pt x="6916" y="2133"/>
                  </a:lnTo>
                  <a:lnTo>
                    <a:pt x="7283" y="2133"/>
                  </a:lnTo>
                  <a:lnTo>
                    <a:pt x="7283" y="2083"/>
                  </a:lnTo>
                  <a:close/>
                  <a:moveTo>
                    <a:pt x="7999" y="1883"/>
                  </a:moveTo>
                  <a:lnTo>
                    <a:pt x="7999" y="2083"/>
                  </a:lnTo>
                  <a:lnTo>
                    <a:pt x="7649" y="2083"/>
                  </a:lnTo>
                  <a:lnTo>
                    <a:pt x="7649" y="2133"/>
                  </a:lnTo>
                  <a:lnTo>
                    <a:pt x="8049" y="2133"/>
                  </a:lnTo>
                  <a:lnTo>
                    <a:pt x="8049" y="1883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7"/>
            <p:cNvSpPr txBox="1"/>
            <p:nvPr/>
          </p:nvSpPr>
          <p:spPr>
            <a:xfrm flipH="1">
              <a:off x="7318377" y="2806335"/>
              <a:ext cx="858000" cy="38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2"/>
                  </a:solidFill>
                  <a:latin typeface="Fira Sans"/>
                  <a:ea typeface="Fira Sans"/>
                  <a:cs typeface="Fira Sans"/>
                  <a:sym typeface="Fira Sans"/>
                </a:rPr>
                <a:t>05</a:t>
              </a:r>
              <a:endParaRPr sz="1800" b="1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1455" name="Google Shape;1455;p47"/>
            <p:cNvGrpSpPr/>
            <p:nvPr/>
          </p:nvGrpSpPr>
          <p:grpSpPr>
            <a:xfrm>
              <a:off x="7011596" y="3427325"/>
              <a:ext cx="1471500" cy="748254"/>
              <a:chOff x="7018750" y="3370377"/>
              <a:chExt cx="1471500" cy="748254"/>
            </a:xfrm>
          </p:grpSpPr>
          <p:sp>
            <p:nvSpPr>
              <p:cNvPr id="1456" name="Google Shape;1456;p47"/>
              <p:cNvSpPr txBox="1"/>
              <p:nvPr/>
            </p:nvSpPr>
            <p:spPr>
              <a:xfrm flipH="1">
                <a:off x="7018750" y="3611931"/>
                <a:ext cx="1471500" cy="506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It’s the farthest from the Sun   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457" name="Google Shape;1457;p47"/>
              <p:cNvSpPr txBox="1"/>
              <p:nvPr/>
            </p:nvSpPr>
            <p:spPr>
              <a:xfrm flipH="1">
                <a:off x="7052854" y="3370377"/>
                <a:ext cx="1418100" cy="33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 b="1">
                    <a:solidFill>
                      <a:schemeClr val="lt2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NEPTUNE</a:t>
                </a:r>
                <a:endParaRPr sz="1300" b="1">
                  <a:solidFill>
                    <a:schemeClr val="lt2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  <p:grpSp>
        <p:nvGrpSpPr>
          <p:cNvPr id="1458" name="Google Shape;1458;p47"/>
          <p:cNvGrpSpPr/>
          <p:nvPr/>
        </p:nvGrpSpPr>
        <p:grpSpPr>
          <a:xfrm>
            <a:off x="2240887" y="2803169"/>
            <a:ext cx="1471500" cy="1409737"/>
            <a:chOff x="2293337" y="2803169"/>
            <a:chExt cx="1471500" cy="1409737"/>
          </a:xfrm>
        </p:grpSpPr>
        <p:grpSp>
          <p:nvGrpSpPr>
            <p:cNvPr id="1459" name="Google Shape;1459;p47"/>
            <p:cNvGrpSpPr/>
            <p:nvPr/>
          </p:nvGrpSpPr>
          <p:grpSpPr>
            <a:xfrm>
              <a:off x="2320011" y="3390006"/>
              <a:ext cx="1418143" cy="822900"/>
              <a:chOff x="663631" y="3390839"/>
              <a:chExt cx="1418143" cy="822900"/>
            </a:xfrm>
          </p:grpSpPr>
          <p:sp>
            <p:nvSpPr>
              <p:cNvPr id="1460" name="Google Shape;1460;p47"/>
              <p:cNvSpPr/>
              <p:nvPr/>
            </p:nvSpPr>
            <p:spPr>
              <a:xfrm>
                <a:off x="663631" y="3390839"/>
                <a:ext cx="1418143" cy="822900"/>
              </a:xfrm>
              <a:custGeom>
                <a:avLst/>
                <a:gdLst/>
                <a:ahLst/>
                <a:cxnLst/>
                <a:rect l="l" t="t" r="r" b="b"/>
                <a:pathLst>
                  <a:path w="7999" h="2083" extrusionOk="0">
                    <a:moveTo>
                      <a:pt x="1" y="0"/>
                    </a:moveTo>
                    <a:lnTo>
                      <a:pt x="1" y="2083"/>
                    </a:lnTo>
                    <a:lnTo>
                      <a:pt x="7999" y="2083"/>
                    </a:lnTo>
                    <a:lnTo>
                      <a:pt x="799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47"/>
              <p:cNvSpPr/>
              <p:nvPr/>
            </p:nvSpPr>
            <p:spPr>
              <a:xfrm>
                <a:off x="663631" y="3390839"/>
                <a:ext cx="1418143" cy="822900"/>
              </a:xfrm>
              <a:custGeom>
                <a:avLst/>
                <a:gdLst/>
                <a:ahLst/>
                <a:cxnLst/>
                <a:rect l="l" t="t" r="r" b="b"/>
                <a:pathLst>
                  <a:path w="7999" h="2083" extrusionOk="0">
                    <a:moveTo>
                      <a:pt x="1" y="0"/>
                    </a:moveTo>
                    <a:lnTo>
                      <a:pt x="1" y="2083"/>
                    </a:lnTo>
                    <a:lnTo>
                      <a:pt x="7999" y="2083"/>
                    </a:lnTo>
                    <a:lnTo>
                      <a:pt x="7999" y="0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lt2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62" name="Google Shape;1462;p47"/>
            <p:cNvSpPr/>
            <p:nvPr/>
          </p:nvSpPr>
          <p:spPr>
            <a:xfrm>
              <a:off x="2318514" y="2809622"/>
              <a:ext cx="1421137" cy="369285"/>
            </a:xfrm>
            <a:custGeom>
              <a:avLst/>
              <a:gdLst/>
              <a:ahLst/>
              <a:cxnLst/>
              <a:rect l="l" t="t" r="r" b="b"/>
              <a:pathLst>
                <a:path w="8016" h="2083" extrusionOk="0">
                  <a:moveTo>
                    <a:pt x="0" y="0"/>
                  </a:moveTo>
                  <a:lnTo>
                    <a:pt x="0" y="2083"/>
                  </a:lnTo>
                  <a:lnTo>
                    <a:pt x="8015" y="2083"/>
                  </a:lnTo>
                  <a:lnTo>
                    <a:pt x="80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7"/>
            <p:cNvSpPr/>
            <p:nvPr/>
          </p:nvSpPr>
          <p:spPr>
            <a:xfrm>
              <a:off x="2315589" y="2803169"/>
              <a:ext cx="1426987" cy="378326"/>
            </a:xfrm>
            <a:custGeom>
              <a:avLst/>
              <a:gdLst/>
              <a:ahLst/>
              <a:cxnLst/>
              <a:rect l="l" t="t" r="r" b="b"/>
              <a:pathLst>
                <a:path w="8049" h="2134" extrusionOk="0">
                  <a:moveTo>
                    <a:pt x="284" y="0"/>
                  </a:moveTo>
                  <a:lnTo>
                    <a:pt x="284" y="34"/>
                  </a:lnTo>
                  <a:lnTo>
                    <a:pt x="651" y="34"/>
                  </a:lnTo>
                  <a:lnTo>
                    <a:pt x="651" y="0"/>
                  </a:lnTo>
                  <a:close/>
                  <a:moveTo>
                    <a:pt x="1017" y="0"/>
                  </a:moveTo>
                  <a:lnTo>
                    <a:pt x="1017" y="34"/>
                  </a:lnTo>
                  <a:lnTo>
                    <a:pt x="1400" y="34"/>
                  </a:lnTo>
                  <a:lnTo>
                    <a:pt x="1400" y="0"/>
                  </a:lnTo>
                  <a:close/>
                  <a:moveTo>
                    <a:pt x="1767" y="0"/>
                  </a:moveTo>
                  <a:lnTo>
                    <a:pt x="1767" y="34"/>
                  </a:lnTo>
                  <a:lnTo>
                    <a:pt x="2134" y="34"/>
                  </a:lnTo>
                  <a:lnTo>
                    <a:pt x="2134" y="0"/>
                  </a:lnTo>
                  <a:close/>
                  <a:moveTo>
                    <a:pt x="2500" y="0"/>
                  </a:moveTo>
                  <a:lnTo>
                    <a:pt x="2500" y="34"/>
                  </a:lnTo>
                  <a:lnTo>
                    <a:pt x="2867" y="34"/>
                  </a:lnTo>
                  <a:lnTo>
                    <a:pt x="2867" y="0"/>
                  </a:lnTo>
                  <a:close/>
                  <a:moveTo>
                    <a:pt x="3250" y="0"/>
                  </a:moveTo>
                  <a:lnTo>
                    <a:pt x="3250" y="34"/>
                  </a:lnTo>
                  <a:lnTo>
                    <a:pt x="3617" y="34"/>
                  </a:lnTo>
                  <a:lnTo>
                    <a:pt x="3617" y="0"/>
                  </a:lnTo>
                  <a:close/>
                  <a:moveTo>
                    <a:pt x="3983" y="0"/>
                  </a:moveTo>
                  <a:lnTo>
                    <a:pt x="3983" y="34"/>
                  </a:lnTo>
                  <a:lnTo>
                    <a:pt x="4350" y="34"/>
                  </a:lnTo>
                  <a:lnTo>
                    <a:pt x="4350" y="0"/>
                  </a:lnTo>
                  <a:close/>
                  <a:moveTo>
                    <a:pt x="4716" y="0"/>
                  </a:moveTo>
                  <a:lnTo>
                    <a:pt x="4716" y="34"/>
                  </a:lnTo>
                  <a:lnTo>
                    <a:pt x="5100" y="34"/>
                  </a:lnTo>
                  <a:lnTo>
                    <a:pt x="5100" y="0"/>
                  </a:lnTo>
                  <a:close/>
                  <a:moveTo>
                    <a:pt x="5466" y="0"/>
                  </a:moveTo>
                  <a:lnTo>
                    <a:pt x="5466" y="34"/>
                  </a:lnTo>
                  <a:lnTo>
                    <a:pt x="5833" y="34"/>
                  </a:lnTo>
                  <a:lnTo>
                    <a:pt x="5833" y="0"/>
                  </a:lnTo>
                  <a:close/>
                  <a:moveTo>
                    <a:pt x="6199" y="0"/>
                  </a:moveTo>
                  <a:lnTo>
                    <a:pt x="6199" y="34"/>
                  </a:lnTo>
                  <a:lnTo>
                    <a:pt x="6566" y="34"/>
                  </a:lnTo>
                  <a:lnTo>
                    <a:pt x="6566" y="0"/>
                  </a:lnTo>
                  <a:close/>
                  <a:moveTo>
                    <a:pt x="6949" y="0"/>
                  </a:moveTo>
                  <a:lnTo>
                    <a:pt x="6949" y="34"/>
                  </a:lnTo>
                  <a:lnTo>
                    <a:pt x="7316" y="34"/>
                  </a:lnTo>
                  <a:lnTo>
                    <a:pt x="7316" y="0"/>
                  </a:lnTo>
                  <a:close/>
                  <a:moveTo>
                    <a:pt x="7682" y="0"/>
                  </a:moveTo>
                  <a:lnTo>
                    <a:pt x="7682" y="34"/>
                  </a:lnTo>
                  <a:lnTo>
                    <a:pt x="8049" y="34"/>
                  </a:lnTo>
                  <a:lnTo>
                    <a:pt x="8049" y="0"/>
                  </a:lnTo>
                  <a:close/>
                  <a:moveTo>
                    <a:pt x="1" y="117"/>
                  </a:moveTo>
                  <a:lnTo>
                    <a:pt x="1" y="484"/>
                  </a:lnTo>
                  <a:lnTo>
                    <a:pt x="51" y="484"/>
                  </a:lnTo>
                  <a:lnTo>
                    <a:pt x="51" y="117"/>
                  </a:lnTo>
                  <a:close/>
                  <a:moveTo>
                    <a:pt x="7999" y="417"/>
                  </a:moveTo>
                  <a:lnTo>
                    <a:pt x="7999" y="784"/>
                  </a:lnTo>
                  <a:lnTo>
                    <a:pt x="8049" y="784"/>
                  </a:lnTo>
                  <a:lnTo>
                    <a:pt x="8049" y="417"/>
                  </a:lnTo>
                  <a:close/>
                  <a:moveTo>
                    <a:pt x="1" y="867"/>
                  </a:moveTo>
                  <a:lnTo>
                    <a:pt x="1" y="1233"/>
                  </a:lnTo>
                  <a:lnTo>
                    <a:pt x="51" y="1233"/>
                  </a:lnTo>
                  <a:lnTo>
                    <a:pt x="51" y="867"/>
                  </a:lnTo>
                  <a:close/>
                  <a:moveTo>
                    <a:pt x="7999" y="1150"/>
                  </a:moveTo>
                  <a:lnTo>
                    <a:pt x="7999" y="1517"/>
                  </a:lnTo>
                  <a:lnTo>
                    <a:pt x="8049" y="1517"/>
                  </a:lnTo>
                  <a:lnTo>
                    <a:pt x="8049" y="1150"/>
                  </a:lnTo>
                  <a:close/>
                  <a:moveTo>
                    <a:pt x="1" y="1600"/>
                  </a:moveTo>
                  <a:lnTo>
                    <a:pt x="1" y="1967"/>
                  </a:lnTo>
                  <a:lnTo>
                    <a:pt x="51" y="1967"/>
                  </a:lnTo>
                  <a:lnTo>
                    <a:pt x="51" y="1600"/>
                  </a:lnTo>
                  <a:close/>
                  <a:moveTo>
                    <a:pt x="251" y="2083"/>
                  </a:moveTo>
                  <a:lnTo>
                    <a:pt x="251" y="2133"/>
                  </a:lnTo>
                  <a:lnTo>
                    <a:pt x="617" y="2133"/>
                  </a:lnTo>
                  <a:lnTo>
                    <a:pt x="617" y="2083"/>
                  </a:lnTo>
                  <a:close/>
                  <a:moveTo>
                    <a:pt x="1001" y="2083"/>
                  </a:moveTo>
                  <a:lnTo>
                    <a:pt x="1001" y="2133"/>
                  </a:lnTo>
                  <a:lnTo>
                    <a:pt x="1367" y="2133"/>
                  </a:lnTo>
                  <a:lnTo>
                    <a:pt x="1367" y="2083"/>
                  </a:lnTo>
                  <a:close/>
                  <a:moveTo>
                    <a:pt x="1734" y="2083"/>
                  </a:moveTo>
                  <a:lnTo>
                    <a:pt x="1734" y="2133"/>
                  </a:lnTo>
                  <a:lnTo>
                    <a:pt x="2100" y="2133"/>
                  </a:lnTo>
                  <a:lnTo>
                    <a:pt x="2100" y="2083"/>
                  </a:lnTo>
                  <a:close/>
                  <a:moveTo>
                    <a:pt x="2467" y="2083"/>
                  </a:moveTo>
                  <a:lnTo>
                    <a:pt x="2467" y="2133"/>
                  </a:lnTo>
                  <a:lnTo>
                    <a:pt x="2850" y="2133"/>
                  </a:lnTo>
                  <a:lnTo>
                    <a:pt x="2850" y="2083"/>
                  </a:lnTo>
                  <a:close/>
                  <a:moveTo>
                    <a:pt x="3217" y="2083"/>
                  </a:moveTo>
                  <a:lnTo>
                    <a:pt x="3217" y="2133"/>
                  </a:lnTo>
                  <a:lnTo>
                    <a:pt x="3583" y="2133"/>
                  </a:lnTo>
                  <a:lnTo>
                    <a:pt x="3583" y="2083"/>
                  </a:lnTo>
                  <a:close/>
                  <a:moveTo>
                    <a:pt x="3950" y="2083"/>
                  </a:moveTo>
                  <a:lnTo>
                    <a:pt x="3950" y="2133"/>
                  </a:lnTo>
                  <a:lnTo>
                    <a:pt x="4316" y="2133"/>
                  </a:lnTo>
                  <a:lnTo>
                    <a:pt x="4333" y="2083"/>
                  </a:lnTo>
                  <a:close/>
                  <a:moveTo>
                    <a:pt x="4700" y="2083"/>
                  </a:moveTo>
                  <a:lnTo>
                    <a:pt x="4700" y="2133"/>
                  </a:lnTo>
                  <a:lnTo>
                    <a:pt x="5066" y="2133"/>
                  </a:lnTo>
                  <a:lnTo>
                    <a:pt x="5066" y="2083"/>
                  </a:lnTo>
                  <a:close/>
                  <a:moveTo>
                    <a:pt x="5433" y="2083"/>
                  </a:moveTo>
                  <a:lnTo>
                    <a:pt x="5433" y="2133"/>
                  </a:lnTo>
                  <a:lnTo>
                    <a:pt x="5799" y="2133"/>
                  </a:lnTo>
                  <a:lnTo>
                    <a:pt x="5799" y="2083"/>
                  </a:lnTo>
                  <a:close/>
                  <a:moveTo>
                    <a:pt x="6183" y="2083"/>
                  </a:moveTo>
                  <a:lnTo>
                    <a:pt x="6183" y="2133"/>
                  </a:lnTo>
                  <a:lnTo>
                    <a:pt x="6549" y="2133"/>
                  </a:lnTo>
                  <a:lnTo>
                    <a:pt x="6549" y="2083"/>
                  </a:lnTo>
                  <a:close/>
                  <a:moveTo>
                    <a:pt x="6916" y="2083"/>
                  </a:moveTo>
                  <a:lnTo>
                    <a:pt x="6916" y="2133"/>
                  </a:lnTo>
                  <a:lnTo>
                    <a:pt x="7282" y="2133"/>
                  </a:lnTo>
                  <a:lnTo>
                    <a:pt x="7282" y="2083"/>
                  </a:lnTo>
                  <a:close/>
                  <a:moveTo>
                    <a:pt x="7999" y="1883"/>
                  </a:moveTo>
                  <a:lnTo>
                    <a:pt x="7999" y="2083"/>
                  </a:lnTo>
                  <a:lnTo>
                    <a:pt x="7666" y="2083"/>
                  </a:lnTo>
                  <a:lnTo>
                    <a:pt x="7666" y="2133"/>
                  </a:lnTo>
                  <a:lnTo>
                    <a:pt x="8049" y="2133"/>
                  </a:lnTo>
                  <a:lnTo>
                    <a:pt x="8049" y="1883"/>
                  </a:lnTo>
                  <a:close/>
                </a:path>
              </a:pathLst>
            </a:custGeom>
            <a:solidFill>
              <a:srgbClr val="0065DE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7"/>
            <p:cNvSpPr txBox="1"/>
            <p:nvPr/>
          </p:nvSpPr>
          <p:spPr>
            <a:xfrm flipH="1">
              <a:off x="2600083" y="2806335"/>
              <a:ext cx="858000" cy="38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3"/>
                  </a:solidFill>
                  <a:latin typeface="Fira Sans"/>
                  <a:ea typeface="Fira Sans"/>
                  <a:cs typeface="Fira Sans"/>
                  <a:sym typeface="Fira Sans"/>
                </a:rPr>
                <a:t>02</a:t>
              </a:r>
              <a:endParaRPr sz="1800"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1465" name="Google Shape;1465;p47"/>
            <p:cNvGrpSpPr/>
            <p:nvPr/>
          </p:nvGrpSpPr>
          <p:grpSpPr>
            <a:xfrm>
              <a:off x="2293337" y="3427325"/>
              <a:ext cx="1471500" cy="748254"/>
              <a:chOff x="2279029" y="3370377"/>
              <a:chExt cx="1471500" cy="748254"/>
            </a:xfrm>
          </p:grpSpPr>
          <p:sp>
            <p:nvSpPr>
              <p:cNvPr id="1466" name="Google Shape;1466;p47"/>
              <p:cNvSpPr txBox="1"/>
              <p:nvPr/>
            </p:nvSpPr>
            <p:spPr>
              <a:xfrm flipH="1">
                <a:off x="2279029" y="3611931"/>
                <a:ext cx="1471500" cy="506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It’s the closest planet to the Sun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467" name="Google Shape;1467;p47"/>
              <p:cNvSpPr txBox="1"/>
              <p:nvPr/>
            </p:nvSpPr>
            <p:spPr>
              <a:xfrm flipH="1">
                <a:off x="2298368" y="3370377"/>
                <a:ext cx="1418100" cy="33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 b="1">
                    <a:solidFill>
                      <a:schemeClr val="accent3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MERCURY</a:t>
                </a:r>
                <a:endParaRPr sz="1300" b="1">
                  <a:solidFill>
                    <a:schemeClr val="accent3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  <p:sp>
        <p:nvSpPr>
          <p:cNvPr id="1468" name="Google Shape;1468;p47"/>
          <p:cNvSpPr txBox="1">
            <a:spLocks noGrp="1"/>
          </p:cNvSpPr>
          <p:nvPr>
            <p:ph type="ctrTitle"/>
          </p:nvPr>
        </p:nvSpPr>
        <p:spPr>
          <a:xfrm>
            <a:off x="311700" y="335325"/>
            <a:ext cx="8520600" cy="53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Brainstorming Infographics</a:t>
            </a:r>
            <a:endParaRPr sz="35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p48"/>
          <p:cNvSpPr/>
          <p:nvPr/>
        </p:nvSpPr>
        <p:spPr>
          <a:xfrm>
            <a:off x="1757923" y="1397466"/>
            <a:ext cx="5708183" cy="3337217"/>
          </a:xfrm>
          <a:custGeom>
            <a:avLst/>
            <a:gdLst/>
            <a:ahLst/>
            <a:cxnLst/>
            <a:rect l="l" t="t" r="r" b="b"/>
            <a:pathLst>
              <a:path w="49235" h="28784" extrusionOk="0">
                <a:moveTo>
                  <a:pt x="1534" y="1"/>
                </a:moveTo>
                <a:cubicBezTo>
                  <a:pt x="687" y="1"/>
                  <a:pt x="0" y="688"/>
                  <a:pt x="0" y="1535"/>
                </a:cubicBezTo>
                <a:lnTo>
                  <a:pt x="0" y="27250"/>
                </a:lnTo>
                <a:cubicBezTo>
                  <a:pt x="0" y="28096"/>
                  <a:pt x="687" y="28783"/>
                  <a:pt x="1534" y="28783"/>
                </a:cubicBezTo>
                <a:lnTo>
                  <a:pt x="47701" y="28783"/>
                </a:lnTo>
                <a:cubicBezTo>
                  <a:pt x="48547" y="28783"/>
                  <a:pt x="49235" y="28096"/>
                  <a:pt x="49235" y="27250"/>
                </a:cubicBezTo>
                <a:lnTo>
                  <a:pt x="49235" y="5326"/>
                </a:lnTo>
                <a:cubicBezTo>
                  <a:pt x="49222" y="4479"/>
                  <a:pt x="48535" y="3792"/>
                  <a:pt x="47689" y="3792"/>
                </a:cubicBezTo>
                <a:lnTo>
                  <a:pt x="21839" y="3792"/>
                </a:lnTo>
                <a:lnTo>
                  <a:pt x="21839" y="1535"/>
                </a:lnTo>
                <a:cubicBezTo>
                  <a:pt x="21839" y="688"/>
                  <a:pt x="21151" y="1"/>
                  <a:pt x="20305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4" name="Google Shape;1474;p48"/>
          <p:cNvSpPr/>
          <p:nvPr/>
        </p:nvSpPr>
        <p:spPr>
          <a:xfrm>
            <a:off x="1757923" y="1397466"/>
            <a:ext cx="2531959" cy="441152"/>
          </a:xfrm>
          <a:custGeom>
            <a:avLst/>
            <a:gdLst/>
            <a:ahLst/>
            <a:cxnLst/>
            <a:rect l="l" t="t" r="r" b="b"/>
            <a:pathLst>
              <a:path w="21839" h="3805" extrusionOk="0">
                <a:moveTo>
                  <a:pt x="1534" y="1"/>
                </a:moveTo>
                <a:cubicBezTo>
                  <a:pt x="687" y="1"/>
                  <a:pt x="0" y="688"/>
                  <a:pt x="0" y="1535"/>
                </a:cubicBezTo>
                <a:lnTo>
                  <a:pt x="0" y="3804"/>
                </a:lnTo>
                <a:lnTo>
                  <a:pt x="21839" y="3792"/>
                </a:lnTo>
                <a:lnTo>
                  <a:pt x="21839" y="1535"/>
                </a:lnTo>
                <a:cubicBezTo>
                  <a:pt x="21839" y="688"/>
                  <a:pt x="21151" y="1"/>
                  <a:pt x="20305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5" name="Google Shape;1475;p48"/>
          <p:cNvSpPr/>
          <p:nvPr/>
        </p:nvSpPr>
        <p:spPr>
          <a:xfrm>
            <a:off x="1669695" y="1309354"/>
            <a:ext cx="5706792" cy="3337101"/>
          </a:xfrm>
          <a:custGeom>
            <a:avLst/>
            <a:gdLst/>
            <a:ahLst/>
            <a:cxnLst/>
            <a:rect l="l" t="t" r="r" b="b"/>
            <a:pathLst>
              <a:path w="49223" h="28783" extrusionOk="0">
                <a:moveTo>
                  <a:pt x="1534" y="0"/>
                </a:moveTo>
                <a:cubicBezTo>
                  <a:pt x="675" y="0"/>
                  <a:pt x="1" y="687"/>
                  <a:pt x="1" y="1534"/>
                </a:cubicBezTo>
                <a:lnTo>
                  <a:pt x="1" y="27249"/>
                </a:lnTo>
                <a:cubicBezTo>
                  <a:pt x="1" y="28096"/>
                  <a:pt x="675" y="28783"/>
                  <a:pt x="1534" y="28783"/>
                </a:cubicBezTo>
                <a:lnTo>
                  <a:pt x="47689" y="28783"/>
                </a:lnTo>
                <a:cubicBezTo>
                  <a:pt x="48536" y="28783"/>
                  <a:pt x="49223" y="28096"/>
                  <a:pt x="49223" y="27249"/>
                </a:cubicBezTo>
                <a:lnTo>
                  <a:pt x="49223" y="5313"/>
                </a:lnTo>
                <a:cubicBezTo>
                  <a:pt x="49223" y="4466"/>
                  <a:pt x="48536" y="3779"/>
                  <a:pt x="47689" y="3779"/>
                </a:cubicBezTo>
                <a:lnTo>
                  <a:pt x="21839" y="3779"/>
                </a:lnTo>
                <a:lnTo>
                  <a:pt x="21839" y="1534"/>
                </a:lnTo>
                <a:cubicBezTo>
                  <a:pt x="21839" y="687"/>
                  <a:pt x="21152" y="0"/>
                  <a:pt x="2030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6" name="Google Shape;1476;p48"/>
          <p:cNvSpPr/>
          <p:nvPr/>
        </p:nvSpPr>
        <p:spPr>
          <a:xfrm>
            <a:off x="3437660" y="1702613"/>
            <a:ext cx="2166408" cy="2086804"/>
          </a:xfrm>
          <a:custGeom>
            <a:avLst/>
            <a:gdLst/>
            <a:ahLst/>
            <a:cxnLst/>
            <a:rect l="l" t="t" r="r" b="b"/>
            <a:pathLst>
              <a:path w="18686" h="17999" extrusionOk="0">
                <a:moveTo>
                  <a:pt x="2884" y="0"/>
                </a:moveTo>
                <a:lnTo>
                  <a:pt x="1" y="15115"/>
                </a:lnTo>
                <a:lnTo>
                  <a:pt x="15717" y="17998"/>
                </a:lnTo>
                <a:lnTo>
                  <a:pt x="18686" y="3018"/>
                </a:lnTo>
                <a:lnTo>
                  <a:pt x="2884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7" name="Google Shape;1477;p48"/>
          <p:cNvSpPr/>
          <p:nvPr/>
        </p:nvSpPr>
        <p:spPr>
          <a:xfrm>
            <a:off x="1669695" y="1309354"/>
            <a:ext cx="2531959" cy="439644"/>
          </a:xfrm>
          <a:custGeom>
            <a:avLst/>
            <a:gdLst/>
            <a:ahLst/>
            <a:cxnLst/>
            <a:rect l="l" t="t" r="r" b="b"/>
            <a:pathLst>
              <a:path w="21839" h="3792" extrusionOk="0">
                <a:moveTo>
                  <a:pt x="1534" y="0"/>
                </a:moveTo>
                <a:cubicBezTo>
                  <a:pt x="675" y="0"/>
                  <a:pt x="1" y="687"/>
                  <a:pt x="1" y="1534"/>
                </a:cubicBezTo>
                <a:lnTo>
                  <a:pt x="1" y="3791"/>
                </a:lnTo>
                <a:lnTo>
                  <a:pt x="21839" y="3779"/>
                </a:lnTo>
                <a:lnTo>
                  <a:pt x="21839" y="1534"/>
                </a:lnTo>
                <a:cubicBezTo>
                  <a:pt x="21839" y="687"/>
                  <a:pt x="21152" y="0"/>
                  <a:pt x="203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8" name="Google Shape;1478;p48"/>
          <p:cNvSpPr/>
          <p:nvPr/>
        </p:nvSpPr>
        <p:spPr>
          <a:xfrm>
            <a:off x="3422074" y="1674904"/>
            <a:ext cx="2166408" cy="2086804"/>
          </a:xfrm>
          <a:custGeom>
            <a:avLst/>
            <a:gdLst/>
            <a:ahLst/>
            <a:cxnLst/>
            <a:rect l="l" t="t" r="r" b="b"/>
            <a:pathLst>
              <a:path w="18686" h="17999" extrusionOk="0">
                <a:moveTo>
                  <a:pt x="2884" y="0"/>
                </a:moveTo>
                <a:lnTo>
                  <a:pt x="1" y="15115"/>
                </a:lnTo>
                <a:lnTo>
                  <a:pt x="15717" y="17998"/>
                </a:lnTo>
                <a:lnTo>
                  <a:pt x="18686" y="3018"/>
                </a:lnTo>
                <a:lnTo>
                  <a:pt x="2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9" name="Google Shape;1479;p48"/>
          <p:cNvSpPr/>
          <p:nvPr/>
        </p:nvSpPr>
        <p:spPr>
          <a:xfrm>
            <a:off x="4395012" y="1572299"/>
            <a:ext cx="220629" cy="631873"/>
          </a:xfrm>
          <a:custGeom>
            <a:avLst/>
            <a:gdLst/>
            <a:ahLst/>
            <a:cxnLst/>
            <a:rect l="l" t="t" r="r" b="b"/>
            <a:pathLst>
              <a:path w="1903" h="5450" extrusionOk="0">
                <a:moveTo>
                  <a:pt x="856" y="0"/>
                </a:moveTo>
                <a:cubicBezTo>
                  <a:pt x="841" y="0"/>
                  <a:pt x="826" y="1"/>
                  <a:pt x="810" y="2"/>
                </a:cubicBezTo>
                <a:lnTo>
                  <a:pt x="687" y="2"/>
                </a:lnTo>
                <a:cubicBezTo>
                  <a:pt x="295" y="39"/>
                  <a:pt x="0" y="370"/>
                  <a:pt x="37" y="763"/>
                </a:cubicBezTo>
                <a:lnTo>
                  <a:pt x="86" y="1474"/>
                </a:lnTo>
                <a:lnTo>
                  <a:pt x="381" y="1474"/>
                </a:lnTo>
                <a:lnTo>
                  <a:pt x="319" y="738"/>
                </a:lnTo>
                <a:cubicBezTo>
                  <a:pt x="295" y="468"/>
                  <a:pt x="479" y="223"/>
                  <a:pt x="761" y="174"/>
                </a:cubicBezTo>
                <a:cubicBezTo>
                  <a:pt x="871" y="174"/>
                  <a:pt x="994" y="211"/>
                  <a:pt x="1092" y="296"/>
                </a:cubicBezTo>
                <a:cubicBezTo>
                  <a:pt x="1203" y="382"/>
                  <a:pt x="1264" y="517"/>
                  <a:pt x="1276" y="664"/>
                </a:cubicBezTo>
                <a:lnTo>
                  <a:pt x="1595" y="4897"/>
                </a:lnTo>
                <a:cubicBezTo>
                  <a:pt x="1615" y="5112"/>
                  <a:pt x="1452" y="5226"/>
                  <a:pt x="1288" y="5226"/>
                </a:cubicBezTo>
                <a:cubicBezTo>
                  <a:pt x="1144" y="5226"/>
                  <a:pt x="999" y="5136"/>
                  <a:pt x="982" y="4946"/>
                </a:cubicBezTo>
                <a:lnTo>
                  <a:pt x="810" y="2554"/>
                </a:lnTo>
                <a:lnTo>
                  <a:pt x="724" y="2554"/>
                </a:lnTo>
                <a:lnTo>
                  <a:pt x="565" y="2566"/>
                </a:lnTo>
                <a:lnTo>
                  <a:pt x="528" y="2566"/>
                </a:lnTo>
                <a:lnTo>
                  <a:pt x="712" y="4971"/>
                </a:lnTo>
                <a:cubicBezTo>
                  <a:pt x="724" y="5106"/>
                  <a:pt x="786" y="5228"/>
                  <a:pt x="896" y="5327"/>
                </a:cubicBezTo>
                <a:cubicBezTo>
                  <a:pt x="994" y="5400"/>
                  <a:pt x="1105" y="5449"/>
                  <a:pt x="1240" y="5449"/>
                </a:cubicBezTo>
                <a:lnTo>
                  <a:pt x="1399" y="5449"/>
                </a:lnTo>
                <a:cubicBezTo>
                  <a:pt x="1693" y="5425"/>
                  <a:pt x="1902" y="5167"/>
                  <a:pt x="1890" y="4885"/>
                </a:cubicBezTo>
                <a:lnTo>
                  <a:pt x="1559" y="652"/>
                </a:lnTo>
                <a:cubicBezTo>
                  <a:pt x="1546" y="468"/>
                  <a:pt x="1460" y="296"/>
                  <a:pt x="1313" y="174"/>
                </a:cubicBezTo>
                <a:cubicBezTo>
                  <a:pt x="1190" y="61"/>
                  <a:pt x="1025" y="0"/>
                  <a:pt x="856" y="0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0" name="Google Shape;1480;p48"/>
          <p:cNvSpPr/>
          <p:nvPr/>
        </p:nvSpPr>
        <p:spPr>
          <a:xfrm>
            <a:off x="4400461" y="1572879"/>
            <a:ext cx="206601" cy="631293"/>
          </a:xfrm>
          <a:custGeom>
            <a:avLst/>
            <a:gdLst/>
            <a:ahLst/>
            <a:cxnLst/>
            <a:rect l="l" t="t" r="r" b="b"/>
            <a:pathLst>
              <a:path w="1782" h="5445" extrusionOk="0">
                <a:moveTo>
                  <a:pt x="745" y="1"/>
                </a:moveTo>
                <a:cubicBezTo>
                  <a:pt x="374" y="1"/>
                  <a:pt x="0" y="264"/>
                  <a:pt x="39" y="758"/>
                </a:cubicBezTo>
                <a:lnTo>
                  <a:pt x="88" y="1469"/>
                </a:lnTo>
                <a:lnTo>
                  <a:pt x="248" y="1469"/>
                </a:lnTo>
                <a:lnTo>
                  <a:pt x="199" y="745"/>
                </a:lnTo>
                <a:cubicBezTo>
                  <a:pt x="205" y="400"/>
                  <a:pt x="475" y="218"/>
                  <a:pt x="742" y="218"/>
                </a:cubicBezTo>
                <a:cubicBezTo>
                  <a:pt x="979" y="218"/>
                  <a:pt x="1214" y="360"/>
                  <a:pt x="1266" y="659"/>
                </a:cubicBezTo>
                <a:lnTo>
                  <a:pt x="1597" y="4892"/>
                </a:lnTo>
                <a:cubicBezTo>
                  <a:pt x="1617" y="5152"/>
                  <a:pt x="1420" y="5287"/>
                  <a:pt x="1226" y="5287"/>
                </a:cubicBezTo>
                <a:cubicBezTo>
                  <a:pt x="1052" y="5287"/>
                  <a:pt x="879" y="5179"/>
                  <a:pt x="861" y="4954"/>
                </a:cubicBezTo>
                <a:lnTo>
                  <a:pt x="677" y="2549"/>
                </a:lnTo>
                <a:lnTo>
                  <a:pt x="518" y="2561"/>
                </a:lnTo>
                <a:lnTo>
                  <a:pt x="714" y="4954"/>
                </a:lnTo>
                <a:cubicBezTo>
                  <a:pt x="726" y="5236"/>
                  <a:pt x="959" y="5444"/>
                  <a:pt x="1229" y="5444"/>
                </a:cubicBezTo>
                <a:lnTo>
                  <a:pt x="1278" y="5444"/>
                </a:lnTo>
                <a:cubicBezTo>
                  <a:pt x="1573" y="5420"/>
                  <a:pt x="1781" y="5162"/>
                  <a:pt x="1757" y="4880"/>
                </a:cubicBezTo>
                <a:lnTo>
                  <a:pt x="1438" y="647"/>
                </a:lnTo>
                <a:cubicBezTo>
                  <a:pt x="1403" y="209"/>
                  <a:pt x="1075" y="1"/>
                  <a:pt x="7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1" name="Google Shape;1481;p48"/>
          <p:cNvSpPr/>
          <p:nvPr/>
        </p:nvSpPr>
        <p:spPr>
          <a:xfrm>
            <a:off x="5413333" y="2661191"/>
            <a:ext cx="1872043" cy="1826519"/>
          </a:xfrm>
          <a:custGeom>
            <a:avLst/>
            <a:gdLst/>
            <a:ahLst/>
            <a:cxnLst/>
            <a:rect l="l" t="t" r="r" b="b"/>
            <a:pathLst>
              <a:path w="16147" h="15754" extrusionOk="0">
                <a:moveTo>
                  <a:pt x="1" y="0"/>
                </a:moveTo>
                <a:lnTo>
                  <a:pt x="148" y="15716"/>
                </a:lnTo>
                <a:lnTo>
                  <a:pt x="16146" y="15753"/>
                </a:lnTo>
                <a:lnTo>
                  <a:pt x="15987" y="25"/>
                </a:lnTo>
                <a:lnTo>
                  <a:pt x="1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2" name="Google Shape;1482;p48"/>
          <p:cNvSpPr/>
          <p:nvPr/>
        </p:nvSpPr>
        <p:spPr>
          <a:xfrm>
            <a:off x="5397746" y="2622225"/>
            <a:ext cx="1872043" cy="1826519"/>
          </a:xfrm>
          <a:custGeom>
            <a:avLst/>
            <a:gdLst/>
            <a:ahLst/>
            <a:cxnLst/>
            <a:rect l="l" t="t" r="r" b="b"/>
            <a:pathLst>
              <a:path w="16147" h="15754" extrusionOk="0">
                <a:moveTo>
                  <a:pt x="1" y="0"/>
                </a:moveTo>
                <a:lnTo>
                  <a:pt x="148" y="15716"/>
                </a:lnTo>
                <a:lnTo>
                  <a:pt x="16146" y="15753"/>
                </a:lnTo>
                <a:lnTo>
                  <a:pt x="15987" y="25"/>
                </a:lnTo>
                <a:lnTo>
                  <a:pt x="1" y="0"/>
                </a:lnTo>
                <a:close/>
              </a:path>
            </a:pathLst>
          </a:custGeom>
          <a:solidFill>
            <a:srgbClr val="FDF6B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3" name="Google Shape;1483;p48"/>
          <p:cNvSpPr/>
          <p:nvPr/>
        </p:nvSpPr>
        <p:spPr>
          <a:xfrm>
            <a:off x="5397746" y="2622225"/>
            <a:ext cx="1872043" cy="1826519"/>
          </a:xfrm>
          <a:custGeom>
            <a:avLst/>
            <a:gdLst/>
            <a:ahLst/>
            <a:cxnLst/>
            <a:rect l="l" t="t" r="r" b="b"/>
            <a:pathLst>
              <a:path w="16147" h="15754" extrusionOk="0">
                <a:moveTo>
                  <a:pt x="1" y="0"/>
                </a:moveTo>
                <a:lnTo>
                  <a:pt x="148" y="15716"/>
                </a:lnTo>
                <a:lnTo>
                  <a:pt x="16146" y="15753"/>
                </a:lnTo>
                <a:lnTo>
                  <a:pt x="15987" y="2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4" name="Google Shape;1484;p48"/>
          <p:cNvSpPr/>
          <p:nvPr/>
        </p:nvSpPr>
        <p:spPr>
          <a:xfrm>
            <a:off x="1780874" y="2338530"/>
            <a:ext cx="1953361" cy="711307"/>
          </a:xfrm>
          <a:custGeom>
            <a:avLst/>
            <a:gdLst/>
            <a:ahLst/>
            <a:cxnLst/>
            <a:rect l="l" t="t" r="r" b="b"/>
            <a:pathLst>
              <a:path w="15913" h="6135" extrusionOk="0">
                <a:moveTo>
                  <a:pt x="15913" y="0"/>
                </a:moveTo>
                <a:lnTo>
                  <a:pt x="13717" y="74"/>
                </a:lnTo>
                <a:lnTo>
                  <a:pt x="86" y="135"/>
                </a:lnTo>
                <a:lnTo>
                  <a:pt x="0" y="6134"/>
                </a:lnTo>
                <a:lnTo>
                  <a:pt x="0" y="6134"/>
                </a:lnTo>
                <a:lnTo>
                  <a:pt x="12453" y="5963"/>
                </a:lnTo>
                <a:lnTo>
                  <a:pt x="15852" y="5938"/>
                </a:lnTo>
                <a:lnTo>
                  <a:pt x="15913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5" name="Google Shape;1485;p48"/>
          <p:cNvSpPr/>
          <p:nvPr/>
        </p:nvSpPr>
        <p:spPr>
          <a:xfrm>
            <a:off x="1880016" y="3709354"/>
            <a:ext cx="2054541" cy="880545"/>
          </a:xfrm>
          <a:custGeom>
            <a:avLst/>
            <a:gdLst/>
            <a:ahLst/>
            <a:cxnLst/>
            <a:rect l="l" t="t" r="r" b="b"/>
            <a:pathLst>
              <a:path w="16244" h="7595" extrusionOk="0">
                <a:moveTo>
                  <a:pt x="15741" y="0"/>
                </a:moveTo>
                <a:lnTo>
                  <a:pt x="13569" y="282"/>
                </a:lnTo>
                <a:lnTo>
                  <a:pt x="0" y="1620"/>
                </a:lnTo>
                <a:lnTo>
                  <a:pt x="479" y="7595"/>
                </a:lnTo>
                <a:lnTo>
                  <a:pt x="12858" y="6257"/>
                </a:lnTo>
                <a:lnTo>
                  <a:pt x="16244" y="5926"/>
                </a:lnTo>
                <a:lnTo>
                  <a:pt x="15741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6" name="Google Shape;1486;p48"/>
          <p:cNvSpPr/>
          <p:nvPr/>
        </p:nvSpPr>
        <p:spPr>
          <a:xfrm>
            <a:off x="1863191" y="3670529"/>
            <a:ext cx="2054541" cy="880545"/>
          </a:xfrm>
          <a:custGeom>
            <a:avLst/>
            <a:gdLst/>
            <a:ahLst/>
            <a:cxnLst/>
            <a:rect l="l" t="t" r="r" b="b"/>
            <a:pathLst>
              <a:path w="16244" h="7595" extrusionOk="0">
                <a:moveTo>
                  <a:pt x="15741" y="0"/>
                </a:moveTo>
                <a:lnTo>
                  <a:pt x="13569" y="282"/>
                </a:lnTo>
                <a:lnTo>
                  <a:pt x="0" y="1620"/>
                </a:lnTo>
                <a:lnTo>
                  <a:pt x="479" y="7595"/>
                </a:lnTo>
                <a:lnTo>
                  <a:pt x="12858" y="6257"/>
                </a:lnTo>
                <a:lnTo>
                  <a:pt x="16244" y="5926"/>
                </a:lnTo>
                <a:lnTo>
                  <a:pt x="157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7" name="Google Shape;1487;p48"/>
          <p:cNvSpPr/>
          <p:nvPr/>
        </p:nvSpPr>
        <p:spPr>
          <a:xfrm>
            <a:off x="1749757" y="2309304"/>
            <a:ext cx="1953361" cy="711307"/>
          </a:xfrm>
          <a:custGeom>
            <a:avLst/>
            <a:gdLst/>
            <a:ahLst/>
            <a:cxnLst/>
            <a:rect l="l" t="t" r="r" b="b"/>
            <a:pathLst>
              <a:path w="15913" h="6135" extrusionOk="0">
                <a:moveTo>
                  <a:pt x="15913" y="0"/>
                </a:moveTo>
                <a:lnTo>
                  <a:pt x="13717" y="74"/>
                </a:lnTo>
                <a:lnTo>
                  <a:pt x="86" y="135"/>
                </a:lnTo>
                <a:lnTo>
                  <a:pt x="0" y="6134"/>
                </a:lnTo>
                <a:lnTo>
                  <a:pt x="0" y="6134"/>
                </a:lnTo>
                <a:lnTo>
                  <a:pt x="12453" y="5963"/>
                </a:lnTo>
                <a:lnTo>
                  <a:pt x="15852" y="5938"/>
                </a:lnTo>
                <a:lnTo>
                  <a:pt x="1591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8" name="Google Shape;1488;p48"/>
          <p:cNvSpPr/>
          <p:nvPr/>
        </p:nvSpPr>
        <p:spPr>
          <a:xfrm>
            <a:off x="4387940" y="1573575"/>
            <a:ext cx="204862" cy="631989"/>
          </a:xfrm>
          <a:custGeom>
            <a:avLst/>
            <a:gdLst/>
            <a:ahLst/>
            <a:cxnLst/>
            <a:rect l="l" t="t" r="r" b="b"/>
            <a:pathLst>
              <a:path w="1767" h="5451" extrusionOk="0">
                <a:moveTo>
                  <a:pt x="712" y="1"/>
                </a:moveTo>
                <a:cubicBezTo>
                  <a:pt x="521" y="1"/>
                  <a:pt x="329" y="78"/>
                  <a:pt x="184" y="249"/>
                </a:cubicBezTo>
                <a:cubicBezTo>
                  <a:pt x="61" y="384"/>
                  <a:pt x="0" y="568"/>
                  <a:pt x="25" y="764"/>
                </a:cubicBezTo>
                <a:lnTo>
                  <a:pt x="74" y="1463"/>
                </a:lnTo>
                <a:lnTo>
                  <a:pt x="245" y="1463"/>
                </a:lnTo>
                <a:lnTo>
                  <a:pt x="184" y="752"/>
                </a:lnTo>
                <a:cubicBezTo>
                  <a:pt x="191" y="405"/>
                  <a:pt x="462" y="219"/>
                  <a:pt x="731" y="219"/>
                </a:cubicBezTo>
                <a:cubicBezTo>
                  <a:pt x="966" y="219"/>
                  <a:pt x="1200" y="362"/>
                  <a:pt x="1251" y="666"/>
                </a:cubicBezTo>
                <a:lnTo>
                  <a:pt x="1583" y="4898"/>
                </a:lnTo>
                <a:cubicBezTo>
                  <a:pt x="1602" y="5151"/>
                  <a:pt x="1406" y="5288"/>
                  <a:pt x="1211" y="5288"/>
                </a:cubicBezTo>
                <a:cubicBezTo>
                  <a:pt x="1037" y="5288"/>
                  <a:pt x="864" y="5179"/>
                  <a:pt x="847" y="4948"/>
                </a:cubicBezTo>
                <a:lnTo>
                  <a:pt x="663" y="2555"/>
                </a:lnTo>
                <a:lnTo>
                  <a:pt x="503" y="2567"/>
                </a:lnTo>
                <a:lnTo>
                  <a:pt x="687" y="4972"/>
                </a:lnTo>
                <a:cubicBezTo>
                  <a:pt x="712" y="5242"/>
                  <a:pt x="945" y="5451"/>
                  <a:pt x="1215" y="5451"/>
                </a:cubicBezTo>
                <a:lnTo>
                  <a:pt x="1251" y="5451"/>
                </a:lnTo>
                <a:cubicBezTo>
                  <a:pt x="1546" y="5426"/>
                  <a:pt x="1767" y="5181"/>
                  <a:pt x="1742" y="4886"/>
                </a:cubicBezTo>
                <a:lnTo>
                  <a:pt x="1423" y="653"/>
                </a:lnTo>
                <a:cubicBezTo>
                  <a:pt x="1392" y="251"/>
                  <a:pt x="1056" y="1"/>
                  <a:pt x="71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9" name="Google Shape;1489;p48"/>
          <p:cNvSpPr/>
          <p:nvPr/>
        </p:nvSpPr>
        <p:spPr>
          <a:xfrm>
            <a:off x="1761516" y="2328323"/>
            <a:ext cx="209400" cy="69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0" name="Google Shape;1490;p48"/>
          <p:cNvSpPr/>
          <p:nvPr/>
        </p:nvSpPr>
        <p:spPr>
          <a:xfrm rot="-392578">
            <a:off x="1855396" y="3854550"/>
            <a:ext cx="168497" cy="69214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91" name="Google Shape;1491;p48"/>
          <p:cNvGrpSpPr/>
          <p:nvPr/>
        </p:nvGrpSpPr>
        <p:grpSpPr>
          <a:xfrm>
            <a:off x="6228815" y="2518274"/>
            <a:ext cx="297388" cy="261679"/>
            <a:chOff x="6441165" y="2342560"/>
            <a:chExt cx="328352" cy="288924"/>
          </a:xfrm>
        </p:grpSpPr>
        <p:sp>
          <p:nvSpPr>
            <p:cNvPr id="1492" name="Google Shape;1492;p48"/>
            <p:cNvSpPr/>
            <p:nvPr/>
          </p:nvSpPr>
          <p:spPr>
            <a:xfrm>
              <a:off x="6441165" y="2342560"/>
              <a:ext cx="328352" cy="288924"/>
            </a:xfrm>
            <a:custGeom>
              <a:avLst/>
              <a:gdLst/>
              <a:ahLst/>
              <a:cxnLst/>
              <a:rect l="l" t="t" r="r" b="b"/>
              <a:pathLst>
                <a:path w="2565" h="2257" extrusionOk="0">
                  <a:moveTo>
                    <a:pt x="1293" y="1"/>
                  </a:moveTo>
                  <a:cubicBezTo>
                    <a:pt x="916" y="1"/>
                    <a:pt x="548" y="194"/>
                    <a:pt x="332" y="538"/>
                  </a:cubicBezTo>
                  <a:cubicBezTo>
                    <a:pt x="1" y="1066"/>
                    <a:pt x="160" y="1753"/>
                    <a:pt x="688" y="2084"/>
                  </a:cubicBezTo>
                  <a:cubicBezTo>
                    <a:pt x="874" y="2201"/>
                    <a:pt x="1082" y="2257"/>
                    <a:pt x="1287" y="2257"/>
                  </a:cubicBezTo>
                  <a:cubicBezTo>
                    <a:pt x="1663" y="2257"/>
                    <a:pt x="2032" y="2069"/>
                    <a:pt x="2246" y="1728"/>
                  </a:cubicBezTo>
                  <a:cubicBezTo>
                    <a:pt x="2565" y="1201"/>
                    <a:pt x="2405" y="501"/>
                    <a:pt x="1878" y="170"/>
                  </a:cubicBezTo>
                  <a:cubicBezTo>
                    <a:pt x="1695" y="55"/>
                    <a:pt x="1493" y="1"/>
                    <a:pt x="1293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8"/>
            <p:cNvSpPr/>
            <p:nvPr/>
          </p:nvSpPr>
          <p:spPr>
            <a:xfrm>
              <a:off x="6535150" y="2416813"/>
              <a:ext cx="140400" cy="1404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4" name="Google Shape;1494;p48"/>
          <p:cNvGrpSpPr/>
          <p:nvPr/>
        </p:nvGrpSpPr>
        <p:grpSpPr>
          <a:xfrm>
            <a:off x="6218241" y="2499786"/>
            <a:ext cx="297388" cy="261679"/>
            <a:chOff x="6441165" y="2342560"/>
            <a:chExt cx="328352" cy="288924"/>
          </a:xfrm>
        </p:grpSpPr>
        <p:sp>
          <p:nvSpPr>
            <p:cNvPr id="1495" name="Google Shape;1495;p48"/>
            <p:cNvSpPr/>
            <p:nvPr/>
          </p:nvSpPr>
          <p:spPr>
            <a:xfrm>
              <a:off x="6441165" y="2342560"/>
              <a:ext cx="328352" cy="288924"/>
            </a:xfrm>
            <a:custGeom>
              <a:avLst/>
              <a:gdLst/>
              <a:ahLst/>
              <a:cxnLst/>
              <a:rect l="l" t="t" r="r" b="b"/>
              <a:pathLst>
                <a:path w="2565" h="2257" extrusionOk="0">
                  <a:moveTo>
                    <a:pt x="1293" y="1"/>
                  </a:moveTo>
                  <a:cubicBezTo>
                    <a:pt x="916" y="1"/>
                    <a:pt x="548" y="194"/>
                    <a:pt x="332" y="538"/>
                  </a:cubicBezTo>
                  <a:cubicBezTo>
                    <a:pt x="1" y="1066"/>
                    <a:pt x="160" y="1753"/>
                    <a:pt x="688" y="2084"/>
                  </a:cubicBezTo>
                  <a:cubicBezTo>
                    <a:pt x="874" y="2201"/>
                    <a:pt x="1082" y="2257"/>
                    <a:pt x="1287" y="2257"/>
                  </a:cubicBezTo>
                  <a:cubicBezTo>
                    <a:pt x="1663" y="2257"/>
                    <a:pt x="2032" y="2069"/>
                    <a:pt x="2246" y="1728"/>
                  </a:cubicBezTo>
                  <a:cubicBezTo>
                    <a:pt x="2565" y="1201"/>
                    <a:pt x="2405" y="501"/>
                    <a:pt x="1878" y="170"/>
                  </a:cubicBezTo>
                  <a:cubicBezTo>
                    <a:pt x="1695" y="55"/>
                    <a:pt x="1493" y="1"/>
                    <a:pt x="12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8"/>
            <p:cNvSpPr/>
            <p:nvPr/>
          </p:nvSpPr>
          <p:spPr>
            <a:xfrm>
              <a:off x="6535150" y="2416813"/>
              <a:ext cx="140400" cy="140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7" name="Google Shape;1497;p48"/>
          <p:cNvGrpSpPr/>
          <p:nvPr/>
        </p:nvGrpSpPr>
        <p:grpSpPr>
          <a:xfrm>
            <a:off x="1964356" y="3764203"/>
            <a:ext cx="1953360" cy="731802"/>
            <a:chOff x="2011115" y="3722012"/>
            <a:chExt cx="1953360" cy="731802"/>
          </a:xfrm>
        </p:grpSpPr>
        <p:sp>
          <p:nvSpPr>
            <p:cNvPr id="1498" name="Google Shape;1498;p48"/>
            <p:cNvSpPr txBox="1"/>
            <p:nvPr/>
          </p:nvSpPr>
          <p:spPr>
            <a:xfrm rot="-325983" flipH="1">
              <a:off x="2045747" y="3970070"/>
              <a:ext cx="1904255" cy="3944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"/>
                  <a:ea typeface="Fira Sans"/>
                  <a:cs typeface="Fira Sans"/>
                  <a:sym typeface="Fira Sans"/>
                </a:rPr>
                <a:t>It’s close to the Sun</a:t>
              </a:r>
              <a:endParaRPr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499" name="Google Shape;1499;p48"/>
            <p:cNvSpPr txBox="1"/>
            <p:nvPr/>
          </p:nvSpPr>
          <p:spPr>
            <a:xfrm rot="-325975" flipH="1">
              <a:off x="2020106" y="3794318"/>
              <a:ext cx="1539918" cy="2615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</a:t>
              </a:r>
              <a:endParaRPr sz="1300" b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1500" name="Google Shape;1500;p48"/>
          <p:cNvSpPr txBox="1"/>
          <p:nvPr/>
        </p:nvSpPr>
        <p:spPr>
          <a:xfrm flipH="1">
            <a:off x="1958516" y="2569879"/>
            <a:ext cx="16707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 has a nice name</a:t>
            </a:r>
            <a:endParaRPr sz="12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01" name="Google Shape;1501;p48"/>
          <p:cNvSpPr txBox="1"/>
          <p:nvPr/>
        </p:nvSpPr>
        <p:spPr>
          <a:xfrm flipH="1">
            <a:off x="1971436" y="2371332"/>
            <a:ext cx="15399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sz="1300" b="1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502" name="Google Shape;1502;p48"/>
          <p:cNvGrpSpPr/>
          <p:nvPr/>
        </p:nvGrpSpPr>
        <p:grpSpPr>
          <a:xfrm>
            <a:off x="5441718" y="3134039"/>
            <a:ext cx="1784100" cy="802891"/>
            <a:chOff x="5532220" y="3023227"/>
            <a:chExt cx="1784100" cy="802891"/>
          </a:xfrm>
        </p:grpSpPr>
        <p:sp>
          <p:nvSpPr>
            <p:cNvPr id="1503" name="Google Shape;1503;p48"/>
            <p:cNvSpPr txBox="1"/>
            <p:nvPr/>
          </p:nvSpPr>
          <p:spPr>
            <a:xfrm>
              <a:off x="5532220" y="3431618"/>
              <a:ext cx="17841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"/>
                  <a:ea typeface="Fira Sans"/>
                  <a:cs typeface="Fira Sans"/>
                  <a:sym typeface="Fira Sans"/>
                </a:rPr>
                <a:t>It’s</a:t>
              </a:r>
              <a:r>
                <a:rPr lang="en" sz="120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 a gas giant and the biggest planet</a:t>
              </a:r>
              <a:endParaRPr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504" name="Google Shape;1504;p48"/>
            <p:cNvSpPr txBox="1"/>
            <p:nvPr/>
          </p:nvSpPr>
          <p:spPr>
            <a:xfrm>
              <a:off x="5654320" y="3023227"/>
              <a:ext cx="15399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</a:t>
              </a:r>
              <a:endParaRPr sz="1300" b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505" name="Google Shape;1505;p48"/>
          <p:cNvGrpSpPr/>
          <p:nvPr/>
        </p:nvGrpSpPr>
        <p:grpSpPr>
          <a:xfrm>
            <a:off x="3628814" y="2163523"/>
            <a:ext cx="1784100" cy="804766"/>
            <a:chOff x="3718407" y="2134035"/>
            <a:chExt cx="1784100" cy="804766"/>
          </a:xfrm>
        </p:grpSpPr>
        <p:sp>
          <p:nvSpPr>
            <p:cNvPr id="1506" name="Google Shape;1506;p48"/>
            <p:cNvSpPr txBox="1"/>
            <p:nvPr/>
          </p:nvSpPr>
          <p:spPr>
            <a:xfrm>
              <a:off x="3718407" y="2544301"/>
              <a:ext cx="17841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It’s the sixth planet from the Sun</a:t>
              </a:r>
              <a:endParaRPr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507" name="Google Shape;1507;p48"/>
            <p:cNvSpPr txBox="1"/>
            <p:nvPr/>
          </p:nvSpPr>
          <p:spPr>
            <a:xfrm>
              <a:off x="3840507" y="2134035"/>
              <a:ext cx="15399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SATURN</a:t>
              </a:r>
              <a:endParaRPr sz="1300" b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1508" name="Google Shape;1508;p48"/>
          <p:cNvSpPr txBox="1">
            <a:spLocks noGrp="1"/>
          </p:cNvSpPr>
          <p:nvPr>
            <p:ph type="ctrTitle"/>
          </p:nvPr>
        </p:nvSpPr>
        <p:spPr>
          <a:xfrm>
            <a:off x="311700" y="335325"/>
            <a:ext cx="8520600" cy="53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Brainstorming Infographics</a:t>
            </a:r>
            <a:endParaRPr sz="35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09" name="Google Shape;1509;p48"/>
          <p:cNvSpPr txBox="1"/>
          <p:nvPr/>
        </p:nvSpPr>
        <p:spPr>
          <a:xfrm flipH="1">
            <a:off x="1971436" y="1397782"/>
            <a:ext cx="15399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latin typeface="Fira Sans"/>
                <a:ea typeface="Fira Sans"/>
                <a:cs typeface="Fira Sans"/>
                <a:sym typeface="Fira Sans"/>
              </a:rPr>
              <a:t>NEW PROJECT</a:t>
            </a:r>
            <a:endParaRPr sz="1300" b="1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4" name="Google Shape;1514;p49"/>
          <p:cNvGrpSpPr/>
          <p:nvPr/>
        </p:nvGrpSpPr>
        <p:grpSpPr>
          <a:xfrm>
            <a:off x="457199" y="3169471"/>
            <a:ext cx="8229566" cy="1564929"/>
            <a:chOff x="457199" y="3169471"/>
            <a:chExt cx="8229566" cy="1564929"/>
          </a:xfrm>
        </p:grpSpPr>
        <p:grpSp>
          <p:nvGrpSpPr>
            <p:cNvPr id="1515" name="Google Shape;1515;p49"/>
            <p:cNvGrpSpPr/>
            <p:nvPr/>
          </p:nvGrpSpPr>
          <p:grpSpPr>
            <a:xfrm>
              <a:off x="709230" y="3171862"/>
              <a:ext cx="1008104" cy="1415067"/>
              <a:chOff x="709230" y="3171862"/>
              <a:chExt cx="1008104" cy="1415067"/>
            </a:xfrm>
          </p:grpSpPr>
          <p:sp>
            <p:nvSpPr>
              <p:cNvPr id="1516" name="Google Shape;1516;p49"/>
              <p:cNvSpPr/>
              <p:nvPr/>
            </p:nvSpPr>
            <p:spPr>
              <a:xfrm>
                <a:off x="709230" y="3299666"/>
                <a:ext cx="1008104" cy="1287264"/>
              </a:xfrm>
              <a:custGeom>
                <a:avLst/>
                <a:gdLst/>
                <a:ahLst/>
                <a:cxnLst/>
                <a:rect l="l" t="t" r="r" b="b"/>
                <a:pathLst>
                  <a:path w="13914" h="17767" extrusionOk="0">
                    <a:moveTo>
                      <a:pt x="7077" y="1"/>
                    </a:moveTo>
                    <a:cubicBezTo>
                      <a:pt x="873" y="1"/>
                      <a:pt x="1154" y="3363"/>
                      <a:pt x="1154" y="3363"/>
                    </a:cubicBezTo>
                    <a:lnTo>
                      <a:pt x="688" y="4050"/>
                    </a:lnTo>
                    <a:cubicBezTo>
                      <a:pt x="1" y="5915"/>
                      <a:pt x="2823" y="11215"/>
                      <a:pt x="2823" y="11215"/>
                    </a:cubicBezTo>
                    <a:lnTo>
                      <a:pt x="1485" y="16429"/>
                    </a:lnTo>
                    <a:lnTo>
                      <a:pt x="7988" y="17767"/>
                    </a:lnTo>
                    <a:lnTo>
                      <a:pt x="9092" y="14270"/>
                    </a:lnTo>
                    <a:lnTo>
                      <a:pt x="11325" y="14785"/>
                    </a:lnTo>
                    <a:cubicBezTo>
                      <a:pt x="11400" y="14801"/>
                      <a:pt x="11476" y="14809"/>
                      <a:pt x="11550" y="14809"/>
                    </a:cubicBezTo>
                    <a:cubicBezTo>
                      <a:pt x="11815" y="14809"/>
                      <a:pt x="12069" y="14710"/>
                      <a:pt x="12270" y="14528"/>
                    </a:cubicBezTo>
                    <a:lnTo>
                      <a:pt x="12294" y="14515"/>
                    </a:lnTo>
                    <a:cubicBezTo>
                      <a:pt x="12613" y="14221"/>
                      <a:pt x="12736" y="13767"/>
                      <a:pt x="12589" y="13362"/>
                    </a:cubicBezTo>
                    <a:lnTo>
                      <a:pt x="12405" y="12822"/>
                    </a:lnTo>
                    <a:lnTo>
                      <a:pt x="12809" y="12454"/>
                    </a:lnTo>
                    <a:cubicBezTo>
                      <a:pt x="12981" y="12307"/>
                      <a:pt x="13030" y="12062"/>
                      <a:pt x="12920" y="11865"/>
                    </a:cubicBezTo>
                    <a:lnTo>
                      <a:pt x="12809" y="11657"/>
                    </a:lnTo>
                    <a:lnTo>
                      <a:pt x="13030" y="11375"/>
                    </a:lnTo>
                    <a:cubicBezTo>
                      <a:pt x="13141" y="11252"/>
                      <a:pt x="13165" y="11068"/>
                      <a:pt x="13104" y="10921"/>
                    </a:cubicBezTo>
                    <a:lnTo>
                      <a:pt x="12944" y="10467"/>
                    </a:lnTo>
                    <a:cubicBezTo>
                      <a:pt x="13239" y="10418"/>
                      <a:pt x="13496" y="10283"/>
                      <a:pt x="13705" y="10086"/>
                    </a:cubicBezTo>
                    <a:lnTo>
                      <a:pt x="13742" y="10050"/>
                    </a:lnTo>
                    <a:cubicBezTo>
                      <a:pt x="13889" y="9915"/>
                      <a:pt x="13914" y="9694"/>
                      <a:pt x="13803" y="9522"/>
                    </a:cubicBezTo>
                    <a:cubicBezTo>
                      <a:pt x="13460" y="8994"/>
                      <a:pt x="12736" y="7890"/>
                      <a:pt x="12613" y="7608"/>
                    </a:cubicBezTo>
                    <a:cubicBezTo>
                      <a:pt x="12454" y="7228"/>
                      <a:pt x="12638" y="7277"/>
                      <a:pt x="12822" y="6688"/>
                    </a:cubicBezTo>
                    <a:cubicBezTo>
                      <a:pt x="13006" y="6099"/>
                      <a:pt x="11791" y="2958"/>
                      <a:pt x="11791" y="2958"/>
                    </a:cubicBezTo>
                    <a:cubicBezTo>
                      <a:pt x="12895" y="2210"/>
                      <a:pt x="12147" y="554"/>
                      <a:pt x="12147" y="554"/>
                    </a:cubicBezTo>
                    <a:cubicBezTo>
                      <a:pt x="10100" y="162"/>
                      <a:pt x="8433" y="1"/>
                      <a:pt x="70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17" name="Google Shape;1517;p49"/>
              <p:cNvGrpSpPr/>
              <p:nvPr/>
            </p:nvGrpSpPr>
            <p:grpSpPr>
              <a:xfrm>
                <a:off x="750663" y="3171862"/>
                <a:ext cx="548420" cy="510051"/>
                <a:chOff x="750663" y="3171862"/>
                <a:chExt cx="548420" cy="510051"/>
              </a:xfrm>
            </p:grpSpPr>
            <p:sp>
              <p:nvSpPr>
                <p:cNvPr id="1518" name="Google Shape;1518;p49"/>
                <p:cNvSpPr/>
                <p:nvPr/>
              </p:nvSpPr>
              <p:spPr>
                <a:xfrm>
                  <a:off x="750663" y="3171862"/>
                  <a:ext cx="548420" cy="5100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3" h="3630" extrusionOk="0">
                      <a:moveTo>
                        <a:pt x="1954" y="0"/>
                      </a:moveTo>
                      <a:cubicBezTo>
                        <a:pt x="1076" y="0"/>
                        <a:pt x="304" y="637"/>
                        <a:pt x="160" y="1533"/>
                      </a:cubicBezTo>
                      <a:cubicBezTo>
                        <a:pt x="1" y="2514"/>
                        <a:pt x="663" y="3447"/>
                        <a:pt x="1657" y="3606"/>
                      </a:cubicBezTo>
                      <a:cubicBezTo>
                        <a:pt x="1756" y="3622"/>
                        <a:pt x="1855" y="3630"/>
                        <a:pt x="1952" y="3630"/>
                      </a:cubicBezTo>
                      <a:cubicBezTo>
                        <a:pt x="2829" y="3630"/>
                        <a:pt x="3599" y="3004"/>
                        <a:pt x="3743" y="2109"/>
                      </a:cubicBezTo>
                      <a:cubicBezTo>
                        <a:pt x="3902" y="1116"/>
                        <a:pt x="3227" y="183"/>
                        <a:pt x="2246" y="24"/>
                      </a:cubicBezTo>
                      <a:cubicBezTo>
                        <a:pt x="2148" y="8"/>
                        <a:pt x="2050" y="0"/>
                        <a:pt x="195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519" name="Google Shape;1519;p49"/>
                <p:cNvGrpSpPr/>
                <p:nvPr/>
              </p:nvGrpSpPr>
              <p:grpSpPr>
                <a:xfrm>
                  <a:off x="859242" y="3223321"/>
                  <a:ext cx="300124" cy="391448"/>
                  <a:chOff x="838961" y="3243245"/>
                  <a:chExt cx="304818" cy="397570"/>
                </a:xfrm>
              </p:grpSpPr>
              <p:sp>
                <p:nvSpPr>
                  <p:cNvPr id="1520" name="Google Shape;1520;p49"/>
                  <p:cNvSpPr/>
                  <p:nvPr/>
                </p:nvSpPr>
                <p:spPr>
                  <a:xfrm>
                    <a:off x="838961" y="3243245"/>
                    <a:ext cx="304818" cy="3607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6" h="2528" fill="none" extrusionOk="0">
                        <a:moveTo>
                          <a:pt x="2135" y="1227"/>
                        </a:moveTo>
                        <a:cubicBezTo>
                          <a:pt x="2135" y="466"/>
                          <a:pt x="1301" y="0"/>
                          <a:pt x="651" y="405"/>
                        </a:cubicBezTo>
                        <a:cubicBezTo>
                          <a:pt x="1" y="798"/>
                          <a:pt x="37" y="1755"/>
                          <a:pt x="724" y="2098"/>
                        </a:cubicBezTo>
                        <a:lnTo>
                          <a:pt x="724" y="2380"/>
                        </a:lnTo>
                        <a:cubicBezTo>
                          <a:pt x="724" y="2454"/>
                          <a:pt x="786" y="2528"/>
                          <a:pt x="872" y="2528"/>
                        </a:cubicBezTo>
                        <a:lnTo>
                          <a:pt x="1436" y="2528"/>
                        </a:lnTo>
                        <a:cubicBezTo>
                          <a:pt x="1522" y="2528"/>
                          <a:pt x="1595" y="2454"/>
                          <a:pt x="1595" y="2380"/>
                        </a:cubicBezTo>
                        <a:lnTo>
                          <a:pt x="1595" y="2098"/>
                        </a:lnTo>
                        <a:cubicBezTo>
                          <a:pt x="1914" y="1926"/>
                          <a:pt x="2123" y="1595"/>
                          <a:pt x="2135" y="1227"/>
                        </a:cubicBezTo>
                        <a:close/>
                      </a:path>
                    </a:pathLst>
                  </a:custGeom>
                  <a:noFill/>
                  <a:ln w="19050" cap="flat" cmpd="sng">
                    <a:solidFill>
                      <a:srgbClr val="FFFFFF"/>
                    </a:solidFill>
                    <a:prstDash val="solid"/>
                    <a:miter lim="1226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1" name="Google Shape;1521;p49"/>
                  <p:cNvSpPr/>
                  <p:nvPr/>
                </p:nvSpPr>
                <p:spPr>
                  <a:xfrm>
                    <a:off x="942279" y="3572318"/>
                    <a:ext cx="126151" cy="1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4" h="1" fill="none" extrusionOk="0">
                        <a:moveTo>
                          <a:pt x="0" y="1"/>
                        </a:moveTo>
                        <a:lnTo>
                          <a:pt x="884" y="1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rgbClr val="FFFFFF"/>
                    </a:solidFill>
                    <a:prstDash val="solid"/>
                    <a:miter lim="1226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2" name="Google Shape;1522;p49"/>
                  <p:cNvSpPr/>
                  <p:nvPr/>
                </p:nvSpPr>
                <p:spPr>
                  <a:xfrm>
                    <a:off x="968537" y="3605568"/>
                    <a:ext cx="68356" cy="352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9" h="247" fill="none" extrusionOk="0">
                        <a:moveTo>
                          <a:pt x="0" y="1"/>
                        </a:moveTo>
                        <a:lnTo>
                          <a:pt x="0" y="13"/>
                        </a:lnTo>
                        <a:cubicBezTo>
                          <a:pt x="0" y="136"/>
                          <a:pt x="99" y="246"/>
                          <a:pt x="221" y="246"/>
                        </a:cubicBezTo>
                        <a:lnTo>
                          <a:pt x="258" y="246"/>
                        </a:lnTo>
                        <a:cubicBezTo>
                          <a:pt x="381" y="246"/>
                          <a:pt x="479" y="136"/>
                          <a:pt x="479" y="13"/>
                        </a:cubicBezTo>
                        <a:lnTo>
                          <a:pt x="479" y="1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rgbClr val="FFFFFF"/>
                    </a:solidFill>
                    <a:prstDash val="solid"/>
                    <a:miter lim="1226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3" name="Google Shape;1523;p49"/>
                  <p:cNvSpPr/>
                  <p:nvPr/>
                </p:nvSpPr>
                <p:spPr>
                  <a:xfrm>
                    <a:off x="1003500" y="3402501"/>
                    <a:ext cx="22976" cy="333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" h="234" fill="none" extrusionOk="0">
                        <a:moveTo>
                          <a:pt x="1" y="1"/>
                        </a:moveTo>
                        <a:lnTo>
                          <a:pt x="160" y="234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rgbClr val="FFFFFF"/>
                    </a:solidFill>
                    <a:prstDash val="solid"/>
                    <a:miter lim="1226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4" name="Google Shape;1524;p49"/>
                  <p:cNvSpPr/>
                  <p:nvPr/>
                </p:nvSpPr>
                <p:spPr>
                  <a:xfrm>
                    <a:off x="979097" y="3402501"/>
                    <a:ext cx="24545" cy="333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" h="234" fill="none" extrusionOk="0">
                        <a:moveTo>
                          <a:pt x="0" y="234"/>
                        </a:moveTo>
                        <a:lnTo>
                          <a:pt x="172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rgbClr val="FFFFFF"/>
                    </a:solidFill>
                    <a:prstDash val="solid"/>
                    <a:miter lim="1226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5" name="Google Shape;1525;p49"/>
                  <p:cNvSpPr/>
                  <p:nvPr/>
                </p:nvSpPr>
                <p:spPr>
                  <a:xfrm>
                    <a:off x="1003500" y="3406069"/>
                    <a:ext cx="143" cy="1646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1154" fill="none" extrusionOk="0">
                        <a:moveTo>
                          <a:pt x="1" y="1153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rgbClr val="FFFFFF"/>
                    </a:solidFill>
                    <a:prstDash val="solid"/>
                    <a:miter lim="1226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1526" name="Google Shape;1526;p49"/>
            <p:cNvGrpSpPr/>
            <p:nvPr/>
          </p:nvGrpSpPr>
          <p:grpSpPr>
            <a:xfrm>
              <a:off x="3959761" y="3186757"/>
              <a:ext cx="1220535" cy="1523703"/>
              <a:chOff x="3959761" y="3186757"/>
              <a:chExt cx="1220535" cy="1523703"/>
            </a:xfrm>
          </p:grpSpPr>
          <p:sp>
            <p:nvSpPr>
              <p:cNvPr id="1527" name="Google Shape;1527;p49"/>
              <p:cNvSpPr/>
              <p:nvPr/>
            </p:nvSpPr>
            <p:spPr>
              <a:xfrm>
                <a:off x="3959761" y="3299666"/>
                <a:ext cx="1220535" cy="1410795"/>
              </a:xfrm>
              <a:custGeom>
                <a:avLst/>
                <a:gdLst/>
                <a:ahLst/>
                <a:cxnLst/>
                <a:rect l="l" t="t" r="r" b="b"/>
                <a:pathLst>
                  <a:path w="16846" h="19472" extrusionOk="0">
                    <a:moveTo>
                      <a:pt x="9990" y="1"/>
                    </a:moveTo>
                    <a:cubicBezTo>
                      <a:pt x="3792" y="1"/>
                      <a:pt x="4073" y="3363"/>
                      <a:pt x="4073" y="3363"/>
                    </a:cubicBezTo>
                    <a:lnTo>
                      <a:pt x="3620" y="4038"/>
                    </a:lnTo>
                    <a:cubicBezTo>
                      <a:pt x="3583" y="4124"/>
                      <a:pt x="3570" y="4210"/>
                      <a:pt x="3546" y="4296"/>
                    </a:cubicBezTo>
                    <a:cubicBezTo>
                      <a:pt x="3288" y="3891"/>
                      <a:pt x="3092" y="3658"/>
                      <a:pt x="3031" y="3645"/>
                    </a:cubicBezTo>
                    <a:lnTo>
                      <a:pt x="3031" y="3645"/>
                    </a:lnTo>
                    <a:cubicBezTo>
                      <a:pt x="3031" y="3645"/>
                      <a:pt x="2000" y="7142"/>
                      <a:pt x="3166" y="9068"/>
                    </a:cubicBezTo>
                    <a:cubicBezTo>
                      <a:pt x="4331" y="10994"/>
                      <a:pt x="1644" y="10994"/>
                      <a:pt x="1951" y="13681"/>
                    </a:cubicBezTo>
                    <a:cubicBezTo>
                      <a:pt x="2123" y="15190"/>
                      <a:pt x="1423" y="15546"/>
                      <a:pt x="847" y="16123"/>
                    </a:cubicBezTo>
                    <a:cubicBezTo>
                      <a:pt x="381" y="16564"/>
                      <a:pt x="0" y="17153"/>
                      <a:pt x="160" y="18527"/>
                    </a:cubicBezTo>
                    <a:cubicBezTo>
                      <a:pt x="197" y="18871"/>
                      <a:pt x="319" y="19190"/>
                      <a:pt x="516" y="19472"/>
                    </a:cubicBezTo>
                    <a:lnTo>
                      <a:pt x="6613" y="19472"/>
                    </a:lnTo>
                    <a:cubicBezTo>
                      <a:pt x="7190" y="18797"/>
                      <a:pt x="7546" y="17963"/>
                      <a:pt x="7619" y="17079"/>
                    </a:cubicBezTo>
                    <a:lnTo>
                      <a:pt x="10919" y="17754"/>
                    </a:lnTo>
                    <a:lnTo>
                      <a:pt x="12024" y="14258"/>
                    </a:lnTo>
                    <a:lnTo>
                      <a:pt x="14256" y="14773"/>
                    </a:lnTo>
                    <a:cubicBezTo>
                      <a:pt x="14332" y="14789"/>
                      <a:pt x="14407" y="14797"/>
                      <a:pt x="14482" y="14797"/>
                    </a:cubicBezTo>
                    <a:cubicBezTo>
                      <a:pt x="14747" y="14797"/>
                      <a:pt x="15000" y="14697"/>
                      <a:pt x="15201" y="14515"/>
                    </a:cubicBezTo>
                    <a:lnTo>
                      <a:pt x="15226" y="14503"/>
                    </a:lnTo>
                    <a:cubicBezTo>
                      <a:pt x="15545" y="14209"/>
                      <a:pt x="15667" y="13755"/>
                      <a:pt x="15520" y="13350"/>
                    </a:cubicBezTo>
                    <a:lnTo>
                      <a:pt x="15324" y="12822"/>
                    </a:lnTo>
                    <a:lnTo>
                      <a:pt x="15741" y="12466"/>
                    </a:lnTo>
                    <a:cubicBezTo>
                      <a:pt x="15900" y="12319"/>
                      <a:pt x="15950" y="12062"/>
                      <a:pt x="15839" y="11865"/>
                    </a:cubicBezTo>
                    <a:lnTo>
                      <a:pt x="15729" y="11669"/>
                    </a:lnTo>
                    <a:lnTo>
                      <a:pt x="15950" y="11387"/>
                    </a:lnTo>
                    <a:cubicBezTo>
                      <a:pt x="16060" y="11252"/>
                      <a:pt x="16085" y="11080"/>
                      <a:pt x="16023" y="10921"/>
                    </a:cubicBezTo>
                    <a:lnTo>
                      <a:pt x="15864" y="10479"/>
                    </a:lnTo>
                    <a:cubicBezTo>
                      <a:pt x="16158" y="10430"/>
                      <a:pt x="16416" y="10295"/>
                      <a:pt x="16637" y="10099"/>
                    </a:cubicBezTo>
                    <a:lnTo>
                      <a:pt x="16673" y="10062"/>
                    </a:lnTo>
                    <a:cubicBezTo>
                      <a:pt x="16821" y="9915"/>
                      <a:pt x="16845" y="9694"/>
                      <a:pt x="16735" y="9522"/>
                    </a:cubicBezTo>
                    <a:cubicBezTo>
                      <a:pt x="16379" y="8994"/>
                      <a:pt x="15655" y="7890"/>
                      <a:pt x="15532" y="7608"/>
                    </a:cubicBezTo>
                    <a:cubicBezTo>
                      <a:pt x="15373" y="7228"/>
                      <a:pt x="15557" y="7277"/>
                      <a:pt x="15753" y="6688"/>
                    </a:cubicBezTo>
                    <a:cubicBezTo>
                      <a:pt x="15937" y="6099"/>
                      <a:pt x="14723" y="2958"/>
                      <a:pt x="14723" y="2958"/>
                    </a:cubicBezTo>
                    <a:cubicBezTo>
                      <a:pt x="14968" y="2799"/>
                      <a:pt x="15152" y="2553"/>
                      <a:pt x="15238" y="2271"/>
                    </a:cubicBezTo>
                    <a:cubicBezTo>
                      <a:pt x="15496" y="1400"/>
                      <a:pt x="14931" y="504"/>
                      <a:pt x="14023" y="370"/>
                    </a:cubicBezTo>
                    <a:cubicBezTo>
                      <a:pt x="12441" y="111"/>
                      <a:pt x="11110" y="1"/>
                      <a:pt x="999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49"/>
              <p:cNvSpPr/>
              <p:nvPr/>
            </p:nvSpPr>
            <p:spPr>
              <a:xfrm>
                <a:off x="4207388" y="3186757"/>
                <a:ext cx="548447" cy="498286"/>
              </a:xfrm>
              <a:custGeom>
                <a:avLst/>
                <a:gdLst/>
                <a:ahLst/>
                <a:cxnLst/>
                <a:rect l="l" t="t" r="r" b="b"/>
                <a:pathLst>
                  <a:path w="4001" h="3635" extrusionOk="0">
                    <a:moveTo>
                      <a:pt x="1996" y="1"/>
                    </a:moveTo>
                    <a:cubicBezTo>
                      <a:pt x="1179" y="1"/>
                      <a:pt x="433" y="562"/>
                      <a:pt x="234" y="1400"/>
                    </a:cubicBezTo>
                    <a:cubicBezTo>
                      <a:pt x="1" y="2370"/>
                      <a:pt x="602" y="3351"/>
                      <a:pt x="1583" y="3584"/>
                    </a:cubicBezTo>
                    <a:cubicBezTo>
                      <a:pt x="1724" y="3618"/>
                      <a:pt x="1865" y="3634"/>
                      <a:pt x="2005" y="3634"/>
                    </a:cubicBezTo>
                    <a:cubicBezTo>
                      <a:pt x="2822" y="3634"/>
                      <a:pt x="3568" y="3073"/>
                      <a:pt x="3767" y="2235"/>
                    </a:cubicBezTo>
                    <a:cubicBezTo>
                      <a:pt x="4000" y="1266"/>
                      <a:pt x="3399" y="284"/>
                      <a:pt x="2417" y="51"/>
                    </a:cubicBezTo>
                    <a:cubicBezTo>
                      <a:pt x="2276" y="17"/>
                      <a:pt x="2135" y="1"/>
                      <a:pt x="199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29" name="Google Shape;1529;p49"/>
              <p:cNvGrpSpPr/>
              <p:nvPr/>
            </p:nvGrpSpPr>
            <p:grpSpPr>
              <a:xfrm>
                <a:off x="4298272" y="3294638"/>
                <a:ext cx="338170" cy="301165"/>
                <a:chOff x="2911572" y="3317630"/>
                <a:chExt cx="338170" cy="301165"/>
              </a:xfrm>
            </p:grpSpPr>
            <p:sp>
              <p:nvSpPr>
                <p:cNvPr id="1530" name="Google Shape;1530;p49"/>
                <p:cNvSpPr/>
                <p:nvPr/>
              </p:nvSpPr>
              <p:spPr>
                <a:xfrm>
                  <a:off x="2911572" y="3317630"/>
                  <a:ext cx="338170" cy="3011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7" h="2197" fill="none" extrusionOk="0">
                      <a:moveTo>
                        <a:pt x="1337" y="12"/>
                      </a:moveTo>
                      <a:cubicBezTo>
                        <a:pt x="454" y="0"/>
                        <a:pt x="0" y="1055"/>
                        <a:pt x="613" y="1693"/>
                      </a:cubicBezTo>
                      <a:lnTo>
                        <a:pt x="515" y="2098"/>
                      </a:lnTo>
                      <a:lnTo>
                        <a:pt x="883" y="1902"/>
                      </a:lnTo>
                      <a:cubicBezTo>
                        <a:pt x="1460" y="2196"/>
                        <a:pt x="2159" y="1877"/>
                        <a:pt x="2319" y="1239"/>
                      </a:cubicBezTo>
                      <a:cubicBezTo>
                        <a:pt x="2466" y="613"/>
                        <a:pt x="1988" y="12"/>
                        <a:pt x="1337" y="12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rgbClr val="FFFFFF"/>
                  </a:solidFill>
                  <a:prstDash val="solid"/>
                  <a:miter lim="1226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1" name="Google Shape;1531;p49"/>
                <p:cNvSpPr/>
                <p:nvPr/>
              </p:nvSpPr>
              <p:spPr>
                <a:xfrm>
                  <a:off x="3019179" y="3421809"/>
                  <a:ext cx="146399" cy="1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8" h="1" fill="none" extrusionOk="0">
                      <a:moveTo>
                        <a:pt x="0" y="1"/>
                      </a:moveTo>
                      <a:lnTo>
                        <a:pt x="1068" y="1"/>
                      </a:lnTo>
                    </a:path>
                  </a:pathLst>
                </a:custGeom>
                <a:noFill/>
                <a:ln w="19050" cap="rnd" cmpd="sng">
                  <a:solidFill>
                    <a:srgbClr val="FFFFFF"/>
                  </a:solidFill>
                  <a:prstDash val="solid"/>
                  <a:miter lim="1226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2" name="Google Shape;1532;p49"/>
                <p:cNvSpPr/>
                <p:nvPr/>
              </p:nvSpPr>
              <p:spPr>
                <a:xfrm>
                  <a:off x="3019179" y="3458820"/>
                  <a:ext cx="146399" cy="1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8" h="1" fill="none" extrusionOk="0">
                      <a:moveTo>
                        <a:pt x="0" y="1"/>
                      </a:moveTo>
                      <a:lnTo>
                        <a:pt x="1068" y="1"/>
                      </a:lnTo>
                    </a:path>
                  </a:pathLst>
                </a:custGeom>
                <a:noFill/>
                <a:ln w="19050" cap="rnd" cmpd="sng">
                  <a:solidFill>
                    <a:srgbClr val="FFFFFF"/>
                  </a:solidFill>
                  <a:prstDash val="solid"/>
                  <a:miter lim="1226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3" name="Google Shape;1533;p49"/>
                <p:cNvSpPr/>
                <p:nvPr/>
              </p:nvSpPr>
              <p:spPr>
                <a:xfrm>
                  <a:off x="3019179" y="3495832"/>
                  <a:ext cx="85811" cy="1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6" h="1" fill="none" extrusionOk="0">
                      <a:moveTo>
                        <a:pt x="0" y="1"/>
                      </a:moveTo>
                      <a:lnTo>
                        <a:pt x="626" y="1"/>
                      </a:lnTo>
                    </a:path>
                  </a:pathLst>
                </a:custGeom>
                <a:noFill/>
                <a:ln w="19050" cap="rnd" cmpd="sng">
                  <a:solidFill>
                    <a:srgbClr val="FFFFFF"/>
                  </a:solidFill>
                  <a:prstDash val="solid"/>
                  <a:miter lim="1226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34" name="Google Shape;1534;p49"/>
            <p:cNvGrpSpPr/>
            <p:nvPr/>
          </p:nvGrpSpPr>
          <p:grpSpPr>
            <a:xfrm>
              <a:off x="7422724" y="3169471"/>
              <a:ext cx="1008104" cy="1417026"/>
              <a:chOff x="7422724" y="3169471"/>
              <a:chExt cx="1008104" cy="1417026"/>
            </a:xfrm>
          </p:grpSpPr>
          <p:sp>
            <p:nvSpPr>
              <p:cNvPr id="1535" name="Google Shape;1535;p49"/>
              <p:cNvSpPr/>
              <p:nvPr/>
            </p:nvSpPr>
            <p:spPr>
              <a:xfrm>
                <a:off x="7422724" y="3169471"/>
                <a:ext cx="1008104" cy="1417026"/>
              </a:xfrm>
              <a:custGeom>
                <a:avLst/>
                <a:gdLst/>
                <a:ahLst/>
                <a:cxnLst/>
                <a:rect l="l" t="t" r="r" b="b"/>
                <a:pathLst>
                  <a:path w="13914" h="19558" extrusionOk="0">
                    <a:moveTo>
                      <a:pt x="9099" y="0"/>
                    </a:moveTo>
                    <a:cubicBezTo>
                      <a:pt x="8966" y="0"/>
                      <a:pt x="8828" y="8"/>
                      <a:pt x="8687" y="26"/>
                    </a:cubicBezTo>
                    <a:cubicBezTo>
                      <a:pt x="7852" y="124"/>
                      <a:pt x="7766" y="909"/>
                      <a:pt x="8110" y="1829"/>
                    </a:cubicBezTo>
                    <a:cubicBezTo>
                      <a:pt x="7746" y="1809"/>
                      <a:pt x="7401" y="1800"/>
                      <a:pt x="7075" y="1800"/>
                    </a:cubicBezTo>
                    <a:cubicBezTo>
                      <a:pt x="866" y="1800"/>
                      <a:pt x="1154" y="5166"/>
                      <a:pt x="1154" y="5166"/>
                    </a:cubicBezTo>
                    <a:lnTo>
                      <a:pt x="675" y="5841"/>
                    </a:lnTo>
                    <a:cubicBezTo>
                      <a:pt x="0" y="7718"/>
                      <a:pt x="2810" y="13018"/>
                      <a:pt x="2810" y="13018"/>
                    </a:cubicBezTo>
                    <a:lnTo>
                      <a:pt x="1473" y="18232"/>
                    </a:lnTo>
                    <a:lnTo>
                      <a:pt x="7975" y="19557"/>
                    </a:lnTo>
                    <a:lnTo>
                      <a:pt x="9091" y="16061"/>
                    </a:lnTo>
                    <a:lnTo>
                      <a:pt x="11324" y="16576"/>
                    </a:lnTo>
                    <a:cubicBezTo>
                      <a:pt x="11397" y="16592"/>
                      <a:pt x="11471" y="16600"/>
                      <a:pt x="11545" y="16600"/>
                    </a:cubicBezTo>
                    <a:cubicBezTo>
                      <a:pt x="11807" y="16600"/>
                      <a:pt x="12068" y="16500"/>
                      <a:pt x="12269" y="16318"/>
                    </a:cubicBezTo>
                    <a:lnTo>
                      <a:pt x="12281" y="16306"/>
                    </a:lnTo>
                    <a:cubicBezTo>
                      <a:pt x="12613" y="16012"/>
                      <a:pt x="12723" y="15558"/>
                      <a:pt x="12588" y="15153"/>
                    </a:cubicBezTo>
                    <a:lnTo>
                      <a:pt x="12392" y="14625"/>
                    </a:lnTo>
                    <a:lnTo>
                      <a:pt x="12809" y="14269"/>
                    </a:lnTo>
                    <a:cubicBezTo>
                      <a:pt x="12981" y="14122"/>
                      <a:pt x="13017" y="13865"/>
                      <a:pt x="12907" y="13668"/>
                    </a:cubicBezTo>
                    <a:lnTo>
                      <a:pt x="12797" y="13472"/>
                    </a:lnTo>
                    <a:lnTo>
                      <a:pt x="13030" y="13190"/>
                    </a:lnTo>
                    <a:cubicBezTo>
                      <a:pt x="13128" y="13055"/>
                      <a:pt x="13152" y="12883"/>
                      <a:pt x="13103" y="12724"/>
                    </a:cubicBezTo>
                    <a:lnTo>
                      <a:pt x="12932" y="12282"/>
                    </a:lnTo>
                    <a:cubicBezTo>
                      <a:pt x="13226" y="12233"/>
                      <a:pt x="13496" y="12098"/>
                      <a:pt x="13705" y="11902"/>
                    </a:cubicBezTo>
                    <a:lnTo>
                      <a:pt x="13741" y="11865"/>
                    </a:lnTo>
                    <a:cubicBezTo>
                      <a:pt x="13889" y="11718"/>
                      <a:pt x="13913" y="11497"/>
                      <a:pt x="13803" y="11325"/>
                    </a:cubicBezTo>
                    <a:cubicBezTo>
                      <a:pt x="13459" y="10797"/>
                      <a:pt x="12723" y="9693"/>
                      <a:pt x="12613" y="9411"/>
                    </a:cubicBezTo>
                    <a:cubicBezTo>
                      <a:pt x="12441" y="9031"/>
                      <a:pt x="12637" y="9080"/>
                      <a:pt x="12821" y="8491"/>
                    </a:cubicBezTo>
                    <a:cubicBezTo>
                      <a:pt x="12993" y="7951"/>
                      <a:pt x="11975" y="5252"/>
                      <a:pt x="11803" y="4823"/>
                    </a:cubicBezTo>
                    <a:cubicBezTo>
                      <a:pt x="12269" y="4405"/>
                      <a:pt x="13533" y="2945"/>
                      <a:pt x="12159" y="565"/>
                    </a:cubicBezTo>
                    <a:lnTo>
                      <a:pt x="12159" y="565"/>
                    </a:lnTo>
                    <a:lnTo>
                      <a:pt x="12024" y="1571"/>
                    </a:lnTo>
                    <a:cubicBezTo>
                      <a:pt x="12024" y="1571"/>
                      <a:pt x="10966" y="0"/>
                      <a:pt x="90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49"/>
              <p:cNvSpPr/>
              <p:nvPr/>
            </p:nvSpPr>
            <p:spPr>
              <a:xfrm>
                <a:off x="7463204" y="3172147"/>
                <a:ext cx="548449" cy="510353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3642" extrusionOk="0">
                    <a:moveTo>
                      <a:pt x="1954" y="0"/>
                    </a:moveTo>
                    <a:cubicBezTo>
                      <a:pt x="1075" y="0"/>
                      <a:pt x="303" y="637"/>
                      <a:pt x="160" y="1533"/>
                    </a:cubicBezTo>
                    <a:cubicBezTo>
                      <a:pt x="0" y="2526"/>
                      <a:pt x="675" y="3459"/>
                      <a:pt x="1669" y="3618"/>
                    </a:cubicBezTo>
                    <a:cubicBezTo>
                      <a:pt x="1767" y="3634"/>
                      <a:pt x="1864" y="3642"/>
                      <a:pt x="1960" y="3642"/>
                    </a:cubicBezTo>
                    <a:cubicBezTo>
                      <a:pt x="2839" y="3642"/>
                      <a:pt x="3611" y="3005"/>
                      <a:pt x="3754" y="2109"/>
                    </a:cubicBezTo>
                    <a:cubicBezTo>
                      <a:pt x="3914" y="1115"/>
                      <a:pt x="3239" y="183"/>
                      <a:pt x="2245" y="23"/>
                    </a:cubicBezTo>
                    <a:cubicBezTo>
                      <a:pt x="2147" y="8"/>
                      <a:pt x="2050" y="0"/>
                      <a:pt x="19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37" name="Google Shape;1537;p49"/>
              <p:cNvGrpSpPr/>
              <p:nvPr/>
            </p:nvGrpSpPr>
            <p:grpSpPr>
              <a:xfrm>
                <a:off x="7540567" y="3257023"/>
                <a:ext cx="359421" cy="357752"/>
                <a:chOff x="5256302" y="3287569"/>
                <a:chExt cx="359421" cy="357752"/>
              </a:xfrm>
            </p:grpSpPr>
            <p:sp>
              <p:nvSpPr>
                <p:cNvPr id="1538" name="Google Shape;1538;p49"/>
                <p:cNvSpPr/>
                <p:nvPr/>
              </p:nvSpPr>
              <p:spPr>
                <a:xfrm>
                  <a:off x="5256302" y="3287569"/>
                  <a:ext cx="359421" cy="3577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5" h="2553" fill="none" extrusionOk="0">
                      <a:moveTo>
                        <a:pt x="2565" y="1093"/>
                      </a:moveTo>
                      <a:lnTo>
                        <a:pt x="2565" y="1142"/>
                      </a:lnTo>
                      <a:cubicBezTo>
                        <a:pt x="2528" y="2099"/>
                        <a:pt x="1350" y="2553"/>
                        <a:pt x="675" y="1866"/>
                      </a:cubicBezTo>
                      <a:cubicBezTo>
                        <a:pt x="1" y="1166"/>
                        <a:pt x="491" y="1"/>
                        <a:pt x="1461" y="1"/>
                      </a:cubicBezTo>
                      <a:lnTo>
                        <a:pt x="1461" y="1"/>
                      </a:lnTo>
                      <a:cubicBezTo>
                        <a:pt x="2074" y="1"/>
                        <a:pt x="2565" y="491"/>
                        <a:pt x="2565" y="1093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rgbClr val="FFFFFF"/>
                  </a:solidFill>
                  <a:prstDash val="solid"/>
                  <a:miter lim="1226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9" name="Google Shape;1539;p49"/>
                <p:cNvSpPr/>
                <p:nvPr/>
              </p:nvSpPr>
              <p:spPr>
                <a:xfrm>
                  <a:off x="5460885" y="3287569"/>
                  <a:ext cx="154838" cy="1600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5" h="1142" fill="none" extrusionOk="0">
                      <a:moveTo>
                        <a:pt x="1105" y="1093"/>
                      </a:moveTo>
                      <a:lnTo>
                        <a:pt x="1105" y="1142"/>
                      </a:lnTo>
                      <a:lnTo>
                        <a:pt x="1" y="1142"/>
                      </a:lnTo>
                      <a:lnTo>
                        <a:pt x="1" y="1"/>
                      </a:lnTo>
                      <a:lnTo>
                        <a:pt x="1" y="1"/>
                      </a:lnTo>
                      <a:cubicBezTo>
                        <a:pt x="614" y="1"/>
                        <a:pt x="1105" y="491"/>
                        <a:pt x="1105" y="1093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rgbClr val="FFFFFF"/>
                  </a:solidFill>
                  <a:prstDash val="solid"/>
                  <a:miter lim="1226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0" name="Google Shape;1540;p49"/>
                <p:cNvSpPr/>
                <p:nvPr/>
              </p:nvSpPr>
              <p:spPr>
                <a:xfrm>
                  <a:off x="5460885" y="3447457"/>
                  <a:ext cx="111820" cy="930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8" h="664" fill="none" extrusionOk="0">
                      <a:moveTo>
                        <a:pt x="1" y="1"/>
                      </a:moveTo>
                      <a:lnTo>
                        <a:pt x="798" y="663"/>
                      </a:lnTo>
                    </a:path>
                  </a:pathLst>
                </a:custGeom>
                <a:noFill/>
                <a:ln w="19050" cap="flat" cmpd="sng">
                  <a:solidFill>
                    <a:srgbClr val="FFFFFF"/>
                  </a:solidFill>
                  <a:prstDash val="solid"/>
                  <a:miter lim="1226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541" name="Google Shape;1541;p49"/>
            <p:cNvSpPr/>
            <p:nvPr/>
          </p:nvSpPr>
          <p:spPr>
            <a:xfrm>
              <a:off x="457199" y="4490750"/>
              <a:ext cx="8229566" cy="243649"/>
            </a:xfrm>
            <a:custGeom>
              <a:avLst/>
              <a:gdLst/>
              <a:ahLst/>
              <a:cxnLst/>
              <a:rect l="l" t="t" r="r" b="b"/>
              <a:pathLst>
                <a:path w="70681" h="3363" extrusionOk="0">
                  <a:moveTo>
                    <a:pt x="0" y="1"/>
                  </a:moveTo>
                  <a:lnTo>
                    <a:pt x="0" y="3362"/>
                  </a:lnTo>
                  <a:lnTo>
                    <a:pt x="70680" y="3362"/>
                  </a:lnTo>
                  <a:lnTo>
                    <a:pt x="706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2" name="Google Shape;1542;p49"/>
          <p:cNvSpPr/>
          <p:nvPr/>
        </p:nvSpPr>
        <p:spPr>
          <a:xfrm>
            <a:off x="2011500" y="1470650"/>
            <a:ext cx="5127200" cy="96075"/>
          </a:xfrm>
          <a:custGeom>
            <a:avLst/>
            <a:gdLst/>
            <a:ahLst/>
            <a:cxnLst/>
            <a:rect l="l" t="t" r="r" b="b"/>
            <a:pathLst>
              <a:path w="70681" h="1326" extrusionOk="0">
                <a:moveTo>
                  <a:pt x="0" y="1"/>
                </a:moveTo>
                <a:lnTo>
                  <a:pt x="0" y="1326"/>
                </a:lnTo>
                <a:lnTo>
                  <a:pt x="70680" y="1326"/>
                </a:lnTo>
                <a:lnTo>
                  <a:pt x="7068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3" name="Google Shape;1543;p49"/>
          <p:cNvSpPr txBox="1"/>
          <p:nvPr/>
        </p:nvSpPr>
        <p:spPr>
          <a:xfrm>
            <a:off x="2076314" y="991342"/>
            <a:ext cx="49914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It’s the smallest and innermost planet in the Solar System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544" name="Google Shape;1544;p49"/>
          <p:cNvGrpSpPr/>
          <p:nvPr/>
        </p:nvGrpSpPr>
        <p:grpSpPr>
          <a:xfrm>
            <a:off x="6974493" y="2079418"/>
            <a:ext cx="1849493" cy="820580"/>
            <a:chOff x="3253725" y="3909950"/>
            <a:chExt cx="1457900" cy="820580"/>
          </a:xfrm>
        </p:grpSpPr>
        <p:sp>
          <p:nvSpPr>
            <p:cNvPr id="1545" name="Google Shape;1545;p49"/>
            <p:cNvSpPr txBox="1"/>
            <p:nvPr/>
          </p:nvSpPr>
          <p:spPr>
            <a:xfrm flipH="1">
              <a:off x="3253725" y="4157830"/>
              <a:ext cx="1455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Despite being red, Mars is a cold place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546" name="Google Shape;1546;p49"/>
            <p:cNvSpPr txBox="1"/>
            <p:nvPr/>
          </p:nvSpPr>
          <p:spPr>
            <a:xfrm flipH="1">
              <a:off x="3255725" y="3909950"/>
              <a:ext cx="1455900" cy="33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MARS</a:t>
              </a:r>
              <a:endParaRPr sz="15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547" name="Google Shape;1547;p49"/>
          <p:cNvGrpSpPr/>
          <p:nvPr/>
        </p:nvGrpSpPr>
        <p:grpSpPr>
          <a:xfrm>
            <a:off x="1004940" y="2092345"/>
            <a:ext cx="1849554" cy="794727"/>
            <a:chOff x="5068725" y="3672000"/>
            <a:chExt cx="1467900" cy="794727"/>
          </a:xfrm>
        </p:grpSpPr>
        <p:sp>
          <p:nvSpPr>
            <p:cNvPr id="1548" name="Google Shape;1548;p49"/>
            <p:cNvSpPr txBox="1"/>
            <p:nvPr/>
          </p:nvSpPr>
          <p:spPr>
            <a:xfrm flipH="1">
              <a:off x="5068725" y="3894027"/>
              <a:ext cx="1455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Planet Venus has a beautiful name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549" name="Google Shape;1549;p49"/>
            <p:cNvSpPr txBox="1"/>
            <p:nvPr/>
          </p:nvSpPr>
          <p:spPr>
            <a:xfrm flipH="1">
              <a:off x="5080725" y="3672000"/>
              <a:ext cx="1455900" cy="33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</a:t>
              </a:r>
              <a:endParaRPr sz="15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550" name="Google Shape;1550;p49"/>
          <p:cNvGrpSpPr/>
          <p:nvPr/>
        </p:nvGrpSpPr>
        <p:grpSpPr>
          <a:xfrm>
            <a:off x="3908345" y="2085797"/>
            <a:ext cx="1849711" cy="807822"/>
            <a:chOff x="6468625" y="3675538"/>
            <a:chExt cx="1479650" cy="807822"/>
          </a:xfrm>
        </p:grpSpPr>
        <p:sp>
          <p:nvSpPr>
            <p:cNvPr id="1551" name="Google Shape;1551;p49"/>
            <p:cNvSpPr txBox="1"/>
            <p:nvPr/>
          </p:nvSpPr>
          <p:spPr>
            <a:xfrm flipH="1">
              <a:off x="6468625" y="3910660"/>
              <a:ext cx="1467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It’s the closest planet to the Sun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552" name="Google Shape;1552;p49"/>
            <p:cNvSpPr txBox="1"/>
            <p:nvPr/>
          </p:nvSpPr>
          <p:spPr>
            <a:xfrm flipH="1">
              <a:off x="6480375" y="3675538"/>
              <a:ext cx="1467900" cy="33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</a:t>
              </a:r>
              <a:endParaRPr sz="15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553" name="Google Shape;1553;p49"/>
          <p:cNvGrpSpPr/>
          <p:nvPr/>
        </p:nvGrpSpPr>
        <p:grpSpPr>
          <a:xfrm>
            <a:off x="457641" y="2183777"/>
            <a:ext cx="556976" cy="611862"/>
            <a:chOff x="457641" y="2183777"/>
            <a:chExt cx="556976" cy="611862"/>
          </a:xfrm>
        </p:grpSpPr>
        <p:grpSp>
          <p:nvGrpSpPr>
            <p:cNvPr id="1554" name="Google Shape;1554;p49"/>
            <p:cNvGrpSpPr/>
            <p:nvPr/>
          </p:nvGrpSpPr>
          <p:grpSpPr>
            <a:xfrm>
              <a:off x="457641" y="2183777"/>
              <a:ext cx="556976" cy="611862"/>
              <a:chOff x="117369" y="2106139"/>
              <a:chExt cx="556976" cy="611862"/>
            </a:xfrm>
          </p:grpSpPr>
          <p:sp>
            <p:nvSpPr>
              <p:cNvPr id="1555" name="Google Shape;1555;p49"/>
              <p:cNvSpPr/>
              <p:nvPr/>
            </p:nvSpPr>
            <p:spPr>
              <a:xfrm>
                <a:off x="316505" y="2564383"/>
                <a:ext cx="175619" cy="153618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117" extrusionOk="0">
                    <a:moveTo>
                      <a:pt x="0" y="0"/>
                    </a:moveTo>
                    <a:lnTo>
                      <a:pt x="319" y="553"/>
                    </a:lnTo>
                    <a:lnTo>
                      <a:pt x="638" y="1117"/>
                    </a:lnTo>
                    <a:lnTo>
                      <a:pt x="957" y="553"/>
                    </a:lnTo>
                    <a:lnTo>
                      <a:pt x="127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49"/>
              <p:cNvSpPr/>
              <p:nvPr/>
            </p:nvSpPr>
            <p:spPr>
              <a:xfrm>
                <a:off x="117369" y="2106139"/>
                <a:ext cx="556976" cy="499637"/>
              </a:xfrm>
              <a:custGeom>
                <a:avLst/>
                <a:gdLst/>
                <a:ahLst/>
                <a:cxnLst/>
                <a:rect l="l" t="t" r="r" b="b"/>
                <a:pathLst>
                  <a:path w="4050" h="3633" extrusionOk="0">
                    <a:moveTo>
                      <a:pt x="2020" y="1"/>
                    </a:moveTo>
                    <a:cubicBezTo>
                      <a:pt x="1244" y="1"/>
                      <a:pt x="523" y="504"/>
                      <a:pt x="283" y="1284"/>
                    </a:cubicBezTo>
                    <a:cubicBezTo>
                      <a:pt x="1" y="2253"/>
                      <a:pt x="541" y="3259"/>
                      <a:pt x="1497" y="3553"/>
                    </a:cubicBezTo>
                    <a:cubicBezTo>
                      <a:pt x="1672" y="3607"/>
                      <a:pt x="1849" y="3633"/>
                      <a:pt x="2023" y="3633"/>
                    </a:cubicBezTo>
                    <a:cubicBezTo>
                      <a:pt x="2802" y="3633"/>
                      <a:pt x="3526" y="3121"/>
                      <a:pt x="3767" y="2339"/>
                    </a:cubicBezTo>
                    <a:cubicBezTo>
                      <a:pt x="4049" y="1382"/>
                      <a:pt x="3510" y="363"/>
                      <a:pt x="2553" y="81"/>
                    </a:cubicBezTo>
                    <a:cubicBezTo>
                      <a:pt x="2376" y="27"/>
                      <a:pt x="2196" y="1"/>
                      <a:pt x="20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57" name="Google Shape;1557;p49"/>
            <p:cNvSpPr txBox="1"/>
            <p:nvPr/>
          </p:nvSpPr>
          <p:spPr>
            <a:xfrm>
              <a:off x="470107" y="2221272"/>
              <a:ext cx="525900" cy="39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01</a:t>
              </a:r>
              <a:endParaRPr sz="20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558" name="Google Shape;1558;p49"/>
          <p:cNvGrpSpPr/>
          <p:nvPr/>
        </p:nvGrpSpPr>
        <p:grpSpPr>
          <a:xfrm>
            <a:off x="3385691" y="2182471"/>
            <a:ext cx="550100" cy="614476"/>
            <a:chOff x="3385691" y="2182471"/>
            <a:chExt cx="550100" cy="614476"/>
          </a:xfrm>
        </p:grpSpPr>
        <p:grpSp>
          <p:nvGrpSpPr>
            <p:cNvPr id="1559" name="Google Shape;1559;p49"/>
            <p:cNvGrpSpPr/>
            <p:nvPr/>
          </p:nvGrpSpPr>
          <p:grpSpPr>
            <a:xfrm>
              <a:off x="3385691" y="2182471"/>
              <a:ext cx="550100" cy="614476"/>
              <a:chOff x="2361498" y="2103526"/>
              <a:chExt cx="550100" cy="614476"/>
            </a:xfrm>
          </p:grpSpPr>
          <p:sp>
            <p:nvSpPr>
              <p:cNvPr id="1560" name="Google Shape;1560;p49"/>
              <p:cNvSpPr/>
              <p:nvPr/>
            </p:nvSpPr>
            <p:spPr>
              <a:xfrm>
                <a:off x="2552107" y="2564383"/>
                <a:ext cx="175619" cy="153618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117" extrusionOk="0">
                    <a:moveTo>
                      <a:pt x="0" y="0"/>
                    </a:moveTo>
                    <a:lnTo>
                      <a:pt x="319" y="553"/>
                    </a:lnTo>
                    <a:lnTo>
                      <a:pt x="638" y="1117"/>
                    </a:lnTo>
                    <a:lnTo>
                      <a:pt x="957" y="553"/>
                    </a:lnTo>
                    <a:lnTo>
                      <a:pt x="12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49"/>
              <p:cNvSpPr/>
              <p:nvPr/>
            </p:nvSpPr>
            <p:spPr>
              <a:xfrm>
                <a:off x="2361498" y="2103526"/>
                <a:ext cx="550100" cy="499912"/>
              </a:xfrm>
              <a:custGeom>
                <a:avLst/>
                <a:gdLst/>
                <a:ahLst/>
                <a:cxnLst/>
                <a:rect l="l" t="t" r="r" b="b"/>
                <a:pathLst>
                  <a:path w="4000" h="3635" extrusionOk="0">
                    <a:moveTo>
                      <a:pt x="1995" y="1"/>
                    </a:moveTo>
                    <a:cubicBezTo>
                      <a:pt x="1178" y="1"/>
                      <a:pt x="432" y="560"/>
                      <a:pt x="233" y="1388"/>
                    </a:cubicBezTo>
                    <a:cubicBezTo>
                      <a:pt x="0" y="2370"/>
                      <a:pt x="601" y="3351"/>
                      <a:pt x="1583" y="3585"/>
                    </a:cubicBezTo>
                    <a:cubicBezTo>
                      <a:pt x="1722" y="3618"/>
                      <a:pt x="1861" y="3634"/>
                      <a:pt x="1999" y="3634"/>
                    </a:cubicBezTo>
                    <a:cubicBezTo>
                      <a:pt x="2818" y="3634"/>
                      <a:pt x="3567" y="3065"/>
                      <a:pt x="3767" y="2235"/>
                    </a:cubicBezTo>
                    <a:cubicBezTo>
                      <a:pt x="4000" y="1253"/>
                      <a:pt x="3398" y="284"/>
                      <a:pt x="2417" y="51"/>
                    </a:cubicBezTo>
                    <a:cubicBezTo>
                      <a:pt x="2276" y="17"/>
                      <a:pt x="2134" y="1"/>
                      <a:pt x="19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62" name="Google Shape;1562;p49"/>
            <p:cNvSpPr txBox="1"/>
            <p:nvPr/>
          </p:nvSpPr>
          <p:spPr>
            <a:xfrm>
              <a:off x="3397807" y="2221272"/>
              <a:ext cx="525900" cy="39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02</a:t>
              </a:r>
              <a:endParaRPr sz="20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563" name="Google Shape;1563;p49"/>
          <p:cNvGrpSpPr/>
          <p:nvPr/>
        </p:nvGrpSpPr>
        <p:grpSpPr>
          <a:xfrm>
            <a:off x="6462865" y="2182883"/>
            <a:ext cx="548450" cy="613650"/>
            <a:chOff x="6462865" y="2182883"/>
            <a:chExt cx="548450" cy="613650"/>
          </a:xfrm>
        </p:grpSpPr>
        <p:grpSp>
          <p:nvGrpSpPr>
            <p:cNvPr id="1564" name="Google Shape;1564;p49"/>
            <p:cNvGrpSpPr/>
            <p:nvPr/>
          </p:nvGrpSpPr>
          <p:grpSpPr>
            <a:xfrm>
              <a:off x="6462865" y="2182883"/>
              <a:ext cx="548450" cy="613650"/>
              <a:chOff x="4534664" y="2104351"/>
              <a:chExt cx="548450" cy="613650"/>
            </a:xfrm>
          </p:grpSpPr>
          <p:sp>
            <p:nvSpPr>
              <p:cNvPr id="1565" name="Google Shape;1565;p49"/>
              <p:cNvSpPr/>
              <p:nvPr/>
            </p:nvSpPr>
            <p:spPr>
              <a:xfrm>
                <a:off x="4718534" y="2564383"/>
                <a:ext cx="175619" cy="153618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117" extrusionOk="0">
                    <a:moveTo>
                      <a:pt x="0" y="0"/>
                    </a:moveTo>
                    <a:lnTo>
                      <a:pt x="319" y="553"/>
                    </a:lnTo>
                    <a:lnTo>
                      <a:pt x="638" y="1117"/>
                    </a:lnTo>
                    <a:lnTo>
                      <a:pt x="957" y="553"/>
                    </a:lnTo>
                    <a:lnTo>
                      <a:pt x="1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49"/>
              <p:cNvSpPr/>
              <p:nvPr/>
            </p:nvSpPr>
            <p:spPr>
              <a:xfrm>
                <a:off x="4534664" y="2104351"/>
                <a:ext cx="548450" cy="498950"/>
              </a:xfrm>
              <a:custGeom>
                <a:avLst/>
                <a:gdLst/>
                <a:ahLst/>
                <a:cxnLst/>
                <a:rect l="l" t="t" r="r" b="b"/>
                <a:pathLst>
                  <a:path w="3988" h="3628" extrusionOk="0">
                    <a:moveTo>
                      <a:pt x="1989" y="0"/>
                    </a:moveTo>
                    <a:cubicBezTo>
                      <a:pt x="1158" y="0"/>
                      <a:pt x="411" y="571"/>
                      <a:pt x="221" y="1407"/>
                    </a:cubicBezTo>
                    <a:cubicBezTo>
                      <a:pt x="0" y="2388"/>
                      <a:pt x="614" y="3358"/>
                      <a:pt x="1583" y="3579"/>
                    </a:cubicBezTo>
                    <a:cubicBezTo>
                      <a:pt x="1724" y="3612"/>
                      <a:pt x="1864" y="3628"/>
                      <a:pt x="2002" y="3628"/>
                    </a:cubicBezTo>
                    <a:cubicBezTo>
                      <a:pt x="2827" y="3628"/>
                      <a:pt x="3567" y="3057"/>
                      <a:pt x="3767" y="2217"/>
                    </a:cubicBezTo>
                    <a:cubicBezTo>
                      <a:pt x="3987" y="1235"/>
                      <a:pt x="3374" y="266"/>
                      <a:pt x="2393" y="45"/>
                    </a:cubicBezTo>
                    <a:cubicBezTo>
                      <a:pt x="2257" y="15"/>
                      <a:pt x="2122" y="0"/>
                      <a:pt x="19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67" name="Google Shape;1567;p49"/>
            <p:cNvSpPr txBox="1"/>
            <p:nvPr/>
          </p:nvSpPr>
          <p:spPr>
            <a:xfrm>
              <a:off x="6474157" y="2221272"/>
              <a:ext cx="525900" cy="39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03</a:t>
              </a:r>
              <a:endParaRPr sz="20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1568" name="Google Shape;1568;p49"/>
          <p:cNvSpPr txBox="1">
            <a:spLocks noGrp="1"/>
          </p:cNvSpPr>
          <p:nvPr>
            <p:ph type="ctrTitle"/>
          </p:nvPr>
        </p:nvSpPr>
        <p:spPr>
          <a:xfrm>
            <a:off x="311700" y="335325"/>
            <a:ext cx="8520600" cy="53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Brainstorming Infographics</a:t>
            </a:r>
            <a:endParaRPr sz="35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73" name="Google Shape;1573;p50"/>
          <p:cNvCxnSpPr/>
          <p:nvPr/>
        </p:nvCxnSpPr>
        <p:spPr>
          <a:xfrm rot="10800000" flipH="1">
            <a:off x="5777550" y="1660900"/>
            <a:ext cx="2854200" cy="516000"/>
          </a:xfrm>
          <a:prstGeom prst="bentConnector3">
            <a:avLst>
              <a:gd name="adj1" fmla="val 100065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4" name="Google Shape;1574;p50"/>
          <p:cNvCxnSpPr/>
          <p:nvPr/>
        </p:nvCxnSpPr>
        <p:spPr>
          <a:xfrm rot="10800000" flipH="1">
            <a:off x="5832400" y="2903600"/>
            <a:ext cx="2799300" cy="542400"/>
          </a:xfrm>
          <a:prstGeom prst="bentConnector3">
            <a:avLst>
              <a:gd name="adj1" fmla="val 99823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75" name="Google Shape;1575;p50"/>
          <p:cNvGrpSpPr/>
          <p:nvPr/>
        </p:nvGrpSpPr>
        <p:grpSpPr>
          <a:xfrm>
            <a:off x="748484" y="2512454"/>
            <a:ext cx="1673700" cy="923215"/>
            <a:chOff x="815376" y="2918985"/>
            <a:chExt cx="1673700" cy="923215"/>
          </a:xfrm>
        </p:grpSpPr>
        <p:sp>
          <p:nvSpPr>
            <p:cNvPr id="1576" name="Google Shape;1576;p50"/>
            <p:cNvSpPr txBox="1"/>
            <p:nvPr/>
          </p:nvSpPr>
          <p:spPr>
            <a:xfrm flipH="1">
              <a:off x="815376" y="3162700"/>
              <a:ext cx="1673700" cy="67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It’s a gas giant and the biggest planet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577" name="Google Shape;1577;p50"/>
            <p:cNvSpPr txBox="1"/>
            <p:nvPr/>
          </p:nvSpPr>
          <p:spPr>
            <a:xfrm flipH="1">
              <a:off x="815445" y="2918985"/>
              <a:ext cx="1539600" cy="33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</a:t>
              </a:r>
              <a:endParaRPr sz="15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578" name="Google Shape;1578;p50"/>
          <p:cNvGrpSpPr/>
          <p:nvPr/>
        </p:nvGrpSpPr>
        <p:grpSpPr>
          <a:xfrm flipH="1">
            <a:off x="6712331" y="2518671"/>
            <a:ext cx="1673700" cy="923215"/>
            <a:chOff x="815376" y="2918985"/>
            <a:chExt cx="1673700" cy="923215"/>
          </a:xfrm>
        </p:grpSpPr>
        <p:sp>
          <p:nvSpPr>
            <p:cNvPr id="1579" name="Google Shape;1579;p50"/>
            <p:cNvSpPr txBox="1"/>
            <p:nvPr/>
          </p:nvSpPr>
          <p:spPr>
            <a:xfrm flipH="1">
              <a:off x="815376" y="3162700"/>
              <a:ext cx="1673700" cy="67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It’s a gas giant and the biggest planet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580" name="Google Shape;1580;p50"/>
            <p:cNvSpPr txBox="1"/>
            <p:nvPr/>
          </p:nvSpPr>
          <p:spPr>
            <a:xfrm flipH="1">
              <a:off x="815445" y="2918985"/>
              <a:ext cx="1539600" cy="33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MARS</a:t>
              </a:r>
              <a:endParaRPr sz="15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581" name="Google Shape;1581;p50"/>
          <p:cNvGrpSpPr/>
          <p:nvPr/>
        </p:nvGrpSpPr>
        <p:grpSpPr>
          <a:xfrm>
            <a:off x="748554" y="3683762"/>
            <a:ext cx="1673755" cy="916065"/>
            <a:chOff x="815445" y="3954035"/>
            <a:chExt cx="1673755" cy="916065"/>
          </a:xfrm>
        </p:grpSpPr>
        <p:sp>
          <p:nvSpPr>
            <p:cNvPr id="1582" name="Google Shape;1582;p50"/>
            <p:cNvSpPr txBox="1"/>
            <p:nvPr/>
          </p:nvSpPr>
          <p:spPr>
            <a:xfrm flipH="1">
              <a:off x="815501" y="4190600"/>
              <a:ext cx="1673700" cy="67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It has a beautiful name and it’s hot 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583" name="Google Shape;1583;p50"/>
            <p:cNvSpPr txBox="1"/>
            <p:nvPr/>
          </p:nvSpPr>
          <p:spPr>
            <a:xfrm flipH="1">
              <a:off x="815445" y="3954035"/>
              <a:ext cx="1539600" cy="33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</a:t>
              </a:r>
              <a:endParaRPr sz="15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584" name="Google Shape;1584;p50"/>
          <p:cNvGrpSpPr/>
          <p:nvPr/>
        </p:nvGrpSpPr>
        <p:grpSpPr>
          <a:xfrm flipH="1">
            <a:off x="6712300" y="1262207"/>
            <a:ext cx="1673731" cy="923215"/>
            <a:chOff x="815445" y="1781585"/>
            <a:chExt cx="1980981" cy="923215"/>
          </a:xfrm>
        </p:grpSpPr>
        <p:sp>
          <p:nvSpPr>
            <p:cNvPr id="1585" name="Google Shape;1585;p50"/>
            <p:cNvSpPr txBox="1"/>
            <p:nvPr/>
          </p:nvSpPr>
          <p:spPr>
            <a:xfrm flipH="1">
              <a:off x="815527" y="2025300"/>
              <a:ext cx="1980900" cy="67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It’s the center of our Solar System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586" name="Google Shape;1586;p50"/>
            <p:cNvSpPr txBox="1"/>
            <p:nvPr/>
          </p:nvSpPr>
          <p:spPr>
            <a:xfrm flipH="1">
              <a:off x="815445" y="1781585"/>
              <a:ext cx="1539600" cy="33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SUN</a:t>
              </a:r>
              <a:endParaRPr sz="15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587" name="Google Shape;1587;p50"/>
          <p:cNvGrpSpPr/>
          <p:nvPr/>
        </p:nvGrpSpPr>
        <p:grpSpPr>
          <a:xfrm flipH="1">
            <a:off x="6712276" y="3670360"/>
            <a:ext cx="1673755" cy="916065"/>
            <a:chOff x="815445" y="3954035"/>
            <a:chExt cx="1673755" cy="916065"/>
          </a:xfrm>
        </p:grpSpPr>
        <p:sp>
          <p:nvSpPr>
            <p:cNvPr id="1588" name="Google Shape;1588;p50"/>
            <p:cNvSpPr txBox="1"/>
            <p:nvPr/>
          </p:nvSpPr>
          <p:spPr>
            <a:xfrm flipH="1">
              <a:off x="815501" y="4190600"/>
              <a:ext cx="1673700" cy="67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It’s the closest planet to the Sun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589" name="Google Shape;1589;p50"/>
            <p:cNvSpPr txBox="1"/>
            <p:nvPr/>
          </p:nvSpPr>
          <p:spPr>
            <a:xfrm flipH="1">
              <a:off x="815445" y="3954035"/>
              <a:ext cx="1539600" cy="33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</a:t>
              </a:r>
              <a:endParaRPr sz="15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cxnSp>
        <p:nvCxnSpPr>
          <p:cNvPr id="1590" name="Google Shape;1590;p50"/>
          <p:cNvCxnSpPr/>
          <p:nvPr/>
        </p:nvCxnSpPr>
        <p:spPr>
          <a:xfrm rot="10800000">
            <a:off x="523245" y="1643214"/>
            <a:ext cx="2793600" cy="523200"/>
          </a:xfrm>
          <a:prstGeom prst="bentConnector3">
            <a:avLst>
              <a:gd name="adj1" fmla="val 9967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91" name="Google Shape;1591;p50"/>
          <p:cNvGrpSpPr/>
          <p:nvPr/>
        </p:nvGrpSpPr>
        <p:grpSpPr>
          <a:xfrm>
            <a:off x="755468" y="1247209"/>
            <a:ext cx="1673731" cy="923215"/>
            <a:chOff x="815445" y="1781585"/>
            <a:chExt cx="1980981" cy="923215"/>
          </a:xfrm>
        </p:grpSpPr>
        <p:sp>
          <p:nvSpPr>
            <p:cNvPr id="1592" name="Google Shape;1592;p50"/>
            <p:cNvSpPr txBox="1"/>
            <p:nvPr/>
          </p:nvSpPr>
          <p:spPr>
            <a:xfrm flipH="1">
              <a:off x="815527" y="2025300"/>
              <a:ext cx="1980900" cy="67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It’s the farthest planet from the Sun   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593" name="Google Shape;1593;p50"/>
            <p:cNvSpPr txBox="1"/>
            <p:nvPr/>
          </p:nvSpPr>
          <p:spPr>
            <a:xfrm flipH="1">
              <a:off x="815445" y="1781585"/>
              <a:ext cx="1539600" cy="33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NEPTUNE</a:t>
              </a:r>
              <a:endParaRPr sz="15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cxnSp>
        <p:nvCxnSpPr>
          <p:cNvPr id="1594" name="Google Shape;1594;p50"/>
          <p:cNvCxnSpPr/>
          <p:nvPr/>
        </p:nvCxnSpPr>
        <p:spPr>
          <a:xfrm rot="10800000">
            <a:off x="523245" y="2885864"/>
            <a:ext cx="2935500" cy="548700"/>
          </a:xfrm>
          <a:prstGeom prst="bentConnector3">
            <a:avLst>
              <a:gd name="adj1" fmla="val 99995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95" name="Google Shape;1595;p50"/>
          <p:cNvSpPr txBox="1">
            <a:spLocks noGrp="1"/>
          </p:cNvSpPr>
          <p:nvPr>
            <p:ph type="ctrTitle"/>
          </p:nvPr>
        </p:nvSpPr>
        <p:spPr>
          <a:xfrm>
            <a:off x="311700" y="335325"/>
            <a:ext cx="8520600" cy="53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Brainstorming Infographics</a:t>
            </a:r>
            <a:endParaRPr sz="35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596" name="Google Shape;1596;p50"/>
          <p:cNvGrpSpPr/>
          <p:nvPr/>
        </p:nvGrpSpPr>
        <p:grpSpPr>
          <a:xfrm>
            <a:off x="2922502" y="1352439"/>
            <a:ext cx="3246749" cy="3000755"/>
            <a:chOff x="2922502" y="1352439"/>
            <a:chExt cx="3246749" cy="3000755"/>
          </a:xfrm>
        </p:grpSpPr>
        <p:grpSp>
          <p:nvGrpSpPr>
            <p:cNvPr id="1597" name="Google Shape;1597;p50"/>
            <p:cNvGrpSpPr/>
            <p:nvPr/>
          </p:nvGrpSpPr>
          <p:grpSpPr>
            <a:xfrm>
              <a:off x="3155948" y="1467000"/>
              <a:ext cx="2797202" cy="2799203"/>
              <a:chOff x="3155948" y="1467000"/>
              <a:chExt cx="2797202" cy="2799203"/>
            </a:xfrm>
          </p:grpSpPr>
          <p:sp>
            <p:nvSpPr>
              <p:cNvPr id="1598" name="Google Shape;1598;p50"/>
              <p:cNvSpPr/>
              <p:nvPr/>
            </p:nvSpPr>
            <p:spPr>
              <a:xfrm>
                <a:off x="3155950" y="1468000"/>
                <a:ext cx="2797200" cy="27972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50"/>
              <p:cNvSpPr/>
              <p:nvPr/>
            </p:nvSpPr>
            <p:spPr>
              <a:xfrm>
                <a:off x="3155948" y="1467000"/>
                <a:ext cx="2797190" cy="2799203"/>
              </a:xfrm>
              <a:custGeom>
                <a:avLst/>
                <a:gdLst/>
                <a:ahLst/>
                <a:cxnLst/>
                <a:rect l="l" t="t" r="r" b="b"/>
                <a:pathLst>
                  <a:path w="16675" h="16687" fill="none" extrusionOk="0">
                    <a:moveTo>
                      <a:pt x="16674" y="8344"/>
                    </a:moveTo>
                    <a:cubicBezTo>
                      <a:pt x="16674" y="12957"/>
                      <a:pt x="12944" y="16686"/>
                      <a:pt x="8331" y="16686"/>
                    </a:cubicBezTo>
                    <a:cubicBezTo>
                      <a:pt x="3731" y="16686"/>
                      <a:pt x="1" y="12957"/>
                      <a:pt x="1" y="8344"/>
                    </a:cubicBezTo>
                    <a:cubicBezTo>
                      <a:pt x="1" y="3743"/>
                      <a:pt x="3731" y="1"/>
                      <a:pt x="8331" y="1"/>
                    </a:cubicBezTo>
                    <a:cubicBezTo>
                      <a:pt x="12944" y="1"/>
                      <a:pt x="16674" y="3743"/>
                      <a:pt x="16674" y="83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chemeClr val="accent3"/>
                </a:solidFill>
                <a:prstDash val="solid"/>
                <a:miter lim="1226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0" name="Google Shape;1600;p50"/>
            <p:cNvSpPr/>
            <p:nvPr/>
          </p:nvSpPr>
          <p:spPr>
            <a:xfrm>
              <a:off x="3454374" y="2240821"/>
              <a:ext cx="1173394" cy="1360600"/>
            </a:xfrm>
            <a:custGeom>
              <a:avLst/>
              <a:gdLst/>
              <a:ahLst/>
              <a:cxnLst/>
              <a:rect l="l" t="t" r="r" b="b"/>
              <a:pathLst>
                <a:path w="6995" h="8111" extrusionOk="0">
                  <a:moveTo>
                    <a:pt x="3694" y="774"/>
                  </a:moveTo>
                  <a:cubicBezTo>
                    <a:pt x="3964" y="774"/>
                    <a:pt x="4234" y="835"/>
                    <a:pt x="4479" y="958"/>
                  </a:cubicBezTo>
                  <a:cubicBezTo>
                    <a:pt x="4454" y="1019"/>
                    <a:pt x="4418" y="1081"/>
                    <a:pt x="4369" y="1117"/>
                  </a:cubicBezTo>
                  <a:cubicBezTo>
                    <a:pt x="4304" y="1153"/>
                    <a:pt x="4236" y="1172"/>
                    <a:pt x="4168" y="1172"/>
                  </a:cubicBezTo>
                  <a:cubicBezTo>
                    <a:pt x="4119" y="1172"/>
                    <a:pt x="4071" y="1162"/>
                    <a:pt x="4025" y="1142"/>
                  </a:cubicBezTo>
                  <a:cubicBezTo>
                    <a:pt x="4017" y="1140"/>
                    <a:pt x="4009" y="1139"/>
                    <a:pt x="4001" y="1139"/>
                  </a:cubicBezTo>
                  <a:cubicBezTo>
                    <a:pt x="3961" y="1139"/>
                    <a:pt x="3925" y="1164"/>
                    <a:pt x="3915" y="1216"/>
                  </a:cubicBezTo>
                  <a:cubicBezTo>
                    <a:pt x="3915" y="1252"/>
                    <a:pt x="3939" y="1301"/>
                    <a:pt x="3988" y="1314"/>
                  </a:cubicBezTo>
                  <a:cubicBezTo>
                    <a:pt x="4050" y="1338"/>
                    <a:pt x="4123" y="1350"/>
                    <a:pt x="4197" y="1350"/>
                  </a:cubicBezTo>
                  <a:cubicBezTo>
                    <a:pt x="4295" y="1350"/>
                    <a:pt x="4393" y="1314"/>
                    <a:pt x="4467" y="1265"/>
                  </a:cubicBezTo>
                  <a:cubicBezTo>
                    <a:pt x="4540" y="1203"/>
                    <a:pt x="4589" y="1130"/>
                    <a:pt x="4626" y="1044"/>
                  </a:cubicBezTo>
                  <a:cubicBezTo>
                    <a:pt x="4651" y="1056"/>
                    <a:pt x="4688" y="1081"/>
                    <a:pt x="4724" y="1093"/>
                  </a:cubicBezTo>
                  <a:cubicBezTo>
                    <a:pt x="4773" y="1130"/>
                    <a:pt x="4810" y="1154"/>
                    <a:pt x="4847" y="1191"/>
                  </a:cubicBezTo>
                  <a:lnTo>
                    <a:pt x="4884" y="1216"/>
                  </a:lnTo>
                  <a:cubicBezTo>
                    <a:pt x="4908" y="1228"/>
                    <a:pt x="4933" y="1265"/>
                    <a:pt x="4970" y="1289"/>
                  </a:cubicBezTo>
                  <a:cubicBezTo>
                    <a:pt x="4810" y="1387"/>
                    <a:pt x="4479" y="1706"/>
                    <a:pt x="4565" y="2541"/>
                  </a:cubicBezTo>
                  <a:cubicBezTo>
                    <a:pt x="4565" y="2577"/>
                    <a:pt x="4602" y="2614"/>
                    <a:pt x="4651" y="2614"/>
                  </a:cubicBezTo>
                  <a:lnTo>
                    <a:pt x="4675" y="2614"/>
                  </a:lnTo>
                  <a:cubicBezTo>
                    <a:pt x="4712" y="2602"/>
                    <a:pt x="4737" y="2565"/>
                    <a:pt x="4737" y="2528"/>
                  </a:cubicBezTo>
                  <a:cubicBezTo>
                    <a:pt x="4724" y="2430"/>
                    <a:pt x="4724" y="2344"/>
                    <a:pt x="4724" y="2258"/>
                  </a:cubicBezTo>
                  <a:cubicBezTo>
                    <a:pt x="4746" y="2256"/>
                    <a:pt x="4769" y="2254"/>
                    <a:pt x="4792" y="2254"/>
                  </a:cubicBezTo>
                  <a:cubicBezTo>
                    <a:pt x="4872" y="2254"/>
                    <a:pt x="4955" y="2272"/>
                    <a:pt x="5031" y="2320"/>
                  </a:cubicBezTo>
                  <a:cubicBezTo>
                    <a:pt x="5117" y="2406"/>
                    <a:pt x="5154" y="2528"/>
                    <a:pt x="5141" y="2639"/>
                  </a:cubicBezTo>
                  <a:cubicBezTo>
                    <a:pt x="5141" y="2688"/>
                    <a:pt x="5178" y="2725"/>
                    <a:pt x="5227" y="2725"/>
                  </a:cubicBezTo>
                  <a:cubicBezTo>
                    <a:pt x="5276" y="2725"/>
                    <a:pt x="5313" y="2688"/>
                    <a:pt x="5313" y="2651"/>
                  </a:cubicBezTo>
                  <a:cubicBezTo>
                    <a:pt x="5326" y="2467"/>
                    <a:pt x="5264" y="2295"/>
                    <a:pt x="5129" y="2185"/>
                  </a:cubicBezTo>
                  <a:cubicBezTo>
                    <a:pt x="5041" y="2116"/>
                    <a:pt x="4930" y="2079"/>
                    <a:pt x="4814" y="2079"/>
                  </a:cubicBezTo>
                  <a:cubicBezTo>
                    <a:pt x="4784" y="2079"/>
                    <a:pt x="4754" y="2082"/>
                    <a:pt x="4724" y="2087"/>
                  </a:cubicBezTo>
                  <a:cubicBezTo>
                    <a:pt x="4773" y="1584"/>
                    <a:pt x="5043" y="1436"/>
                    <a:pt x="5092" y="1412"/>
                  </a:cubicBezTo>
                  <a:cubicBezTo>
                    <a:pt x="5338" y="1669"/>
                    <a:pt x="5522" y="1964"/>
                    <a:pt x="5645" y="2307"/>
                  </a:cubicBezTo>
                  <a:cubicBezTo>
                    <a:pt x="5645" y="2320"/>
                    <a:pt x="5657" y="2332"/>
                    <a:pt x="5657" y="2344"/>
                  </a:cubicBezTo>
                  <a:cubicBezTo>
                    <a:pt x="5694" y="2479"/>
                    <a:pt x="5730" y="2602"/>
                    <a:pt x="5779" y="2725"/>
                  </a:cubicBezTo>
                  <a:cubicBezTo>
                    <a:pt x="5804" y="2810"/>
                    <a:pt x="5816" y="2896"/>
                    <a:pt x="5816" y="2982"/>
                  </a:cubicBezTo>
                  <a:cubicBezTo>
                    <a:pt x="5779" y="3228"/>
                    <a:pt x="5583" y="3424"/>
                    <a:pt x="5338" y="3461"/>
                  </a:cubicBezTo>
                  <a:cubicBezTo>
                    <a:pt x="5319" y="3462"/>
                    <a:pt x="5301" y="3463"/>
                    <a:pt x="5283" y="3463"/>
                  </a:cubicBezTo>
                  <a:cubicBezTo>
                    <a:pt x="5157" y="3463"/>
                    <a:pt x="5042" y="3425"/>
                    <a:pt x="4945" y="3350"/>
                  </a:cubicBezTo>
                  <a:lnTo>
                    <a:pt x="4945" y="3350"/>
                  </a:lnTo>
                  <a:lnTo>
                    <a:pt x="5166" y="3731"/>
                  </a:lnTo>
                  <a:cubicBezTo>
                    <a:pt x="5232" y="3816"/>
                    <a:pt x="5153" y="3922"/>
                    <a:pt x="5063" y="3922"/>
                  </a:cubicBezTo>
                  <a:cubicBezTo>
                    <a:pt x="5036" y="3922"/>
                    <a:pt x="5007" y="3913"/>
                    <a:pt x="4982" y="3890"/>
                  </a:cubicBezTo>
                  <a:lnTo>
                    <a:pt x="4037" y="3191"/>
                  </a:lnTo>
                  <a:lnTo>
                    <a:pt x="2381" y="3191"/>
                  </a:lnTo>
                  <a:cubicBezTo>
                    <a:pt x="1915" y="3179"/>
                    <a:pt x="1596" y="2737"/>
                    <a:pt x="1743" y="2295"/>
                  </a:cubicBezTo>
                  <a:cubicBezTo>
                    <a:pt x="1964" y="1571"/>
                    <a:pt x="2541" y="1019"/>
                    <a:pt x="3264" y="823"/>
                  </a:cubicBezTo>
                  <a:lnTo>
                    <a:pt x="3264" y="823"/>
                  </a:lnTo>
                  <a:cubicBezTo>
                    <a:pt x="3080" y="995"/>
                    <a:pt x="2970" y="1228"/>
                    <a:pt x="2933" y="1473"/>
                  </a:cubicBezTo>
                  <a:cubicBezTo>
                    <a:pt x="2749" y="1485"/>
                    <a:pt x="2577" y="1547"/>
                    <a:pt x="2455" y="1669"/>
                  </a:cubicBezTo>
                  <a:cubicBezTo>
                    <a:pt x="2307" y="1817"/>
                    <a:pt x="2234" y="2013"/>
                    <a:pt x="2246" y="2209"/>
                  </a:cubicBezTo>
                  <a:cubicBezTo>
                    <a:pt x="2246" y="2234"/>
                    <a:pt x="2258" y="2258"/>
                    <a:pt x="2271" y="2271"/>
                  </a:cubicBezTo>
                  <a:cubicBezTo>
                    <a:pt x="2285" y="2304"/>
                    <a:pt x="2314" y="2319"/>
                    <a:pt x="2343" y="2319"/>
                  </a:cubicBezTo>
                  <a:cubicBezTo>
                    <a:pt x="2388" y="2319"/>
                    <a:pt x="2433" y="2282"/>
                    <a:pt x="2418" y="2222"/>
                  </a:cubicBezTo>
                  <a:cubicBezTo>
                    <a:pt x="2406" y="2062"/>
                    <a:pt x="2467" y="1903"/>
                    <a:pt x="2577" y="1792"/>
                  </a:cubicBezTo>
                  <a:cubicBezTo>
                    <a:pt x="2663" y="1706"/>
                    <a:pt x="2786" y="1645"/>
                    <a:pt x="2909" y="1645"/>
                  </a:cubicBezTo>
                  <a:cubicBezTo>
                    <a:pt x="2909" y="1694"/>
                    <a:pt x="2909" y="1743"/>
                    <a:pt x="2896" y="1804"/>
                  </a:cubicBezTo>
                  <a:cubicBezTo>
                    <a:pt x="2896" y="1853"/>
                    <a:pt x="2933" y="1890"/>
                    <a:pt x="2982" y="1890"/>
                  </a:cubicBezTo>
                  <a:cubicBezTo>
                    <a:pt x="3031" y="1890"/>
                    <a:pt x="3068" y="1853"/>
                    <a:pt x="3068" y="1804"/>
                  </a:cubicBezTo>
                  <a:cubicBezTo>
                    <a:pt x="3068" y="1633"/>
                    <a:pt x="3105" y="1461"/>
                    <a:pt x="3154" y="1301"/>
                  </a:cubicBezTo>
                  <a:cubicBezTo>
                    <a:pt x="3363" y="1350"/>
                    <a:pt x="3534" y="1461"/>
                    <a:pt x="3657" y="1645"/>
                  </a:cubicBezTo>
                  <a:cubicBezTo>
                    <a:pt x="3694" y="1706"/>
                    <a:pt x="3731" y="1792"/>
                    <a:pt x="3743" y="1878"/>
                  </a:cubicBezTo>
                  <a:cubicBezTo>
                    <a:pt x="3620" y="1890"/>
                    <a:pt x="3497" y="1939"/>
                    <a:pt x="3399" y="2025"/>
                  </a:cubicBezTo>
                  <a:cubicBezTo>
                    <a:pt x="3289" y="2136"/>
                    <a:pt x="3240" y="2283"/>
                    <a:pt x="3252" y="2430"/>
                  </a:cubicBezTo>
                  <a:lnTo>
                    <a:pt x="3252" y="2442"/>
                  </a:lnTo>
                  <a:cubicBezTo>
                    <a:pt x="3252" y="2491"/>
                    <a:pt x="3289" y="2528"/>
                    <a:pt x="3326" y="2528"/>
                  </a:cubicBezTo>
                  <a:cubicBezTo>
                    <a:pt x="3375" y="2528"/>
                    <a:pt x="3412" y="2491"/>
                    <a:pt x="3412" y="2442"/>
                  </a:cubicBezTo>
                  <a:cubicBezTo>
                    <a:pt x="3387" y="2234"/>
                    <a:pt x="3547" y="2038"/>
                    <a:pt x="3755" y="2038"/>
                  </a:cubicBezTo>
                  <a:cubicBezTo>
                    <a:pt x="3755" y="2111"/>
                    <a:pt x="3755" y="2185"/>
                    <a:pt x="3743" y="2246"/>
                  </a:cubicBezTo>
                  <a:cubicBezTo>
                    <a:pt x="3731" y="2295"/>
                    <a:pt x="3755" y="2332"/>
                    <a:pt x="3804" y="2344"/>
                  </a:cubicBezTo>
                  <a:cubicBezTo>
                    <a:pt x="3811" y="2346"/>
                    <a:pt x="3818" y="2347"/>
                    <a:pt x="3825" y="2347"/>
                  </a:cubicBezTo>
                  <a:cubicBezTo>
                    <a:pt x="3857" y="2347"/>
                    <a:pt x="3892" y="2325"/>
                    <a:pt x="3902" y="2295"/>
                  </a:cubicBezTo>
                  <a:cubicBezTo>
                    <a:pt x="3964" y="2038"/>
                    <a:pt x="3915" y="1780"/>
                    <a:pt x="3792" y="1547"/>
                  </a:cubicBezTo>
                  <a:cubicBezTo>
                    <a:pt x="3657" y="1350"/>
                    <a:pt x="3448" y="1216"/>
                    <a:pt x="3215" y="1166"/>
                  </a:cubicBezTo>
                  <a:cubicBezTo>
                    <a:pt x="3301" y="970"/>
                    <a:pt x="3485" y="823"/>
                    <a:pt x="3694" y="774"/>
                  </a:cubicBezTo>
                  <a:close/>
                  <a:moveTo>
                    <a:pt x="4062" y="1"/>
                  </a:moveTo>
                  <a:cubicBezTo>
                    <a:pt x="2430" y="1"/>
                    <a:pt x="1081" y="1019"/>
                    <a:pt x="847" y="2344"/>
                  </a:cubicBezTo>
                  <a:lnTo>
                    <a:pt x="847" y="2406"/>
                  </a:lnTo>
                  <a:cubicBezTo>
                    <a:pt x="847" y="2455"/>
                    <a:pt x="835" y="2491"/>
                    <a:pt x="823" y="2541"/>
                  </a:cubicBezTo>
                  <a:lnTo>
                    <a:pt x="811" y="3093"/>
                  </a:lnTo>
                  <a:cubicBezTo>
                    <a:pt x="737" y="3694"/>
                    <a:pt x="332" y="4270"/>
                    <a:pt x="87" y="4810"/>
                  </a:cubicBezTo>
                  <a:cubicBezTo>
                    <a:pt x="1" y="5007"/>
                    <a:pt x="185" y="5215"/>
                    <a:pt x="443" y="5215"/>
                  </a:cubicBezTo>
                  <a:lnTo>
                    <a:pt x="811" y="5215"/>
                  </a:lnTo>
                  <a:lnTo>
                    <a:pt x="811" y="6160"/>
                  </a:lnTo>
                  <a:cubicBezTo>
                    <a:pt x="835" y="6508"/>
                    <a:pt x="1105" y="6774"/>
                    <a:pt x="1450" y="6774"/>
                  </a:cubicBezTo>
                  <a:cubicBezTo>
                    <a:pt x="1458" y="6774"/>
                    <a:pt x="1465" y="6774"/>
                    <a:pt x="1473" y="6773"/>
                  </a:cubicBezTo>
                  <a:cubicBezTo>
                    <a:pt x="1596" y="6773"/>
                    <a:pt x="2541" y="6712"/>
                    <a:pt x="3068" y="6638"/>
                  </a:cubicBezTo>
                  <a:cubicBezTo>
                    <a:pt x="3075" y="6637"/>
                    <a:pt x="3082" y="6637"/>
                    <a:pt x="3089" y="6637"/>
                  </a:cubicBezTo>
                  <a:cubicBezTo>
                    <a:pt x="3191" y="6637"/>
                    <a:pt x="3277" y="6719"/>
                    <a:pt x="3277" y="6822"/>
                  </a:cubicBezTo>
                  <a:lnTo>
                    <a:pt x="3277" y="8111"/>
                  </a:lnTo>
                  <a:lnTo>
                    <a:pt x="5951" y="8111"/>
                  </a:lnTo>
                  <a:lnTo>
                    <a:pt x="5951" y="5706"/>
                  </a:lnTo>
                  <a:cubicBezTo>
                    <a:pt x="5951" y="5473"/>
                    <a:pt x="6049" y="5252"/>
                    <a:pt x="6209" y="5105"/>
                  </a:cubicBezTo>
                  <a:cubicBezTo>
                    <a:pt x="6712" y="4589"/>
                    <a:pt x="6994" y="3890"/>
                    <a:pt x="6982" y="3166"/>
                  </a:cubicBezTo>
                  <a:cubicBezTo>
                    <a:pt x="6982" y="1657"/>
                    <a:pt x="6148" y="1"/>
                    <a:pt x="40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0"/>
            <p:cNvSpPr/>
            <p:nvPr/>
          </p:nvSpPr>
          <p:spPr>
            <a:xfrm>
              <a:off x="4481337" y="2240821"/>
              <a:ext cx="1173394" cy="1360600"/>
            </a:xfrm>
            <a:custGeom>
              <a:avLst/>
              <a:gdLst/>
              <a:ahLst/>
              <a:cxnLst/>
              <a:rect l="l" t="t" r="r" b="b"/>
              <a:pathLst>
                <a:path w="6995" h="8111" extrusionOk="0">
                  <a:moveTo>
                    <a:pt x="3277" y="762"/>
                  </a:moveTo>
                  <a:cubicBezTo>
                    <a:pt x="3498" y="811"/>
                    <a:pt x="3694" y="958"/>
                    <a:pt x="3780" y="1166"/>
                  </a:cubicBezTo>
                  <a:cubicBezTo>
                    <a:pt x="3547" y="1216"/>
                    <a:pt x="3338" y="1350"/>
                    <a:pt x="3203" y="1547"/>
                  </a:cubicBezTo>
                  <a:cubicBezTo>
                    <a:pt x="3080" y="1780"/>
                    <a:pt x="3031" y="2038"/>
                    <a:pt x="3093" y="2283"/>
                  </a:cubicBezTo>
                  <a:cubicBezTo>
                    <a:pt x="3103" y="2324"/>
                    <a:pt x="3138" y="2347"/>
                    <a:pt x="3171" y="2347"/>
                  </a:cubicBezTo>
                  <a:cubicBezTo>
                    <a:pt x="3178" y="2347"/>
                    <a:pt x="3185" y="2346"/>
                    <a:pt x="3191" y="2344"/>
                  </a:cubicBezTo>
                  <a:cubicBezTo>
                    <a:pt x="3240" y="2332"/>
                    <a:pt x="3264" y="2295"/>
                    <a:pt x="3252" y="2246"/>
                  </a:cubicBezTo>
                  <a:cubicBezTo>
                    <a:pt x="3240" y="2172"/>
                    <a:pt x="3228" y="2111"/>
                    <a:pt x="3240" y="2038"/>
                  </a:cubicBezTo>
                  <a:lnTo>
                    <a:pt x="3240" y="2038"/>
                  </a:lnTo>
                  <a:cubicBezTo>
                    <a:pt x="3326" y="2050"/>
                    <a:pt x="3412" y="2074"/>
                    <a:pt x="3485" y="2136"/>
                  </a:cubicBezTo>
                  <a:cubicBezTo>
                    <a:pt x="3547" y="2222"/>
                    <a:pt x="3583" y="2332"/>
                    <a:pt x="3583" y="2442"/>
                  </a:cubicBezTo>
                  <a:cubicBezTo>
                    <a:pt x="3583" y="2479"/>
                    <a:pt x="3620" y="2528"/>
                    <a:pt x="3657" y="2528"/>
                  </a:cubicBezTo>
                  <a:cubicBezTo>
                    <a:pt x="3706" y="2528"/>
                    <a:pt x="3743" y="2479"/>
                    <a:pt x="3743" y="2442"/>
                  </a:cubicBezTo>
                  <a:lnTo>
                    <a:pt x="3743" y="2430"/>
                  </a:lnTo>
                  <a:cubicBezTo>
                    <a:pt x="3755" y="2283"/>
                    <a:pt x="3706" y="2123"/>
                    <a:pt x="3596" y="2013"/>
                  </a:cubicBezTo>
                  <a:cubicBezTo>
                    <a:pt x="3498" y="1939"/>
                    <a:pt x="3375" y="1878"/>
                    <a:pt x="3252" y="1878"/>
                  </a:cubicBezTo>
                  <a:cubicBezTo>
                    <a:pt x="3264" y="1792"/>
                    <a:pt x="3301" y="1706"/>
                    <a:pt x="3338" y="1633"/>
                  </a:cubicBezTo>
                  <a:cubicBezTo>
                    <a:pt x="3461" y="1461"/>
                    <a:pt x="3645" y="1350"/>
                    <a:pt x="3853" y="1314"/>
                  </a:cubicBezTo>
                  <a:cubicBezTo>
                    <a:pt x="3902" y="1473"/>
                    <a:pt x="3939" y="1645"/>
                    <a:pt x="3939" y="1817"/>
                  </a:cubicBezTo>
                  <a:cubicBezTo>
                    <a:pt x="3939" y="1866"/>
                    <a:pt x="3976" y="1903"/>
                    <a:pt x="4025" y="1903"/>
                  </a:cubicBezTo>
                  <a:cubicBezTo>
                    <a:pt x="4062" y="1890"/>
                    <a:pt x="4099" y="1866"/>
                    <a:pt x="4099" y="1817"/>
                  </a:cubicBezTo>
                  <a:cubicBezTo>
                    <a:pt x="4099" y="1755"/>
                    <a:pt x="4099" y="1706"/>
                    <a:pt x="4086" y="1657"/>
                  </a:cubicBezTo>
                  <a:cubicBezTo>
                    <a:pt x="4221" y="1657"/>
                    <a:pt x="4332" y="1706"/>
                    <a:pt x="4430" y="1792"/>
                  </a:cubicBezTo>
                  <a:cubicBezTo>
                    <a:pt x="4540" y="1915"/>
                    <a:pt x="4589" y="2074"/>
                    <a:pt x="4589" y="2234"/>
                  </a:cubicBezTo>
                  <a:cubicBezTo>
                    <a:pt x="4582" y="2282"/>
                    <a:pt x="4620" y="2314"/>
                    <a:pt x="4662" y="2314"/>
                  </a:cubicBezTo>
                  <a:cubicBezTo>
                    <a:pt x="4684" y="2314"/>
                    <a:pt x="4707" y="2304"/>
                    <a:pt x="4724" y="2283"/>
                  </a:cubicBezTo>
                  <a:cubicBezTo>
                    <a:pt x="4737" y="2271"/>
                    <a:pt x="4749" y="2246"/>
                    <a:pt x="4749" y="2222"/>
                  </a:cubicBezTo>
                  <a:cubicBezTo>
                    <a:pt x="4761" y="2025"/>
                    <a:pt x="4688" y="1829"/>
                    <a:pt x="4553" y="1682"/>
                  </a:cubicBezTo>
                  <a:cubicBezTo>
                    <a:pt x="4418" y="1559"/>
                    <a:pt x="4246" y="1498"/>
                    <a:pt x="4074" y="1485"/>
                  </a:cubicBezTo>
                  <a:cubicBezTo>
                    <a:pt x="4037" y="1240"/>
                    <a:pt x="3915" y="1007"/>
                    <a:pt x="3743" y="835"/>
                  </a:cubicBezTo>
                  <a:lnTo>
                    <a:pt x="3743" y="835"/>
                  </a:lnTo>
                  <a:cubicBezTo>
                    <a:pt x="4467" y="1031"/>
                    <a:pt x="5031" y="1596"/>
                    <a:pt x="5264" y="2307"/>
                  </a:cubicBezTo>
                  <a:cubicBezTo>
                    <a:pt x="5399" y="2749"/>
                    <a:pt x="5080" y="3203"/>
                    <a:pt x="4614" y="3203"/>
                  </a:cubicBezTo>
                  <a:lnTo>
                    <a:pt x="2958" y="3203"/>
                  </a:lnTo>
                  <a:lnTo>
                    <a:pt x="2013" y="3902"/>
                  </a:lnTo>
                  <a:cubicBezTo>
                    <a:pt x="1986" y="3926"/>
                    <a:pt x="1957" y="3936"/>
                    <a:pt x="1929" y="3936"/>
                  </a:cubicBezTo>
                  <a:cubicBezTo>
                    <a:pt x="1840" y="3936"/>
                    <a:pt x="1764" y="3836"/>
                    <a:pt x="1829" y="3743"/>
                  </a:cubicBezTo>
                  <a:lnTo>
                    <a:pt x="2062" y="3363"/>
                  </a:lnTo>
                  <a:lnTo>
                    <a:pt x="2062" y="3363"/>
                  </a:lnTo>
                  <a:cubicBezTo>
                    <a:pt x="1961" y="3433"/>
                    <a:pt x="1851" y="3479"/>
                    <a:pt x="1733" y="3479"/>
                  </a:cubicBezTo>
                  <a:cubicBezTo>
                    <a:pt x="1708" y="3479"/>
                    <a:pt x="1683" y="3477"/>
                    <a:pt x="1657" y="3473"/>
                  </a:cubicBezTo>
                  <a:cubicBezTo>
                    <a:pt x="1400" y="3448"/>
                    <a:pt x="1203" y="3240"/>
                    <a:pt x="1179" y="2982"/>
                  </a:cubicBezTo>
                  <a:cubicBezTo>
                    <a:pt x="1179" y="2896"/>
                    <a:pt x="1191" y="2810"/>
                    <a:pt x="1216" y="2725"/>
                  </a:cubicBezTo>
                  <a:cubicBezTo>
                    <a:pt x="1265" y="2602"/>
                    <a:pt x="1301" y="2479"/>
                    <a:pt x="1338" y="2344"/>
                  </a:cubicBezTo>
                  <a:cubicBezTo>
                    <a:pt x="1338" y="2332"/>
                    <a:pt x="1338" y="2320"/>
                    <a:pt x="1351" y="2307"/>
                  </a:cubicBezTo>
                  <a:cubicBezTo>
                    <a:pt x="1461" y="1964"/>
                    <a:pt x="1645" y="1669"/>
                    <a:pt x="1890" y="1412"/>
                  </a:cubicBezTo>
                  <a:cubicBezTo>
                    <a:pt x="1927" y="1436"/>
                    <a:pt x="2197" y="1584"/>
                    <a:pt x="2246" y="2087"/>
                  </a:cubicBezTo>
                  <a:cubicBezTo>
                    <a:pt x="2218" y="2081"/>
                    <a:pt x="2189" y="2079"/>
                    <a:pt x="2160" y="2079"/>
                  </a:cubicBezTo>
                  <a:cubicBezTo>
                    <a:pt x="2051" y="2079"/>
                    <a:pt x="1938" y="2114"/>
                    <a:pt x="1841" y="2172"/>
                  </a:cubicBezTo>
                  <a:cubicBezTo>
                    <a:pt x="1706" y="2295"/>
                    <a:pt x="1645" y="2467"/>
                    <a:pt x="1657" y="2639"/>
                  </a:cubicBezTo>
                  <a:cubicBezTo>
                    <a:pt x="1670" y="2688"/>
                    <a:pt x="1706" y="2725"/>
                    <a:pt x="1755" y="2725"/>
                  </a:cubicBezTo>
                  <a:cubicBezTo>
                    <a:pt x="1792" y="2725"/>
                    <a:pt x="1841" y="2688"/>
                    <a:pt x="1829" y="2639"/>
                  </a:cubicBezTo>
                  <a:cubicBezTo>
                    <a:pt x="1817" y="2516"/>
                    <a:pt x="1854" y="2393"/>
                    <a:pt x="1939" y="2307"/>
                  </a:cubicBezTo>
                  <a:cubicBezTo>
                    <a:pt x="2011" y="2272"/>
                    <a:pt x="2090" y="2249"/>
                    <a:pt x="2165" y="2249"/>
                  </a:cubicBezTo>
                  <a:cubicBezTo>
                    <a:pt x="2193" y="2249"/>
                    <a:pt x="2220" y="2252"/>
                    <a:pt x="2246" y="2258"/>
                  </a:cubicBezTo>
                  <a:cubicBezTo>
                    <a:pt x="2258" y="2344"/>
                    <a:pt x="2246" y="2430"/>
                    <a:pt x="2234" y="2516"/>
                  </a:cubicBezTo>
                  <a:cubicBezTo>
                    <a:pt x="2234" y="2553"/>
                    <a:pt x="2258" y="2602"/>
                    <a:pt x="2295" y="2614"/>
                  </a:cubicBezTo>
                  <a:lnTo>
                    <a:pt x="2320" y="2614"/>
                  </a:lnTo>
                  <a:cubicBezTo>
                    <a:pt x="2369" y="2614"/>
                    <a:pt x="2406" y="2577"/>
                    <a:pt x="2418" y="2528"/>
                  </a:cubicBezTo>
                  <a:cubicBezTo>
                    <a:pt x="2504" y="1706"/>
                    <a:pt x="2173" y="1387"/>
                    <a:pt x="2013" y="1277"/>
                  </a:cubicBezTo>
                  <a:cubicBezTo>
                    <a:pt x="2038" y="1252"/>
                    <a:pt x="2062" y="1228"/>
                    <a:pt x="2087" y="1203"/>
                  </a:cubicBezTo>
                  <a:lnTo>
                    <a:pt x="2123" y="1179"/>
                  </a:lnTo>
                  <a:cubicBezTo>
                    <a:pt x="2160" y="1154"/>
                    <a:pt x="2197" y="1117"/>
                    <a:pt x="2246" y="1093"/>
                  </a:cubicBezTo>
                  <a:cubicBezTo>
                    <a:pt x="2283" y="1068"/>
                    <a:pt x="2307" y="1056"/>
                    <a:pt x="2344" y="1031"/>
                  </a:cubicBezTo>
                  <a:cubicBezTo>
                    <a:pt x="2381" y="1117"/>
                    <a:pt x="2430" y="1191"/>
                    <a:pt x="2504" y="1252"/>
                  </a:cubicBezTo>
                  <a:cubicBezTo>
                    <a:pt x="2590" y="1314"/>
                    <a:pt x="2688" y="1338"/>
                    <a:pt x="2786" y="1338"/>
                  </a:cubicBezTo>
                  <a:cubicBezTo>
                    <a:pt x="2847" y="1338"/>
                    <a:pt x="2921" y="1326"/>
                    <a:pt x="2995" y="1301"/>
                  </a:cubicBezTo>
                  <a:cubicBezTo>
                    <a:pt x="3044" y="1289"/>
                    <a:pt x="3068" y="1252"/>
                    <a:pt x="3056" y="1203"/>
                  </a:cubicBezTo>
                  <a:cubicBezTo>
                    <a:pt x="3056" y="1165"/>
                    <a:pt x="3018" y="1134"/>
                    <a:pt x="2979" y="1134"/>
                  </a:cubicBezTo>
                  <a:cubicBezTo>
                    <a:pt x="2968" y="1134"/>
                    <a:pt x="2956" y="1137"/>
                    <a:pt x="2945" y="1142"/>
                  </a:cubicBezTo>
                  <a:cubicBezTo>
                    <a:pt x="2899" y="1162"/>
                    <a:pt x="2851" y="1172"/>
                    <a:pt x="2803" y="1172"/>
                  </a:cubicBezTo>
                  <a:cubicBezTo>
                    <a:pt x="2737" y="1172"/>
                    <a:pt x="2671" y="1153"/>
                    <a:pt x="2614" y="1117"/>
                  </a:cubicBezTo>
                  <a:cubicBezTo>
                    <a:pt x="2565" y="1068"/>
                    <a:pt x="2516" y="1019"/>
                    <a:pt x="2504" y="946"/>
                  </a:cubicBezTo>
                  <a:cubicBezTo>
                    <a:pt x="2749" y="823"/>
                    <a:pt x="3007" y="762"/>
                    <a:pt x="3277" y="762"/>
                  </a:cubicBezTo>
                  <a:close/>
                  <a:moveTo>
                    <a:pt x="2933" y="1"/>
                  </a:moveTo>
                  <a:cubicBezTo>
                    <a:pt x="835" y="1"/>
                    <a:pt x="13" y="1657"/>
                    <a:pt x="13" y="3179"/>
                  </a:cubicBezTo>
                  <a:cubicBezTo>
                    <a:pt x="1" y="3890"/>
                    <a:pt x="283" y="4589"/>
                    <a:pt x="786" y="5105"/>
                  </a:cubicBezTo>
                  <a:cubicBezTo>
                    <a:pt x="958" y="5264"/>
                    <a:pt x="1044" y="5473"/>
                    <a:pt x="1044" y="5706"/>
                  </a:cubicBezTo>
                  <a:lnTo>
                    <a:pt x="1044" y="8111"/>
                  </a:lnTo>
                  <a:lnTo>
                    <a:pt x="3706" y="8111"/>
                  </a:lnTo>
                  <a:lnTo>
                    <a:pt x="3706" y="6822"/>
                  </a:lnTo>
                  <a:cubicBezTo>
                    <a:pt x="3706" y="6719"/>
                    <a:pt x="3792" y="6637"/>
                    <a:pt x="3894" y="6637"/>
                  </a:cubicBezTo>
                  <a:cubicBezTo>
                    <a:pt x="3901" y="6637"/>
                    <a:pt x="3908" y="6637"/>
                    <a:pt x="3915" y="6638"/>
                  </a:cubicBezTo>
                  <a:cubicBezTo>
                    <a:pt x="4455" y="6712"/>
                    <a:pt x="5399" y="6786"/>
                    <a:pt x="5522" y="6786"/>
                  </a:cubicBezTo>
                  <a:cubicBezTo>
                    <a:pt x="5865" y="6786"/>
                    <a:pt x="6160" y="6516"/>
                    <a:pt x="6172" y="6172"/>
                  </a:cubicBezTo>
                  <a:lnTo>
                    <a:pt x="6172" y="5215"/>
                  </a:lnTo>
                  <a:lnTo>
                    <a:pt x="6552" y="5215"/>
                  </a:lnTo>
                  <a:cubicBezTo>
                    <a:pt x="6810" y="5215"/>
                    <a:pt x="6994" y="5007"/>
                    <a:pt x="6908" y="4810"/>
                  </a:cubicBezTo>
                  <a:cubicBezTo>
                    <a:pt x="6663" y="4270"/>
                    <a:pt x="6258" y="3694"/>
                    <a:pt x="6184" y="3105"/>
                  </a:cubicBezTo>
                  <a:lnTo>
                    <a:pt x="6172" y="2541"/>
                  </a:lnTo>
                  <a:cubicBezTo>
                    <a:pt x="6172" y="2491"/>
                    <a:pt x="6160" y="2455"/>
                    <a:pt x="6148" y="2406"/>
                  </a:cubicBezTo>
                  <a:lnTo>
                    <a:pt x="6148" y="2344"/>
                  </a:lnTo>
                  <a:cubicBezTo>
                    <a:pt x="5914" y="1019"/>
                    <a:pt x="4565" y="1"/>
                    <a:pt x="29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2" name="Google Shape;1602;p50"/>
            <p:cNvGrpSpPr/>
            <p:nvPr/>
          </p:nvGrpSpPr>
          <p:grpSpPr>
            <a:xfrm>
              <a:off x="3623599" y="1352439"/>
              <a:ext cx="450099" cy="407081"/>
              <a:chOff x="3487421" y="1686414"/>
              <a:chExt cx="261518" cy="236524"/>
            </a:xfrm>
          </p:grpSpPr>
          <p:sp>
            <p:nvSpPr>
              <p:cNvPr id="1603" name="Google Shape;1603;p50"/>
              <p:cNvSpPr/>
              <p:nvPr/>
            </p:nvSpPr>
            <p:spPr>
              <a:xfrm>
                <a:off x="3487421" y="1686414"/>
                <a:ext cx="261518" cy="236524"/>
              </a:xfrm>
              <a:custGeom>
                <a:avLst/>
                <a:gdLst/>
                <a:ahLst/>
                <a:cxnLst/>
                <a:rect l="l" t="t" r="r" b="b"/>
                <a:pathLst>
                  <a:path w="1559" h="1410" extrusionOk="0">
                    <a:moveTo>
                      <a:pt x="786" y="0"/>
                    </a:moveTo>
                    <a:cubicBezTo>
                      <a:pt x="464" y="0"/>
                      <a:pt x="172" y="218"/>
                      <a:pt x="98" y="545"/>
                    </a:cubicBezTo>
                    <a:cubicBezTo>
                      <a:pt x="0" y="914"/>
                      <a:pt x="246" y="1294"/>
                      <a:pt x="614" y="1392"/>
                    </a:cubicBezTo>
                    <a:cubicBezTo>
                      <a:pt x="667" y="1404"/>
                      <a:pt x="720" y="1410"/>
                      <a:pt x="772" y="1410"/>
                    </a:cubicBezTo>
                    <a:cubicBezTo>
                      <a:pt x="1095" y="1410"/>
                      <a:pt x="1386" y="1192"/>
                      <a:pt x="1460" y="864"/>
                    </a:cubicBezTo>
                    <a:cubicBezTo>
                      <a:pt x="1558" y="484"/>
                      <a:pt x="1313" y="104"/>
                      <a:pt x="945" y="18"/>
                    </a:cubicBezTo>
                    <a:cubicBezTo>
                      <a:pt x="892" y="6"/>
                      <a:pt x="838" y="0"/>
                      <a:pt x="7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50"/>
              <p:cNvSpPr/>
              <p:nvPr/>
            </p:nvSpPr>
            <p:spPr>
              <a:xfrm>
                <a:off x="3563579" y="1748984"/>
                <a:ext cx="111217" cy="111384"/>
              </a:xfrm>
              <a:custGeom>
                <a:avLst/>
                <a:gdLst/>
                <a:ahLst/>
                <a:cxnLst/>
                <a:rect l="l" t="t" r="r" b="b"/>
                <a:pathLst>
                  <a:path w="663" h="664" extrusionOk="0">
                    <a:moveTo>
                      <a:pt x="328" y="194"/>
                    </a:moveTo>
                    <a:cubicBezTo>
                      <a:pt x="399" y="194"/>
                      <a:pt x="466" y="249"/>
                      <a:pt x="466" y="332"/>
                    </a:cubicBezTo>
                    <a:cubicBezTo>
                      <a:pt x="466" y="402"/>
                      <a:pt x="399" y="462"/>
                      <a:pt x="328" y="467"/>
                    </a:cubicBezTo>
                    <a:lnTo>
                      <a:pt x="328" y="467"/>
                    </a:lnTo>
                    <a:cubicBezTo>
                      <a:pt x="208" y="452"/>
                      <a:pt x="148" y="319"/>
                      <a:pt x="233" y="234"/>
                    </a:cubicBezTo>
                    <a:cubicBezTo>
                      <a:pt x="261" y="206"/>
                      <a:pt x="295" y="194"/>
                      <a:pt x="328" y="194"/>
                    </a:cubicBezTo>
                    <a:close/>
                    <a:moveTo>
                      <a:pt x="258" y="1"/>
                    </a:moveTo>
                    <a:cubicBezTo>
                      <a:pt x="246" y="1"/>
                      <a:pt x="233" y="13"/>
                      <a:pt x="233" y="38"/>
                    </a:cubicBezTo>
                    <a:lnTo>
                      <a:pt x="233" y="74"/>
                    </a:lnTo>
                    <a:cubicBezTo>
                      <a:pt x="196" y="87"/>
                      <a:pt x="172" y="99"/>
                      <a:pt x="147" y="123"/>
                    </a:cubicBezTo>
                    <a:lnTo>
                      <a:pt x="135" y="123"/>
                    </a:lnTo>
                    <a:lnTo>
                      <a:pt x="111" y="111"/>
                    </a:lnTo>
                    <a:cubicBezTo>
                      <a:pt x="105" y="106"/>
                      <a:pt x="98" y="103"/>
                      <a:pt x="91" y="103"/>
                    </a:cubicBezTo>
                    <a:cubicBezTo>
                      <a:pt x="80" y="103"/>
                      <a:pt x="69" y="109"/>
                      <a:pt x="61" y="123"/>
                    </a:cubicBezTo>
                    <a:lnTo>
                      <a:pt x="12" y="222"/>
                    </a:lnTo>
                    <a:cubicBezTo>
                      <a:pt x="0" y="234"/>
                      <a:pt x="0" y="258"/>
                      <a:pt x="25" y="271"/>
                    </a:cubicBezTo>
                    <a:lnTo>
                      <a:pt x="49" y="283"/>
                    </a:lnTo>
                    <a:lnTo>
                      <a:pt x="49" y="295"/>
                    </a:lnTo>
                    <a:cubicBezTo>
                      <a:pt x="49" y="307"/>
                      <a:pt x="49" y="320"/>
                      <a:pt x="49" y="332"/>
                    </a:cubicBezTo>
                    <a:cubicBezTo>
                      <a:pt x="49" y="344"/>
                      <a:pt x="49" y="369"/>
                      <a:pt x="61" y="393"/>
                    </a:cubicBezTo>
                    <a:lnTo>
                      <a:pt x="37" y="406"/>
                    </a:lnTo>
                    <a:cubicBezTo>
                      <a:pt x="25" y="418"/>
                      <a:pt x="12" y="442"/>
                      <a:pt x="25" y="455"/>
                    </a:cubicBezTo>
                    <a:lnTo>
                      <a:pt x="86" y="553"/>
                    </a:lnTo>
                    <a:cubicBezTo>
                      <a:pt x="86" y="561"/>
                      <a:pt x="98" y="570"/>
                      <a:pt x="114" y="570"/>
                    </a:cubicBezTo>
                    <a:cubicBezTo>
                      <a:pt x="121" y="570"/>
                      <a:pt x="128" y="569"/>
                      <a:pt x="135" y="565"/>
                    </a:cubicBezTo>
                    <a:lnTo>
                      <a:pt x="160" y="553"/>
                    </a:lnTo>
                    <a:lnTo>
                      <a:pt x="172" y="553"/>
                    </a:lnTo>
                    <a:cubicBezTo>
                      <a:pt x="196" y="565"/>
                      <a:pt x="221" y="577"/>
                      <a:pt x="258" y="590"/>
                    </a:cubicBezTo>
                    <a:cubicBezTo>
                      <a:pt x="258" y="590"/>
                      <a:pt x="258" y="590"/>
                      <a:pt x="258" y="602"/>
                    </a:cubicBezTo>
                    <a:lnTo>
                      <a:pt x="258" y="626"/>
                    </a:lnTo>
                    <a:cubicBezTo>
                      <a:pt x="258" y="651"/>
                      <a:pt x="270" y="663"/>
                      <a:pt x="282" y="663"/>
                    </a:cubicBezTo>
                    <a:lnTo>
                      <a:pt x="393" y="663"/>
                    </a:lnTo>
                    <a:cubicBezTo>
                      <a:pt x="417" y="663"/>
                      <a:pt x="430" y="651"/>
                      <a:pt x="430" y="626"/>
                    </a:cubicBezTo>
                    <a:lnTo>
                      <a:pt x="430" y="577"/>
                    </a:lnTo>
                    <a:cubicBezTo>
                      <a:pt x="454" y="565"/>
                      <a:pt x="479" y="553"/>
                      <a:pt x="491" y="528"/>
                    </a:cubicBezTo>
                    <a:lnTo>
                      <a:pt x="503" y="528"/>
                    </a:lnTo>
                    <a:lnTo>
                      <a:pt x="540" y="553"/>
                    </a:lnTo>
                    <a:cubicBezTo>
                      <a:pt x="550" y="558"/>
                      <a:pt x="558" y="561"/>
                      <a:pt x="565" y="561"/>
                    </a:cubicBezTo>
                    <a:cubicBezTo>
                      <a:pt x="575" y="561"/>
                      <a:pt x="582" y="555"/>
                      <a:pt x="589" y="541"/>
                    </a:cubicBezTo>
                    <a:lnTo>
                      <a:pt x="650" y="442"/>
                    </a:lnTo>
                    <a:cubicBezTo>
                      <a:pt x="663" y="430"/>
                      <a:pt x="650" y="393"/>
                      <a:pt x="638" y="393"/>
                    </a:cubicBezTo>
                    <a:lnTo>
                      <a:pt x="589" y="357"/>
                    </a:lnTo>
                    <a:cubicBezTo>
                      <a:pt x="589" y="344"/>
                      <a:pt x="589" y="332"/>
                      <a:pt x="589" y="332"/>
                    </a:cubicBezTo>
                    <a:cubicBezTo>
                      <a:pt x="589" y="307"/>
                      <a:pt x="589" y="295"/>
                      <a:pt x="589" y="283"/>
                    </a:cubicBezTo>
                    <a:cubicBezTo>
                      <a:pt x="589" y="271"/>
                      <a:pt x="589" y="271"/>
                      <a:pt x="589" y="271"/>
                    </a:cubicBezTo>
                    <a:lnTo>
                      <a:pt x="626" y="246"/>
                    </a:lnTo>
                    <a:cubicBezTo>
                      <a:pt x="638" y="234"/>
                      <a:pt x="650" y="209"/>
                      <a:pt x="638" y="197"/>
                    </a:cubicBezTo>
                    <a:lnTo>
                      <a:pt x="577" y="99"/>
                    </a:lnTo>
                    <a:cubicBezTo>
                      <a:pt x="577" y="90"/>
                      <a:pt x="565" y="82"/>
                      <a:pt x="553" y="82"/>
                    </a:cubicBezTo>
                    <a:cubicBezTo>
                      <a:pt x="548" y="82"/>
                      <a:pt x="544" y="83"/>
                      <a:pt x="540" y="87"/>
                    </a:cubicBezTo>
                    <a:lnTo>
                      <a:pt x="491" y="111"/>
                    </a:lnTo>
                    <a:lnTo>
                      <a:pt x="479" y="111"/>
                    </a:lnTo>
                    <a:cubicBezTo>
                      <a:pt x="454" y="99"/>
                      <a:pt x="430" y="87"/>
                      <a:pt x="405" y="74"/>
                    </a:cubicBezTo>
                    <a:lnTo>
                      <a:pt x="405" y="38"/>
                    </a:lnTo>
                    <a:cubicBezTo>
                      <a:pt x="405" y="13"/>
                      <a:pt x="393" y="1"/>
                      <a:pt x="3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5" name="Google Shape;1605;p50"/>
            <p:cNvGrpSpPr/>
            <p:nvPr/>
          </p:nvGrpSpPr>
          <p:grpSpPr>
            <a:xfrm>
              <a:off x="3644819" y="3945823"/>
              <a:ext cx="407659" cy="407370"/>
              <a:chOff x="3394823" y="3689826"/>
              <a:chExt cx="236859" cy="236692"/>
            </a:xfrm>
          </p:grpSpPr>
          <p:sp>
            <p:nvSpPr>
              <p:cNvPr id="1606" name="Google Shape;1606;p50"/>
              <p:cNvSpPr/>
              <p:nvPr/>
            </p:nvSpPr>
            <p:spPr>
              <a:xfrm>
                <a:off x="3394823" y="3689826"/>
                <a:ext cx="236859" cy="236692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699" y="0"/>
                    </a:moveTo>
                    <a:cubicBezTo>
                      <a:pt x="319" y="0"/>
                      <a:pt x="0" y="319"/>
                      <a:pt x="0" y="712"/>
                    </a:cubicBezTo>
                    <a:cubicBezTo>
                      <a:pt x="0" y="1092"/>
                      <a:pt x="319" y="1411"/>
                      <a:pt x="699" y="1411"/>
                    </a:cubicBezTo>
                    <a:cubicBezTo>
                      <a:pt x="1092" y="1411"/>
                      <a:pt x="1411" y="1092"/>
                      <a:pt x="1411" y="712"/>
                    </a:cubicBezTo>
                    <a:cubicBezTo>
                      <a:pt x="1411" y="319"/>
                      <a:pt x="1092" y="0"/>
                      <a:pt x="6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50"/>
              <p:cNvSpPr/>
              <p:nvPr/>
            </p:nvSpPr>
            <p:spPr>
              <a:xfrm>
                <a:off x="3464775" y="3802888"/>
                <a:ext cx="20633" cy="51666"/>
              </a:xfrm>
              <a:custGeom>
                <a:avLst/>
                <a:gdLst/>
                <a:ahLst/>
                <a:cxnLst/>
                <a:rect l="l" t="t" r="r" b="b"/>
                <a:pathLst>
                  <a:path w="123" h="308" extrusionOk="0">
                    <a:moveTo>
                      <a:pt x="62" y="1"/>
                    </a:moveTo>
                    <a:cubicBezTo>
                      <a:pt x="25" y="1"/>
                      <a:pt x="0" y="25"/>
                      <a:pt x="0" y="62"/>
                    </a:cubicBezTo>
                    <a:lnTo>
                      <a:pt x="0" y="234"/>
                    </a:lnTo>
                    <a:cubicBezTo>
                      <a:pt x="0" y="271"/>
                      <a:pt x="25" y="308"/>
                      <a:pt x="62" y="308"/>
                    </a:cubicBezTo>
                    <a:cubicBezTo>
                      <a:pt x="98" y="308"/>
                      <a:pt x="123" y="271"/>
                      <a:pt x="123" y="234"/>
                    </a:cubicBezTo>
                    <a:lnTo>
                      <a:pt x="123" y="62"/>
                    </a:lnTo>
                    <a:cubicBezTo>
                      <a:pt x="123" y="25"/>
                      <a:pt x="98" y="1"/>
                      <a:pt x="6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50"/>
              <p:cNvSpPr/>
              <p:nvPr/>
            </p:nvSpPr>
            <p:spPr>
              <a:xfrm>
                <a:off x="3499667" y="3759777"/>
                <a:ext cx="22814" cy="94777"/>
              </a:xfrm>
              <a:custGeom>
                <a:avLst/>
                <a:gdLst/>
                <a:ahLst/>
                <a:cxnLst/>
                <a:rect l="l" t="t" r="r" b="b"/>
                <a:pathLst>
                  <a:path w="136" h="565" extrusionOk="0">
                    <a:moveTo>
                      <a:pt x="62" y="0"/>
                    </a:moveTo>
                    <a:cubicBezTo>
                      <a:pt x="25" y="0"/>
                      <a:pt x="1" y="25"/>
                      <a:pt x="1" y="62"/>
                    </a:cubicBezTo>
                    <a:lnTo>
                      <a:pt x="1" y="491"/>
                    </a:lnTo>
                    <a:cubicBezTo>
                      <a:pt x="1" y="528"/>
                      <a:pt x="25" y="565"/>
                      <a:pt x="62" y="565"/>
                    </a:cubicBezTo>
                    <a:cubicBezTo>
                      <a:pt x="99" y="565"/>
                      <a:pt x="136" y="528"/>
                      <a:pt x="136" y="491"/>
                    </a:cubicBezTo>
                    <a:lnTo>
                      <a:pt x="136" y="62"/>
                    </a:lnTo>
                    <a:cubicBezTo>
                      <a:pt x="136" y="25"/>
                      <a:pt x="99" y="0"/>
                      <a:pt x="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50"/>
              <p:cNvSpPr/>
              <p:nvPr/>
            </p:nvSpPr>
            <p:spPr>
              <a:xfrm>
                <a:off x="3536739" y="3774203"/>
                <a:ext cx="20801" cy="80351"/>
              </a:xfrm>
              <a:custGeom>
                <a:avLst/>
                <a:gdLst/>
                <a:ahLst/>
                <a:cxnLst/>
                <a:rect l="l" t="t" r="r" b="b"/>
                <a:pathLst>
                  <a:path w="124" h="479" extrusionOk="0">
                    <a:moveTo>
                      <a:pt x="62" y="0"/>
                    </a:moveTo>
                    <a:cubicBezTo>
                      <a:pt x="25" y="0"/>
                      <a:pt x="1" y="25"/>
                      <a:pt x="1" y="61"/>
                    </a:cubicBezTo>
                    <a:lnTo>
                      <a:pt x="1" y="405"/>
                    </a:lnTo>
                    <a:cubicBezTo>
                      <a:pt x="1" y="442"/>
                      <a:pt x="25" y="479"/>
                      <a:pt x="62" y="479"/>
                    </a:cubicBezTo>
                    <a:cubicBezTo>
                      <a:pt x="99" y="479"/>
                      <a:pt x="123" y="442"/>
                      <a:pt x="123" y="405"/>
                    </a:cubicBezTo>
                    <a:lnTo>
                      <a:pt x="123" y="61"/>
                    </a:lnTo>
                    <a:cubicBezTo>
                      <a:pt x="123" y="25"/>
                      <a:pt x="99" y="0"/>
                      <a:pt x="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0" name="Google Shape;1610;p50"/>
            <p:cNvGrpSpPr/>
            <p:nvPr/>
          </p:nvGrpSpPr>
          <p:grpSpPr>
            <a:xfrm>
              <a:off x="2922502" y="2830237"/>
              <a:ext cx="446346" cy="406215"/>
              <a:chOff x="3034665" y="2640564"/>
              <a:chExt cx="259338" cy="236021"/>
            </a:xfrm>
          </p:grpSpPr>
          <p:sp>
            <p:nvSpPr>
              <p:cNvPr id="1611" name="Google Shape;1611;p50"/>
              <p:cNvSpPr/>
              <p:nvPr/>
            </p:nvSpPr>
            <p:spPr>
              <a:xfrm>
                <a:off x="3034665" y="2640564"/>
                <a:ext cx="259338" cy="236021"/>
              </a:xfrm>
              <a:custGeom>
                <a:avLst/>
                <a:gdLst/>
                <a:ahLst/>
                <a:cxnLst/>
                <a:rect l="l" t="t" r="r" b="b"/>
                <a:pathLst>
                  <a:path w="1546" h="1407" extrusionOk="0">
                    <a:moveTo>
                      <a:pt x="762" y="1"/>
                    </a:moveTo>
                    <a:cubicBezTo>
                      <a:pt x="445" y="1"/>
                      <a:pt x="159" y="225"/>
                      <a:pt x="86" y="538"/>
                    </a:cubicBezTo>
                    <a:cubicBezTo>
                      <a:pt x="0" y="918"/>
                      <a:pt x="233" y="1299"/>
                      <a:pt x="614" y="1384"/>
                    </a:cubicBezTo>
                    <a:cubicBezTo>
                      <a:pt x="672" y="1400"/>
                      <a:pt x="731" y="1407"/>
                      <a:pt x="789" y="1407"/>
                    </a:cubicBezTo>
                    <a:cubicBezTo>
                      <a:pt x="1105" y="1407"/>
                      <a:pt x="1387" y="1191"/>
                      <a:pt x="1460" y="869"/>
                    </a:cubicBezTo>
                    <a:cubicBezTo>
                      <a:pt x="1546" y="489"/>
                      <a:pt x="1313" y="108"/>
                      <a:pt x="933" y="23"/>
                    </a:cubicBezTo>
                    <a:cubicBezTo>
                      <a:pt x="875" y="8"/>
                      <a:pt x="818" y="1"/>
                      <a:pt x="7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50"/>
              <p:cNvSpPr/>
              <p:nvPr/>
            </p:nvSpPr>
            <p:spPr>
              <a:xfrm>
                <a:off x="3099081" y="2693740"/>
                <a:ext cx="129166" cy="127656"/>
              </a:xfrm>
              <a:custGeom>
                <a:avLst/>
                <a:gdLst/>
                <a:ahLst/>
                <a:cxnLst/>
                <a:rect l="l" t="t" r="r" b="b"/>
                <a:pathLst>
                  <a:path w="770" h="761" extrusionOk="0">
                    <a:moveTo>
                      <a:pt x="573" y="0"/>
                    </a:moveTo>
                    <a:cubicBezTo>
                      <a:pt x="524" y="0"/>
                      <a:pt x="487" y="25"/>
                      <a:pt x="450" y="49"/>
                    </a:cubicBezTo>
                    <a:cubicBezTo>
                      <a:pt x="401" y="98"/>
                      <a:pt x="389" y="172"/>
                      <a:pt x="401" y="245"/>
                    </a:cubicBezTo>
                    <a:cubicBezTo>
                      <a:pt x="414" y="245"/>
                      <a:pt x="414" y="258"/>
                      <a:pt x="401" y="270"/>
                    </a:cubicBezTo>
                    <a:lnTo>
                      <a:pt x="266" y="405"/>
                    </a:lnTo>
                    <a:lnTo>
                      <a:pt x="242" y="405"/>
                    </a:lnTo>
                    <a:cubicBezTo>
                      <a:pt x="221" y="397"/>
                      <a:pt x="200" y="393"/>
                      <a:pt x="178" y="393"/>
                    </a:cubicBezTo>
                    <a:cubicBezTo>
                      <a:pt x="134" y="393"/>
                      <a:pt x="90" y="409"/>
                      <a:pt x="58" y="442"/>
                    </a:cubicBezTo>
                    <a:cubicBezTo>
                      <a:pt x="21" y="479"/>
                      <a:pt x="9" y="528"/>
                      <a:pt x="9" y="577"/>
                    </a:cubicBezTo>
                    <a:cubicBezTo>
                      <a:pt x="0" y="585"/>
                      <a:pt x="15" y="599"/>
                      <a:pt x="29" y="599"/>
                    </a:cubicBezTo>
                    <a:cubicBezTo>
                      <a:pt x="36" y="599"/>
                      <a:pt x="42" y="597"/>
                      <a:pt x="45" y="589"/>
                    </a:cubicBezTo>
                    <a:lnTo>
                      <a:pt x="107" y="515"/>
                    </a:lnTo>
                    <a:lnTo>
                      <a:pt x="144" y="515"/>
                    </a:lnTo>
                    <a:lnTo>
                      <a:pt x="242" y="626"/>
                    </a:lnTo>
                    <a:cubicBezTo>
                      <a:pt x="254" y="626"/>
                      <a:pt x="254" y="650"/>
                      <a:pt x="242" y="650"/>
                    </a:cubicBezTo>
                    <a:lnTo>
                      <a:pt x="180" y="724"/>
                    </a:lnTo>
                    <a:cubicBezTo>
                      <a:pt x="168" y="736"/>
                      <a:pt x="168" y="761"/>
                      <a:pt x="193" y="761"/>
                    </a:cubicBezTo>
                    <a:cubicBezTo>
                      <a:pt x="315" y="761"/>
                      <a:pt x="401" y="638"/>
                      <a:pt x="364" y="515"/>
                    </a:cubicBezTo>
                    <a:cubicBezTo>
                      <a:pt x="364" y="515"/>
                      <a:pt x="364" y="503"/>
                      <a:pt x="364" y="503"/>
                    </a:cubicBezTo>
                    <a:lnTo>
                      <a:pt x="499" y="368"/>
                    </a:lnTo>
                    <a:lnTo>
                      <a:pt x="524" y="368"/>
                    </a:lnTo>
                    <a:cubicBezTo>
                      <a:pt x="541" y="375"/>
                      <a:pt x="559" y="378"/>
                      <a:pt x="577" y="378"/>
                    </a:cubicBezTo>
                    <a:cubicBezTo>
                      <a:pt x="625" y="378"/>
                      <a:pt x="673" y="358"/>
                      <a:pt x="708" y="331"/>
                    </a:cubicBezTo>
                    <a:cubicBezTo>
                      <a:pt x="745" y="294"/>
                      <a:pt x="769" y="245"/>
                      <a:pt x="769" y="196"/>
                    </a:cubicBezTo>
                    <a:cubicBezTo>
                      <a:pt x="769" y="181"/>
                      <a:pt x="760" y="171"/>
                      <a:pt x="750" y="171"/>
                    </a:cubicBezTo>
                    <a:cubicBezTo>
                      <a:pt x="744" y="171"/>
                      <a:pt x="737" y="175"/>
                      <a:pt x="733" y="184"/>
                    </a:cubicBezTo>
                    <a:lnTo>
                      <a:pt x="671" y="245"/>
                    </a:lnTo>
                    <a:cubicBezTo>
                      <a:pt x="659" y="252"/>
                      <a:pt x="650" y="255"/>
                      <a:pt x="644" y="255"/>
                    </a:cubicBezTo>
                    <a:cubicBezTo>
                      <a:pt x="637" y="255"/>
                      <a:pt x="634" y="252"/>
                      <a:pt x="634" y="245"/>
                    </a:cubicBezTo>
                    <a:lnTo>
                      <a:pt x="524" y="135"/>
                    </a:lnTo>
                    <a:cubicBezTo>
                      <a:pt x="512" y="135"/>
                      <a:pt x="512" y="110"/>
                      <a:pt x="524" y="110"/>
                    </a:cubicBezTo>
                    <a:lnTo>
                      <a:pt x="598" y="37"/>
                    </a:lnTo>
                    <a:cubicBezTo>
                      <a:pt x="610" y="25"/>
                      <a:pt x="598" y="0"/>
                      <a:pt x="5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3" name="Google Shape;1613;p50"/>
            <p:cNvGrpSpPr/>
            <p:nvPr/>
          </p:nvGrpSpPr>
          <p:grpSpPr>
            <a:xfrm>
              <a:off x="5065741" y="1402301"/>
              <a:ext cx="450099" cy="407081"/>
              <a:chOff x="5360177" y="1686414"/>
              <a:chExt cx="261518" cy="236524"/>
            </a:xfrm>
          </p:grpSpPr>
          <p:sp>
            <p:nvSpPr>
              <p:cNvPr id="1614" name="Google Shape;1614;p50"/>
              <p:cNvSpPr/>
              <p:nvPr/>
            </p:nvSpPr>
            <p:spPr>
              <a:xfrm>
                <a:off x="5360177" y="1686414"/>
                <a:ext cx="261518" cy="236524"/>
              </a:xfrm>
              <a:custGeom>
                <a:avLst/>
                <a:gdLst/>
                <a:ahLst/>
                <a:cxnLst/>
                <a:rect l="l" t="t" r="r" b="b"/>
                <a:pathLst>
                  <a:path w="1559" h="1410" extrusionOk="0">
                    <a:moveTo>
                      <a:pt x="787" y="0"/>
                    </a:moveTo>
                    <a:cubicBezTo>
                      <a:pt x="464" y="0"/>
                      <a:pt x="173" y="218"/>
                      <a:pt x="99" y="545"/>
                    </a:cubicBezTo>
                    <a:cubicBezTo>
                      <a:pt x="1" y="914"/>
                      <a:pt x="246" y="1294"/>
                      <a:pt x="614" y="1392"/>
                    </a:cubicBezTo>
                    <a:cubicBezTo>
                      <a:pt x="667" y="1404"/>
                      <a:pt x="721" y="1410"/>
                      <a:pt x="773" y="1410"/>
                    </a:cubicBezTo>
                    <a:cubicBezTo>
                      <a:pt x="1095" y="1410"/>
                      <a:pt x="1387" y="1192"/>
                      <a:pt x="1461" y="864"/>
                    </a:cubicBezTo>
                    <a:cubicBezTo>
                      <a:pt x="1559" y="484"/>
                      <a:pt x="1313" y="104"/>
                      <a:pt x="945" y="18"/>
                    </a:cubicBezTo>
                    <a:cubicBezTo>
                      <a:pt x="892" y="6"/>
                      <a:pt x="839" y="0"/>
                      <a:pt x="78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50"/>
              <p:cNvSpPr/>
              <p:nvPr/>
            </p:nvSpPr>
            <p:spPr>
              <a:xfrm>
                <a:off x="5452774" y="1746971"/>
                <a:ext cx="66093" cy="56363"/>
              </a:xfrm>
              <a:custGeom>
                <a:avLst/>
                <a:gdLst/>
                <a:ahLst/>
                <a:cxnLst/>
                <a:rect l="l" t="t" r="r" b="b"/>
                <a:pathLst>
                  <a:path w="394" h="336" extrusionOk="0">
                    <a:moveTo>
                      <a:pt x="222" y="0"/>
                    </a:moveTo>
                    <a:cubicBezTo>
                      <a:pt x="74" y="0"/>
                      <a:pt x="1" y="184"/>
                      <a:pt x="99" y="283"/>
                    </a:cubicBezTo>
                    <a:cubicBezTo>
                      <a:pt x="136" y="319"/>
                      <a:pt x="181" y="336"/>
                      <a:pt x="224" y="336"/>
                    </a:cubicBezTo>
                    <a:cubicBezTo>
                      <a:pt x="312" y="336"/>
                      <a:pt x="393" y="270"/>
                      <a:pt x="393" y="172"/>
                    </a:cubicBezTo>
                    <a:cubicBezTo>
                      <a:pt x="393" y="74"/>
                      <a:pt x="320" y="0"/>
                      <a:pt x="2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50"/>
              <p:cNvSpPr/>
              <p:nvPr/>
            </p:nvSpPr>
            <p:spPr>
              <a:xfrm>
                <a:off x="5444555" y="1802496"/>
                <a:ext cx="90751" cy="43447"/>
              </a:xfrm>
              <a:custGeom>
                <a:avLst/>
                <a:gdLst/>
                <a:ahLst/>
                <a:cxnLst/>
                <a:rect l="l" t="t" r="r" b="b"/>
                <a:pathLst>
                  <a:path w="541" h="259" extrusionOk="0">
                    <a:moveTo>
                      <a:pt x="271" y="1"/>
                    </a:moveTo>
                    <a:cubicBezTo>
                      <a:pt x="142" y="1"/>
                      <a:pt x="13" y="87"/>
                      <a:pt x="1" y="258"/>
                    </a:cubicBezTo>
                    <a:lnTo>
                      <a:pt x="541" y="258"/>
                    </a:lnTo>
                    <a:cubicBezTo>
                      <a:pt x="528" y="87"/>
                      <a:pt x="399" y="1"/>
                      <a:pt x="2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7" name="Google Shape;1617;p50"/>
            <p:cNvGrpSpPr/>
            <p:nvPr/>
          </p:nvGrpSpPr>
          <p:grpSpPr>
            <a:xfrm>
              <a:off x="5086961" y="3905873"/>
              <a:ext cx="407659" cy="407370"/>
              <a:chOff x="5510480" y="3689826"/>
              <a:chExt cx="236859" cy="236692"/>
            </a:xfrm>
          </p:grpSpPr>
          <p:sp>
            <p:nvSpPr>
              <p:cNvPr id="1618" name="Google Shape;1618;p50"/>
              <p:cNvSpPr/>
              <p:nvPr/>
            </p:nvSpPr>
            <p:spPr>
              <a:xfrm>
                <a:off x="5510480" y="3689826"/>
                <a:ext cx="236859" cy="236692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712" y="0"/>
                    </a:moveTo>
                    <a:cubicBezTo>
                      <a:pt x="319" y="0"/>
                      <a:pt x="0" y="319"/>
                      <a:pt x="0" y="712"/>
                    </a:cubicBezTo>
                    <a:cubicBezTo>
                      <a:pt x="0" y="1092"/>
                      <a:pt x="319" y="1411"/>
                      <a:pt x="712" y="1411"/>
                    </a:cubicBezTo>
                    <a:cubicBezTo>
                      <a:pt x="1092" y="1411"/>
                      <a:pt x="1411" y="1092"/>
                      <a:pt x="1411" y="712"/>
                    </a:cubicBezTo>
                    <a:cubicBezTo>
                      <a:pt x="1411" y="319"/>
                      <a:pt x="1092" y="0"/>
                      <a:pt x="71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50"/>
              <p:cNvSpPr/>
              <p:nvPr/>
            </p:nvSpPr>
            <p:spPr>
              <a:xfrm>
                <a:off x="5574225" y="3745854"/>
                <a:ext cx="109204" cy="110713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60" extrusionOk="0">
                    <a:moveTo>
                      <a:pt x="338" y="0"/>
                    </a:moveTo>
                    <a:cubicBezTo>
                      <a:pt x="332" y="0"/>
                      <a:pt x="326" y="3"/>
                      <a:pt x="320" y="10"/>
                    </a:cubicBezTo>
                    <a:lnTo>
                      <a:pt x="1" y="267"/>
                    </a:lnTo>
                    <a:lnTo>
                      <a:pt x="50" y="267"/>
                    </a:lnTo>
                    <a:lnTo>
                      <a:pt x="50" y="635"/>
                    </a:lnTo>
                    <a:cubicBezTo>
                      <a:pt x="50" y="648"/>
                      <a:pt x="62" y="660"/>
                      <a:pt x="74" y="660"/>
                    </a:cubicBezTo>
                    <a:lnTo>
                      <a:pt x="209" y="660"/>
                    </a:lnTo>
                    <a:cubicBezTo>
                      <a:pt x="221" y="660"/>
                      <a:pt x="221" y="648"/>
                      <a:pt x="221" y="635"/>
                    </a:cubicBezTo>
                    <a:lnTo>
                      <a:pt x="221" y="451"/>
                    </a:lnTo>
                    <a:cubicBezTo>
                      <a:pt x="230" y="443"/>
                      <a:pt x="233" y="434"/>
                      <a:pt x="238" y="434"/>
                    </a:cubicBezTo>
                    <a:cubicBezTo>
                      <a:pt x="240" y="434"/>
                      <a:pt x="242" y="435"/>
                      <a:pt x="246" y="439"/>
                    </a:cubicBezTo>
                    <a:lnTo>
                      <a:pt x="406" y="439"/>
                    </a:lnTo>
                    <a:cubicBezTo>
                      <a:pt x="409" y="435"/>
                      <a:pt x="413" y="434"/>
                      <a:pt x="416" y="434"/>
                    </a:cubicBezTo>
                    <a:cubicBezTo>
                      <a:pt x="424" y="434"/>
                      <a:pt x="430" y="443"/>
                      <a:pt x="430" y="451"/>
                    </a:cubicBezTo>
                    <a:lnTo>
                      <a:pt x="430" y="635"/>
                    </a:lnTo>
                    <a:cubicBezTo>
                      <a:pt x="430" y="648"/>
                      <a:pt x="442" y="660"/>
                      <a:pt x="455" y="660"/>
                    </a:cubicBezTo>
                    <a:lnTo>
                      <a:pt x="590" y="660"/>
                    </a:lnTo>
                    <a:cubicBezTo>
                      <a:pt x="602" y="660"/>
                      <a:pt x="602" y="648"/>
                      <a:pt x="614" y="635"/>
                    </a:cubicBezTo>
                    <a:lnTo>
                      <a:pt x="614" y="267"/>
                    </a:lnTo>
                    <a:lnTo>
                      <a:pt x="651" y="267"/>
                    </a:lnTo>
                    <a:lnTo>
                      <a:pt x="356" y="10"/>
                    </a:lnTo>
                    <a:cubicBezTo>
                      <a:pt x="350" y="3"/>
                      <a:pt x="344" y="0"/>
                      <a:pt x="3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20" name="Google Shape;1620;p50"/>
            <p:cNvGrpSpPr/>
            <p:nvPr/>
          </p:nvGrpSpPr>
          <p:grpSpPr>
            <a:xfrm>
              <a:off x="5761592" y="2829660"/>
              <a:ext cx="407659" cy="407370"/>
              <a:chOff x="5856212" y="2640228"/>
              <a:chExt cx="236859" cy="236692"/>
            </a:xfrm>
          </p:grpSpPr>
          <p:sp>
            <p:nvSpPr>
              <p:cNvPr id="1621" name="Google Shape;1621;p50"/>
              <p:cNvSpPr/>
              <p:nvPr/>
            </p:nvSpPr>
            <p:spPr>
              <a:xfrm>
                <a:off x="5856212" y="2640228"/>
                <a:ext cx="236859" cy="236692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700" y="0"/>
                    </a:moveTo>
                    <a:cubicBezTo>
                      <a:pt x="307" y="0"/>
                      <a:pt x="0" y="319"/>
                      <a:pt x="0" y="699"/>
                    </a:cubicBezTo>
                    <a:cubicBezTo>
                      <a:pt x="0" y="1092"/>
                      <a:pt x="307" y="1411"/>
                      <a:pt x="700" y="1411"/>
                    </a:cubicBezTo>
                    <a:cubicBezTo>
                      <a:pt x="1092" y="1411"/>
                      <a:pt x="1411" y="1092"/>
                      <a:pt x="1411" y="699"/>
                    </a:cubicBezTo>
                    <a:cubicBezTo>
                      <a:pt x="1411" y="319"/>
                      <a:pt x="1092" y="0"/>
                      <a:pt x="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50"/>
              <p:cNvSpPr/>
              <p:nvPr/>
            </p:nvSpPr>
            <p:spPr>
              <a:xfrm>
                <a:off x="5899491" y="2716218"/>
                <a:ext cx="144095" cy="74312"/>
              </a:xfrm>
              <a:custGeom>
                <a:avLst/>
                <a:gdLst/>
                <a:ahLst/>
                <a:cxnLst/>
                <a:rect l="l" t="t" r="r" b="b"/>
                <a:pathLst>
                  <a:path w="859" h="443" extrusionOk="0">
                    <a:moveTo>
                      <a:pt x="459" y="1"/>
                    </a:moveTo>
                    <a:cubicBezTo>
                      <a:pt x="376" y="1"/>
                      <a:pt x="293" y="40"/>
                      <a:pt x="245" y="124"/>
                    </a:cubicBezTo>
                    <a:lnTo>
                      <a:pt x="209" y="124"/>
                    </a:lnTo>
                    <a:cubicBezTo>
                      <a:pt x="0" y="124"/>
                      <a:pt x="0" y="443"/>
                      <a:pt x="209" y="443"/>
                    </a:cubicBezTo>
                    <a:lnTo>
                      <a:pt x="712" y="443"/>
                    </a:lnTo>
                    <a:cubicBezTo>
                      <a:pt x="859" y="418"/>
                      <a:pt x="859" y="210"/>
                      <a:pt x="712" y="197"/>
                    </a:cubicBezTo>
                    <a:cubicBezTo>
                      <a:pt x="684" y="71"/>
                      <a:pt x="571" y="1"/>
                      <a:pt x="45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23" name="Google Shape;1623;p50"/>
          <p:cNvGrpSpPr/>
          <p:nvPr/>
        </p:nvGrpSpPr>
        <p:grpSpPr>
          <a:xfrm>
            <a:off x="532256" y="4043500"/>
            <a:ext cx="3325544" cy="550800"/>
            <a:chOff x="532256" y="4043500"/>
            <a:chExt cx="3325544" cy="550800"/>
          </a:xfrm>
        </p:grpSpPr>
        <p:grpSp>
          <p:nvGrpSpPr>
            <p:cNvPr id="1624" name="Google Shape;1624;p50"/>
            <p:cNvGrpSpPr/>
            <p:nvPr/>
          </p:nvGrpSpPr>
          <p:grpSpPr>
            <a:xfrm>
              <a:off x="532256" y="4043500"/>
              <a:ext cx="3316800" cy="549825"/>
              <a:chOff x="443575" y="2900500"/>
              <a:chExt cx="3316800" cy="549825"/>
            </a:xfrm>
          </p:grpSpPr>
          <p:cxnSp>
            <p:nvCxnSpPr>
              <p:cNvPr id="1625" name="Google Shape;1625;p50"/>
              <p:cNvCxnSpPr/>
              <p:nvPr/>
            </p:nvCxnSpPr>
            <p:spPr>
              <a:xfrm>
                <a:off x="443575" y="2900500"/>
                <a:ext cx="0" cy="54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6" name="Google Shape;1626;p50"/>
              <p:cNvCxnSpPr/>
              <p:nvPr/>
            </p:nvCxnSpPr>
            <p:spPr>
              <a:xfrm>
                <a:off x="443575" y="3450325"/>
                <a:ext cx="33168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627" name="Google Shape;1627;p50"/>
            <p:cNvCxnSpPr/>
            <p:nvPr/>
          </p:nvCxnSpPr>
          <p:spPr>
            <a:xfrm rot="10800000">
              <a:off x="3857800" y="4292800"/>
              <a:ext cx="0" cy="3015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628" name="Google Shape;1628;p50"/>
          <p:cNvGrpSpPr/>
          <p:nvPr/>
        </p:nvGrpSpPr>
        <p:grpSpPr>
          <a:xfrm flipH="1">
            <a:off x="5297241" y="4061236"/>
            <a:ext cx="3325544" cy="550800"/>
            <a:chOff x="532256" y="4043500"/>
            <a:chExt cx="3325544" cy="550800"/>
          </a:xfrm>
        </p:grpSpPr>
        <p:grpSp>
          <p:nvGrpSpPr>
            <p:cNvPr id="1629" name="Google Shape;1629;p50"/>
            <p:cNvGrpSpPr/>
            <p:nvPr/>
          </p:nvGrpSpPr>
          <p:grpSpPr>
            <a:xfrm>
              <a:off x="532256" y="4043500"/>
              <a:ext cx="3316800" cy="549825"/>
              <a:chOff x="443575" y="2900500"/>
              <a:chExt cx="3316800" cy="549825"/>
            </a:xfrm>
          </p:grpSpPr>
          <p:cxnSp>
            <p:nvCxnSpPr>
              <p:cNvPr id="1630" name="Google Shape;1630;p50"/>
              <p:cNvCxnSpPr/>
              <p:nvPr/>
            </p:nvCxnSpPr>
            <p:spPr>
              <a:xfrm>
                <a:off x="443575" y="2900500"/>
                <a:ext cx="0" cy="54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31" name="Google Shape;1631;p50"/>
              <p:cNvCxnSpPr/>
              <p:nvPr/>
            </p:nvCxnSpPr>
            <p:spPr>
              <a:xfrm>
                <a:off x="443575" y="3450325"/>
                <a:ext cx="33168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632" name="Google Shape;1632;p50"/>
            <p:cNvCxnSpPr/>
            <p:nvPr/>
          </p:nvCxnSpPr>
          <p:spPr>
            <a:xfrm rot="10800000">
              <a:off x="3857800" y="4292800"/>
              <a:ext cx="0" cy="3015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51"/>
          <p:cNvSpPr txBox="1">
            <a:spLocks noGrp="1"/>
          </p:cNvSpPr>
          <p:nvPr>
            <p:ph type="ctrTitle"/>
          </p:nvPr>
        </p:nvSpPr>
        <p:spPr>
          <a:xfrm>
            <a:off x="311700" y="335325"/>
            <a:ext cx="8520600" cy="53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Brainstorming Infographics</a:t>
            </a:r>
            <a:endParaRPr sz="35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638" name="Google Shape;1638;p51"/>
          <p:cNvGrpSpPr/>
          <p:nvPr/>
        </p:nvGrpSpPr>
        <p:grpSpPr>
          <a:xfrm>
            <a:off x="3780128" y="1857683"/>
            <a:ext cx="1588233" cy="2872776"/>
            <a:chOff x="3782578" y="1857683"/>
            <a:chExt cx="1588233" cy="2872776"/>
          </a:xfrm>
        </p:grpSpPr>
        <p:sp>
          <p:nvSpPr>
            <p:cNvPr id="1639" name="Google Shape;1639;p51"/>
            <p:cNvSpPr/>
            <p:nvPr/>
          </p:nvSpPr>
          <p:spPr>
            <a:xfrm>
              <a:off x="3857398" y="1857683"/>
              <a:ext cx="1438588" cy="791279"/>
            </a:xfrm>
            <a:custGeom>
              <a:avLst/>
              <a:gdLst/>
              <a:ahLst/>
              <a:cxnLst/>
              <a:rect l="l" t="t" r="r" b="b"/>
              <a:pathLst>
                <a:path w="11661" h="6414" extrusionOk="0">
                  <a:moveTo>
                    <a:pt x="958" y="6413"/>
                  </a:moveTo>
                  <a:lnTo>
                    <a:pt x="0" y="6413"/>
                  </a:lnTo>
                  <a:lnTo>
                    <a:pt x="0" y="4049"/>
                  </a:lnTo>
                  <a:cubicBezTo>
                    <a:pt x="0" y="3613"/>
                    <a:pt x="291" y="3225"/>
                    <a:pt x="715" y="3104"/>
                  </a:cubicBezTo>
                  <a:lnTo>
                    <a:pt x="11394" y="1"/>
                  </a:lnTo>
                  <a:lnTo>
                    <a:pt x="11661" y="910"/>
                  </a:lnTo>
                  <a:lnTo>
                    <a:pt x="1418" y="3892"/>
                  </a:lnTo>
                  <a:cubicBezTo>
                    <a:pt x="1152" y="3965"/>
                    <a:pt x="958" y="4219"/>
                    <a:pt x="958" y="45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1"/>
            <p:cNvSpPr/>
            <p:nvPr/>
          </p:nvSpPr>
          <p:spPr>
            <a:xfrm>
              <a:off x="3782578" y="2157376"/>
              <a:ext cx="1588233" cy="2573083"/>
            </a:xfrm>
            <a:custGeom>
              <a:avLst/>
              <a:gdLst/>
              <a:ahLst/>
              <a:cxnLst/>
              <a:rect l="l" t="t" r="r" b="b"/>
              <a:pathLst>
                <a:path w="12874" h="17278" extrusionOk="0">
                  <a:moveTo>
                    <a:pt x="11566" y="1"/>
                  </a:moveTo>
                  <a:cubicBezTo>
                    <a:pt x="11446" y="1"/>
                    <a:pt x="11323" y="17"/>
                    <a:pt x="11201" y="53"/>
                  </a:cubicBezTo>
                  <a:lnTo>
                    <a:pt x="934" y="3047"/>
                  </a:lnTo>
                  <a:cubicBezTo>
                    <a:pt x="376" y="3205"/>
                    <a:pt x="0" y="3714"/>
                    <a:pt x="0" y="4296"/>
                  </a:cubicBezTo>
                  <a:lnTo>
                    <a:pt x="0" y="15920"/>
                  </a:lnTo>
                  <a:cubicBezTo>
                    <a:pt x="0" y="16671"/>
                    <a:pt x="606" y="17278"/>
                    <a:pt x="1358" y="17278"/>
                  </a:cubicBezTo>
                  <a:lnTo>
                    <a:pt x="11504" y="17278"/>
                  </a:lnTo>
                  <a:cubicBezTo>
                    <a:pt x="12255" y="17278"/>
                    <a:pt x="12873" y="16671"/>
                    <a:pt x="12873" y="15920"/>
                  </a:cubicBezTo>
                  <a:lnTo>
                    <a:pt x="12873" y="1302"/>
                  </a:lnTo>
                  <a:cubicBezTo>
                    <a:pt x="12873" y="567"/>
                    <a:pt x="12265" y="1"/>
                    <a:pt x="1156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1"/>
            <p:cNvSpPr/>
            <p:nvPr/>
          </p:nvSpPr>
          <p:spPr>
            <a:xfrm>
              <a:off x="4130967" y="4427052"/>
              <a:ext cx="891454" cy="303355"/>
            </a:xfrm>
            <a:custGeom>
              <a:avLst/>
              <a:gdLst/>
              <a:ahLst/>
              <a:cxnLst/>
              <a:rect l="l" t="t" r="r" b="b"/>
              <a:pathLst>
                <a:path w="7226" h="2037" extrusionOk="0">
                  <a:moveTo>
                    <a:pt x="6716" y="570"/>
                  </a:moveTo>
                  <a:lnTo>
                    <a:pt x="7225" y="2037"/>
                  </a:lnTo>
                  <a:lnTo>
                    <a:pt x="1" y="2037"/>
                  </a:lnTo>
                  <a:lnTo>
                    <a:pt x="510" y="570"/>
                  </a:lnTo>
                  <a:cubicBezTo>
                    <a:pt x="631" y="230"/>
                    <a:pt x="946" y="0"/>
                    <a:pt x="1310" y="0"/>
                  </a:cubicBezTo>
                  <a:lnTo>
                    <a:pt x="5904" y="0"/>
                  </a:lnTo>
                  <a:cubicBezTo>
                    <a:pt x="6267" y="0"/>
                    <a:pt x="6595" y="230"/>
                    <a:pt x="6716" y="5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2" name="Google Shape;1642;p51"/>
          <p:cNvGrpSpPr/>
          <p:nvPr/>
        </p:nvGrpSpPr>
        <p:grpSpPr>
          <a:xfrm>
            <a:off x="4389495" y="2727532"/>
            <a:ext cx="369494" cy="470407"/>
            <a:chOff x="3779551" y="2404940"/>
            <a:chExt cx="273638" cy="348372"/>
          </a:xfrm>
        </p:grpSpPr>
        <p:sp>
          <p:nvSpPr>
            <p:cNvPr id="1643" name="Google Shape;1643;p51"/>
            <p:cNvSpPr/>
            <p:nvPr/>
          </p:nvSpPr>
          <p:spPr>
            <a:xfrm>
              <a:off x="3779551" y="2404940"/>
              <a:ext cx="273638" cy="254726"/>
            </a:xfrm>
            <a:custGeom>
              <a:avLst/>
              <a:gdLst/>
              <a:ahLst/>
              <a:cxnLst/>
              <a:rect l="l" t="t" r="r" b="b"/>
              <a:pathLst>
                <a:path w="2995" h="2788" extrusionOk="0">
                  <a:moveTo>
                    <a:pt x="1500" y="1"/>
                  </a:moveTo>
                  <a:cubicBezTo>
                    <a:pt x="834" y="1"/>
                    <a:pt x="242" y="482"/>
                    <a:pt x="122" y="1170"/>
                  </a:cubicBezTo>
                  <a:cubicBezTo>
                    <a:pt x="1" y="1934"/>
                    <a:pt x="522" y="2649"/>
                    <a:pt x="1286" y="2770"/>
                  </a:cubicBezTo>
                  <a:cubicBezTo>
                    <a:pt x="1359" y="2782"/>
                    <a:pt x="1432" y="2788"/>
                    <a:pt x="1504" y="2788"/>
                  </a:cubicBezTo>
                  <a:cubicBezTo>
                    <a:pt x="2171" y="2788"/>
                    <a:pt x="2764" y="2297"/>
                    <a:pt x="2874" y="1619"/>
                  </a:cubicBezTo>
                  <a:cubicBezTo>
                    <a:pt x="2995" y="855"/>
                    <a:pt x="2486" y="140"/>
                    <a:pt x="1722" y="19"/>
                  </a:cubicBezTo>
                  <a:cubicBezTo>
                    <a:pt x="1648" y="7"/>
                    <a:pt x="1573" y="1"/>
                    <a:pt x="15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1"/>
            <p:cNvSpPr/>
            <p:nvPr/>
          </p:nvSpPr>
          <p:spPr>
            <a:xfrm>
              <a:off x="3802849" y="2417640"/>
              <a:ext cx="227133" cy="228230"/>
            </a:xfrm>
            <a:custGeom>
              <a:avLst/>
              <a:gdLst/>
              <a:ahLst/>
              <a:cxnLst/>
              <a:rect l="l" t="t" r="r" b="b"/>
              <a:pathLst>
                <a:path w="2486" h="2498" extrusionOk="0">
                  <a:moveTo>
                    <a:pt x="1249" y="1"/>
                  </a:moveTo>
                  <a:cubicBezTo>
                    <a:pt x="558" y="1"/>
                    <a:pt x="0" y="558"/>
                    <a:pt x="0" y="1249"/>
                  </a:cubicBezTo>
                  <a:cubicBezTo>
                    <a:pt x="0" y="1940"/>
                    <a:pt x="558" y="2498"/>
                    <a:pt x="1249" y="2498"/>
                  </a:cubicBezTo>
                  <a:cubicBezTo>
                    <a:pt x="1928" y="2498"/>
                    <a:pt x="2485" y="1940"/>
                    <a:pt x="2485" y="1249"/>
                  </a:cubicBezTo>
                  <a:cubicBezTo>
                    <a:pt x="2485" y="558"/>
                    <a:pt x="1928" y="1"/>
                    <a:pt x="12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1"/>
            <p:cNvSpPr/>
            <p:nvPr/>
          </p:nvSpPr>
          <p:spPr>
            <a:xfrm>
              <a:off x="3844876" y="2642487"/>
              <a:ext cx="144083" cy="23298"/>
            </a:xfrm>
            <a:custGeom>
              <a:avLst/>
              <a:gdLst/>
              <a:ahLst/>
              <a:cxnLst/>
              <a:rect l="l" t="t" r="r" b="b"/>
              <a:pathLst>
                <a:path w="1577" h="255" extrusionOk="0">
                  <a:moveTo>
                    <a:pt x="1" y="0"/>
                  </a:moveTo>
                  <a:lnTo>
                    <a:pt x="1577" y="0"/>
                  </a:lnTo>
                  <a:lnTo>
                    <a:pt x="1577" y="255"/>
                  </a:lnTo>
                  <a:lnTo>
                    <a:pt x="1" y="25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1"/>
            <p:cNvSpPr/>
            <p:nvPr/>
          </p:nvSpPr>
          <p:spPr>
            <a:xfrm>
              <a:off x="3861504" y="2665694"/>
              <a:ext cx="110826" cy="76564"/>
            </a:xfrm>
            <a:custGeom>
              <a:avLst/>
              <a:gdLst/>
              <a:ahLst/>
              <a:cxnLst/>
              <a:rect l="l" t="t" r="r" b="b"/>
              <a:pathLst>
                <a:path w="1213" h="838" extrusionOk="0">
                  <a:moveTo>
                    <a:pt x="1" y="1"/>
                  </a:moveTo>
                  <a:lnTo>
                    <a:pt x="1213" y="1"/>
                  </a:lnTo>
                  <a:lnTo>
                    <a:pt x="1213" y="437"/>
                  </a:lnTo>
                  <a:cubicBezTo>
                    <a:pt x="1213" y="655"/>
                    <a:pt x="1031" y="837"/>
                    <a:pt x="801" y="837"/>
                  </a:cubicBezTo>
                  <a:lnTo>
                    <a:pt x="413" y="837"/>
                  </a:lnTo>
                  <a:cubicBezTo>
                    <a:pt x="183" y="837"/>
                    <a:pt x="1" y="655"/>
                    <a:pt x="1" y="43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1"/>
            <p:cNvSpPr/>
            <p:nvPr/>
          </p:nvSpPr>
          <p:spPr>
            <a:xfrm>
              <a:off x="3885899" y="2742166"/>
              <a:ext cx="63225" cy="11147"/>
            </a:xfrm>
            <a:custGeom>
              <a:avLst/>
              <a:gdLst/>
              <a:ahLst/>
              <a:cxnLst/>
              <a:rect l="l" t="t" r="r" b="b"/>
              <a:pathLst>
                <a:path w="692" h="122" extrusionOk="0">
                  <a:moveTo>
                    <a:pt x="0" y="0"/>
                  </a:moveTo>
                  <a:cubicBezTo>
                    <a:pt x="0" y="73"/>
                    <a:pt x="49" y="122"/>
                    <a:pt x="110" y="122"/>
                  </a:cubicBezTo>
                  <a:lnTo>
                    <a:pt x="570" y="122"/>
                  </a:lnTo>
                  <a:cubicBezTo>
                    <a:pt x="631" y="122"/>
                    <a:pt x="691" y="73"/>
                    <a:pt x="691" y="0"/>
                  </a:cubicBezTo>
                  <a:close/>
                </a:path>
              </a:pathLst>
            </a:custGeom>
            <a:solidFill>
              <a:srgbClr val="F15A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1"/>
            <p:cNvSpPr/>
            <p:nvPr/>
          </p:nvSpPr>
          <p:spPr>
            <a:xfrm>
              <a:off x="3859312" y="2672363"/>
              <a:ext cx="114206" cy="13431"/>
            </a:xfrm>
            <a:custGeom>
              <a:avLst/>
              <a:gdLst/>
              <a:ahLst/>
              <a:cxnLst/>
              <a:rect l="l" t="t" r="r" b="b"/>
              <a:pathLst>
                <a:path w="1250" h="147" extrusionOk="0">
                  <a:moveTo>
                    <a:pt x="1237" y="1"/>
                  </a:moveTo>
                  <a:lnTo>
                    <a:pt x="25" y="110"/>
                  </a:lnTo>
                  <a:cubicBezTo>
                    <a:pt x="13" y="110"/>
                    <a:pt x="1" y="122"/>
                    <a:pt x="1" y="134"/>
                  </a:cubicBezTo>
                  <a:cubicBezTo>
                    <a:pt x="1" y="134"/>
                    <a:pt x="13" y="146"/>
                    <a:pt x="25" y="146"/>
                  </a:cubicBezTo>
                  <a:lnTo>
                    <a:pt x="1237" y="37"/>
                  </a:lnTo>
                  <a:cubicBezTo>
                    <a:pt x="1249" y="37"/>
                    <a:pt x="1249" y="25"/>
                    <a:pt x="1249" y="13"/>
                  </a:cubicBezTo>
                  <a:cubicBezTo>
                    <a:pt x="1249" y="1"/>
                    <a:pt x="1237" y="1"/>
                    <a:pt x="1237" y="1"/>
                  </a:cubicBezTo>
                  <a:close/>
                </a:path>
              </a:pathLst>
            </a:custGeom>
            <a:solidFill>
              <a:srgbClr val="F15A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1"/>
            <p:cNvSpPr/>
            <p:nvPr/>
          </p:nvSpPr>
          <p:spPr>
            <a:xfrm>
              <a:off x="3859312" y="2697854"/>
              <a:ext cx="114206" cy="13339"/>
            </a:xfrm>
            <a:custGeom>
              <a:avLst/>
              <a:gdLst/>
              <a:ahLst/>
              <a:cxnLst/>
              <a:rect l="l" t="t" r="r" b="b"/>
              <a:pathLst>
                <a:path w="1250" h="146" extrusionOk="0">
                  <a:moveTo>
                    <a:pt x="1237" y="0"/>
                  </a:moveTo>
                  <a:lnTo>
                    <a:pt x="25" y="122"/>
                  </a:lnTo>
                  <a:cubicBezTo>
                    <a:pt x="13" y="122"/>
                    <a:pt x="1" y="122"/>
                    <a:pt x="1" y="134"/>
                  </a:cubicBezTo>
                  <a:cubicBezTo>
                    <a:pt x="1" y="146"/>
                    <a:pt x="13" y="146"/>
                    <a:pt x="25" y="146"/>
                  </a:cubicBezTo>
                  <a:lnTo>
                    <a:pt x="1237" y="37"/>
                  </a:lnTo>
                  <a:cubicBezTo>
                    <a:pt x="1249" y="37"/>
                    <a:pt x="1249" y="25"/>
                    <a:pt x="1249" y="13"/>
                  </a:cubicBezTo>
                  <a:cubicBezTo>
                    <a:pt x="1249" y="13"/>
                    <a:pt x="1237" y="0"/>
                    <a:pt x="1237" y="0"/>
                  </a:cubicBezTo>
                  <a:close/>
                </a:path>
              </a:pathLst>
            </a:custGeom>
            <a:solidFill>
              <a:srgbClr val="F15A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1"/>
            <p:cNvSpPr/>
            <p:nvPr/>
          </p:nvSpPr>
          <p:spPr>
            <a:xfrm>
              <a:off x="3865981" y="2724441"/>
              <a:ext cx="106349" cy="12243"/>
            </a:xfrm>
            <a:custGeom>
              <a:avLst/>
              <a:gdLst/>
              <a:ahLst/>
              <a:cxnLst/>
              <a:rect l="l" t="t" r="r" b="b"/>
              <a:pathLst>
                <a:path w="1164" h="134" extrusionOk="0">
                  <a:moveTo>
                    <a:pt x="1152" y="0"/>
                  </a:moveTo>
                  <a:lnTo>
                    <a:pt x="25" y="109"/>
                  </a:lnTo>
                  <a:cubicBezTo>
                    <a:pt x="12" y="109"/>
                    <a:pt x="0" y="109"/>
                    <a:pt x="0" y="122"/>
                  </a:cubicBezTo>
                  <a:cubicBezTo>
                    <a:pt x="0" y="134"/>
                    <a:pt x="12" y="134"/>
                    <a:pt x="25" y="134"/>
                  </a:cubicBezTo>
                  <a:lnTo>
                    <a:pt x="1152" y="37"/>
                  </a:lnTo>
                  <a:cubicBezTo>
                    <a:pt x="1164" y="25"/>
                    <a:pt x="1164" y="25"/>
                    <a:pt x="1164" y="12"/>
                  </a:cubicBezTo>
                  <a:cubicBezTo>
                    <a:pt x="1164" y="0"/>
                    <a:pt x="1164" y="0"/>
                    <a:pt x="1152" y="0"/>
                  </a:cubicBezTo>
                  <a:close/>
                </a:path>
              </a:pathLst>
            </a:custGeom>
            <a:solidFill>
              <a:srgbClr val="F15A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1"/>
            <p:cNvSpPr/>
            <p:nvPr/>
          </p:nvSpPr>
          <p:spPr>
            <a:xfrm>
              <a:off x="3868174" y="2558889"/>
              <a:ext cx="51073" cy="83690"/>
            </a:xfrm>
            <a:custGeom>
              <a:avLst/>
              <a:gdLst/>
              <a:ahLst/>
              <a:cxnLst/>
              <a:rect l="l" t="t" r="r" b="b"/>
              <a:pathLst>
                <a:path w="559" h="916" extrusionOk="0">
                  <a:moveTo>
                    <a:pt x="187" y="0"/>
                  </a:moveTo>
                  <a:cubicBezTo>
                    <a:pt x="101" y="0"/>
                    <a:pt x="13" y="55"/>
                    <a:pt x="1" y="164"/>
                  </a:cubicBezTo>
                  <a:cubicBezTo>
                    <a:pt x="1" y="249"/>
                    <a:pt x="73" y="309"/>
                    <a:pt x="158" y="309"/>
                  </a:cubicBezTo>
                  <a:cubicBezTo>
                    <a:pt x="85" y="309"/>
                    <a:pt x="25" y="249"/>
                    <a:pt x="25" y="176"/>
                  </a:cubicBezTo>
                  <a:cubicBezTo>
                    <a:pt x="25" y="79"/>
                    <a:pt x="97" y="6"/>
                    <a:pt x="194" y="6"/>
                  </a:cubicBezTo>
                  <a:cubicBezTo>
                    <a:pt x="279" y="6"/>
                    <a:pt x="352" y="79"/>
                    <a:pt x="352" y="176"/>
                  </a:cubicBezTo>
                  <a:lnTo>
                    <a:pt x="352" y="309"/>
                  </a:lnTo>
                  <a:lnTo>
                    <a:pt x="352" y="915"/>
                  </a:lnTo>
                  <a:lnTo>
                    <a:pt x="376" y="915"/>
                  </a:lnTo>
                  <a:lnTo>
                    <a:pt x="364" y="309"/>
                  </a:lnTo>
                  <a:lnTo>
                    <a:pt x="558" y="309"/>
                  </a:lnTo>
                  <a:lnTo>
                    <a:pt x="558" y="297"/>
                  </a:lnTo>
                  <a:lnTo>
                    <a:pt x="364" y="297"/>
                  </a:lnTo>
                  <a:lnTo>
                    <a:pt x="364" y="164"/>
                  </a:lnTo>
                  <a:cubicBezTo>
                    <a:pt x="358" y="55"/>
                    <a:pt x="273" y="0"/>
                    <a:pt x="18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F15A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1"/>
            <p:cNvSpPr/>
            <p:nvPr/>
          </p:nvSpPr>
          <p:spPr>
            <a:xfrm>
              <a:off x="3919155" y="2557244"/>
              <a:ext cx="50982" cy="85335"/>
            </a:xfrm>
            <a:custGeom>
              <a:avLst/>
              <a:gdLst/>
              <a:ahLst/>
              <a:cxnLst/>
              <a:rect l="l" t="t" r="r" b="b"/>
              <a:pathLst>
                <a:path w="558" h="934" extrusionOk="0">
                  <a:moveTo>
                    <a:pt x="382" y="18"/>
                  </a:moveTo>
                  <a:cubicBezTo>
                    <a:pt x="464" y="18"/>
                    <a:pt x="546" y="73"/>
                    <a:pt x="546" y="182"/>
                  </a:cubicBezTo>
                  <a:cubicBezTo>
                    <a:pt x="546" y="255"/>
                    <a:pt x="485" y="315"/>
                    <a:pt x="412" y="315"/>
                  </a:cubicBezTo>
                  <a:lnTo>
                    <a:pt x="218" y="315"/>
                  </a:lnTo>
                  <a:lnTo>
                    <a:pt x="218" y="182"/>
                  </a:lnTo>
                  <a:cubicBezTo>
                    <a:pt x="218" y="73"/>
                    <a:pt x="300" y="18"/>
                    <a:pt x="382" y="18"/>
                  </a:cubicBezTo>
                  <a:close/>
                  <a:moveTo>
                    <a:pt x="376" y="0"/>
                  </a:moveTo>
                  <a:cubicBezTo>
                    <a:pt x="285" y="0"/>
                    <a:pt x="194" y="61"/>
                    <a:pt x="194" y="182"/>
                  </a:cubicBezTo>
                  <a:lnTo>
                    <a:pt x="194" y="315"/>
                  </a:lnTo>
                  <a:lnTo>
                    <a:pt x="0" y="315"/>
                  </a:lnTo>
                  <a:lnTo>
                    <a:pt x="0" y="327"/>
                  </a:lnTo>
                  <a:lnTo>
                    <a:pt x="194" y="327"/>
                  </a:lnTo>
                  <a:lnTo>
                    <a:pt x="194" y="933"/>
                  </a:lnTo>
                  <a:lnTo>
                    <a:pt x="218" y="933"/>
                  </a:lnTo>
                  <a:lnTo>
                    <a:pt x="206" y="327"/>
                  </a:lnTo>
                  <a:lnTo>
                    <a:pt x="412" y="327"/>
                  </a:lnTo>
                  <a:cubicBezTo>
                    <a:pt x="485" y="327"/>
                    <a:pt x="558" y="267"/>
                    <a:pt x="558" y="182"/>
                  </a:cubicBezTo>
                  <a:cubicBezTo>
                    <a:pt x="558" y="61"/>
                    <a:pt x="467" y="0"/>
                    <a:pt x="37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F15A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3" name="Google Shape;1653;p51"/>
          <p:cNvGrpSpPr/>
          <p:nvPr/>
        </p:nvGrpSpPr>
        <p:grpSpPr>
          <a:xfrm>
            <a:off x="3737392" y="3255401"/>
            <a:ext cx="1673700" cy="773860"/>
            <a:chOff x="2879994" y="3406641"/>
            <a:chExt cx="1673700" cy="773860"/>
          </a:xfrm>
        </p:grpSpPr>
        <p:sp>
          <p:nvSpPr>
            <p:cNvPr id="1654" name="Google Shape;1654;p51"/>
            <p:cNvSpPr txBox="1"/>
            <p:nvPr/>
          </p:nvSpPr>
          <p:spPr>
            <a:xfrm flipH="1">
              <a:off x="2879994" y="3648602"/>
              <a:ext cx="1673700" cy="53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It’s a gas giant and the biggest planet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655" name="Google Shape;1655;p51"/>
            <p:cNvSpPr txBox="1"/>
            <p:nvPr/>
          </p:nvSpPr>
          <p:spPr>
            <a:xfrm flipH="1">
              <a:off x="2947054" y="3406641"/>
              <a:ext cx="1539600" cy="33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</a:t>
              </a:r>
              <a:endParaRPr sz="15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656" name="Google Shape;1656;p51"/>
          <p:cNvGrpSpPr/>
          <p:nvPr/>
        </p:nvGrpSpPr>
        <p:grpSpPr>
          <a:xfrm>
            <a:off x="6816453" y="1225374"/>
            <a:ext cx="1588233" cy="3505100"/>
            <a:chOff x="6777487" y="1225374"/>
            <a:chExt cx="1588233" cy="3505100"/>
          </a:xfrm>
        </p:grpSpPr>
        <p:grpSp>
          <p:nvGrpSpPr>
            <p:cNvPr id="1657" name="Google Shape;1657;p51"/>
            <p:cNvGrpSpPr/>
            <p:nvPr/>
          </p:nvGrpSpPr>
          <p:grpSpPr>
            <a:xfrm>
              <a:off x="6777487" y="1225374"/>
              <a:ext cx="1588233" cy="3505100"/>
              <a:chOff x="6777487" y="1225374"/>
              <a:chExt cx="1588233" cy="3505100"/>
            </a:xfrm>
          </p:grpSpPr>
          <p:sp>
            <p:nvSpPr>
              <p:cNvPr id="1658" name="Google Shape;1658;p51"/>
              <p:cNvSpPr/>
              <p:nvPr/>
            </p:nvSpPr>
            <p:spPr>
              <a:xfrm>
                <a:off x="6844785" y="1225374"/>
                <a:ext cx="1453639" cy="795720"/>
              </a:xfrm>
              <a:custGeom>
                <a:avLst/>
                <a:gdLst/>
                <a:ahLst/>
                <a:cxnLst/>
                <a:rect l="l" t="t" r="r" b="b"/>
                <a:pathLst>
                  <a:path w="11783" h="6450" extrusionOk="0">
                    <a:moveTo>
                      <a:pt x="946" y="6449"/>
                    </a:moveTo>
                    <a:lnTo>
                      <a:pt x="1" y="6449"/>
                    </a:lnTo>
                    <a:lnTo>
                      <a:pt x="1" y="4086"/>
                    </a:lnTo>
                    <a:cubicBezTo>
                      <a:pt x="1" y="3649"/>
                      <a:pt x="280" y="3261"/>
                      <a:pt x="704" y="3140"/>
                    </a:cubicBezTo>
                    <a:lnTo>
                      <a:pt x="11516" y="1"/>
                    </a:lnTo>
                    <a:lnTo>
                      <a:pt x="11783" y="910"/>
                    </a:lnTo>
                    <a:lnTo>
                      <a:pt x="1419" y="3928"/>
                    </a:lnTo>
                    <a:cubicBezTo>
                      <a:pt x="1140" y="4013"/>
                      <a:pt x="946" y="4255"/>
                      <a:pt x="946" y="454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51"/>
              <p:cNvSpPr/>
              <p:nvPr/>
            </p:nvSpPr>
            <p:spPr>
              <a:xfrm>
                <a:off x="6777487" y="1536384"/>
                <a:ext cx="1588233" cy="3194090"/>
              </a:xfrm>
              <a:custGeom>
                <a:avLst/>
                <a:gdLst/>
                <a:ahLst/>
                <a:cxnLst/>
                <a:rect l="l" t="t" r="r" b="b"/>
                <a:pathLst>
                  <a:path w="12874" h="21448" extrusionOk="0">
                    <a:moveTo>
                      <a:pt x="11574" y="1"/>
                    </a:moveTo>
                    <a:cubicBezTo>
                      <a:pt x="11456" y="1"/>
                      <a:pt x="11334" y="18"/>
                      <a:pt x="11213" y="53"/>
                    </a:cubicBezTo>
                    <a:lnTo>
                      <a:pt x="946" y="3035"/>
                    </a:lnTo>
                    <a:cubicBezTo>
                      <a:pt x="389" y="3205"/>
                      <a:pt x="1" y="3714"/>
                      <a:pt x="1" y="4284"/>
                    </a:cubicBezTo>
                    <a:lnTo>
                      <a:pt x="1" y="20090"/>
                    </a:lnTo>
                    <a:cubicBezTo>
                      <a:pt x="1" y="20841"/>
                      <a:pt x="619" y="21448"/>
                      <a:pt x="1371" y="21448"/>
                    </a:cubicBezTo>
                    <a:lnTo>
                      <a:pt x="11516" y="21448"/>
                    </a:lnTo>
                    <a:cubicBezTo>
                      <a:pt x="12268" y="21448"/>
                      <a:pt x="12874" y="20841"/>
                      <a:pt x="12874" y="20090"/>
                    </a:cubicBezTo>
                    <a:lnTo>
                      <a:pt x="12874" y="1302"/>
                    </a:lnTo>
                    <a:cubicBezTo>
                      <a:pt x="12874" y="568"/>
                      <a:pt x="12265" y="1"/>
                      <a:pt x="1157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51"/>
              <p:cNvSpPr/>
              <p:nvPr/>
            </p:nvSpPr>
            <p:spPr>
              <a:xfrm>
                <a:off x="7125938" y="4427052"/>
                <a:ext cx="891330" cy="303355"/>
              </a:xfrm>
              <a:custGeom>
                <a:avLst/>
                <a:gdLst/>
                <a:ahLst/>
                <a:cxnLst/>
                <a:rect l="l" t="t" r="r" b="b"/>
                <a:pathLst>
                  <a:path w="7225" h="2037" extrusionOk="0">
                    <a:moveTo>
                      <a:pt x="6716" y="570"/>
                    </a:moveTo>
                    <a:lnTo>
                      <a:pt x="7225" y="2037"/>
                    </a:lnTo>
                    <a:lnTo>
                      <a:pt x="0" y="2037"/>
                    </a:lnTo>
                    <a:lnTo>
                      <a:pt x="522" y="570"/>
                    </a:lnTo>
                    <a:cubicBezTo>
                      <a:pt x="631" y="230"/>
                      <a:pt x="958" y="0"/>
                      <a:pt x="1322" y="0"/>
                    </a:cubicBezTo>
                    <a:lnTo>
                      <a:pt x="5916" y="0"/>
                    </a:lnTo>
                    <a:cubicBezTo>
                      <a:pt x="6267" y="0"/>
                      <a:pt x="6594" y="230"/>
                      <a:pt x="6716" y="57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1" name="Google Shape;1661;p51"/>
            <p:cNvGrpSpPr/>
            <p:nvPr/>
          </p:nvGrpSpPr>
          <p:grpSpPr>
            <a:xfrm>
              <a:off x="7318080" y="2137418"/>
              <a:ext cx="507049" cy="558741"/>
              <a:chOff x="5035446" y="2012805"/>
              <a:chExt cx="375508" cy="413791"/>
            </a:xfrm>
          </p:grpSpPr>
          <p:sp>
            <p:nvSpPr>
              <p:cNvPr id="1662" name="Google Shape;1662;p51"/>
              <p:cNvSpPr/>
              <p:nvPr/>
            </p:nvSpPr>
            <p:spPr>
              <a:xfrm>
                <a:off x="5176056" y="2212801"/>
                <a:ext cx="25582" cy="213794"/>
              </a:xfrm>
              <a:custGeom>
                <a:avLst/>
                <a:gdLst/>
                <a:ahLst/>
                <a:cxnLst/>
                <a:rect l="l" t="t" r="r" b="b"/>
                <a:pathLst>
                  <a:path w="280" h="2340" extrusionOk="0">
                    <a:moveTo>
                      <a:pt x="140" y="0"/>
                    </a:moveTo>
                    <a:cubicBezTo>
                      <a:pt x="71" y="0"/>
                      <a:pt x="1" y="49"/>
                      <a:pt x="13" y="146"/>
                    </a:cubicBezTo>
                    <a:lnTo>
                      <a:pt x="13" y="2206"/>
                    </a:lnTo>
                    <a:cubicBezTo>
                      <a:pt x="1" y="2279"/>
                      <a:pt x="61" y="2340"/>
                      <a:pt x="134" y="2340"/>
                    </a:cubicBezTo>
                    <a:cubicBezTo>
                      <a:pt x="207" y="2340"/>
                      <a:pt x="268" y="2279"/>
                      <a:pt x="268" y="2206"/>
                    </a:cubicBezTo>
                    <a:lnTo>
                      <a:pt x="268" y="146"/>
                    </a:lnTo>
                    <a:cubicBezTo>
                      <a:pt x="280" y="49"/>
                      <a:pt x="210" y="0"/>
                      <a:pt x="14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51"/>
              <p:cNvSpPr/>
              <p:nvPr/>
            </p:nvSpPr>
            <p:spPr>
              <a:xfrm>
                <a:off x="5069799" y="2202842"/>
                <a:ext cx="237092" cy="208221"/>
              </a:xfrm>
              <a:custGeom>
                <a:avLst/>
                <a:gdLst/>
                <a:ahLst/>
                <a:cxnLst/>
                <a:rect l="l" t="t" r="r" b="b"/>
                <a:pathLst>
                  <a:path w="2595" h="2279" extrusionOk="0">
                    <a:moveTo>
                      <a:pt x="1297" y="0"/>
                    </a:moveTo>
                    <a:lnTo>
                      <a:pt x="37" y="2073"/>
                    </a:lnTo>
                    <a:cubicBezTo>
                      <a:pt x="0" y="2134"/>
                      <a:pt x="12" y="2218"/>
                      <a:pt x="85" y="2255"/>
                    </a:cubicBezTo>
                    <a:cubicBezTo>
                      <a:pt x="97" y="2267"/>
                      <a:pt x="121" y="2279"/>
                      <a:pt x="146" y="2279"/>
                    </a:cubicBezTo>
                    <a:cubicBezTo>
                      <a:pt x="194" y="2279"/>
                      <a:pt x="231" y="2255"/>
                      <a:pt x="255" y="2218"/>
                    </a:cubicBezTo>
                    <a:lnTo>
                      <a:pt x="1297" y="509"/>
                    </a:lnTo>
                    <a:lnTo>
                      <a:pt x="2340" y="2218"/>
                    </a:lnTo>
                    <a:cubicBezTo>
                      <a:pt x="2362" y="2256"/>
                      <a:pt x="2404" y="2275"/>
                      <a:pt x="2447" y="2275"/>
                    </a:cubicBezTo>
                    <a:cubicBezTo>
                      <a:pt x="2473" y="2275"/>
                      <a:pt x="2499" y="2268"/>
                      <a:pt x="2521" y="2255"/>
                    </a:cubicBezTo>
                    <a:cubicBezTo>
                      <a:pt x="2582" y="2218"/>
                      <a:pt x="2594" y="2134"/>
                      <a:pt x="2558" y="2073"/>
                    </a:cubicBezTo>
                    <a:lnTo>
                      <a:pt x="12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51"/>
              <p:cNvSpPr/>
              <p:nvPr/>
            </p:nvSpPr>
            <p:spPr>
              <a:xfrm>
                <a:off x="5035446" y="2083338"/>
                <a:ext cx="295749" cy="285150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3121" extrusionOk="0">
                    <a:moveTo>
                      <a:pt x="1677" y="0"/>
                    </a:moveTo>
                    <a:cubicBezTo>
                      <a:pt x="1535" y="0"/>
                      <a:pt x="1392" y="20"/>
                      <a:pt x="1249" y="60"/>
                    </a:cubicBezTo>
                    <a:cubicBezTo>
                      <a:pt x="473" y="290"/>
                      <a:pt x="0" y="1054"/>
                      <a:pt x="146" y="1842"/>
                    </a:cubicBezTo>
                    <a:cubicBezTo>
                      <a:pt x="283" y="2594"/>
                      <a:pt x="934" y="3121"/>
                      <a:pt x="1676" y="3121"/>
                    </a:cubicBezTo>
                    <a:cubicBezTo>
                      <a:pt x="1723" y="3121"/>
                      <a:pt x="1771" y="3119"/>
                      <a:pt x="1819" y="3114"/>
                    </a:cubicBezTo>
                    <a:cubicBezTo>
                      <a:pt x="2619" y="3042"/>
                      <a:pt x="3225" y="2363"/>
                      <a:pt x="3237" y="1563"/>
                    </a:cubicBezTo>
                    <a:cubicBezTo>
                      <a:pt x="3237" y="1369"/>
                      <a:pt x="3201" y="1175"/>
                      <a:pt x="3128" y="993"/>
                    </a:cubicBezTo>
                    <a:cubicBezTo>
                      <a:pt x="2890" y="380"/>
                      <a:pt x="2306" y="0"/>
                      <a:pt x="167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51"/>
              <p:cNvSpPr/>
              <p:nvPr/>
            </p:nvSpPr>
            <p:spPr>
              <a:xfrm>
                <a:off x="5097483" y="2135233"/>
                <a:ext cx="181725" cy="181725"/>
              </a:xfrm>
              <a:custGeom>
                <a:avLst/>
                <a:gdLst/>
                <a:ahLst/>
                <a:cxnLst/>
                <a:rect l="l" t="t" r="r" b="b"/>
                <a:pathLst>
                  <a:path w="1989" h="1989" extrusionOk="0">
                    <a:moveTo>
                      <a:pt x="994" y="1"/>
                    </a:moveTo>
                    <a:cubicBezTo>
                      <a:pt x="449" y="1"/>
                      <a:pt x="0" y="449"/>
                      <a:pt x="0" y="995"/>
                    </a:cubicBezTo>
                    <a:cubicBezTo>
                      <a:pt x="0" y="1540"/>
                      <a:pt x="449" y="1989"/>
                      <a:pt x="994" y="1989"/>
                    </a:cubicBezTo>
                    <a:cubicBezTo>
                      <a:pt x="1552" y="1989"/>
                      <a:pt x="1988" y="1540"/>
                      <a:pt x="1988" y="995"/>
                    </a:cubicBezTo>
                    <a:cubicBezTo>
                      <a:pt x="1988" y="449"/>
                      <a:pt x="1552" y="1"/>
                      <a:pt x="99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51"/>
              <p:cNvSpPr/>
              <p:nvPr/>
            </p:nvSpPr>
            <p:spPr>
              <a:xfrm>
                <a:off x="5136221" y="2187310"/>
                <a:ext cx="90908" cy="77478"/>
              </a:xfrm>
              <a:custGeom>
                <a:avLst/>
                <a:gdLst/>
                <a:ahLst/>
                <a:cxnLst/>
                <a:rect l="l" t="t" r="r" b="b"/>
                <a:pathLst>
                  <a:path w="995" h="848" extrusionOk="0">
                    <a:moveTo>
                      <a:pt x="570" y="0"/>
                    </a:moveTo>
                    <a:cubicBezTo>
                      <a:pt x="194" y="0"/>
                      <a:pt x="1" y="449"/>
                      <a:pt x="267" y="716"/>
                    </a:cubicBezTo>
                    <a:cubicBezTo>
                      <a:pt x="355" y="807"/>
                      <a:pt x="463" y="848"/>
                      <a:pt x="569" y="848"/>
                    </a:cubicBezTo>
                    <a:cubicBezTo>
                      <a:pt x="786" y="848"/>
                      <a:pt x="994" y="677"/>
                      <a:pt x="994" y="425"/>
                    </a:cubicBezTo>
                    <a:cubicBezTo>
                      <a:pt x="994" y="194"/>
                      <a:pt x="801" y="0"/>
                      <a:pt x="5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67" name="Google Shape;1667;p51"/>
              <p:cNvGrpSpPr/>
              <p:nvPr/>
            </p:nvGrpSpPr>
            <p:grpSpPr>
              <a:xfrm>
                <a:off x="5187202" y="2012805"/>
                <a:ext cx="223752" cy="221103"/>
                <a:chOff x="5187202" y="2012805"/>
                <a:chExt cx="223752" cy="221103"/>
              </a:xfrm>
            </p:grpSpPr>
            <p:sp>
              <p:nvSpPr>
                <p:cNvPr id="1668" name="Google Shape;1668;p51"/>
                <p:cNvSpPr/>
                <p:nvPr/>
              </p:nvSpPr>
              <p:spPr>
                <a:xfrm>
                  <a:off x="5303418" y="2012805"/>
                  <a:ext cx="107537" cy="104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" h="1140" extrusionOk="0">
                      <a:moveTo>
                        <a:pt x="510" y="0"/>
                      </a:moveTo>
                      <a:cubicBezTo>
                        <a:pt x="492" y="0"/>
                        <a:pt x="475" y="6"/>
                        <a:pt x="461" y="20"/>
                      </a:cubicBezTo>
                      <a:lnTo>
                        <a:pt x="37" y="444"/>
                      </a:lnTo>
                      <a:cubicBezTo>
                        <a:pt x="13" y="468"/>
                        <a:pt x="1" y="517"/>
                        <a:pt x="13" y="553"/>
                      </a:cubicBezTo>
                      <a:lnTo>
                        <a:pt x="98" y="1050"/>
                      </a:lnTo>
                      <a:lnTo>
                        <a:pt x="583" y="1135"/>
                      </a:lnTo>
                      <a:cubicBezTo>
                        <a:pt x="596" y="1138"/>
                        <a:pt x="609" y="1139"/>
                        <a:pt x="621" y="1139"/>
                      </a:cubicBezTo>
                      <a:cubicBezTo>
                        <a:pt x="655" y="1139"/>
                        <a:pt x="686" y="1128"/>
                        <a:pt x="704" y="1110"/>
                      </a:cubicBezTo>
                      <a:lnTo>
                        <a:pt x="1128" y="686"/>
                      </a:lnTo>
                      <a:cubicBezTo>
                        <a:pt x="1177" y="638"/>
                        <a:pt x="1128" y="541"/>
                        <a:pt x="1043" y="517"/>
                      </a:cubicBezTo>
                      <a:lnTo>
                        <a:pt x="692" y="456"/>
                      </a:lnTo>
                      <a:lnTo>
                        <a:pt x="631" y="104"/>
                      </a:lnTo>
                      <a:cubicBezTo>
                        <a:pt x="614" y="43"/>
                        <a:pt x="558" y="0"/>
                        <a:pt x="51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9" name="Google Shape;1669;p51"/>
                <p:cNvSpPr/>
                <p:nvPr/>
              </p:nvSpPr>
              <p:spPr>
                <a:xfrm>
                  <a:off x="5187202" y="2087084"/>
                  <a:ext cx="150935" cy="146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" h="1607" extrusionOk="0">
                      <a:moveTo>
                        <a:pt x="1475" y="1"/>
                      </a:moveTo>
                      <a:cubicBezTo>
                        <a:pt x="1449" y="1"/>
                        <a:pt x="1420" y="10"/>
                        <a:pt x="1394" y="31"/>
                      </a:cubicBezTo>
                      <a:lnTo>
                        <a:pt x="49" y="1376"/>
                      </a:lnTo>
                      <a:cubicBezTo>
                        <a:pt x="0" y="1437"/>
                        <a:pt x="0" y="1510"/>
                        <a:pt x="49" y="1570"/>
                      </a:cubicBezTo>
                      <a:cubicBezTo>
                        <a:pt x="73" y="1594"/>
                        <a:pt x="109" y="1607"/>
                        <a:pt x="146" y="1607"/>
                      </a:cubicBezTo>
                      <a:cubicBezTo>
                        <a:pt x="170" y="1607"/>
                        <a:pt x="206" y="1594"/>
                        <a:pt x="230" y="1570"/>
                      </a:cubicBezTo>
                      <a:lnTo>
                        <a:pt x="1576" y="213"/>
                      </a:lnTo>
                      <a:cubicBezTo>
                        <a:pt x="1652" y="118"/>
                        <a:pt x="1572" y="1"/>
                        <a:pt x="147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670" name="Google Shape;1670;p51"/>
          <p:cNvGrpSpPr/>
          <p:nvPr/>
        </p:nvGrpSpPr>
        <p:grpSpPr>
          <a:xfrm>
            <a:off x="743064" y="2422123"/>
            <a:ext cx="1589714" cy="2308322"/>
            <a:chOff x="743064" y="2422123"/>
            <a:chExt cx="1589714" cy="2308322"/>
          </a:xfrm>
        </p:grpSpPr>
        <p:sp>
          <p:nvSpPr>
            <p:cNvPr id="1671" name="Google Shape;1671;p51"/>
            <p:cNvSpPr/>
            <p:nvPr/>
          </p:nvSpPr>
          <p:spPr>
            <a:xfrm>
              <a:off x="872408" y="2422123"/>
              <a:ext cx="1331012" cy="848028"/>
            </a:xfrm>
            <a:custGeom>
              <a:avLst/>
              <a:gdLst/>
              <a:ahLst/>
              <a:cxnLst/>
              <a:rect l="l" t="t" r="r" b="b"/>
              <a:pathLst>
                <a:path w="10789" h="6874" extrusionOk="0">
                  <a:moveTo>
                    <a:pt x="958" y="6873"/>
                  </a:moveTo>
                  <a:lnTo>
                    <a:pt x="0" y="6873"/>
                  </a:lnTo>
                  <a:lnTo>
                    <a:pt x="0" y="3794"/>
                  </a:lnTo>
                  <a:cubicBezTo>
                    <a:pt x="0" y="3358"/>
                    <a:pt x="291" y="2982"/>
                    <a:pt x="704" y="2861"/>
                  </a:cubicBezTo>
                  <a:lnTo>
                    <a:pt x="10522" y="0"/>
                  </a:lnTo>
                  <a:lnTo>
                    <a:pt x="10789" y="910"/>
                  </a:lnTo>
                  <a:lnTo>
                    <a:pt x="1419" y="3637"/>
                  </a:lnTo>
                  <a:cubicBezTo>
                    <a:pt x="1140" y="3722"/>
                    <a:pt x="946" y="3976"/>
                    <a:pt x="958" y="426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1"/>
            <p:cNvSpPr/>
            <p:nvPr/>
          </p:nvSpPr>
          <p:spPr>
            <a:xfrm>
              <a:off x="743064" y="2778369"/>
              <a:ext cx="1589714" cy="1952076"/>
            </a:xfrm>
            <a:custGeom>
              <a:avLst/>
              <a:gdLst/>
              <a:ahLst/>
              <a:cxnLst/>
              <a:rect l="l" t="t" r="r" b="b"/>
              <a:pathLst>
                <a:path w="12886" h="13108" extrusionOk="0">
                  <a:moveTo>
                    <a:pt x="11579" y="0"/>
                  </a:moveTo>
                  <a:cubicBezTo>
                    <a:pt x="11459" y="0"/>
                    <a:pt x="11336" y="17"/>
                    <a:pt x="11213" y="53"/>
                  </a:cubicBezTo>
                  <a:lnTo>
                    <a:pt x="946" y="3047"/>
                  </a:lnTo>
                  <a:cubicBezTo>
                    <a:pt x="389" y="3204"/>
                    <a:pt x="1" y="3713"/>
                    <a:pt x="1" y="4295"/>
                  </a:cubicBezTo>
                  <a:lnTo>
                    <a:pt x="1" y="11750"/>
                  </a:lnTo>
                  <a:cubicBezTo>
                    <a:pt x="1" y="12501"/>
                    <a:pt x="607" y="13108"/>
                    <a:pt x="1370" y="13108"/>
                  </a:cubicBezTo>
                  <a:lnTo>
                    <a:pt x="11516" y="13108"/>
                  </a:lnTo>
                  <a:cubicBezTo>
                    <a:pt x="12267" y="13108"/>
                    <a:pt x="12886" y="12501"/>
                    <a:pt x="12886" y="11750"/>
                  </a:cubicBezTo>
                  <a:lnTo>
                    <a:pt x="12886" y="1301"/>
                  </a:lnTo>
                  <a:cubicBezTo>
                    <a:pt x="12886" y="567"/>
                    <a:pt x="12277" y="0"/>
                    <a:pt x="11579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1"/>
            <p:cNvSpPr/>
            <p:nvPr/>
          </p:nvSpPr>
          <p:spPr>
            <a:xfrm>
              <a:off x="1091453" y="4427052"/>
              <a:ext cx="892934" cy="303355"/>
            </a:xfrm>
            <a:custGeom>
              <a:avLst/>
              <a:gdLst/>
              <a:ahLst/>
              <a:cxnLst/>
              <a:rect l="l" t="t" r="r" b="b"/>
              <a:pathLst>
                <a:path w="7238" h="2037" extrusionOk="0">
                  <a:moveTo>
                    <a:pt x="6728" y="570"/>
                  </a:moveTo>
                  <a:lnTo>
                    <a:pt x="7237" y="2037"/>
                  </a:lnTo>
                  <a:lnTo>
                    <a:pt x="1" y="2037"/>
                  </a:lnTo>
                  <a:lnTo>
                    <a:pt x="522" y="570"/>
                  </a:lnTo>
                  <a:cubicBezTo>
                    <a:pt x="631" y="230"/>
                    <a:pt x="959" y="0"/>
                    <a:pt x="1322" y="0"/>
                  </a:cubicBezTo>
                  <a:lnTo>
                    <a:pt x="5916" y="0"/>
                  </a:lnTo>
                  <a:cubicBezTo>
                    <a:pt x="6280" y="0"/>
                    <a:pt x="6607" y="230"/>
                    <a:pt x="6728" y="57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4" name="Google Shape;1674;p51"/>
          <p:cNvGrpSpPr/>
          <p:nvPr/>
        </p:nvGrpSpPr>
        <p:grpSpPr>
          <a:xfrm>
            <a:off x="1335217" y="3310989"/>
            <a:ext cx="405394" cy="248344"/>
            <a:chOff x="2436219" y="2790863"/>
            <a:chExt cx="300225" cy="183918"/>
          </a:xfrm>
        </p:grpSpPr>
        <p:sp>
          <p:nvSpPr>
            <p:cNvPr id="1675" name="Google Shape;1675;p51"/>
            <p:cNvSpPr/>
            <p:nvPr/>
          </p:nvSpPr>
          <p:spPr>
            <a:xfrm>
              <a:off x="2509311" y="2790863"/>
              <a:ext cx="227133" cy="168477"/>
            </a:xfrm>
            <a:custGeom>
              <a:avLst/>
              <a:gdLst/>
              <a:ahLst/>
              <a:cxnLst/>
              <a:rect l="l" t="t" r="r" b="b"/>
              <a:pathLst>
                <a:path w="2486" h="1844" extrusionOk="0">
                  <a:moveTo>
                    <a:pt x="2485" y="1"/>
                  </a:moveTo>
                  <a:lnTo>
                    <a:pt x="231" y="922"/>
                  </a:lnTo>
                  <a:lnTo>
                    <a:pt x="1" y="1843"/>
                  </a:lnTo>
                  <a:lnTo>
                    <a:pt x="2485" y="1"/>
                  </a:lnTo>
                  <a:close/>
                </a:path>
              </a:pathLst>
            </a:custGeom>
            <a:solidFill>
              <a:srgbClr val="F15A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1"/>
            <p:cNvSpPr/>
            <p:nvPr/>
          </p:nvSpPr>
          <p:spPr>
            <a:xfrm>
              <a:off x="2530325" y="2790863"/>
              <a:ext cx="206119" cy="183918"/>
            </a:xfrm>
            <a:custGeom>
              <a:avLst/>
              <a:gdLst/>
              <a:ahLst/>
              <a:cxnLst/>
              <a:rect l="l" t="t" r="r" b="b"/>
              <a:pathLst>
                <a:path w="2256" h="2013" extrusionOk="0">
                  <a:moveTo>
                    <a:pt x="2255" y="1"/>
                  </a:moveTo>
                  <a:lnTo>
                    <a:pt x="1" y="922"/>
                  </a:lnTo>
                  <a:lnTo>
                    <a:pt x="425" y="2013"/>
                  </a:lnTo>
                  <a:lnTo>
                    <a:pt x="22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1"/>
            <p:cNvSpPr/>
            <p:nvPr/>
          </p:nvSpPr>
          <p:spPr>
            <a:xfrm>
              <a:off x="2502641" y="2790863"/>
              <a:ext cx="233803" cy="168477"/>
            </a:xfrm>
            <a:custGeom>
              <a:avLst/>
              <a:gdLst/>
              <a:ahLst/>
              <a:cxnLst/>
              <a:rect l="l" t="t" r="r" b="b"/>
              <a:pathLst>
                <a:path w="2559" h="1844" extrusionOk="0">
                  <a:moveTo>
                    <a:pt x="2558" y="1"/>
                  </a:moveTo>
                  <a:lnTo>
                    <a:pt x="1" y="740"/>
                  </a:lnTo>
                  <a:lnTo>
                    <a:pt x="74" y="1843"/>
                  </a:lnTo>
                  <a:lnTo>
                    <a:pt x="304" y="922"/>
                  </a:lnTo>
                  <a:lnTo>
                    <a:pt x="2558" y="1"/>
                  </a:lnTo>
                  <a:close/>
                </a:path>
              </a:pathLst>
            </a:custGeom>
            <a:solidFill>
              <a:srgbClr val="F15A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1"/>
            <p:cNvSpPr/>
            <p:nvPr/>
          </p:nvSpPr>
          <p:spPr>
            <a:xfrm>
              <a:off x="2436219" y="2790863"/>
              <a:ext cx="300225" cy="67701"/>
            </a:xfrm>
            <a:custGeom>
              <a:avLst/>
              <a:gdLst/>
              <a:ahLst/>
              <a:cxnLst/>
              <a:rect l="l" t="t" r="r" b="b"/>
              <a:pathLst>
                <a:path w="3286" h="741" extrusionOk="0">
                  <a:moveTo>
                    <a:pt x="3285" y="1"/>
                  </a:moveTo>
                  <a:lnTo>
                    <a:pt x="1" y="364"/>
                  </a:lnTo>
                  <a:lnTo>
                    <a:pt x="728" y="740"/>
                  </a:lnTo>
                  <a:lnTo>
                    <a:pt x="32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9" name="Google Shape;1679;p51"/>
          <p:cNvGrpSpPr/>
          <p:nvPr/>
        </p:nvGrpSpPr>
        <p:grpSpPr>
          <a:xfrm>
            <a:off x="701064" y="3589009"/>
            <a:ext cx="1673700" cy="770796"/>
            <a:chOff x="1097650" y="3600159"/>
            <a:chExt cx="1673700" cy="770796"/>
          </a:xfrm>
        </p:grpSpPr>
        <p:sp>
          <p:nvSpPr>
            <p:cNvPr id="1680" name="Google Shape;1680;p51"/>
            <p:cNvSpPr txBox="1"/>
            <p:nvPr/>
          </p:nvSpPr>
          <p:spPr>
            <a:xfrm flipH="1">
              <a:off x="1097650" y="3839055"/>
              <a:ext cx="1673700" cy="53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It’s the farthest planet from the Sun   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681" name="Google Shape;1681;p51"/>
            <p:cNvSpPr txBox="1"/>
            <p:nvPr/>
          </p:nvSpPr>
          <p:spPr>
            <a:xfrm flipH="1">
              <a:off x="1284133" y="3600159"/>
              <a:ext cx="1300800" cy="33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NEPTUNE</a:t>
              </a:r>
              <a:endParaRPr sz="15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682" name="Google Shape;1682;p51"/>
          <p:cNvGrpSpPr/>
          <p:nvPr/>
        </p:nvGrpSpPr>
        <p:grpSpPr>
          <a:xfrm>
            <a:off x="6773717" y="2735688"/>
            <a:ext cx="1673700" cy="773860"/>
            <a:chOff x="2879994" y="3406641"/>
            <a:chExt cx="1673700" cy="773860"/>
          </a:xfrm>
        </p:grpSpPr>
        <p:sp>
          <p:nvSpPr>
            <p:cNvPr id="1683" name="Google Shape;1683;p51"/>
            <p:cNvSpPr txBox="1"/>
            <p:nvPr/>
          </p:nvSpPr>
          <p:spPr>
            <a:xfrm flipH="1">
              <a:off x="2879994" y="3648602"/>
              <a:ext cx="1673700" cy="53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It has a beautiful name and it’s hot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684" name="Google Shape;1684;p51"/>
            <p:cNvSpPr txBox="1"/>
            <p:nvPr/>
          </p:nvSpPr>
          <p:spPr>
            <a:xfrm flipH="1">
              <a:off x="2947054" y="3406641"/>
              <a:ext cx="1539600" cy="33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</a:t>
              </a:r>
              <a:endParaRPr sz="15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p52"/>
          <p:cNvSpPr/>
          <p:nvPr/>
        </p:nvSpPr>
        <p:spPr>
          <a:xfrm>
            <a:off x="5862184" y="3662330"/>
            <a:ext cx="1992603" cy="1113766"/>
          </a:xfrm>
          <a:custGeom>
            <a:avLst/>
            <a:gdLst/>
            <a:ahLst/>
            <a:cxnLst/>
            <a:rect l="l" t="t" r="r" b="b"/>
            <a:pathLst>
              <a:path w="17807" h="9953" extrusionOk="0">
                <a:moveTo>
                  <a:pt x="1419" y="1"/>
                </a:moveTo>
                <a:cubicBezTo>
                  <a:pt x="631" y="1"/>
                  <a:pt x="1" y="631"/>
                  <a:pt x="1" y="1407"/>
                </a:cubicBezTo>
                <a:lnTo>
                  <a:pt x="1" y="8534"/>
                </a:lnTo>
                <a:cubicBezTo>
                  <a:pt x="1" y="9310"/>
                  <a:pt x="631" y="9953"/>
                  <a:pt x="1419" y="9953"/>
                </a:cubicBezTo>
                <a:lnTo>
                  <a:pt x="16401" y="9953"/>
                </a:lnTo>
                <a:cubicBezTo>
                  <a:pt x="17177" y="9953"/>
                  <a:pt x="17807" y="9310"/>
                  <a:pt x="17807" y="8534"/>
                </a:cubicBezTo>
                <a:lnTo>
                  <a:pt x="17807" y="1407"/>
                </a:lnTo>
                <a:cubicBezTo>
                  <a:pt x="17807" y="631"/>
                  <a:pt x="17177" y="1"/>
                  <a:pt x="16401" y="1"/>
                </a:cubicBezTo>
                <a:close/>
              </a:path>
            </a:pathLst>
          </a:custGeom>
          <a:solidFill>
            <a:srgbClr val="FFEE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" name="Google Shape;1690;p52"/>
          <p:cNvSpPr txBox="1">
            <a:spLocks noGrp="1"/>
          </p:cNvSpPr>
          <p:nvPr>
            <p:ph type="ctrTitle"/>
          </p:nvPr>
        </p:nvSpPr>
        <p:spPr>
          <a:xfrm>
            <a:off x="311700" y="335325"/>
            <a:ext cx="8520600" cy="53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Brainstorming Infographics</a:t>
            </a:r>
            <a:endParaRPr sz="35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91" name="Google Shape;1691;p52"/>
          <p:cNvSpPr/>
          <p:nvPr/>
        </p:nvSpPr>
        <p:spPr>
          <a:xfrm>
            <a:off x="4876735" y="3028000"/>
            <a:ext cx="1992606" cy="549074"/>
          </a:xfrm>
          <a:custGeom>
            <a:avLst/>
            <a:gdLst/>
            <a:ahLst/>
            <a:cxnLst/>
            <a:rect l="l" t="t" r="r" b="b"/>
            <a:pathLst>
              <a:path w="24329" h="6704" fill="none" extrusionOk="0">
                <a:moveTo>
                  <a:pt x="1" y="4000"/>
                </a:moveTo>
                <a:cubicBezTo>
                  <a:pt x="2401" y="5055"/>
                  <a:pt x="6619" y="4800"/>
                  <a:pt x="10050" y="3358"/>
                </a:cubicBezTo>
                <a:cubicBezTo>
                  <a:pt x="15492" y="1067"/>
                  <a:pt x="20680" y="0"/>
                  <a:pt x="23310" y="3273"/>
                </a:cubicBezTo>
                <a:cubicBezTo>
                  <a:pt x="24329" y="4534"/>
                  <a:pt x="24219" y="6703"/>
                  <a:pt x="24219" y="6703"/>
                </a:cubicBezTo>
              </a:path>
            </a:pathLst>
          </a:custGeom>
          <a:noFill/>
          <a:ln w="28175" cap="rnd" cmpd="sng">
            <a:solidFill>
              <a:schemeClr val="lt2"/>
            </a:solidFill>
            <a:prstDash val="solid"/>
            <a:miter lim="121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" name="Google Shape;1692;p52"/>
          <p:cNvSpPr/>
          <p:nvPr/>
        </p:nvSpPr>
        <p:spPr>
          <a:xfrm>
            <a:off x="4936361" y="1881342"/>
            <a:ext cx="567912" cy="399111"/>
          </a:xfrm>
          <a:custGeom>
            <a:avLst/>
            <a:gdLst/>
            <a:ahLst/>
            <a:cxnLst/>
            <a:rect l="l" t="t" r="r" b="b"/>
            <a:pathLst>
              <a:path w="6934" h="4873" fill="none" extrusionOk="0">
                <a:moveTo>
                  <a:pt x="0" y="4873"/>
                </a:moveTo>
                <a:cubicBezTo>
                  <a:pt x="1346" y="0"/>
                  <a:pt x="4025" y="0"/>
                  <a:pt x="6934" y="0"/>
                </a:cubicBezTo>
              </a:path>
            </a:pathLst>
          </a:custGeom>
          <a:noFill/>
          <a:ln w="28175" cap="rnd" cmpd="sng">
            <a:solidFill>
              <a:schemeClr val="lt2"/>
            </a:solidFill>
            <a:prstDash val="solid"/>
            <a:miter lim="121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" name="Google Shape;1693;p52"/>
          <p:cNvSpPr/>
          <p:nvPr/>
        </p:nvSpPr>
        <p:spPr>
          <a:xfrm>
            <a:off x="3137425" y="3186812"/>
            <a:ext cx="1127879" cy="1154661"/>
          </a:xfrm>
          <a:custGeom>
            <a:avLst/>
            <a:gdLst/>
            <a:ahLst/>
            <a:cxnLst/>
            <a:rect l="l" t="t" r="r" b="b"/>
            <a:pathLst>
              <a:path w="13771" h="14098" fill="none" extrusionOk="0">
                <a:moveTo>
                  <a:pt x="412" y="4764"/>
                </a:moveTo>
                <a:cubicBezTo>
                  <a:pt x="412" y="4764"/>
                  <a:pt x="0" y="2970"/>
                  <a:pt x="1600" y="1904"/>
                </a:cubicBezTo>
                <a:cubicBezTo>
                  <a:pt x="4449" y="1"/>
                  <a:pt x="7794" y="3043"/>
                  <a:pt x="7515" y="8280"/>
                </a:cubicBezTo>
                <a:cubicBezTo>
                  <a:pt x="7309" y="12195"/>
                  <a:pt x="10316" y="14098"/>
                  <a:pt x="13770" y="11504"/>
                </a:cubicBezTo>
              </a:path>
            </a:pathLst>
          </a:custGeom>
          <a:noFill/>
          <a:ln w="28175" cap="rnd" cmpd="sng">
            <a:solidFill>
              <a:schemeClr val="lt2"/>
            </a:solidFill>
            <a:prstDash val="solid"/>
            <a:miter lim="121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" name="Google Shape;1694;p52"/>
          <p:cNvSpPr/>
          <p:nvPr/>
        </p:nvSpPr>
        <p:spPr>
          <a:xfrm>
            <a:off x="2350083" y="2708328"/>
            <a:ext cx="1577606" cy="461684"/>
          </a:xfrm>
          <a:custGeom>
            <a:avLst/>
            <a:gdLst/>
            <a:ahLst/>
            <a:cxnLst/>
            <a:rect l="l" t="t" r="r" b="b"/>
            <a:pathLst>
              <a:path w="19262" h="5637" fill="none" extrusionOk="0">
                <a:moveTo>
                  <a:pt x="19262" y="2727"/>
                </a:moveTo>
                <a:cubicBezTo>
                  <a:pt x="19262" y="2727"/>
                  <a:pt x="16850" y="1030"/>
                  <a:pt x="12316" y="2655"/>
                </a:cubicBezTo>
                <a:cubicBezTo>
                  <a:pt x="9468" y="3685"/>
                  <a:pt x="6159" y="5637"/>
                  <a:pt x="2728" y="4194"/>
                </a:cubicBezTo>
                <a:cubicBezTo>
                  <a:pt x="1" y="3031"/>
                  <a:pt x="49" y="0"/>
                  <a:pt x="49" y="0"/>
                </a:cubicBezTo>
              </a:path>
            </a:pathLst>
          </a:custGeom>
          <a:noFill/>
          <a:ln w="28175" cap="rnd" cmpd="sng">
            <a:solidFill>
              <a:schemeClr val="lt2"/>
            </a:solidFill>
            <a:prstDash val="solid"/>
            <a:miter lim="121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" name="Google Shape;1695;p52"/>
          <p:cNvSpPr/>
          <p:nvPr/>
        </p:nvSpPr>
        <p:spPr>
          <a:xfrm>
            <a:off x="4288010" y="3864896"/>
            <a:ext cx="567994" cy="589780"/>
          </a:xfrm>
          <a:custGeom>
            <a:avLst/>
            <a:gdLst/>
            <a:ahLst/>
            <a:cxnLst/>
            <a:rect l="l" t="t" r="r" b="b"/>
            <a:pathLst>
              <a:path w="6935" h="7201" extrusionOk="0">
                <a:moveTo>
                  <a:pt x="946" y="1"/>
                </a:moveTo>
                <a:cubicBezTo>
                  <a:pt x="425" y="1"/>
                  <a:pt x="1" y="425"/>
                  <a:pt x="1" y="946"/>
                </a:cubicBezTo>
                <a:lnTo>
                  <a:pt x="1" y="3734"/>
                </a:lnTo>
                <a:cubicBezTo>
                  <a:pt x="1" y="5649"/>
                  <a:pt x="1552" y="7201"/>
                  <a:pt x="3468" y="7201"/>
                </a:cubicBezTo>
                <a:cubicBezTo>
                  <a:pt x="5383" y="7201"/>
                  <a:pt x="6934" y="5649"/>
                  <a:pt x="6934" y="3734"/>
                </a:cubicBezTo>
                <a:lnTo>
                  <a:pt x="6934" y="946"/>
                </a:lnTo>
                <a:cubicBezTo>
                  <a:pt x="6934" y="425"/>
                  <a:pt x="6510" y="1"/>
                  <a:pt x="5989" y="1"/>
                </a:cubicBezTo>
                <a:close/>
              </a:path>
            </a:pathLst>
          </a:custGeom>
          <a:solidFill>
            <a:srgbClr val="03B5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" name="Google Shape;1696;p52"/>
          <p:cNvSpPr/>
          <p:nvPr/>
        </p:nvSpPr>
        <p:spPr>
          <a:xfrm>
            <a:off x="4143122" y="3661365"/>
            <a:ext cx="857847" cy="679136"/>
          </a:xfrm>
          <a:custGeom>
            <a:avLst/>
            <a:gdLst/>
            <a:ahLst/>
            <a:cxnLst/>
            <a:rect l="l" t="t" r="r" b="b"/>
            <a:pathLst>
              <a:path w="10474" h="8292" extrusionOk="0">
                <a:moveTo>
                  <a:pt x="585" y="0"/>
                </a:moveTo>
                <a:cubicBezTo>
                  <a:pt x="256" y="0"/>
                  <a:pt x="0" y="274"/>
                  <a:pt x="0" y="595"/>
                </a:cubicBezTo>
                <a:lnTo>
                  <a:pt x="0" y="3067"/>
                </a:lnTo>
                <a:cubicBezTo>
                  <a:pt x="0" y="5945"/>
                  <a:pt x="2340" y="8292"/>
                  <a:pt x="5214" y="8292"/>
                </a:cubicBezTo>
                <a:cubicBezTo>
                  <a:pt x="5222" y="8292"/>
                  <a:pt x="5229" y="8292"/>
                  <a:pt x="5237" y="8292"/>
                </a:cubicBezTo>
                <a:cubicBezTo>
                  <a:pt x="8134" y="8292"/>
                  <a:pt x="10473" y="5952"/>
                  <a:pt x="10473" y="3067"/>
                </a:cubicBezTo>
                <a:lnTo>
                  <a:pt x="10473" y="595"/>
                </a:lnTo>
                <a:cubicBezTo>
                  <a:pt x="10473" y="267"/>
                  <a:pt x="10206" y="1"/>
                  <a:pt x="9879" y="1"/>
                </a:cubicBezTo>
                <a:lnTo>
                  <a:pt x="606" y="1"/>
                </a:lnTo>
                <a:cubicBezTo>
                  <a:pt x="599" y="0"/>
                  <a:pt x="592" y="0"/>
                  <a:pt x="585" y="0"/>
                </a:cubicBezTo>
                <a:close/>
              </a:path>
            </a:pathLst>
          </a:custGeom>
          <a:solidFill>
            <a:srgbClr val="F588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" name="Google Shape;1697;p52"/>
          <p:cNvSpPr/>
          <p:nvPr/>
        </p:nvSpPr>
        <p:spPr>
          <a:xfrm>
            <a:off x="3671520" y="2015583"/>
            <a:ext cx="1643128" cy="1645831"/>
          </a:xfrm>
          <a:custGeom>
            <a:avLst/>
            <a:gdLst/>
            <a:ahLst/>
            <a:cxnLst/>
            <a:rect l="l" t="t" r="r" b="b"/>
            <a:pathLst>
              <a:path w="20062" h="20095" extrusionOk="0">
                <a:moveTo>
                  <a:pt x="11000" y="0"/>
                </a:moveTo>
                <a:cubicBezTo>
                  <a:pt x="9911" y="0"/>
                  <a:pt x="8796" y="200"/>
                  <a:pt x="7698" y="628"/>
                </a:cubicBezTo>
                <a:cubicBezTo>
                  <a:pt x="1746" y="2955"/>
                  <a:pt x="1" y="10531"/>
                  <a:pt x="4328" y="15222"/>
                </a:cubicBezTo>
                <a:cubicBezTo>
                  <a:pt x="5516" y="16507"/>
                  <a:pt x="6170" y="18192"/>
                  <a:pt x="6158" y="19937"/>
                </a:cubicBezTo>
                <a:lnTo>
                  <a:pt x="6158" y="20095"/>
                </a:lnTo>
                <a:lnTo>
                  <a:pt x="15831" y="20095"/>
                </a:lnTo>
                <a:lnTo>
                  <a:pt x="15831" y="19949"/>
                </a:lnTo>
                <a:cubicBezTo>
                  <a:pt x="15831" y="18180"/>
                  <a:pt x="16510" y="16458"/>
                  <a:pt x="17710" y="15149"/>
                </a:cubicBezTo>
                <a:cubicBezTo>
                  <a:pt x="19225" y="13489"/>
                  <a:pt x="20061" y="11319"/>
                  <a:pt x="20061" y="9076"/>
                </a:cubicBezTo>
                <a:cubicBezTo>
                  <a:pt x="20061" y="3870"/>
                  <a:pt x="15794" y="0"/>
                  <a:pt x="11000" y="0"/>
                </a:cubicBezTo>
                <a:close/>
              </a:path>
            </a:pathLst>
          </a:custGeom>
          <a:solidFill>
            <a:srgbClr val="9AD6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" name="Google Shape;1698;p52"/>
          <p:cNvSpPr/>
          <p:nvPr/>
        </p:nvSpPr>
        <p:spPr>
          <a:xfrm>
            <a:off x="4143122" y="3845760"/>
            <a:ext cx="857847" cy="57659"/>
          </a:xfrm>
          <a:custGeom>
            <a:avLst/>
            <a:gdLst/>
            <a:ahLst/>
            <a:cxnLst/>
            <a:rect l="l" t="t" r="r" b="b"/>
            <a:pathLst>
              <a:path w="10474" h="704" extrusionOk="0">
                <a:moveTo>
                  <a:pt x="0" y="1"/>
                </a:moveTo>
                <a:lnTo>
                  <a:pt x="0" y="704"/>
                </a:lnTo>
                <a:lnTo>
                  <a:pt x="10473" y="704"/>
                </a:lnTo>
                <a:lnTo>
                  <a:pt x="1047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" name="Google Shape;1699;p52"/>
          <p:cNvSpPr/>
          <p:nvPr/>
        </p:nvSpPr>
        <p:spPr>
          <a:xfrm>
            <a:off x="4143122" y="3996709"/>
            <a:ext cx="857847" cy="57659"/>
          </a:xfrm>
          <a:custGeom>
            <a:avLst/>
            <a:gdLst/>
            <a:ahLst/>
            <a:cxnLst/>
            <a:rect l="l" t="t" r="r" b="b"/>
            <a:pathLst>
              <a:path w="10474" h="704" extrusionOk="0">
                <a:moveTo>
                  <a:pt x="0" y="0"/>
                </a:moveTo>
                <a:lnTo>
                  <a:pt x="0" y="703"/>
                </a:lnTo>
                <a:lnTo>
                  <a:pt x="10473" y="703"/>
                </a:lnTo>
                <a:lnTo>
                  <a:pt x="104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00" name="Google Shape;1700;p52"/>
          <p:cNvGrpSpPr/>
          <p:nvPr/>
        </p:nvGrpSpPr>
        <p:grpSpPr>
          <a:xfrm>
            <a:off x="4265241" y="2852234"/>
            <a:ext cx="611566" cy="809200"/>
            <a:chOff x="4265241" y="2852234"/>
            <a:chExt cx="611566" cy="809200"/>
          </a:xfrm>
        </p:grpSpPr>
        <p:sp>
          <p:nvSpPr>
            <p:cNvPr id="1701" name="Google Shape;1701;p52"/>
            <p:cNvSpPr/>
            <p:nvPr/>
          </p:nvSpPr>
          <p:spPr>
            <a:xfrm>
              <a:off x="4329781" y="3023004"/>
              <a:ext cx="79445" cy="638430"/>
            </a:xfrm>
            <a:custGeom>
              <a:avLst/>
              <a:gdLst/>
              <a:ahLst/>
              <a:cxnLst/>
              <a:rect l="l" t="t" r="r" b="b"/>
              <a:pathLst>
                <a:path w="970" h="7795" fill="none" extrusionOk="0">
                  <a:moveTo>
                    <a:pt x="970" y="7795"/>
                  </a:moveTo>
                  <a:lnTo>
                    <a:pt x="970" y="7795"/>
                  </a:lnTo>
                  <a:cubicBezTo>
                    <a:pt x="970" y="6389"/>
                    <a:pt x="849" y="4983"/>
                    <a:pt x="606" y="3589"/>
                  </a:cubicBezTo>
                  <a:lnTo>
                    <a:pt x="0" y="1"/>
                  </a:lnTo>
                </a:path>
              </a:pathLst>
            </a:custGeom>
            <a:noFill/>
            <a:ln w="28575" cap="flat" cmpd="sng">
              <a:solidFill>
                <a:srgbClr val="FFA627"/>
              </a:solidFill>
              <a:prstDash val="solid"/>
              <a:miter lim="121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2"/>
            <p:cNvSpPr/>
            <p:nvPr/>
          </p:nvSpPr>
          <p:spPr>
            <a:xfrm>
              <a:off x="4733812" y="3023004"/>
              <a:ext cx="80510" cy="638430"/>
            </a:xfrm>
            <a:custGeom>
              <a:avLst/>
              <a:gdLst/>
              <a:ahLst/>
              <a:cxnLst/>
              <a:rect l="l" t="t" r="r" b="b"/>
              <a:pathLst>
                <a:path w="983" h="7795" fill="none" extrusionOk="0">
                  <a:moveTo>
                    <a:pt x="13" y="7795"/>
                  </a:moveTo>
                  <a:lnTo>
                    <a:pt x="13" y="7795"/>
                  </a:lnTo>
                  <a:cubicBezTo>
                    <a:pt x="0" y="6389"/>
                    <a:pt x="122" y="4983"/>
                    <a:pt x="364" y="3589"/>
                  </a:cubicBezTo>
                  <a:lnTo>
                    <a:pt x="982" y="1"/>
                  </a:lnTo>
                </a:path>
              </a:pathLst>
            </a:custGeom>
            <a:noFill/>
            <a:ln w="28575" cap="flat" cmpd="sng">
              <a:solidFill>
                <a:srgbClr val="FFA627"/>
              </a:solidFill>
              <a:prstDash val="solid"/>
              <a:miter lim="121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2"/>
            <p:cNvSpPr/>
            <p:nvPr/>
          </p:nvSpPr>
          <p:spPr>
            <a:xfrm>
              <a:off x="4265241" y="2852234"/>
              <a:ext cx="611566" cy="216550"/>
            </a:xfrm>
            <a:custGeom>
              <a:avLst/>
              <a:gdLst/>
              <a:ahLst/>
              <a:cxnLst/>
              <a:rect l="l" t="t" r="r" b="b"/>
              <a:pathLst>
                <a:path w="7467" h="2644" fill="none" extrusionOk="0">
                  <a:moveTo>
                    <a:pt x="0" y="1952"/>
                  </a:moveTo>
                  <a:cubicBezTo>
                    <a:pt x="0" y="1952"/>
                    <a:pt x="1346" y="2595"/>
                    <a:pt x="2376" y="2267"/>
                  </a:cubicBezTo>
                  <a:cubicBezTo>
                    <a:pt x="3406" y="1928"/>
                    <a:pt x="3321" y="716"/>
                    <a:pt x="2861" y="352"/>
                  </a:cubicBezTo>
                  <a:cubicBezTo>
                    <a:pt x="2412" y="1"/>
                    <a:pt x="1612" y="558"/>
                    <a:pt x="1758" y="1419"/>
                  </a:cubicBezTo>
                  <a:cubicBezTo>
                    <a:pt x="1903" y="2352"/>
                    <a:pt x="2897" y="2498"/>
                    <a:pt x="4146" y="2510"/>
                  </a:cubicBezTo>
                  <a:cubicBezTo>
                    <a:pt x="5224" y="2510"/>
                    <a:pt x="5831" y="1722"/>
                    <a:pt x="5600" y="874"/>
                  </a:cubicBezTo>
                  <a:cubicBezTo>
                    <a:pt x="5358" y="25"/>
                    <a:pt x="4158" y="267"/>
                    <a:pt x="4352" y="1334"/>
                  </a:cubicBezTo>
                  <a:cubicBezTo>
                    <a:pt x="4546" y="2389"/>
                    <a:pt x="6012" y="2643"/>
                    <a:pt x="7467" y="2037"/>
                  </a:cubicBezTo>
                </a:path>
              </a:pathLst>
            </a:custGeom>
            <a:noFill/>
            <a:ln w="28575" cap="rnd" cmpd="sng">
              <a:solidFill>
                <a:srgbClr val="FFA627"/>
              </a:solidFill>
              <a:prstDash val="solid"/>
              <a:miter lim="121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4" name="Google Shape;1704;p52"/>
          <p:cNvSpPr/>
          <p:nvPr/>
        </p:nvSpPr>
        <p:spPr>
          <a:xfrm>
            <a:off x="3920671" y="2139422"/>
            <a:ext cx="664311" cy="664229"/>
          </a:xfrm>
          <a:custGeom>
            <a:avLst/>
            <a:gdLst/>
            <a:ahLst/>
            <a:cxnLst/>
            <a:rect l="l" t="t" r="r" b="b"/>
            <a:pathLst>
              <a:path w="8111" h="8110" extrusionOk="0">
                <a:moveTo>
                  <a:pt x="6983" y="1140"/>
                </a:moveTo>
                <a:cubicBezTo>
                  <a:pt x="8110" y="2267"/>
                  <a:pt x="7722" y="4498"/>
                  <a:pt x="6110" y="6110"/>
                </a:cubicBezTo>
                <a:cubicBezTo>
                  <a:pt x="4498" y="7722"/>
                  <a:pt x="2280" y="8110"/>
                  <a:pt x="1140" y="6970"/>
                </a:cubicBezTo>
                <a:cubicBezTo>
                  <a:pt x="1" y="5843"/>
                  <a:pt x="389" y="3613"/>
                  <a:pt x="2001" y="2001"/>
                </a:cubicBezTo>
                <a:cubicBezTo>
                  <a:pt x="3613" y="388"/>
                  <a:pt x="5844" y="1"/>
                  <a:pt x="6983" y="1140"/>
                </a:cubicBezTo>
                <a:close/>
              </a:path>
            </a:pathLst>
          </a:custGeom>
          <a:solidFill>
            <a:srgbClr val="FFFFFF">
              <a:alpha val="43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" name="Google Shape;1705;p52"/>
          <p:cNvSpPr/>
          <p:nvPr/>
        </p:nvSpPr>
        <p:spPr>
          <a:xfrm rot="-3153639">
            <a:off x="4852665" y="2633844"/>
            <a:ext cx="414097" cy="415080"/>
          </a:xfrm>
          <a:custGeom>
            <a:avLst/>
            <a:gdLst/>
            <a:ahLst/>
            <a:cxnLst/>
            <a:rect l="l" t="t" r="r" b="b"/>
            <a:pathLst>
              <a:path w="5056" h="5068" extrusionOk="0">
                <a:moveTo>
                  <a:pt x="4352" y="716"/>
                </a:moveTo>
                <a:cubicBezTo>
                  <a:pt x="5055" y="1419"/>
                  <a:pt x="4813" y="2813"/>
                  <a:pt x="3807" y="3819"/>
                </a:cubicBezTo>
                <a:cubicBezTo>
                  <a:pt x="2801" y="4825"/>
                  <a:pt x="1407" y="5068"/>
                  <a:pt x="704" y="4353"/>
                </a:cubicBezTo>
                <a:cubicBezTo>
                  <a:pt x="0" y="3650"/>
                  <a:pt x="231" y="2256"/>
                  <a:pt x="1237" y="1249"/>
                </a:cubicBezTo>
                <a:cubicBezTo>
                  <a:pt x="2243" y="243"/>
                  <a:pt x="3637" y="1"/>
                  <a:pt x="4352" y="716"/>
                </a:cubicBezTo>
                <a:close/>
              </a:path>
            </a:pathLst>
          </a:custGeom>
          <a:solidFill>
            <a:srgbClr val="FFFFFF">
              <a:alpha val="43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" name="Google Shape;1706;p52"/>
          <p:cNvSpPr/>
          <p:nvPr/>
        </p:nvSpPr>
        <p:spPr>
          <a:xfrm>
            <a:off x="4571970" y="1656925"/>
            <a:ext cx="82" cy="191734"/>
          </a:xfrm>
          <a:custGeom>
            <a:avLst/>
            <a:gdLst/>
            <a:ahLst/>
            <a:cxnLst/>
            <a:rect l="l" t="t" r="r" b="b"/>
            <a:pathLst>
              <a:path w="1" h="2341" fill="none" extrusionOk="0">
                <a:moveTo>
                  <a:pt x="1" y="2340"/>
                </a:moveTo>
                <a:lnTo>
                  <a:pt x="1" y="1"/>
                </a:lnTo>
              </a:path>
            </a:pathLst>
          </a:custGeom>
          <a:noFill/>
          <a:ln w="38100" cap="rnd" cmpd="sng">
            <a:solidFill>
              <a:srgbClr val="FFA627"/>
            </a:solidFill>
            <a:prstDash val="solid"/>
            <a:miter lim="121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" name="Google Shape;1707;p52"/>
          <p:cNvSpPr/>
          <p:nvPr/>
        </p:nvSpPr>
        <p:spPr>
          <a:xfrm>
            <a:off x="3792655" y="1979627"/>
            <a:ext cx="136040" cy="135057"/>
          </a:xfrm>
          <a:custGeom>
            <a:avLst/>
            <a:gdLst/>
            <a:ahLst/>
            <a:cxnLst/>
            <a:rect l="l" t="t" r="r" b="b"/>
            <a:pathLst>
              <a:path w="1661" h="1649" fill="none" extrusionOk="0">
                <a:moveTo>
                  <a:pt x="1661" y="1649"/>
                </a:moveTo>
                <a:lnTo>
                  <a:pt x="0" y="0"/>
                </a:lnTo>
              </a:path>
            </a:pathLst>
          </a:custGeom>
          <a:noFill/>
          <a:ln w="38100" cap="rnd" cmpd="sng">
            <a:solidFill>
              <a:srgbClr val="FFA627"/>
            </a:solidFill>
            <a:prstDash val="solid"/>
            <a:miter lim="121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" name="Google Shape;1708;p52"/>
          <p:cNvSpPr/>
          <p:nvPr/>
        </p:nvSpPr>
        <p:spPr>
          <a:xfrm>
            <a:off x="3469954" y="2757962"/>
            <a:ext cx="191734" cy="82"/>
          </a:xfrm>
          <a:custGeom>
            <a:avLst/>
            <a:gdLst/>
            <a:ahLst/>
            <a:cxnLst/>
            <a:rect l="l" t="t" r="r" b="b"/>
            <a:pathLst>
              <a:path w="2341" h="1" fill="none" extrusionOk="0">
                <a:moveTo>
                  <a:pt x="2340" y="0"/>
                </a:moveTo>
                <a:lnTo>
                  <a:pt x="1" y="0"/>
                </a:lnTo>
              </a:path>
            </a:pathLst>
          </a:custGeom>
          <a:noFill/>
          <a:ln w="38100" cap="rnd" cmpd="sng">
            <a:solidFill>
              <a:srgbClr val="FFA627"/>
            </a:solidFill>
            <a:prstDash val="solid"/>
            <a:miter lim="121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9" name="Google Shape;1709;p52"/>
          <p:cNvSpPr/>
          <p:nvPr/>
        </p:nvSpPr>
        <p:spPr>
          <a:xfrm>
            <a:off x="3792655" y="3401237"/>
            <a:ext cx="135057" cy="135139"/>
          </a:xfrm>
          <a:custGeom>
            <a:avLst/>
            <a:gdLst/>
            <a:ahLst/>
            <a:cxnLst/>
            <a:rect l="l" t="t" r="r" b="b"/>
            <a:pathLst>
              <a:path w="1649" h="1650" fill="none" extrusionOk="0">
                <a:moveTo>
                  <a:pt x="1649" y="1"/>
                </a:moveTo>
                <a:lnTo>
                  <a:pt x="0" y="1649"/>
                </a:lnTo>
              </a:path>
            </a:pathLst>
          </a:custGeom>
          <a:noFill/>
          <a:ln w="38100" cap="rnd" cmpd="sng">
            <a:solidFill>
              <a:srgbClr val="FFA627"/>
            </a:solidFill>
            <a:prstDash val="solid"/>
            <a:miter lim="121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0" name="Google Shape;1710;p52"/>
          <p:cNvSpPr/>
          <p:nvPr/>
        </p:nvSpPr>
        <p:spPr>
          <a:xfrm>
            <a:off x="5214342" y="3402302"/>
            <a:ext cx="136040" cy="135057"/>
          </a:xfrm>
          <a:custGeom>
            <a:avLst/>
            <a:gdLst/>
            <a:ahLst/>
            <a:cxnLst/>
            <a:rect l="l" t="t" r="r" b="b"/>
            <a:pathLst>
              <a:path w="1661" h="1649" fill="none" extrusionOk="0">
                <a:moveTo>
                  <a:pt x="0" y="0"/>
                </a:moveTo>
                <a:lnTo>
                  <a:pt x="1661" y="1649"/>
                </a:lnTo>
              </a:path>
            </a:pathLst>
          </a:custGeom>
          <a:noFill/>
          <a:ln w="38100" cap="rnd" cmpd="sng">
            <a:solidFill>
              <a:srgbClr val="FFA627"/>
            </a:solidFill>
            <a:prstDash val="solid"/>
            <a:miter lim="121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1" name="Google Shape;1711;p52"/>
          <p:cNvSpPr/>
          <p:nvPr/>
        </p:nvSpPr>
        <p:spPr>
          <a:xfrm>
            <a:off x="5481349" y="2758945"/>
            <a:ext cx="191734" cy="82"/>
          </a:xfrm>
          <a:custGeom>
            <a:avLst/>
            <a:gdLst/>
            <a:ahLst/>
            <a:cxnLst/>
            <a:rect l="l" t="t" r="r" b="b"/>
            <a:pathLst>
              <a:path w="2341" h="1" fill="none" extrusionOk="0">
                <a:moveTo>
                  <a:pt x="1" y="0"/>
                </a:moveTo>
                <a:lnTo>
                  <a:pt x="2340" y="0"/>
                </a:lnTo>
              </a:path>
            </a:pathLst>
          </a:custGeom>
          <a:noFill/>
          <a:ln w="38100" cap="rnd" cmpd="sng">
            <a:solidFill>
              <a:srgbClr val="FFA627"/>
            </a:solidFill>
            <a:prstDash val="solid"/>
            <a:miter lim="121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2" name="Google Shape;1712;p52"/>
          <p:cNvSpPr/>
          <p:nvPr/>
        </p:nvSpPr>
        <p:spPr>
          <a:xfrm>
            <a:off x="5215325" y="1979627"/>
            <a:ext cx="135057" cy="135057"/>
          </a:xfrm>
          <a:custGeom>
            <a:avLst/>
            <a:gdLst/>
            <a:ahLst/>
            <a:cxnLst/>
            <a:rect l="l" t="t" r="r" b="b"/>
            <a:pathLst>
              <a:path w="1649" h="1649" fill="none" extrusionOk="0">
                <a:moveTo>
                  <a:pt x="0" y="1649"/>
                </a:moveTo>
                <a:lnTo>
                  <a:pt x="1649" y="0"/>
                </a:lnTo>
              </a:path>
            </a:pathLst>
          </a:custGeom>
          <a:noFill/>
          <a:ln w="38100" cap="rnd" cmpd="sng">
            <a:solidFill>
              <a:srgbClr val="FFA627"/>
            </a:solidFill>
            <a:prstDash val="solid"/>
            <a:miter lim="121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3" name="Google Shape;1713;p52"/>
          <p:cNvSpPr/>
          <p:nvPr/>
        </p:nvSpPr>
        <p:spPr>
          <a:xfrm>
            <a:off x="1554650" y="1534651"/>
            <a:ext cx="1770906" cy="988632"/>
          </a:xfrm>
          <a:custGeom>
            <a:avLst/>
            <a:gdLst/>
            <a:ahLst/>
            <a:cxnLst/>
            <a:rect l="l" t="t" r="r" b="b"/>
            <a:pathLst>
              <a:path w="17807" h="9941" extrusionOk="0">
                <a:moveTo>
                  <a:pt x="1419" y="1"/>
                </a:moveTo>
                <a:cubicBezTo>
                  <a:pt x="631" y="1"/>
                  <a:pt x="1" y="631"/>
                  <a:pt x="1" y="1407"/>
                </a:cubicBezTo>
                <a:lnTo>
                  <a:pt x="1" y="8534"/>
                </a:lnTo>
                <a:cubicBezTo>
                  <a:pt x="1" y="9310"/>
                  <a:pt x="631" y="9940"/>
                  <a:pt x="1419" y="9940"/>
                </a:cubicBezTo>
                <a:lnTo>
                  <a:pt x="16401" y="9940"/>
                </a:lnTo>
                <a:cubicBezTo>
                  <a:pt x="17177" y="9940"/>
                  <a:pt x="17807" y="9310"/>
                  <a:pt x="17807" y="8534"/>
                </a:cubicBezTo>
                <a:lnTo>
                  <a:pt x="17807" y="1407"/>
                </a:lnTo>
                <a:cubicBezTo>
                  <a:pt x="17807" y="631"/>
                  <a:pt x="17177" y="1"/>
                  <a:pt x="16401" y="1"/>
                </a:cubicBezTo>
                <a:close/>
              </a:path>
            </a:pathLst>
          </a:custGeom>
          <a:solidFill>
            <a:srgbClr val="FFEE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4" name="Google Shape;1714;p52"/>
          <p:cNvSpPr/>
          <p:nvPr/>
        </p:nvSpPr>
        <p:spPr>
          <a:xfrm>
            <a:off x="1630888" y="3661850"/>
            <a:ext cx="1770906" cy="989826"/>
          </a:xfrm>
          <a:custGeom>
            <a:avLst/>
            <a:gdLst/>
            <a:ahLst/>
            <a:cxnLst/>
            <a:rect l="l" t="t" r="r" b="b"/>
            <a:pathLst>
              <a:path w="17807" h="9953" extrusionOk="0">
                <a:moveTo>
                  <a:pt x="1419" y="1"/>
                </a:moveTo>
                <a:cubicBezTo>
                  <a:pt x="631" y="1"/>
                  <a:pt x="1" y="631"/>
                  <a:pt x="1" y="1407"/>
                </a:cubicBezTo>
                <a:lnTo>
                  <a:pt x="1" y="8534"/>
                </a:lnTo>
                <a:cubicBezTo>
                  <a:pt x="1" y="9310"/>
                  <a:pt x="631" y="9953"/>
                  <a:pt x="1419" y="9953"/>
                </a:cubicBezTo>
                <a:lnTo>
                  <a:pt x="16401" y="9953"/>
                </a:lnTo>
                <a:cubicBezTo>
                  <a:pt x="17177" y="9953"/>
                  <a:pt x="17807" y="9310"/>
                  <a:pt x="17807" y="8534"/>
                </a:cubicBezTo>
                <a:lnTo>
                  <a:pt x="17807" y="1407"/>
                </a:lnTo>
                <a:cubicBezTo>
                  <a:pt x="17807" y="631"/>
                  <a:pt x="17177" y="1"/>
                  <a:pt x="16401" y="1"/>
                </a:cubicBezTo>
                <a:close/>
              </a:path>
            </a:pathLst>
          </a:custGeom>
          <a:solidFill>
            <a:srgbClr val="FFEE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5" name="Google Shape;1715;p52"/>
          <p:cNvSpPr/>
          <p:nvPr/>
        </p:nvSpPr>
        <p:spPr>
          <a:xfrm>
            <a:off x="5598622" y="1383749"/>
            <a:ext cx="1772100" cy="988632"/>
          </a:xfrm>
          <a:custGeom>
            <a:avLst/>
            <a:gdLst/>
            <a:ahLst/>
            <a:cxnLst/>
            <a:rect l="l" t="t" r="r" b="b"/>
            <a:pathLst>
              <a:path w="17819" h="9941" extrusionOk="0">
                <a:moveTo>
                  <a:pt x="1418" y="1"/>
                </a:moveTo>
                <a:cubicBezTo>
                  <a:pt x="630" y="1"/>
                  <a:pt x="0" y="631"/>
                  <a:pt x="0" y="1407"/>
                </a:cubicBezTo>
                <a:lnTo>
                  <a:pt x="0" y="8534"/>
                </a:lnTo>
                <a:cubicBezTo>
                  <a:pt x="0" y="9310"/>
                  <a:pt x="630" y="9940"/>
                  <a:pt x="1418" y="9940"/>
                </a:cubicBezTo>
                <a:lnTo>
                  <a:pt x="16400" y="9940"/>
                </a:lnTo>
                <a:cubicBezTo>
                  <a:pt x="17188" y="9940"/>
                  <a:pt x="17819" y="9310"/>
                  <a:pt x="17819" y="8534"/>
                </a:cubicBezTo>
                <a:lnTo>
                  <a:pt x="17819" y="1407"/>
                </a:lnTo>
                <a:cubicBezTo>
                  <a:pt x="17819" y="631"/>
                  <a:pt x="17188" y="1"/>
                  <a:pt x="16400" y="1"/>
                </a:cubicBezTo>
                <a:close/>
              </a:path>
            </a:pathLst>
          </a:custGeom>
          <a:solidFill>
            <a:srgbClr val="FFEE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6" name="Google Shape;1716;p52"/>
          <p:cNvSpPr/>
          <p:nvPr/>
        </p:nvSpPr>
        <p:spPr>
          <a:xfrm>
            <a:off x="2258760" y="2519703"/>
            <a:ext cx="196648" cy="188703"/>
          </a:xfrm>
          <a:custGeom>
            <a:avLst/>
            <a:gdLst/>
            <a:ahLst/>
            <a:cxnLst/>
            <a:rect l="l" t="t" r="r" b="b"/>
            <a:pathLst>
              <a:path w="2401" h="2304" extrusionOk="0">
                <a:moveTo>
                  <a:pt x="1" y="0"/>
                </a:moveTo>
                <a:lnTo>
                  <a:pt x="1" y="1503"/>
                </a:lnTo>
                <a:cubicBezTo>
                  <a:pt x="1" y="1940"/>
                  <a:pt x="352" y="2303"/>
                  <a:pt x="801" y="2303"/>
                </a:cubicBezTo>
                <a:lnTo>
                  <a:pt x="1601" y="2303"/>
                </a:lnTo>
                <a:cubicBezTo>
                  <a:pt x="2049" y="2303"/>
                  <a:pt x="2401" y="1940"/>
                  <a:pt x="2401" y="1503"/>
                </a:cubicBezTo>
                <a:lnTo>
                  <a:pt x="2401" y="0"/>
                </a:lnTo>
                <a:close/>
              </a:path>
            </a:pathLst>
          </a:custGeom>
          <a:solidFill>
            <a:srgbClr val="03B5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7" name="Google Shape;1717;p52"/>
          <p:cNvSpPr/>
          <p:nvPr/>
        </p:nvSpPr>
        <p:spPr>
          <a:xfrm>
            <a:off x="5410912" y="1783057"/>
            <a:ext cx="187721" cy="196648"/>
          </a:xfrm>
          <a:custGeom>
            <a:avLst/>
            <a:gdLst/>
            <a:ahLst/>
            <a:cxnLst/>
            <a:rect l="l" t="t" r="r" b="b"/>
            <a:pathLst>
              <a:path w="2292" h="2401" extrusionOk="0">
                <a:moveTo>
                  <a:pt x="788" y="0"/>
                </a:moveTo>
                <a:cubicBezTo>
                  <a:pt x="352" y="0"/>
                  <a:pt x="0" y="352"/>
                  <a:pt x="0" y="788"/>
                </a:cubicBezTo>
                <a:lnTo>
                  <a:pt x="0" y="1600"/>
                </a:lnTo>
                <a:cubicBezTo>
                  <a:pt x="0" y="2049"/>
                  <a:pt x="352" y="2400"/>
                  <a:pt x="788" y="2400"/>
                </a:cubicBezTo>
                <a:lnTo>
                  <a:pt x="2291" y="2400"/>
                </a:lnTo>
                <a:lnTo>
                  <a:pt x="2291" y="0"/>
                </a:lnTo>
                <a:close/>
              </a:path>
            </a:pathLst>
          </a:custGeom>
          <a:solidFill>
            <a:srgbClr val="03B5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8" name="Google Shape;1718;p52"/>
          <p:cNvSpPr/>
          <p:nvPr/>
        </p:nvSpPr>
        <p:spPr>
          <a:xfrm>
            <a:off x="6762079" y="3483633"/>
            <a:ext cx="197631" cy="187721"/>
          </a:xfrm>
          <a:custGeom>
            <a:avLst/>
            <a:gdLst/>
            <a:ahLst/>
            <a:cxnLst/>
            <a:rect l="l" t="t" r="r" b="b"/>
            <a:pathLst>
              <a:path w="2413" h="2292" extrusionOk="0">
                <a:moveTo>
                  <a:pt x="800" y="1"/>
                </a:moveTo>
                <a:cubicBezTo>
                  <a:pt x="364" y="1"/>
                  <a:pt x="0" y="352"/>
                  <a:pt x="0" y="801"/>
                </a:cubicBezTo>
                <a:lnTo>
                  <a:pt x="0" y="2292"/>
                </a:lnTo>
                <a:lnTo>
                  <a:pt x="2413" y="2292"/>
                </a:lnTo>
                <a:lnTo>
                  <a:pt x="2413" y="801"/>
                </a:lnTo>
                <a:cubicBezTo>
                  <a:pt x="2413" y="352"/>
                  <a:pt x="2049" y="1"/>
                  <a:pt x="1613" y="1"/>
                </a:cubicBezTo>
                <a:close/>
              </a:path>
            </a:pathLst>
          </a:custGeom>
          <a:solidFill>
            <a:srgbClr val="03B5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9" name="Google Shape;1719;p52"/>
          <p:cNvSpPr/>
          <p:nvPr/>
        </p:nvSpPr>
        <p:spPr>
          <a:xfrm>
            <a:off x="3079846" y="3483633"/>
            <a:ext cx="196648" cy="187721"/>
          </a:xfrm>
          <a:custGeom>
            <a:avLst/>
            <a:gdLst/>
            <a:ahLst/>
            <a:cxnLst/>
            <a:rect l="l" t="t" r="r" b="b"/>
            <a:pathLst>
              <a:path w="2401" h="2292" extrusionOk="0">
                <a:moveTo>
                  <a:pt x="788" y="1"/>
                </a:moveTo>
                <a:cubicBezTo>
                  <a:pt x="352" y="1"/>
                  <a:pt x="0" y="352"/>
                  <a:pt x="0" y="801"/>
                </a:cubicBezTo>
                <a:lnTo>
                  <a:pt x="0" y="2292"/>
                </a:lnTo>
                <a:lnTo>
                  <a:pt x="2400" y="2292"/>
                </a:lnTo>
                <a:lnTo>
                  <a:pt x="2400" y="801"/>
                </a:lnTo>
                <a:cubicBezTo>
                  <a:pt x="2400" y="352"/>
                  <a:pt x="2037" y="1"/>
                  <a:pt x="1600" y="1"/>
                </a:cubicBezTo>
                <a:close/>
              </a:path>
            </a:pathLst>
          </a:custGeom>
          <a:solidFill>
            <a:srgbClr val="03B5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0" name="Google Shape;1720;p52"/>
          <p:cNvGrpSpPr/>
          <p:nvPr/>
        </p:nvGrpSpPr>
        <p:grpSpPr>
          <a:xfrm>
            <a:off x="1670304" y="1566110"/>
            <a:ext cx="1539600" cy="925715"/>
            <a:chOff x="1670300" y="1579948"/>
            <a:chExt cx="1539600" cy="925715"/>
          </a:xfrm>
        </p:grpSpPr>
        <p:sp>
          <p:nvSpPr>
            <p:cNvPr id="1721" name="Google Shape;1721;p52"/>
            <p:cNvSpPr txBox="1"/>
            <p:nvPr/>
          </p:nvSpPr>
          <p:spPr>
            <a:xfrm flipH="1">
              <a:off x="1704350" y="1826163"/>
              <a:ext cx="1471500" cy="67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722" name="Google Shape;1722;p52"/>
            <p:cNvSpPr txBox="1"/>
            <p:nvPr/>
          </p:nvSpPr>
          <p:spPr>
            <a:xfrm flipH="1">
              <a:off x="1670300" y="1579948"/>
              <a:ext cx="1539600" cy="33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</a:t>
              </a:r>
              <a:endParaRPr sz="13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723" name="Google Shape;1723;p52"/>
          <p:cNvGrpSpPr/>
          <p:nvPr/>
        </p:nvGrpSpPr>
        <p:grpSpPr>
          <a:xfrm>
            <a:off x="1746541" y="3697805"/>
            <a:ext cx="1539600" cy="917916"/>
            <a:chOff x="1746560" y="3658835"/>
            <a:chExt cx="1539600" cy="917916"/>
          </a:xfrm>
        </p:grpSpPr>
        <p:sp>
          <p:nvSpPr>
            <p:cNvPr id="1724" name="Google Shape;1724;p52"/>
            <p:cNvSpPr txBox="1"/>
            <p:nvPr/>
          </p:nvSpPr>
          <p:spPr>
            <a:xfrm flipH="1">
              <a:off x="1780610" y="3897251"/>
              <a:ext cx="1471500" cy="67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 has a beautiful name and it’s hot 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725" name="Google Shape;1725;p52"/>
            <p:cNvSpPr txBox="1"/>
            <p:nvPr/>
          </p:nvSpPr>
          <p:spPr>
            <a:xfrm flipH="1">
              <a:off x="1746560" y="3658835"/>
              <a:ext cx="1539600" cy="33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</a:t>
              </a:r>
              <a:endParaRPr sz="13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726" name="Google Shape;1726;p52"/>
          <p:cNvGrpSpPr/>
          <p:nvPr/>
        </p:nvGrpSpPr>
        <p:grpSpPr>
          <a:xfrm>
            <a:off x="5714872" y="1415211"/>
            <a:ext cx="1539600" cy="925709"/>
            <a:chOff x="5762195" y="1380435"/>
            <a:chExt cx="1539600" cy="925709"/>
          </a:xfrm>
        </p:grpSpPr>
        <p:sp>
          <p:nvSpPr>
            <p:cNvPr id="1727" name="Google Shape;1727;p52"/>
            <p:cNvSpPr txBox="1"/>
            <p:nvPr/>
          </p:nvSpPr>
          <p:spPr>
            <a:xfrm flipH="1">
              <a:off x="5796245" y="1626644"/>
              <a:ext cx="1471500" cy="67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 is a gas giant and the biggest planet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728" name="Google Shape;1728;p52"/>
            <p:cNvSpPr txBox="1"/>
            <p:nvPr/>
          </p:nvSpPr>
          <p:spPr>
            <a:xfrm flipH="1">
              <a:off x="5762195" y="1380435"/>
              <a:ext cx="1539600" cy="33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</a:t>
              </a:r>
              <a:endParaRPr sz="13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729" name="Google Shape;1729;p52"/>
          <p:cNvGrpSpPr/>
          <p:nvPr/>
        </p:nvGrpSpPr>
        <p:grpSpPr>
          <a:xfrm>
            <a:off x="6088686" y="3760252"/>
            <a:ext cx="1539600" cy="917921"/>
            <a:chOff x="6090581" y="3658835"/>
            <a:chExt cx="1539600" cy="917921"/>
          </a:xfrm>
        </p:grpSpPr>
        <p:sp>
          <p:nvSpPr>
            <p:cNvPr id="1730" name="Google Shape;1730;p52"/>
            <p:cNvSpPr txBox="1"/>
            <p:nvPr/>
          </p:nvSpPr>
          <p:spPr>
            <a:xfrm flipH="1">
              <a:off x="6124631" y="3897257"/>
              <a:ext cx="1471500" cy="67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Neptune is the farthest planet from the Sun   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731" name="Google Shape;1731;p52"/>
            <p:cNvSpPr txBox="1"/>
            <p:nvPr/>
          </p:nvSpPr>
          <p:spPr>
            <a:xfrm flipH="1">
              <a:off x="6090581" y="3658835"/>
              <a:ext cx="1539600" cy="33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NEPTUNE</a:t>
              </a:r>
              <a:endParaRPr sz="13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3;p28"/>
          <p:cNvSpPr txBox="1">
            <a:spLocks/>
          </p:cNvSpPr>
          <p:nvPr/>
        </p:nvSpPr>
        <p:spPr>
          <a:xfrm>
            <a:off x="311700" y="342495"/>
            <a:ext cx="8520600" cy="53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he-IL" sz="3500" dirty="0" smtClean="0">
                <a:latin typeface="David" panose="020E0502060401010101" pitchFamily="34" charset="-79"/>
                <a:ea typeface="Fira Sans Extra Condensed"/>
                <a:cs typeface="David" panose="020E0502060401010101" pitchFamily="34" charset="-79"/>
                <a:sym typeface="Fira Sans Extra Condensed"/>
              </a:rPr>
              <a:t>הגדרת תופעת </a:t>
            </a:r>
            <a:r>
              <a:rPr lang="he-IL" sz="3500" dirty="0" err="1" smtClean="0">
                <a:latin typeface="David" panose="020E0502060401010101" pitchFamily="34" charset="-79"/>
                <a:ea typeface="Fira Sans Extra Condensed"/>
                <a:cs typeface="David" panose="020E0502060401010101" pitchFamily="34" charset="-79"/>
                <a:sym typeface="Fira Sans Extra Condensed"/>
              </a:rPr>
              <a:t>קלוון</a:t>
            </a:r>
            <a:endParaRPr lang="en-US" sz="3500" dirty="0">
              <a:latin typeface="David" panose="020E0502060401010101" pitchFamily="34" charset="-79"/>
              <a:ea typeface="Fira Sans Extra Condensed"/>
              <a:cs typeface="David" panose="020E0502060401010101" pitchFamily="34" charset="-79"/>
              <a:sym typeface="Fira Sans Extra Condensed"/>
            </a:endParaRPr>
          </a:p>
        </p:txBody>
      </p:sp>
      <p:sp>
        <p:nvSpPr>
          <p:cNvPr id="4" name="מלבן 3"/>
          <p:cNvSpPr/>
          <p:nvPr/>
        </p:nvSpPr>
        <p:spPr>
          <a:xfrm>
            <a:off x="1743666" y="1079066"/>
            <a:ext cx="636611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/>
            <a:r>
              <a:rPr lang="he-IL" sz="1200" b="1" dirty="0">
                <a:latin typeface="David" panose="020E0502060401010101" pitchFamily="34" charset="-79"/>
                <a:cs typeface="David" panose="020E0502060401010101" pitchFamily="34" charset="-79"/>
              </a:rPr>
              <a:t>הגדרה של התופעה:</a:t>
            </a:r>
            <a:r>
              <a:rPr lang="he-IL" sz="1200" dirty="0">
                <a:latin typeface="David" panose="020E0502060401010101" pitchFamily="34" charset="-79"/>
                <a:cs typeface="David" panose="020E0502060401010101" pitchFamily="34" charset="-79"/>
              </a:rPr>
              <a:t> גלי הסירה של </a:t>
            </a:r>
            <a:r>
              <a:rPr lang="he-IL" sz="1200" dirty="0" smtClean="0">
                <a:latin typeface="David" panose="020E0502060401010101" pitchFamily="34" charset="-79"/>
                <a:cs typeface="David" panose="020E0502060401010101" pitchFamily="34" charset="-79"/>
              </a:rPr>
              <a:t>קלווין</a:t>
            </a:r>
            <a:r>
              <a:rPr lang="en-US" sz="1200" dirty="0">
                <a:latin typeface="David" panose="020E0502060401010101" pitchFamily="34" charset="-79"/>
                <a:cs typeface="David" panose="020E0502060401010101" pitchFamily="34" charset="-79"/>
              </a:rPr>
              <a:t>(Kelvin ship waves) </a:t>
            </a:r>
            <a:r>
              <a:rPr lang="he-IL" sz="1200" dirty="0">
                <a:latin typeface="David" panose="020E0502060401010101" pitchFamily="34" charset="-79"/>
                <a:cs typeface="David" panose="020E0502060401010101" pitchFamily="34" charset="-79"/>
              </a:rPr>
              <a:t>הם גלים על פני המים </a:t>
            </a:r>
            <a:r>
              <a:rPr lang="he-IL" sz="1200" dirty="0" smtClean="0">
                <a:latin typeface="David" panose="020E0502060401010101" pitchFamily="34" charset="-79"/>
                <a:cs typeface="David" panose="020E0502060401010101" pitchFamily="34" charset="-79"/>
              </a:rPr>
              <a:t>שיוצרת סירה</a:t>
            </a:r>
            <a:r>
              <a:rPr lang="he-IL" sz="1200" dirty="0">
                <a:latin typeface="David" panose="020E0502060401010101" pitchFamily="34" charset="-79"/>
                <a:cs typeface="David" panose="020E0502060401010101" pitchFamily="34" charset="-79"/>
              </a:rPr>
              <a:t>, או למשל, עוף מים, הנעים במים שקטים.</a:t>
            </a:r>
            <a:endParaRPr lang="he-IL" sz="12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just" rtl="1"/>
            <a:r>
              <a:rPr lang="he-IL" sz="1200" dirty="0">
                <a:latin typeface="David" panose="020E0502060401010101" pitchFamily="34" charset="-79"/>
                <a:cs typeface="David" panose="020E0502060401010101" pitchFamily="34" charset="-79"/>
              </a:rPr>
              <a:t>גלים אלו מופיעים אחרי הגוף הנע כזוג "קרניים"</a:t>
            </a:r>
            <a:endParaRPr lang="he-IL" sz="12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just" rtl="1"/>
            <a:r>
              <a:rPr lang="he-IL" sz="1200" dirty="0">
                <a:latin typeface="David" panose="020E0502060401010101" pitchFamily="34" charset="-79"/>
                <a:cs typeface="David" panose="020E0502060401010101" pitchFamily="34" charset="-79"/>
              </a:rPr>
              <a:t>שהמפתח הזוויתי ביניהם הוא </a:t>
            </a:r>
            <a:r>
              <a:rPr lang="he-IL" sz="1200" dirty="0" smtClean="0">
                <a:latin typeface="David" panose="020E0502060401010101" pitchFamily="34" charset="-79"/>
                <a:cs typeface="David" panose="020E0502060401010101" pitchFamily="34" charset="-79"/>
              </a:rPr>
              <a:t>בדיוק  (1/3)</a:t>
            </a:r>
            <a:r>
              <a:rPr lang="el-GR" sz="1200" dirty="0" smtClean="0">
                <a:cs typeface="David" panose="020E0502060401010101" pitchFamily="34" charset="-79"/>
              </a:rPr>
              <a:t>θ=2</a:t>
            </a:r>
            <a:r>
              <a:rPr lang="en-US" sz="1200" dirty="0" err="1">
                <a:latin typeface="David" panose="020E0502060401010101" pitchFamily="34" charset="-79"/>
                <a:cs typeface="David" panose="020E0502060401010101" pitchFamily="34" charset="-79"/>
              </a:rPr>
              <a:t>arcsin</a:t>
            </a:r>
            <a:r>
              <a:rPr lang="en-US" sz="1200" dirty="0" smtClean="0">
                <a:latin typeface="David" panose="020E0502060401010101" pitchFamily="34" charset="-79"/>
                <a:cs typeface="David" panose="020E0502060401010101" pitchFamily="34" charset="-79"/>
              </a:rPr>
              <a:t>⁡</a:t>
            </a:r>
            <a:r>
              <a:rPr lang="he-IL" sz="1200" dirty="0" smtClean="0">
                <a:latin typeface="David" panose="020E0502060401010101" pitchFamily="34" charset="-79"/>
                <a:cs typeface="David" panose="020E0502060401010101" pitchFamily="34" charset="-79"/>
              </a:rPr>
              <a:t>  כלומר </a:t>
            </a:r>
            <a:r>
              <a:rPr lang="he-IL" sz="1200" dirty="0">
                <a:latin typeface="David" panose="020E0502060401010101" pitchFamily="34" charset="-79"/>
                <a:cs typeface="David" panose="020E0502060401010101" pitchFamily="34" charset="-79"/>
              </a:rPr>
              <a:t>כ-39°</a:t>
            </a:r>
            <a:r>
              <a:rPr lang="he-IL" sz="1200" b="1" u="sng" dirty="0">
                <a:latin typeface="David" panose="020E0502060401010101" pitchFamily="34" charset="-79"/>
                <a:cs typeface="David" panose="020E0502060401010101" pitchFamily="34" charset="-79"/>
              </a:rPr>
              <a:t> וזאת ללא תלות במהירות הסירה.</a:t>
            </a:r>
            <a:endParaRPr lang="he-IL" sz="12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just" rtl="1"/>
            <a:r>
              <a:rPr lang="he-IL" sz="1200" dirty="0">
                <a:latin typeface="David" panose="020E0502060401010101" pitchFamily="34" charset="-79"/>
                <a:cs typeface="David" panose="020E0502060401010101" pitchFamily="34" charset="-79"/>
              </a:rPr>
              <a:t>עופות מים וסירות שנעים על פני המים יוצרים תבנית</a:t>
            </a:r>
            <a:endParaRPr lang="he-IL" sz="12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just" rtl="1"/>
            <a:r>
              <a:rPr lang="he-IL" sz="1200" dirty="0">
                <a:latin typeface="David" panose="020E0502060401010101" pitchFamily="34" charset="-79"/>
                <a:cs typeface="David" panose="020E0502060401010101" pitchFamily="34" charset="-79"/>
              </a:rPr>
              <a:t>גלים אופיינית דמוית - נוצה, שהתיאור המתמטי שלה</a:t>
            </a:r>
            <a:endParaRPr lang="he-IL" sz="12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just" rtl="1"/>
            <a:r>
              <a:rPr lang="he-IL" sz="1200" dirty="0">
                <a:latin typeface="David" panose="020E0502060401010101" pitchFamily="34" charset="-79"/>
                <a:cs typeface="David" panose="020E0502060401010101" pitchFamily="34" charset="-79"/>
              </a:rPr>
              <a:t>הוסבר לראשונה על ידי לורד קלווין, במסגרת </a:t>
            </a:r>
            <a:r>
              <a:rPr lang="he-IL" sz="1200" dirty="0" smtClean="0">
                <a:latin typeface="David" panose="020E0502060401010101" pitchFamily="34" charset="-79"/>
                <a:cs typeface="David" panose="020E0502060401010101" pitchFamily="34" charset="-79"/>
              </a:rPr>
              <a:t>מחקריו המעמיקים </a:t>
            </a:r>
            <a:r>
              <a:rPr lang="he-IL" sz="1200" dirty="0">
                <a:latin typeface="David" panose="020E0502060401010101" pitchFamily="34" charset="-79"/>
                <a:cs typeface="David" panose="020E0502060401010101" pitchFamily="34" charset="-79"/>
              </a:rPr>
              <a:t>על ההידרודינמיקה של ספינות.</a:t>
            </a:r>
            <a:endParaRPr lang="he-IL" sz="12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just" rtl="1"/>
            <a:r>
              <a:rPr lang="he-IL" sz="1200" dirty="0">
                <a:latin typeface="David" panose="020E0502060401010101" pitchFamily="34" charset="-79"/>
                <a:cs typeface="David" panose="020E0502060401010101" pitchFamily="34" charset="-79"/>
              </a:rPr>
              <a:t>כדי שהתופעה הזו תתקיים, על מהירות </a:t>
            </a:r>
            <a:r>
              <a:rPr lang="he-IL" sz="1200" dirty="0" smtClean="0">
                <a:latin typeface="David" panose="020E0502060401010101" pitchFamily="34" charset="-79"/>
                <a:cs typeface="David" panose="020E0502060401010101" pitchFamily="34" charset="-79"/>
              </a:rPr>
              <a:t>הגוף (סירה</a:t>
            </a:r>
            <a:r>
              <a:rPr lang="he-IL" sz="1200" dirty="0">
                <a:latin typeface="David" panose="020E0502060401010101" pitchFamily="34" charset="-79"/>
                <a:cs typeface="David" panose="020E0502060401010101" pitchFamily="34" charset="-79"/>
              </a:rPr>
              <a:t>) להיות קבועה</a:t>
            </a:r>
            <a:r>
              <a:rPr lang="he-IL" sz="1200" dirty="0" smtClean="0"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  <a:endParaRPr lang="he-IL" sz="12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just" rtl="1"/>
            <a:r>
              <a:rPr lang="he-IL" sz="1200" dirty="0">
                <a:latin typeface="David" panose="020E0502060401010101" pitchFamily="34" charset="-79"/>
                <a:cs typeface="David" panose="020E0502060401010101" pitchFamily="34" charset="-79"/>
              </a:rPr>
              <a:t>בחרנו לחקור את נושא שובל קלווין מכיוון שמדובר בתחום מעניין </a:t>
            </a:r>
            <a:r>
              <a:rPr lang="he-IL" sz="1200" dirty="0" smtClean="0">
                <a:latin typeface="David" panose="020E0502060401010101" pitchFamily="34" charset="-79"/>
                <a:cs typeface="David" panose="020E0502060401010101" pitchFamily="34" charset="-79"/>
              </a:rPr>
              <a:t>במדעים</a:t>
            </a:r>
          </a:p>
          <a:p>
            <a:pPr algn="just" rtl="1"/>
            <a:r>
              <a:rPr lang="he-IL" sz="1200" dirty="0" smtClean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sz="1200" dirty="0">
                <a:latin typeface="David" panose="020E0502060401010101" pitchFamily="34" charset="-79"/>
                <a:cs typeface="David" panose="020E0502060401010101" pitchFamily="34" charset="-79"/>
              </a:rPr>
              <a:t>הטבעיים והטכנולוגיים. המחקר עוסק באינטראקציה של ספינה עם המים</a:t>
            </a:r>
            <a:r>
              <a:rPr lang="he-IL" sz="1200" dirty="0" smtClean="0">
                <a:latin typeface="David" panose="020E0502060401010101" pitchFamily="34" charset="-79"/>
                <a:cs typeface="David" panose="020E0502060401010101" pitchFamily="34" charset="-79"/>
              </a:rPr>
              <a:t>,</a:t>
            </a:r>
          </a:p>
          <a:p>
            <a:pPr algn="just" rtl="1"/>
            <a:r>
              <a:rPr lang="he-IL" sz="1200" dirty="0" smtClean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sz="1200" dirty="0">
                <a:latin typeface="David" panose="020E0502060401010101" pitchFamily="34" charset="-79"/>
                <a:cs typeface="David" panose="020E0502060401010101" pitchFamily="34" charset="-79"/>
              </a:rPr>
              <a:t>והתמקדנו במיוחד בתופעת גלי מים של קלווין. הנושא מציע אתגר מדעי מרתק ומשמעותי</a:t>
            </a:r>
            <a:r>
              <a:rPr lang="he-IL" sz="1200" dirty="0" smtClean="0">
                <a:latin typeface="David" panose="020E0502060401010101" pitchFamily="34" charset="-79"/>
                <a:cs typeface="David" panose="020E0502060401010101" pitchFamily="34" charset="-79"/>
              </a:rPr>
              <a:t>,</a:t>
            </a:r>
          </a:p>
          <a:p>
            <a:pPr algn="just" rtl="1"/>
            <a:r>
              <a:rPr lang="he-IL" sz="1200" dirty="0" smtClean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sz="1200" dirty="0">
                <a:latin typeface="David" panose="020E0502060401010101" pitchFamily="34" charset="-79"/>
                <a:cs typeface="David" panose="020E0502060401010101" pitchFamily="34" charset="-79"/>
              </a:rPr>
              <a:t>וניתן ליישם את התובנות המתקבלים במגוון תחומי מחקר ויישומים פרקטיים, </a:t>
            </a:r>
            <a:endParaRPr lang="he-IL" sz="1200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just" rtl="1"/>
            <a:r>
              <a:rPr lang="he-IL" sz="1200" dirty="0" smtClean="0">
                <a:latin typeface="David" panose="020E0502060401010101" pitchFamily="34" charset="-79"/>
                <a:cs typeface="David" panose="020E0502060401010101" pitchFamily="34" charset="-79"/>
              </a:rPr>
              <a:t>כגון </a:t>
            </a:r>
            <a:r>
              <a:rPr lang="he-IL" sz="1200" dirty="0">
                <a:latin typeface="David" panose="020E0502060401010101" pitchFamily="34" charset="-79"/>
                <a:cs typeface="David" panose="020E0502060401010101" pitchFamily="34" charset="-79"/>
              </a:rPr>
              <a:t>לפתח מערכות ניווט והפעלת ספינות בטוחות יותר ויעילות יותר בים (מהירות הספינה ואת בזבוז באנרגיה).</a:t>
            </a:r>
            <a:endParaRPr lang="he-IL" sz="12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just" rtl="1"/>
            <a:r>
              <a:rPr lang="he-IL" sz="1200" dirty="0">
                <a:latin typeface="David" panose="020E0502060401010101" pitchFamily="34" charset="-79"/>
                <a:cs typeface="David" panose="020E0502060401010101" pitchFamily="34" charset="-79"/>
              </a:rPr>
              <a:t>או בעזרת מחקר זה, אולי אפשר להסביר תופעה דומה שמתרחשת באוויר והיא תופעת שבירת מחסום הקול.</a:t>
            </a:r>
            <a:endParaRPr lang="he-IL" sz="12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just"/>
            <a:r>
              <a:rPr lang="he-IL" sz="1200" dirty="0">
                <a:latin typeface="David" panose="020E0502060401010101" pitchFamily="34" charset="-79"/>
                <a:cs typeface="David" panose="020E0502060401010101" pitchFamily="34" charset="-79"/>
              </a:rPr>
              <a:t/>
            </a:r>
            <a:br>
              <a:rPr lang="he-IL" sz="1200" dirty="0">
                <a:latin typeface="David" panose="020E0502060401010101" pitchFamily="34" charset="-79"/>
                <a:cs typeface="David" panose="020E0502060401010101" pitchFamily="34" charset="-79"/>
              </a:rPr>
            </a:br>
            <a:endParaRPr lang="he-IL" sz="12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he-IL" dirty="0"/>
              <a:t/>
            </a:r>
            <a:br>
              <a:rPr lang="he-IL" dirty="0"/>
            </a:br>
            <a:endParaRPr lang="he-IL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1891861"/>
            <a:ext cx="1879249" cy="136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7641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1736;p53"/>
          <p:cNvSpPr txBox="1">
            <a:spLocks noGrp="1"/>
          </p:cNvSpPr>
          <p:nvPr>
            <p:ph type="ctrTitle"/>
          </p:nvPr>
        </p:nvSpPr>
        <p:spPr>
          <a:xfrm>
            <a:off x="311700" y="335325"/>
            <a:ext cx="8520600" cy="53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Brainstorming Infographics</a:t>
            </a:r>
            <a:endParaRPr sz="35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737" name="Google Shape;1737;p53"/>
          <p:cNvGrpSpPr/>
          <p:nvPr/>
        </p:nvGrpSpPr>
        <p:grpSpPr>
          <a:xfrm>
            <a:off x="3116065" y="1751342"/>
            <a:ext cx="2914826" cy="1964295"/>
            <a:chOff x="3092686" y="2589542"/>
            <a:chExt cx="2914826" cy="1964295"/>
          </a:xfrm>
        </p:grpSpPr>
        <p:sp>
          <p:nvSpPr>
            <p:cNvPr id="1738" name="Google Shape;1738;p53"/>
            <p:cNvSpPr/>
            <p:nvPr/>
          </p:nvSpPr>
          <p:spPr>
            <a:xfrm>
              <a:off x="5385224" y="4060800"/>
              <a:ext cx="405125" cy="363825"/>
            </a:xfrm>
            <a:custGeom>
              <a:avLst/>
              <a:gdLst/>
              <a:ahLst/>
              <a:cxnLst/>
              <a:rect l="l" t="t" r="r" b="b"/>
              <a:pathLst>
                <a:path w="971" h="716" fill="none" extrusionOk="0">
                  <a:moveTo>
                    <a:pt x="0" y="1"/>
                  </a:moveTo>
                  <a:lnTo>
                    <a:pt x="970" y="716"/>
                  </a:lnTo>
                </a:path>
              </a:pathLst>
            </a:cu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3"/>
            <p:cNvSpPr/>
            <p:nvPr/>
          </p:nvSpPr>
          <p:spPr>
            <a:xfrm>
              <a:off x="5512762" y="2995883"/>
              <a:ext cx="494750" cy="305199"/>
            </a:xfrm>
            <a:custGeom>
              <a:avLst/>
              <a:gdLst/>
              <a:ahLst/>
              <a:cxnLst/>
              <a:rect l="l" t="t" r="r" b="b"/>
              <a:pathLst>
                <a:path w="1832" h="667" fill="none" extrusionOk="0">
                  <a:moveTo>
                    <a:pt x="1831" y="0"/>
                  </a:moveTo>
                  <a:lnTo>
                    <a:pt x="1" y="667"/>
                  </a:lnTo>
                </a:path>
              </a:pathLst>
            </a:cu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3"/>
            <p:cNvSpPr/>
            <p:nvPr/>
          </p:nvSpPr>
          <p:spPr>
            <a:xfrm>
              <a:off x="3335942" y="4002177"/>
              <a:ext cx="440224" cy="363825"/>
            </a:xfrm>
            <a:custGeom>
              <a:avLst/>
              <a:gdLst/>
              <a:ahLst/>
              <a:cxnLst/>
              <a:rect l="l" t="t" r="r" b="b"/>
              <a:pathLst>
                <a:path w="1165" h="632" fill="none" extrusionOk="0">
                  <a:moveTo>
                    <a:pt x="0" y="631"/>
                  </a:moveTo>
                  <a:lnTo>
                    <a:pt x="1164" y="1"/>
                  </a:lnTo>
                </a:path>
              </a:pathLst>
            </a:cu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3"/>
            <p:cNvSpPr/>
            <p:nvPr/>
          </p:nvSpPr>
          <p:spPr>
            <a:xfrm>
              <a:off x="3092686" y="3098648"/>
              <a:ext cx="579303" cy="243599"/>
            </a:xfrm>
            <a:custGeom>
              <a:avLst/>
              <a:gdLst/>
              <a:ahLst/>
              <a:cxnLst/>
              <a:rect l="l" t="t" r="r" b="b"/>
              <a:pathLst>
                <a:path w="2619" h="644" fill="none" extrusionOk="0">
                  <a:moveTo>
                    <a:pt x="0" y="1"/>
                  </a:moveTo>
                  <a:lnTo>
                    <a:pt x="2619" y="643"/>
                  </a:lnTo>
                </a:path>
              </a:pathLst>
            </a:cu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3"/>
            <p:cNvSpPr/>
            <p:nvPr/>
          </p:nvSpPr>
          <p:spPr>
            <a:xfrm>
              <a:off x="3714491" y="2649687"/>
              <a:ext cx="1880534" cy="1880655"/>
            </a:xfrm>
            <a:custGeom>
              <a:avLst/>
              <a:gdLst/>
              <a:ahLst/>
              <a:cxnLst/>
              <a:rect l="l" t="t" r="r" b="b"/>
              <a:pathLst>
                <a:path w="15540" h="15541" extrusionOk="0">
                  <a:moveTo>
                    <a:pt x="7770" y="1"/>
                  </a:moveTo>
                  <a:cubicBezTo>
                    <a:pt x="3479" y="1"/>
                    <a:pt x="0" y="3480"/>
                    <a:pt x="0" y="7771"/>
                  </a:cubicBezTo>
                  <a:cubicBezTo>
                    <a:pt x="0" y="12062"/>
                    <a:pt x="3479" y="15540"/>
                    <a:pt x="7770" y="15540"/>
                  </a:cubicBezTo>
                  <a:cubicBezTo>
                    <a:pt x="12061" y="15540"/>
                    <a:pt x="15540" y="12062"/>
                    <a:pt x="15540" y="7771"/>
                  </a:cubicBezTo>
                  <a:cubicBezTo>
                    <a:pt x="15540" y="3480"/>
                    <a:pt x="12061" y="1"/>
                    <a:pt x="7770" y="1"/>
                  </a:cubicBezTo>
                  <a:close/>
                </a:path>
              </a:pathLst>
            </a:custGeom>
            <a:solidFill>
              <a:srgbClr val="03B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3"/>
            <p:cNvSpPr/>
            <p:nvPr/>
          </p:nvSpPr>
          <p:spPr>
            <a:xfrm>
              <a:off x="3660155" y="2604306"/>
              <a:ext cx="1880655" cy="1880534"/>
            </a:xfrm>
            <a:custGeom>
              <a:avLst/>
              <a:gdLst/>
              <a:ahLst/>
              <a:cxnLst/>
              <a:rect l="l" t="t" r="r" b="b"/>
              <a:pathLst>
                <a:path w="15541" h="15540" extrusionOk="0">
                  <a:moveTo>
                    <a:pt x="7770" y="0"/>
                  </a:moveTo>
                  <a:cubicBezTo>
                    <a:pt x="3479" y="0"/>
                    <a:pt x="1" y="3479"/>
                    <a:pt x="1" y="7770"/>
                  </a:cubicBezTo>
                  <a:cubicBezTo>
                    <a:pt x="1" y="12061"/>
                    <a:pt x="3479" y="15540"/>
                    <a:pt x="7770" y="15540"/>
                  </a:cubicBezTo>
                  <a:cubicBezTo>
                    <a:pt x="12061" y="15540"/>
                    <a:pt x="15540" y="12061"/>
                    <a:pt x="15540" y="7770"/>
                  </a:cubicBezTo>
                  <a:cubicBezTo>
                    <a:pt x="15540" y="3479"/>
                    <a:pt x="12061" y="0"/>
                    <a:pt x="77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3"/>
            <p:cNvSpPr/>
            <p:nvPr/>
          </p:nvSpPr>
          <p:spPr>
            <a:xfrm>
              <a:off x="3646965" y="2589542"/>
              <a:ext cx="1908488" cy="1907036"/>
            </a:xfrm>
            <a:custGeom>
              <a:avLst/>
              <a:gdLst/>
              <a:ahLst/>
              <a:cxnLst/>
              <a:rect l="l" t="t" r="r" b="b"/>
              <a:pathLst>
                <a:path w="15771" h="15759" fill="none" extrusionOk="0">
                  <a:moveTo>
                    <a:pt x="15649" y="7674"/>
                  </a:moveTo>
                  <a:cubicBezTo>
                    <a:pt x="15770" y="11965"/>
                    <a:pt x="12376" y="15540"/>
                    <a:pt x="8085" y="15650"/>
                  </a:cubicBezTo>
                  <a:cubicBezTo>
                    <a:pt x="3794" y="15759"/>
                    <a:pt x="231" y="12377"/>
                    <a:pt x="110" y="8086"/>
                  </a:cubicBezTo>
                  <a:cubicBezTo>
                    <a:pt x="0" y="3795"/>
                    <a:pt x="3382" y="231"/>
                    <a:pt x="7673" y="110"/>
                  </a:cubicBezTo>
                  <a:cubicBezTo>
                    <a:pt x="11964" y="1"/>
                    <a:pt x="15540" y="3383"/>
                    <a:pt x="15649" y="7674"/>
                  </a:cubicBezTo>
                  <a:close/>
                </a:path>
              </a:pathLst>
            </a:custGeom>
            <a:noFill/>
            <a:ln w="57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3"/>
            <p:cNvSpPr/>
            <p:nvPr/>
          </p:nvSpPr>
          <p:spPr>
            <a:xfrm>
              <a:off x="3780444" y="2724594"/>
              <a:ext cx="1640082" cy="1639961"/>
            </a:xfrm>
            <a:custGeom>
              <a:avLst/>
              <a:gdLst/>
              <a:ahLst/>
              <a:cxnLst/>
              <a:rect l="l" t="t" r="r" b="b"/>
              <a:pathLst>
                <a:path w="13553" h="13552" extrusionOk="0">
                  <a:moveTo>
                    <a:pt x="6776" y="0"/>
                  </a:moveTo>
                  <a:cubicBezTo>
                    <a:pt x="3031" y="0"/>
                    <a:pt x="0" y="3042"/>
                    <a:pt x="0" y="6776"/>
                  </a:cubicBezTo>
                  <a:cubicBezTo>
                    <a:pt x="0" y="10521"/>
                    <a:pt x="3031" y="13552"/>
                    <a:pt x="6776" y="13552"/>
                  </a:cubicBezTo>
                  <a:cubicBezTo>
                    <a:pt x="10510" y="13552"/>
                    <a:pt x="13552" y="10521"/>
                    <a:pt x="13552" y="6776"/>
                  </a:cubicBezTo>
                  <a:cubicBezTo>
                    <a:pt x="13552" y="3042"/>
                    <a:pt x="10510" y="0"/>
                    <a:pt x="6776" y="0"/>
                  </a:cubicBezTo>
                  <a:close/>
                </a:path>
              </a:pathLst>
            </a:custGeom>
            <a:solidFill>
              <a:srgbClr val="9AD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3"/>
            <p:cNvSpPr/>
            <p:nvPr/>
          </p:nvSpPr>
          <p:spPr>
            <a:xfrm>
              <a:off x="4222029" y="2847787"/>
              <a:ext cx="1006340" cy="1706034"/>
            </a:xfrm>
            <a:custGeom>
              <a:avLst/>
              <a:gdLst/>
              <a:ahLst/>
              <a:cxnLst/>
              <a:rect l="l" t="t" r="r" b="b"/>
              <a:pathLst>
                <a:path w="8316" h="14098" extrusionOk="0">
                  <a:moveTo>
                    <a:pt x="3952" y="0"/>
                  </a:moveTo>
                  <a:cubicBezTo>
                    <a:pt x="2315" y="0"/>
                    <a:pt x="824" y="994"/>
                    <a:pt x="642" y="2570"/>
                  </a:cubicBezTo>
                  <a:lnTo>
                    <a:pt x="109" y="5237"/>
                  </a:lnTo>
                  <a:lnTo>
                    <a:pt x="958" y="5237"/>
                  </a:lnTo>
                  <a:lnTo>
                    <a:pt x="909" y="5867"/>
                  </a:lnTo>
                  <a:lnTo>
                    <a:pt x="3503" y="5794"/>
                  </a:lnTo>
                  <a:lnTo>
                    <a:pt x="3503" y="5794"/>
                  </a:lnTo>
                  <a:cubicBezTo>
                    <a:pt x="2679" y="6182"/>
                    <a:pt x="1782" y="6376"/>
                    <a:pt x="873" y="6388"/>
                  </a:cubicBezTo>
                  <a:lnTo>
                    <a:pt x="788" y="7673"/>
                  </a:lnTo>
                  <a:lnTo>
                    <a:pt x="2739" y="7637"/>
                  </a:lnTo>
                  <a:lnTo>
                    <a:pt x="2691" y="8231"/>
                  </a:lnTo>
                  <a:lnTo>
                    <a:pt x="2194" y="8255"/>
                  </a:lnTo>
                  <a:lnTo>
                    <a:pt x="2146" y="9491"/>
                  </a:lnTo>
                  <a:cubicBezTo>
                    <a:pt x="1030" y="11031"/>
                    <a:pt x="327" y="13031"/>
                    <a:pt x="0" y="14097"/>
                  </a:cubicBezTo>
                  <a:lnTo>
                    <a:pt x="7564" y="14097"/>
                  </a:lnTo>
                  <a:cubicBezTo>
                    <a:pt x="8315" y="9309"/>
                    <a:pt x="5976" y="9261"/>
                    <a:pt x="5976" y="9261"/>
                  </a:cubicBezTo>
                  <a:lnTo>
                    <a:pt x="6158" y="8049"/>
                  </a:lnTo>
                  <a:lnTo>
                    <a:pt x="5794" y="8073"/>
                  </a:lnTo>
                  <a:cubicBezTo>
                    <a:pt x="5867" y="7637"/>
                    <a:pt x="5964" y="7103"/>
                    <a:pt x="6109" y="6473"/>
                  </a:cubicBezTo>
                  <a:cubicBezTo>
                    <a:pt x="6388" y="5200"/>
                    <a:pt x="7164" y="3794"/>
                    <a:pt x="7140" y="3031"/>
                  </a:cubicBezTo>
                  <a:cubicBezTo>
                    <a:pt x="7055" y="1334"/>
                    <a:pt x="5649" y="0"/>
                    <a:pt x="3952" y="0"/>
                  </a:cubicBezTo>
                  <a:close/>
                </a:path>
              </a:pathLst>
            </a:custGeom>
            <a:solidFill>
              <a:srgbClr val="03B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3"/>
            <p:cNvSpPr/>
            <p:nvPr/>
          </p:nvSpPr>
          <p:spPr>
            <a:xfrm>
              <a:off x="4157407" y="2847787"/>
              <a:ext cx="855316" cy="1130983"/>
            </a:xfrm>
            <a:custGeom>
              <a:avLst/>
              <a:gdLst/>
              <a:ahLst/>
              <a:cxnLst/>
              <a:rect l="l" t="t" r="r" b="b"/>
              <a:pathLst>
                <a:path w="7068" h="9346" extrusionOk="0">
                  <a:moveTo>
                    <a:pt x="3843" y="0"/>
                  </a:moveTo>
                  <a:cubicBezTo>
                    <a:pt x="2207" y="0"/>
                    <a:pt x="728" y="994"/>
                    <a:pt x="534" y="2570"/>
                  </a:cubicBezTo>
                  <a:lnTo>
                    <a:pt x="1" y="5225"/>
                  </a:lnTo>
                  <a:lnTo>
                    <a:pt x="849" y="5225"/>
                  </a:lnTo>
                  <a:lnTo>
                    <a:pt x="801" y="5867"/>
                  </a:lnTo>
                  <a:lnTo>
                    <a:pt x="3395" y="5782"/>
                  </a:lnTo>
                  <a:lnTo>
                    <a:pt x="3395" y="5782"/>
                  </a:lnTo>
                  <a:cubicBezTo>
                    <a:pt x="2570" y="6170"/>
                    <a:pt x="1673" y="6376"/>
                    <a:pt x="764" y="6376"/>
                  </a:cubicBezTo>
                  <a:lnTo>
                    <a:pt x="679" y="7673"/>
                  </a:lnTo>
                  <a:lnTo>
                    <a:pt x="2631" y="7637"/>
                  </a:lnTo>
                  <a:lnTo>
                    <a:pt x="2486" y="9346"/>
                  </a:lnTo>
                  <a:lnTo>
                    <a:pt x="5516" y="9346"/>
                  </a:lnTo>
                  <a:cubicBezTo>
                    <a:pt x="5625" y="8376"/>
                    <a:pt x="5783" y="7418"/>
                    <a:pt x="6013" y="6473"/>
                  </a:cubicBezTo>
                  <a:cubicBezTo>
                    <a:pt x="6292" y="5200"/>
                    <a:pt x="7067" y="3794"/>
                    <a:pt x="7043" y="3031"/>
                  </a:cubicBezTo>
                  <a:cubicBezTo>
                    <a:pt x="6946" y="1334"/>
                    <a:pt x="5552" y="0"/>
                    <a:pt x="3843" y="0"/>
                  </a:cubicBezTo>
                  <a:close/>
                </a:path>
              </a:pathLst>
            </a:custGeom>
            <a:solidFill>
              <a:srgbClr val="FBB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3"/>
            <p:cNvSpPr/>
            <p:nvPr/>
          </p:nvSpPr>
          <p:spPr>
            <a:xfrm>
              <a:off x="4336388" y="3248224"/>
              <a:ext cx="187932" cy="153807"/>
            </a:xfrm>
            <a:custGeom>
              <a:avLst/>
              <a:gdLst/>
              <a:ahLst/>
              <a:cxnLst/>
              <a:rect l="l" t="t" r="r" b="b"/>
              <a:pathLst>
                <a:path w="1553" h="1271" extrusionOk="0">
                  <a:moveTo>
                    <a:pt x="110" y="0"/>
                  </a:moveTo>
                  <a:cubicBezTo>
                    <a:pt x="1" y="231"/>
                    <a:pt x="1" y="485"/>
                    <a:pt x="73" y="728"/>
                  </a:cubicBezTo>
                  <a:cubicBezTo>
                    <a:pt x="122" y="861"/>
                    <a:pt x="194" y="982"/>
                    <a:pt x="291" y="1079"/>
                  </a:cubicBezTo>
                  <a:cubicBezTo>
                    <a:pt x="418" y="1206"/>
                    <a:pt x="585" y="1270"/>
                    <a:pt x="752" y="1270"/>
                  </a:cubicBezTo>
                  <a:cubicBezTo>
                    <a:pt x="889" y="1270"/>
                    <a:pt x="1025" y="1227"/>
                    <a:pt x="1140" y="1140"/>
                  </a:cubicBezTo>
                  <a:cubicBezTo>
                    <a:pt x="1249" y="1067"/>
                    <a:pt x="1346" y="958"/>
                    <a:pt x="1407" y="837"/>
                  </a:cubicBezTo>
                  <a:cubicBezTo>
                    <a:pt x="1528" y="619"/>
                    <a:pt x="1552" y="364"/>
                    <a:pt x="1491" y="109"/>
                  </a:cubicBezTo>
                  <a:lnTo>
                    <a:pt x="1491" y="109"/>
                  </a:lnTo>
                  <a:cubicBezTo>
                    <a:pt x="1407" y="316"/>
                    <a:pt x="1298" y="497"/>
                    <a:pt x="1152" y="667"/>
                  </a:cubicBezTo>
                  <a:cubicBezTo>
                    <a:pt x="1061" y="809"/>
                    <a:pt x="913" y="879"/>
                    <a:pt x="765" y="879"/>
                  </a:cubicBezTo>
                  <a:cubicBezTo>
                    <a:pt x="597" y="879"/>
                    <a:pt x="430" y="787"/>
                    <a:pt x="352" y="606"/>
                  </a:cubicBezTo>
                  <a:cubicBezTo>
                    <a:pt x="243" y="412"/>
                    <a:pt x="158" y="219"/>
                    <a:pt x="1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3"/>
            <p:cNvSpPr/>
            <p:nvPr/>
          </p:nvSpPr>
          <p:spPr>
            <a:xfrm>
              <a:off x="4144216" y="3821712"/>
              <a:ext cx="1007792" cy="732126"/>
            </a:xfrm>
            <a:custGeom>
              <a:avLst/>
              <a:gdLst/>
              <a:ahLst/>
              <a:cxnLst/>
              <a:rect l="l" t="t" r="r" b="b"/>
              <a:pathLst>
                <a:path w="8328" h="6050" extrusionOk="0">
                  <a:moveTo>
                    <a:pt x="6170" y="1"/>
                  </a:moveTo>
                  <a:lnTo>
                    <a:pt x="2195" y="207"/>
                  </a:lnTo>
                  <a:lnTo>
                    <a:pt x="2134" y="1443"/>
                  </a:lnTo>
                  <a:cubicBezTo>
                    <a:pt x="1019" y="2983"/>
                    <a:pt x="316" y="4983"/>
                    <a:pt x="1" y="6049"/>
                  </a:cubicBezTo>
                  <a:lnTo>
                    <a:pt x="7564" y="6049"/>
                  </a:lnTo>
                  <a:cubicBezTo>
                    <a:pt x="8328" y="1261"/>
                    <a:pt x="5989" y="1213"/>
                    <a:pt x="5989" y="1213"/>
                  </a:cubicBezTo>
                  <a:lnTo>
                    <a:pt x="6170" y="1"/>
                  </a:lnTo>
                  <a:close/>
                </a:path>
              </a:pathLst>
            </a:custGeom>
            <a:solidFill>
              <a:srgbClr val="F588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3"/>
            <p:cNvSpPr/>
            <p:nvPr/>
          </p:nvSpPr>
          <p:spPr>
            <a:xfrm>
              <a:off x="4462486" y="2937217"/>
              <a:ext cx="440243" cy="460695"/>
            </a:xfrm>
            <a:custGeom>
              <a:avLst/>
              <a:gdLst/>
              <a:ahLst/>
              <a:cxnLst/>
              <a:rect l="l" t="t" r="r" b="b"/>
              <a:pathLst>
                <a:path w="3638" h="3807" extrusionOk="0">
                  <a:moveTo>
                    <a:pt x="1262" y="631"/>
                  </a:moveTo>
                  <a:cubicBezTo>
                    <a:pt x="1633" y="631"/>
                    <a:pt x="1966" y="968"/>
                    <a:pt x="1892" y="1382"/>
                  </a:cubicBezTo>
                  <a:cubicBezTo>
                    <a:pt x="1828" y="1679"/>
                    <a:pt x="1570" y="1893"/>
                    <a:pt x="1279" y="1893"/>
                  </a:cubicBezTo>
                  <a:cubicBezTo>
                    <a:pt x="1237" y="1893"/>
                    <a:pt x="1195" y="1889"/>
                    <a:pt x="1152" y="1879"/>
                  </a:cubicBezTo>
                  <a:cubicBezTo>
                    <a:pt x="595" y="1782"/>
                    <a:pt x="449" y="1055"/>
                    <a:pt x="910" y="740"/>
                  </a:cubicBezTo>
                  <a:cubicBezTo>
                    <a:pt x="1024" y="664"/>
                    <a:pt x="1145" y="631"/>
                    <a:pt x="1262" y="631"/>
                  </a:cubicBezTo>
                  <a:close/>
                  <a:moveTo>
                    <a:pt x="2636" y="2363"/>
                  </a:moveTo>
                  <a:cubicBezTo>
                    <a:pt x="2693" y="2363"/>
                    <a:pt x="2753" y="2375"/>
                    <a:pt x="2813" y="2401"/>
                  </a:cubicBezTo>
                  <a:cubicBezTo>
                    <a:pt x="3031" y="2498"/>
                    <a:pt x="3140" y="2752"/>
                    <a:pt x="3043" y="2982"/>
                  </a:cubicBezTo>
                  <a:cubicBezTo>
                    <a:pt x="2971" y="3157"/>
                    <a:pt x="2807" y="3245"/>
                    <a:pt x="2642" y="3245"/>
                  </a:cubicBezTo>
                  <a:cubicBezTo>
                    <a:pt x="2474" y="3245"/>
                    <a:pt x="2305" y="3154"/>
                    <a:pt x="2231" y="2970"/>
                  </a:cubicBezTo>
                  <a:cubicBezTo>
                    <a:pt x="2110" y="2667"/>
                    <a:pt x="2343" y="2363"/>
                    <a:pt x="2636" y="2363"/>
                  </a:cubicBezTo>
                  <a:close/>
                  <a:moveTo>
                    <a:pt x="1334" y="1"/>
                  </a:moveTo>
                  <a:lnTo>
                    <a:pt x="1189" y="13"/>
                  </a:lnTo>
                  <a:lnTo>
                    <a:pt x="1165" y="13"/>
                  </a:lnTo>
                  <a:lnTo>
                    <a:pt x="1019" y="25"/>
                  </a:lnTo>
                  <a:lnTo>
                    <a:pt x="1031" y="243"/>
                  </a:lnTo>
                  <a:cubicBezTo>
                    <a:pt x="922" y="267"/>
                    <a:pt x="825" y="316"/>
                    <a:pt x="728" y="364"/>
                  </a:cubicBezTo>
                  <a:lnTo>
                    <a:pt x="595" y="195"/>
                  </a:lnTo>
                  <a:lnTo>
                    <a:pt x="474" y="292"/>
                  </a:lnTo>
                  <a:lnTo>
                    <a:pt x="449" y="304"/>
                  </a:lnTo>
                  <a:lnTo>
                    <a:pt x="340" y="413"/>
                  </a:lnTo>
                  <a:lnTo>
                    <a:pt x="486" y="582"/>
                  </a:lnTo>
                  <a:cubicBezTo>
                    <a:pt x="413" y="655"/>
                    <a:pt x="352" y="752"/>
                    <a:pt x="304" y="849"/>
                  </a:cubicBezTo>
                  <a:lnTo>
                    <a:pt x="98" y="789"/>
                  </a:lnTo>
                  <a:lnTo>
                    <a:pt x="74" y="873"/>
                  </a:lnTo>
                  <a:lnTo>
                    <a:pt x="62" y="873"/>
                  </a:lnTo>
                  <a:lnTo>
                    <a:pt x="37" y="995"/>
                  </a:lnTo>
                  <a:lnTo>
                    <a:pt x="13" y="1116"/>
                  </a:lnTo>
                  <a:lnTo>
                    <a:pt x="1" y="1201"/>
                  </a:lnTo>
                  <a:lnTo>
                    <a:pt x="219" y="1237"/>
                  </a:lnTo>
                  <a:cubicBezTo>
                    <a:pt x="207" y="1346"/>
                    <a:pt x="219" y="1443"/>
                    <a:pt x="256" y="1552"/>
                  </a:cubicBezTo>
                  <a:lnTo>
                    <a:pt x="49" y="1649"/>
                  </a:lnTo>
                  <a:lnTo>
                    <a:pt x="122" y="1782"/>
                  </a:lnTo>
                  <a:lnTo>
                    <a:pt x="122" y="1807"/>
                  </a:lnTo>
                  <a:lnTo>
                    <a:pt x="183" y="1940"/>
                  </a:lnTo>
                  <a:lnTo>
                    <a:pt x="389" y="1843"/>
                  </a:lnTo>
                  <a:cubicBezTo>
                    <a:pt x="449" y="1940"/>
                    <a:pt x="522" y="2013"/>
                    <a:pt x="607" y="2085"/>
                  </a:cubicBezTo>
                  <a:lnTo>
                    <a:pt x="486" y="2279"/>
                  </a:lnTo>
                  <a:lnTo>
                    <a:pt x="631" y="2352"/>
                  </a:lnTo>
                  <a:lnTo>
                    <a:pt x="643" y="2352"/>
                  </a:lnTo>
                  <a:lnTo>
                    <a:pt x="777" y="2425"/>
                  </a:lnTo>
                  <a:lnTo>
                    <a:pt x="886" y="2231"/>
                  </a:lnTo>
                  <a:cubicBezTo>
                    <a:pt x="934" y="2255"/>
                    <a:pt x="995" y="2267"/>
                    <a:pt x="1056" y="2279"/>
                  </a:cubicBezTo>
                  <a:cubicBezTo>
                    <a:pt x="1104" y="2292"/>
                    <a:pt x="1152" y="2292"/>
                    <a:pt x="1201" y="2304"/>
                  </a:cubicBezTo>
                  <a:lnTo>
                    <a:pt x="1225" y="2522"/>
                  </a:lnTo>
                  <a:lnTo>
                    <a:pt x="1383" y="2510"/>
                  </a:lnTo>
                  <a:lnTo>
                    <a:pt x="1395" y="2510"/>
                  </a:lnTo>
                  <a:lnTo>
                    <a:pt x="1552" y="2485"/>
                  </a:lnTo>
                  <a:lnTo>
                    <a:pt x="1516" y="2267"/>
                  </a:lnTo>
                  <a:cubicBezTo>
                    <a:pt x="1625" y="2243"/>
                    <a:pt x="1722" y="2195"/>
                    <a:pt x="1819" y="2134"/>
                  </a:cubicBezTo>
                  <a:lnTo>
                    <a:pt x="1952" y="2292"/>
                  </a:lnTo>
                  <a:lnTo>
                    <a:pt x="1952" y="2304"/>
                  </a:lnTo>
                  <a:lnTo>
                    <a:pt x="1795" y="2231"/>
                  </a:lnTo>
                  <a:lnTo>
                    <a:pt x="1759" y="2292"/>
                  </a:lnTo>
                  <a:lnTo>
                    <a:pt x="1722" y="2376"/>
                  </a:lnTo>
                  <a:lnTo>
                    <a:pt x="1686" y="2461"/>
                  </a:lnTo>
                  <a:lnTo>
                    <a:pt x="1662" y="2534"/>
                  </a:lnTo>
                  <a:lnTo>
                    <a:pt x="1819" y="2595"/>
                  </a:lnTo>
                  <a:cubicBezTo>
                    <a:pt x="1795" y="2679"/>
                    <a:pt x="1795" y="2764"/>
                    <a:pt x="1795" y="2849"/>
                  </a:cubicBezTo>
                  <a:lnTo>
                    <a:pt x="1625" y="2886"/>
                  </a:lnTo>
                  <a:lnTo>
                    <a:pt x="1649" y="3007"/>
                  </a:lnTo>
                  <a:cubicBezTo>
                    <a:pt x="1649" y="3019"/>
                    <a:pt x="1649" y="3019"/>
                    <a:pt x="1649" y="3019"/>
                  </a:cubicBezTo>
                  <a:lnTo>
                    <a:pt x="1674" y="3140"/>
                  </a:lnTo>
                  <a:lnTo>
                    <a:pt x="1856" y="3104"/>
                  </a:lnTo>
                  <a:cubicBezTo>
                    <a:pt x="1880" y="3189"/>
                    <a:pt x="1928" y="3261"/>
                    <a:pt x="1977" y="3322"/>
                  </a:cubicBezTo>
                  <a:lnTo>
                    <a:pt x="1868" y="3455"/>
                  </a:lnTo>
                  <a:lnTo>
                    <a:pt x="1952" y="3540"/>
                  </a:lnTo>
                  <a:lnTo>
                    <a:pt x="1965" y="3552"/>
                  </a:lnTo>
                  <a:lnTo>
                    <a:pt x="2062" y="3625"/>
                  </a:lnTo>
                  <a:lnTo>
                    <a:pt x="2171" y="3492"/>
                  </a:lnTo>
                  <a:cubicBezTo>
                    <a:pt x="2207" y="3528"/>
                    <a:pt x="2256" y="3540"/>
                    <a:pt x="2292" y="3564"/>
                  </a:cubicBezTo>
                  <a:cubicBezTo>
                    <a:pt x="2328" y="3576"/>
                    <a:pt x="2365" y="3589"/>
                    <a:pt x="2413" y="3601"/>
                  </a:cubicBezTo>
                  <a:lnTo>
                    <a:pt x="2389" y="3770"/>
                  </a:lnTo>
                  <a:lnTo>
                    <a:pt x="2510" y="3795"/>
                  </a:lnTo>
                  <a:lnTo>
                    <a:pt x="2522" y="3795"/>
                  </a:lnTo>
                  <a:lnTo>
                    <a:pt x="2643" y="3807"/>
                  </a:lnTo>
                  <a:lnTo>
                    <a:pt x="2668" y="3625"/>
                  </a:lnTo>
                  <a:cubicBezTo>
                    <a:pt x="2753" y="3625"/>
                    <a:pt x="2837" y="3601"/>
                    <a:pt x="2910" y="3576"/>
                  </a:cubicBezTo>
                  <a:lnTo>
                    <a:pt x="2995" y="3722"/>
                  </a:lnTo>
                  <a:lnTo>
                    <a:pt x="3104" y="3661"/>
                  </a:lnTo>
                  <a:lnTo>
                    <a:pt x="3116" y="3661"/>
                  </a:lnTo>
                  <a:lnTo>
                    <a:pt x="3225" y="3601"/>
                  </a:lnTo>
                  <a:lnTo>
                    <a:pt x="3140" y="3455"/>
                  </a:lnTo>
                  <a:cubicBezTo>
                    <a:pt x="3213" y="3395"/>
                    <a:pt x="3262" y="3334"/>
                    <a:pt x="3310" y="3261"/>
                  </a:cubicBezTo>
                  <a:lnTo>
                    <a:pt x="3468" y="3334"/>
                  </a:lnTo>
                  <a:lnTo>
                    <a:pt x="3528" y="3225"/>
                  </a:lnTo>
                  <a:lnTo>
                    <a:pt x="3528" y="3213"/>
                  </a:lnTo>
                  <a:lnTo>
                    <a:pt x="3577" y="3104"/>
                  </a:lnTo>
                  <a:lnTo>
                    <a:pt x="3431" y="3043"/>
                  </a:lnTo>
                  <a:cubicBezTo>
                    <a:pt x="3456" y="2958"/>
                    <a:pt x="3468" y="2873"/>
                    <a:pt x="3468" y="2789"/>
                  </a:cubicBezTo>
                  <a:lnTo>
                    <a:pt x="3637" y="2752"/>
                  </a:lnTo>
                  <a:lnTo>
                    <a:pt x="3625" y="2631"/>
                  </a:lnTo>
                  <a:lnTo>
                    <a:pt x="3625" y="2619"/>
                  </a:lnTo>
                  <a:lnTo>
                    <a:pt x="3601" y="2498"/>
                  </a:lnTo>
                  <a:lnTo>
                    <a:pt x="3419" y="2534"/>
                  </a:lnTo>
                  <a:cubicBezTo>
                    <a:pt x="3395" y="2449"/>
                    <a:pt x="3346" y="2376"/>
                    <a:pt x="3298" y="2304"/>
                  </a:cubicBezTo>
                  <a:lnTo>
                    <a:pt x="3419" y="2182"/>
                  </a:lnTo>
                  <a:lnTo>
                    <a:pt x="3334" y="2098"/>
                  </a:lnTo>
                  <a:lnTo>
                    <a:pt x="3322" y="2085"/>
                  </a:lnTo>
                  <a:lnTo>
                    <a:pt x="3237" y="2001"/>
                  </a:lnTo>
                  <a:lnTo>
                    <a:pt x="3116" y="2134"/>
                  </a:lnTo>
                  <a:cubicBezTo>
                    <a:pt x="3068" y="2098"/>
                    <a:pt x="3019" y="2073"/>
                    <a:pt x="2959" y="2049"/>
                  </a:cubicBezTo>
                  <a:cubicBezTo>
                    <a:pt x="2934" y="2037"/>
                    <a:pt x="2910" y="2025"/>
                    <a:pt x="2874" y="2013"/>
                  </a:cubicBezTo>
                  <a:lnTo>
                    <a:pt x="2910" y="1843"/>
                  </a:lnTo>
                  <a:lnTo>
                    <a:pt x="2789" y="1819"/>
                  </a:lnTo>
                  <a:lnTo>
                    <a:pt x="2765" y="1819"/>
                  </a:lnTo>
                  <a:lnTo>
                    <a:pt x="2643" y="1807"/>
                  </a:lnTo>
                  <a:lnTo>
                    <a:pt x="2619" y="1976"/>
                  </a:lnTo>
                  <a:cubicBezTo>
                    <a:pt x="2534" y="1989"/>
                    <a:pt x="2449" y="2001"/>
                    <a:pt x="2377" y="2025"/>
                  </a:cubicBezTo>
                  <a:lnTo>
                    <a:pt x="2292" y="1879"/>
                  </a:lnTo>
                  <a:lnTo>
                    <a:pt x="2183" y="1928"/>
                  </a:lnTo>
                  <a:lnTo>
                    <a:pt x="2171" y="1928"/>
                  </a:lnTo>
                  <a:lnTo>
                    <a:pt x="2098" y="1964"/>
                  </a:lnTo>
                  <a:lnTo>
                    <a:pt x="2074" y="1928"/>
                  </a:lnTo>
                  <a:cubicBezTo>
                    <a:pt x="2134" y="1855"/>
                    <a:pt x="2195" y="1758"/>
                    <a:pt x="2231" y="1661"/>
                  </a:cubicBezTo>
                  <a:lnTo>
                    <a:pt x="2449" y="1710"/>
                  </a:lnTo>
                  <a:lnTo>
                    <a:pt x="2486" y="1552"/>
                  </a:lnTo>
                  <a:lnTo>
                    <a:pt x="2486" y="1540"/>
                  </a:lnTo>
                  <a:lnTo>
                    <a:pt x="2522" y="1395"/>
                  </a:lnTo>
                  <a:lnTo>
                    <a:pt x="2304" y="1346"/>
                  </a:lnTo>
                  <a:cubicBezTo>
                    <a:pt x="2304" y="1237"/>
                    <a:pt x="2304" y="1128"/>
                    <a:pt x="2268" y="1019"/>
                  </a:cubicBezTo>
                  <a:lnTo>
                    <a:pt x="2474" y="934"/>
                  </a:lnTo>
                  <a:lnTo>
                    <a:pt x="2413" y="789"/>
                  </a:lnTo>
                  <a:lnTo>
                    <a:pt x="2413" y="776"/>
                  </a:lnTo>
                  <a:lnTo>
                    <a:pt x="2353" y="631"/>
                  </a:lnTo>
                  <a:lnTo>
                    <a:pt x="2146" y="728"/>
                  </a:lnTo>
                  <a:cubicBezTo>
                    <a:pt x="2098" y="631"/>
                    <a:pt x="2025" y="546"/>
                    <a:pt x="1940" y="485"/>
                  </a:cubicBezTo>
                  <a:lnTo>
                    <a:pt x="2062" y="279"/>
                  </a:lnTo>
                  <a:lnTo>
                    <a:pt x="1928" y="195"/>
                  </a:lnTo>
                  <a:lnTo>
                    <a:pt x="1904" y="195"/>
                  </a:lnTo>
                  <a:lnTo>
                    <a:pt x="1771" y="110"/>
                  </a:lnTo>
                  <a:lnTo>
                    <a:pt x="1662" y="304"/>
                  </a:lnTo>
                  <a:cubicBezTo>
                    <a:pt x="1601" y="267"/>
                    <a:pt x="1528" y="255"/>
                    <a:pt x="1468" y="243"/>
                  </a:cubicBezTo>
                  <a:cubicBezTo>
                    <a:pt x="1419" y="243"/>
                    <a:pt x="1383" y="231"/>
                    <a:pt x="1346" y="219"/>
                  </a:cubicBezTo>
                  <a:lnTo>
                    <a:pt x="13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3"/>
            <p:cNvSpPr/>
            <p:nvPr/>
          </p:nvSpPr>
          <p:spPr>
            <a:xfrm>
              <a:off x="4631181" y="3141126"/>
              <a:ext cx="242146" cy="243598"/>
            </a:xfrm>
            <a:custGeom>
              <a:avLst/>
              <a:gdLst/>
              <a:ahLst/>
              <a:cxnLst/>
              <a:rect l="l" t="t" r="r" b="b"/>
              <a:pathLst>
                <a:path w="2001" h="2013" extrusionOk="0">
                  <a:moveTo>
                    <a:pt x="1005" y="550"/>
                  </a:moveTo>
                  <a:cubicBezTo>
                    <a:pt x="1308" y="550"/>
                    <a:pt x="1541" y="866"/>
                    <a:pt x="1407" y="1164"/>
                  </a:cubicBezTo>
                  <a:cubicBezTo>
                    <a:pt x="1335" y="1334"/>
                    <a:pt x="1177" y="1432"/>
                    <a:pt x="1007" y="1432"/>
                  </a:cubicBezTo>
                  <a:cubicBezTo>
                    <a:pt x="947" y="1432"/>
                    <a:pt x="885" y="1420"/>
                    <a:pt x="825" y="1394"/>
                  </a:cubicBezTo>
                  <a:cubicBezTo>
                    <a:pt x="474" y="1237"/>
                    <a:pt x="474" y="728"/>
                    <a:pt x="837" y="582"/>
                  </a:cubicBezTo>
                  <a:cubicBezTo>
                    <a:pt x="894" y="560"/>
                    <a:pt x="951" y="550"/>
                    <a:pt x="1005" y="550"/>
                  </a:cubicBezTo>
                  <a:close/>
                  <a:moveTo>
                    <a:pt x="1007" y="0"/>
                  </a:moveTo>
                  <a:lnTo>
                    <a:pt x="983" y="170"/>
                  </a:lnTo>
                  <a:cubicBezTo>
                    <a:pt x="898" y="170"/>
                    <a:pt x="813" y="194"/>
                    <a:pt x="740" y="219"/>
                  </a:cubicBezTo>
                  <a:lnTo>
                    <a:pt x="655" y="61"/>
                  </a:lnTo>
                  <a:lnTo>
                    <a:pt x="546" y="122"/>
                  </a:lnTo>
                  <a:lnTo>
                    <a:pt x="534" y="122"/>
                  </a:lnTo>
                  <a:lnTo>
                    <a:pt x="425" y="182"/>
                  </a:lnTo>
                  <a:lnTo>
                    <a:pt x="510" y="328"/>
                  </a:lnTo>
                  <a:cubicBezTo>
                    <a:pt x="437" y="376"/>
                    <a:pt x="377" y="437"/>
                    <a:pt x="328" y="510"/>
                  </a:cubicBezTo>
                  <a:lnTo>
                    <a:pt x="171" y="437"/>
                  </a:lnTo>
                  <a:lnTo>
                    <a:pt x="146" y="497"/>
                  </a:lnTo>
                  <a:lnTo>
                    <a:pt x="110" y="582"/>
                  </a:lnTo>
                  <a:lnTo>
                    <a:pt x="62" y="667"/>
                  </a:lnTo>
                  <a:lnTo>
                    <a:pt x="37" y="728"/>
                  </a:lnTo>
                  <a:lnTo>
                    <a:pt x="195" y="800"/>
                  </a:lnTo>
                  <a:cubicBezTo>
                    <a:pt x="183" y="885"/>
                    <a:pt x="171" y="970"/>
                    <a:pt x="183" y="1055"/>
                  </a:cubicBezTo>
                  <a:lnTo>
                    <a:pt x="1" y="1091"/>
                  </a:lnTo>
                  <a:lnTo>
                    <a:pt x="25" y="1213"/>
                  </a:lnTo>
                  <a:cubicBezTo>
                    <a:pt x="25" y="1213"/>
                    <a:pt x="25" y="1225"/>
                    <a:pt x="25" y="1225"/>
                  </a:cubicBezTo>
                  <a:lnTo>
                    <a:pt x="62" y="1346"/>
                  </a:lnTo>
                  <a:lnTo>
                    <a:pt x="231" y="1310"/>
                  </a:lnTo>
                  <a:cubicBezTo>
                    <a:pt x="255" y="1382"/>
                    <a:pt x="304" y="1455"/>
                    <a:pt x="365" y="1528"/>
                  </a:cubicBezTo>
                  <a:lnTo>
                    <a:pt x="243" y="1661"/>
                  </a:lnTo>
                  <a:lnTo>
                    <a:pt x="328" y="1746"/>
                  </a:lnTo>
                  <a:lnTo>
                    <a:pt x="340" y="1746"/>
                  </a:lnTo>
                  <a:lnTo>
                    <a:pt x="437" y="1831"/>
                  </a:lnTo>
                  <a:lnTo>
                    <a:pt x="546" y="1697"/>
                  </a:lnTo>
                  <a:cubicBezTo>
                    <a:pt x="595" y="1722"/>
                    <a:pt x="631" y="1746"/>
                    <a:pt x="668" y="1758"/>
                  </a:cubicBezTo>
                  <a:cubicBezTo>
                    <a:pt x="704" y="1782"/>
                    <a:pt x="752" y="1794"/>
                    <a:pt x="789" y="1807"/>
                  </a:cubicBezTo>
                  <a:lnTo>
                    <a:pt x="765" y="1976"/>
                  </a:lnTo>
                  <a:lnTo>
                    <a:pt x="886" y="1988"/>
                  </a:lnTo>
                  <a:lnTo>
                    <a:pt x="898" y="1988"/>
                  </a:lnTo>
                  <a:lnTo>
                    <a:pt x="1019" y="2013"/>
                  </a:lnTo>
                  <a:lnTo>
                    <a:pt x="1043" y="1831"/>
                  </a:lnTo>
                  <a:cubicBezTo>
                    <a:pt x="1128" y="1831"/>
                    <a:pt x="1213" y="1807"/>
                    <a:pt x="1298" y="1782"/>
                  </a:cubicBezTo>
                  <a:lnTo>
                    <a:pt x="1383" y="1928"/>
                  </a:lnTo>
                  <a:lnTo>
                    <a:pt x="1492" y="1867"/>
                  </a:lnTo>
                  <a:lnTo>
                    <a:pt x="1504" y="1867"/>
                  </a:lnTo>
                  <a:lnTo>
                    <a:pt x="1601" y="1807"/>
                  </a:lnTo>
                  <a:lnTo>
                    <a:pt x="1516" y="1661"/>
                  </a:lnTo>
                  <a:cubicBezTo>
                    <a:pt x="1589" y="1601"/>
                    <a:pt x="1649" y="1540"/>
                    <a:pt x="1686" y="1467"/>
                  </a:cubicBezTo>
                  <a:lnTo>
                    <a:pt x="1855" y="1540"/>
                  </a:lnTo>
                  <a:lnTo>
                    <a:pt x="1904" y="1431"/>
                  </a:lnTo>
                  <a:lnTo>
                    <a:pt x="1904" y="1419"/>
                  </a:lnTo>
                  <a:lnTo>
                    <a:pt x="1952" y="1310"/>
                  </a:lnTo>
                  <a:lnTo>
                    <a:pt x="1795" y="1237"/>
                  </a:lnTo>
                  <a:cubicBezTo>
                    <a:pt x="1819" y="1152"/>
                    <a:pt x="1831" y="1067"/>
                    <a:pt x="1831" y="982"/>
                  </a:cubicBezTo>
                  <a:lnTo>
                    <a:pt x="2001" y="946"/>
                  </a:lnTo>
                  <a:lnTo>
                    <a:pt x="1989" y="825"/>
                  </a:lnTo>
                  <a:lnTo>
                    <a:pt x="1989" y="813"/>
                  </a:lnTo>
                  <a:lnTo>
                    <a:pt x="1965" y="691"/>
                  </a:lnTo>
                  <a:lnTo>
                    <a:pt x="1783" y="728"/>
                  </a:lnTo>
                  <a:cubicBezTo>
                    <a:pt x="1759" y="643"/>
                    <a:pt x="1710" y="570"/>
                    <a:pt x="1662" y="497"/>
                  </a:cubicBezTo>
                  <a:lnTo>
                    <a:pt x="1783" y="376"/>
                  </a:lnTo>
                  <a:lnTo>
                    <a:pt x="1698" y="291"/>
                  </a:lnTo>
                  <a:lnTo>
                    <a:pt x="1686" y="279"/>
                  </a:lnTo>
                  <a:lnTo>
                    <a:pt x="1601" y="194"/>
                  </a:lnTo>
                  <a:lnTo>
                    <a:pt x="1480" y="316"/>
                  </a:lnTo>
                  <a:cubicBezTo>
                    <a:pt x="1431" y="291"/>
                    <a:pt x="1383" y="255"/>
                    <a:pt x="1322" y="243"/>
                  </a:cubicBezTo>
                  <a:cubicBezTo>
                    <a:pt x="1298" y="231"/>
                    <a:pt x="1274" y="219"/>
                    <a:pt x="1237" y="207"/>
                  </a:cubicBezTo>
                  <a:lnTo>
                    <a:pt x="1274" y="37"/>
                  </a:lnTo>
                  <a:lnTo>
                    <a:pt x="1152" y="13"/>
                  </a:lnTo>
                  <a:lnTo>
                    <a:pt x="1128" y="13"/>
                  </a:lnTo>
                  <a:lnTo>
                    <a:pt x="1007" y="0"/>
                  </a:lnTo>
                  <a:close/>
                </a:path>
              </a:pathLst>
            </a:custGeom>
            <a:solidFill>
              <a:srgbClr val="03B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3"/>
            <p:cNvSpPr/>
            <p:nvPr/>
          </p:nvSpPr>
          <p:spPr>
            <a:xfrm>
              <a:off x="4434653" y="2922574"/>
              <a:ext cx="305194" cy="305194"/>
            </a:xfrm>
            <a:custGeom>
              <a:avLst/>
              <a:gdLst/>
              <a:ahLst/>
              <a:cxnLst/>
              <a:rect l="l" t="t" r="r" b="b"/>
              <a:pathLst>
                <a:path w="2522" h="2522" extrusionOk="0">
                  <a:moveTo>
                    <a:pt x="1255" y="629"/>
                  </a:moveTo>
                  <a:cubicBezTo>
                    <a:pt x="1624" y="629"/>
                    <a:pt x="1953" y="960"/>
                    <a:pt x="1879" y="1382"/>
                  </a:cubicBezTo>
                  <a:cubicBezTo>
                    <a:pt x="1816" y="1679"/>
                    <a:pt x="1557" y="1893"/>
                    <a:pt x="1258" y="1893"/>
                  </a:cubicBezTo>
                  <a:cubicBezTo>
                    <a:pt x="1215" y="1893"/>
                    <a:pt x="1172" y="1888"/>
                    <a:pt x="1128" y="1879"/>
                  </a:cubicBezTo>
                  <a:cubicBezTo>
                    <a:pt x="582" y="1770"/>
                    <a:pt x="437" y="1055"/>
                    <a:pt x="898" y="740"/>
                  </a:cubicBezTo>
                  <a:cubicBezTo>
                    <a:pt x="1013" y="663"/>
                    <a:pt x="1136" y="629"/>
                    <a:pt x="1255" y="629"/>
                  </a:cubicBezTo>
                  <a:close/>
                  <a:moveTo>
                    <a:pt x="1334" y="0"/>
                  </a:moveTo>
                  <a:lnTo>
                    <a:pt x="1176" y="13"/>
                  </a:lnTo>
                  <a:lnTo>
                    <a:pt x="1164" y="13"/>
                  </a:lnTo>
                  <a:lnTo>
                    <a:pt x="1007" y="25"/>
                  </a:lnTo>
                  <a:lnTo>
                    <a:pt x="1031" y="243"/>
                  </a:lnTo>
                  <a:cubicBezTo>
                    <a:pt x="922" y="267"/>
                    <a:pt x="825" y="303"/>
                    <a:pt x="728" y="364"/>
                  </a:cubicBezTo>
                  <a:lnTo>
                    <a:pt x="582" y="194"/>
                  </a:lnTo>
                  <a:lnTo>
                    <a:pt x="461" y="291"/>
                  </a:lnTo>
                  <a:lnTo>
                    <a:pt x="449" y="303"/>
                  </a:lnTo>
                  <a:lnTo>
                    <a:pt x="328" y="400"/>
                  </a:lnTo>
                  <a:lnTo>
                    <a:pt x="486" y="570"/>
                  </a:lnTo>
                  <a:cubicBezTo>
                    <a:pt x="413" y="655"/>
                    <a:pt x="352" y="740"/>
                    <a:pt x="316" y="837"/>
                  </a:cubicBezTo>
                  <a:lnTo>
                    <a:pt x="98" y="788"/>
                  </a:lnTo>
                  <a:lnTo>
                    <a:pt x="73" y="873"/>
                  </a:lnTo>
                  <a:lnTo>
                    <a:pt x="49" y="982"/>
                  </a:lnTo>
                  <a:lnTo>
                    <a:pt x="25" y="1103"/>
                  </a:lnTo>
                  <a:lnTo>
                    <a:pt x="1" y="1188"/>
                  </a:lnTo>
                  <a:lnTo>
                    <a:pt x="219" y="1225"/>
                  </a:lnTo>
                  <a:cubicBezTo>
                    <a:pt x="219" y="1334"/>
                    <a:pt x="231" y="1443"/>
                    <a:pt x="267" y="1552"/>
                  </a:cubicBezTo>
                  <a:lnTo>
                    <a:pt x="61" y="1637"/>
                  </a:lnTo>
                  <a:lnTo>
                    <a:pt x="122" y="1782"/>
                  </a:lnTo>
                  <a:lnTo>
                    <a:pt x="122" y="1794"/>
                  </a:lnTo>
                  <a:lnTo>
                    <a:pt x="195" y="1940"/>
                  </a:lnTo>
                  <a:lnTo>
                    <a:pt x="401" y="1843"/>
                  </a:lnTo>
                  <a:cubicBezTo>
                    <a:pt x="461" y="1928"/>
                    <a:pt x="534" y="2013"/>
                    <a:pt x="607" y="2073"/>
                  </a:cubicBezTo>
                  <a:lnTo>
                    <a:pt x="498" y="2267"/>
                  </a:lnTo>
                  <a:lnTo>
                    <a:pt x="643" y="2352"/>
                  </a:lnTo>
                  <a:lnTo>
                    <a:pt x="655" y="2352"/>
                  </a:lnTo>
                  <a:lnTo>
                    <a:pt x="789" y="2437"/>
                  </a:lnTo>
                  <a:lnTo>
                    <a:pt x="898" y="2243"/>
                  </a:lnTo>
                  <a:cubicBezTo>
                    <a:pt x="946" y="2255"/>
                    <a:pt x="1007" y="2279"/>
                    <a:pt x="1067" y="2279"/>
                  </a:cubicBezTo>
                  <a:cubicBezTo>
                    <a:pt x="1116" y="2291"/>
                    <a:pt x="1164" y="2303"/>
                    <a:pt x="1213" y="2303"/>
                  </a:cubicBezTo>
                  <a:lnTo>
                    <a:pt x="1237" y="2522"/>
                  </a:lnTo>
                  <a:lnTo>
                    <a:pt x="1395" y="2510"/>
                  </a:lnTo>
                  <a:lnTo>
                    <a:pt x="1407" y="2510"/>
                  </a:lnTo>
                  <a:lnTo>
                    <a:pt x="1552" y="2485"/>
                  </a:lnTo>
                  <a:lnTo>
                    <a:pt x="1528" y="2267"/>
                  </a:lnTo>
                  <a:cubicBezTo>
                    <a:pt x="1637" y="2243"/>
                    <a:pt x="1734" y="2194"/>
                    <a:pt x="1819" y="2134"/>
                  </a:cubicBezTo>
                  <a:lnTo>
                    <a:pt x="1976" y="2303"/>
                  </a:lnTo>
                  <a:lnTo>
                    <a:pt x="2098" y="2206"/>
                  </a:lnTo>
                  <a:lnTo>
                    <a:pt x="2110" y="2194"/>
                  </a:lnTo>
                  <a:lnTo>
                    <a:pt x="2219" y="2085"/>
                  </a:lnTo>
                  <a:lnTo>
                    <a:pt x="2073" y="1928"/>
                  </a:lnTo>
                  <a:cubicBezTo>
                    <a:pt x="2134" y="1843"/>
                    <a:pt x="2195" y="1746"/>
                    <a:pt x="2231" y="1649"/>
                  </a:cubicBezTo>
                  <a:lnTo>
                    <a:pt x="2449" y="1697"/>
                  </a:lnTo>
                  <a:lnTo>
                    <a:pt x="2486" y="1540"/>
                  </a:lnTo>
                  <a:lnTo>
                    <a:pt x="2486" y="1528"/>
                  </a:lnTo>
                  <a:lnTo>
                    <a:pt x="2522" y="1370"/>
                  </a:lnTo>
                  <a:lnTo>
                    <a:pt x="2292" y="1334"/>
                  </a:lnTo>
                  <a:cubicBezTo>
                    <a:pt x="2304" y="1225"/>
                    <a:pt x="2292" y="1116"/>
                    <a:pt x="2267" y="1019"/>
                  </a:cubicBezTo>
                  <a:lnTo>
                    <a:pt x="2473" y="934"/>
                  </a:lnTo>
                  <a:lnTo>
                    <a:pt x="2413" y="776"/>
                  </a:lnTo>
                  <a:lnTo>
                    <a:pt x="2413" y="764"/>
                  </a:lnTo>
                  <a:lnTo>
                    <a:pt x="2352" y="619"/>
                  </a:lnTo>
                  <a:lnTo>
                    <a:pt x="2146" y="703"/>
                  </a:lnTo>
                  <a:cubicBezTo>
                    <a:pt x="2086" y="619"/>
                    <a:pt x="2013" y="534"/>
                    <a:pt x="1940" y="461"/>
                  </a:cubicBezTo>
                  <a:lnTo>
                    <a:pt x="2049" y="279"/>
                  </a:lnTo>
                  <a:lnTo>
                    <a:pt x="1916" y="194"/>
                  </a:lnTo>
                  <a:lnTo>
                    <a:pt x="1904" y="182"/>
                  </a:lnTo>
                  <a:lnTo>
                    <a:pt x="1770" y="109"/>
                  </a:lnTo>
                  <a:lnTo>
                    <a:pt x="1661" y="291"/>
                  </a:lnTo>
                  <a:cubicBezTo>
                    <a:pt x="1589" y="267"/>
                    <a:pt x="1528" y="243"/>
                    <a:pt x="1455" y="231"/>
                  </a:cubicBezTo>
                  <a:cubicBezTo>
                    <a:pt x="1419" y="231"/>
                    <a:pt x="1382" y="219"/>
                    <a:pt x="1346" y="219"/>
                  </a:cubicBezTo>
                  <a:lnTo>
                    <a:pt x="13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3" name="Google Shape;1753;p53"/>
          <p:cNvGrpSpPr/>
          <p:nvPr/>
        </p:nvGrpSpPr>
        <p:grpSpPr>
          <a:xfrm>
            <a:off x="458375" y="1540814"/>
            <a:ext cx="2657706" cy="1153542"/>
            <a:chOff x="458375" y="1921814"/>
            <a:chExt cx="2657706" cy="1153542"/>
          </a:xfrm>
        </p:grpSpPr>
        <p:sp>
          <p:nvSpPr>
            <p:cNvPr id="1754" name="Google Shape;1754;p53"/>
            <p:cNvSpPr/>
            <p:nvPr/>
          </p:nvSpPr>
          <p:spPr>
            <a:xfrm>
              <a:off x="511561" y="1958635"/>
              <a:ext cx="2604520" cy="1116721"/>
            </a:xfrm>
            <a:custGeom>
              <a:avLst/>
              <a:gdLst/>
              <a:ahLst/>
              <a:cxnLst/>
              <a:rect l="l" t="t" r="r" b="b"/>
              <a:pathLst>
                <a:path w="17189" h="7370" extrusionOk="0">
                  <a:moveTo>
                    <a:pt x="3686" y="0"/>
                  </a:moveTo>
                  <a:cubicBezTo>
                    <a:pt x="1649" y="0"/>
                    <a:pt x="1" y="1649"/>
                    <a:pt x="1" y="3685"/>
                  </a:cubicBezTo>
                  <a:cubicBezTo>
                    <a:pt x="1" y="5721"/>
                    <a:pt x="1649" y="7370"/>
                    <a:pt x="3686" y="7370"/>
                  </a:cubicBezTo>
                  <a:lnTo>
                    <a:pt x="13504" y="7370"/>
                  </a:lnTo>
                  <a:cubicBezTo>
                    <a:pt x="15540" y="7370"/>
                    <a:pt x="17189" y="5721"/>
                    <a:pt x="17189" y="3685"/>
                  </a:cubicBezTo>
                  <a:cubicBezTo>
                    <a:pt x="17189" y="1649"/>
                    <a:pt x="15540" y="0"/>
                    <a:pt x="13504" y="0"/>
                  </a:cubicBezTo>
                  <a:close/>
                </a:path>
              </a:pathLst>
            </a:custGeom>
            <a:solidFill>
              <a:srgbClr val="03B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3"/>
            <p:cNvSpPr/>
            <p:nvPr/>
          </p:nvSpPr>
          <p:spPr>
            <a:xfrm>
              <a:off x="458375" y="1921814"/>
              <a:ext cx="2604520" cy="1116872"/>
            </a:xfrm>
            <a:custGeom>
              <a:avLst/>
              <a:gdLst/>
              <a:ahLst/>
              <a:cxnLst/>
              <a:rect l="l" t="t" r="r" b="b"/>
              <a:pathLst>
                <a:path w="17189" h="7371" extrusionOk="0">
                  <a:moveTo>
                    <a:pt x="3685" y="1"/>
                  </a:moveTo>
                  <a:cubicBezTo>
                    <a:pt x="1649" y="1"/>
                    <a:pt x="0" y="1649"/>
                    <a:pt x="0" y="3686"/>
                  </a:cubicBezTo>
                  <a:cubicBezTo>
                    <a:pt x="0" y="5722"/>
                    <a:pt x="1649" y="7370"/>
                    <a:pt x="3685" y="7370"/>
                  </a:cubicBezTo>
                  <a:lnTo>
                    <a:pt x="13503" y="7370"/>
                  </a:lnTo>
                  <a:cubicBezTo>
                    <a:pt x="15540" y="7370"/>
                    <a:pt x="17188" y="5722"/>
                    <a:pt x="17188" y="3686"/>
                  </a:cubicBezTo>
                  <a:cubicBezTo>
                    <a:pt x="17188" y="1649"/>
                    <a:pt x="15540" y="1"/>
                    <a:pt x="13503" y="1"/>
                  </a:cubicBezTo>
                  <a:close/>
                </a:path>
              </a:pathLst>
            </a:custGeom>
            <a:solidFill>
              <a:srgbClr val="FFFFFF"/>
            </a:solidFill>
            <a:ln w="57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6" name="Google Shape;1756;p53"/>
          <p:cNvGrpSpPr/>
          <p:nvPr/>
        </p:nvGrpSpPr>
        <p:grpSpPr>
          <a:xfrm>
            <a:off x="805503" y="3220383"/>
            <a:ext cx="2657706" cy="1155360"/>
            <a:chOff x="820220" y="3280997"/>
            <a:chExt cx="2657706" cy="1155360"/>
          </a:xfrm>
        </p:grpSpPr>
        <p:sp>
          <p:nvSpPr>
            <p:cNvPr id="1757" name="Google Shape;1757;p53"/>
            <p:cNvSpPr/>
            <p:nvPr/>
          </p:nvSpPr>
          <p:spPr>
            <a:xfrm>
              <a:off x="873406" y="3319636"/>
              <a:ext cx="2604520" cy="1116721"/>
            </a:xfrm>
            <a:custGeom>
              <a:avLst/>
              <a:gdLst/>
              <a:ahLst/>
              <a:cxnLst/>
              <a:rect l="l" t="t" r="r" b="b"/>
              <a:pathLst>
                <a:path w="17189" h="7370" extrusionOk="0">
                  <a:moveTo>
                    <a:pt x="3685" y="0"/>
                  </a:moveTo>
                  <a:cubicBezTo>
                    <a:pt x="1649" y="0"/>
                    <a:pt x="1" y="1649"/>
                    <a:pt x="1" y="3685"/>
                  </a:cubicBezTo>
                  <a:cubicBezTo>
                    <a:pt x="1" y="5721"/>
                    <a:pt x="1649" y="7370"/>
                    <a:pt x="3685" y="7370"/>
                  </a:cubicBezTo>
                  <a:lnTo>
                    <a:pt x="13504" y="7370"/>
                  </a:lnTo>
                  <a:cubicBezTo>
                    <a:pt x="15528" y="7370"/>
                    <a:pt x="17189" y="5721"/>
                    <a:pt x="17189" y="3685"/>
                  </a:cubicBezTo>
                  <a:cubicBezTo>
                    <a:pt x="17189" y="1649"/>
                    <a:pt x="15528" y="0"/>
                    <a:pt x="13504" y="0"/>
                  </a:cubicBezTo>
                  <a:close/>
                </a:path>
              </a:pathLst>
            </a:custGeom>
            <a:solidFill>
              <a:srgbClr val="03B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3"/>
            <p:cNvSpPr/>
            <p:nvPr/>
          </p:nvSpPr>
          <p:spPr>
            <a:xfrm>
              <a:off x="820220" y="3280997"/>
              <a:ext cx="2604520" cy="1118691"/>
            </a:xfrm>
            <a:custGeom>
              <a:avLst/>
              <a:gdLst/>
              <a:ahLst/>
              <a:cxnLst/>
              <a:rect l="l" t="t" r="r" b="b"/>
              <a:pathLst>
                <a:path w="17189" h="7383" extrusionOk="0">
                  <a:moveTo>
                    <a:pt x="3685" y="1"/>
                  </a:moveTo>
                  <a:cubicBezTo>
                    <a:pt x="1649" y="1"/>
                    <a:pt x="0" y="1649"/>
                    <a:pt x="0" y="3685"/>
                  </a:cubicBezTo>
                  <a:cubicBezTo>
                    <a:pt x="0" y="5722"/>
                    <a:pt x="1649" y="7370"/>
                    <a:pt x="3685" y="7382"/>
                  </a:cubicBezTo>
                  <a:lnTo>
                    <a:pt x="13503" y="7382"/>
                  </a:lnTo>
                  <a:cubicBezTo>
                    <a:pt x="15540" y="7382"/>
                    <a:pt x="17188" y="5722"/>
                    <a:pt x="17188" y="3685"/>
                  </a:cubicBezTo>
                  <a:cubicBezTo>
                    <a:pt x="17188" y="1649"/>
                    <a:pt x="15540" y="1"/>
                    <a:pt x="13503" y="1"/>
                  </a:cubicBezTo>
                  <a:close/>
                </a:path>
              </a:pathLst>
            </a:custGeom>
            <a:solidFill>
              <a:srgbClr val="FFFFFF"/>
            </a:solidFill>
            <a:ln w="57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9" name="Google Shape;1759;p53"/>
          <p:cNvGrpSpPr/>
          <p:nvPr/>
        </p:nvGrpSpPr>
        <p:grpSpPr>
          <a:xfrm>
            <a:off x="6030906" y="1540814"/>
            <a:ext cx="2655888" cy="1153542"/>
            <a:chOff x="6030906" y="1921814"/>
            <a:chExt cx="2655888" cy="1153542"/>
          </a:xfrm>
        </p:grpSpPr>
        <p:sp>
          <p:nvSpPr>
            <p:cNvPr id="1760" name="Google Shape;1760;p53"/>
            <p:cNvSpPr/>
            <p:nvPr/>
          </p:nvSpPr>
          <p:spPr>
            <a:xfrm>
              <a:off x="6082273" y="1958635"/>
              <a:ext cx="2604520" cy="1116721"/>
            </a:xfrm>
            <a:custGeom>
              <a:avLst/>
              <a:gdLst/>
              <a:ahLst/>
              <a:cxnLst/>
              <a:rect l="l" t="t" r="r" b="b"/>
              <a:pathLst>
                <a:path w="17189" h="7370" extrusionOk="0">
                  <a:moveTo>
                    <a:pt x="3698" y="0"/>
                  </a:moveTo>
                  <a:cubicBezTo>
                    <a:pt x="1661" y="0"/>
                    <a:pt x="1" y="1649"/>
                    <a:pt x="1" y="3685"/>
                  </a:cubicBezTo>
                  <a:cubicBezTo>
                    <a:pt x="1" y="5721"/>
                    <a:pt x="1661" y="7370"/>
                    <a:pt x="3698" y="7370"/>
                  </a:cubicBezTo>
                  <a:lnTo>
                    <a:pt x="13504" y="7370"/>
                  </a:lnTo>
                  <a:cubicBezTo>
                    <a:pt x="15540" y="7370"/>
                    <a:pt x="17189" y="5721"/>
                    <a:pt x="17189" y="3685"/>
                  </a:cubicBezTo>
                  <a:cubicBezTo>
                    <a:pt x="17189" y="1649"/>
                    <a:pt x="15540" y="0"/>
                    <a:pt x="13504" y="0"/>
                  </a:cubicBezTo>
                  <a:close/>
                </a:path>
              </a:pathLst>
            </a:custGeom>
            <a:solidFill>
              <a:srgbClr val="03B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3"/>
            <p:cNvSpPr/>
            <p:nvPr/>
          </p:nvSpPr>
          <p:spPr>
            <a:xfrm>
              <a:off x="6030906" y="1921814"/>
              <a:ext cx="2604520" cy="1116872"/>
            </a:xfrm>
            <a:custGeom>
              <a:avLst/>
              <a:gdLst/>
              <a:ahLst/>
              <a:cxnLst/>
              <a:rect l="l" t="t" r="r" b="b"/>
              <a:pathLst>
                <a:path w="17189" h="7371" extrusionOk="0">
                  <a:moveTo>
                    <a:pt x="3685" y="1"/>
                  </a:moveTo>
                  <a:cubicBezTo>
                    <a:pt x="1649" y="1"/>
                    <a:pt x="0" y="1649"/>
                    <a:pt x="0" y="3686"/>
                  </a:cubicBezTo>
                  <a:cubicBezTo>
                    <a:pt x="0" y="5722"/>
                    <a:pt x="1649" y="7358"/>
                    <a:pt x="3673" y="7370"/>
                  </a:cubicBezTo>
                  <a:lnTo>
                    <a:pt x="13492" y="7370"/>
                  </a:lnTo>
                  <a:cubicBezTo>
                    <a:pt x="15528" y="7370"/>
                    <a:pt x="17176" y="5722"/>
                    <a:pt x="17189" y="3686"/>
                  </a:cubicBezTo>
                  <a:cubicBezTo>
                    <a:pt x="17189" y="1649"/>
                    <a:pt x="15528" y="1"/>
                    <a:pt x="13492" y="1"/>
                  </a:cubicBezTo>
                  <a:close/>
                </a:path>
              </a:pathLst>
            </a:custGeom>
            <a:solidFill>
              <a:srgbClr val="FFFFFF"/>
            </a:solidFill>
            <a:ln w="57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2" name="Google Shape;1762;p53"/>
          <p:cNvGrpSpPr/>
          <p:nvPr/>
        </p:nvGrpSpPr>
        <p:grpSpPr>
          <a:xfrm>
            <a:off x="5735127" y="3191917"/>
            <a:ext cx="2657858" cy="1155360"/>
            <a:chOff x="5735127" y="3268117"/>
            <a:chExt cx="2657858" cy="1155360"/>
          </a:xfrm>
        </p:grpSpPr>
        <p:sp>
          <p:nvSpPr>
            <p:cNvPr id="1763" name="Google Shape;1763;p53"/>
            <p:cNvSpPr/>
            <p:nvPr/>
          </p:nvSpPr>
          <p:spPr>
            <a:xfrm>
              <a:off x="5788464" y="3306756"/>
              <a:ext cx="2604520" cy="1116721"/>
            </a:xfrm>
            <a:custGeom>
              <a:avLst/>
              <a:gdLst/>
              <a:ahLst/>
              <a:cxnLst/>
              <a:rect l="l" t="t" r="r" b="b"/>
              <a:pathLst>
                <a:path w="17189" h="7370" extrusionOk="0">
                  <a:moveTo>
                    <a:pt x="3685" y="0"/>
                  </a:moveTo>
                  <a:cubicBezTo>
                    <a:pt x="1649" y="0"/>
                    <a:pt x="0" y="1649"/>
                    <a:pt x="0" y="3685"/>
                  </a:cubicBezTo>
                  <a:cubicBezTo>
                    <a:pt x="0" y="5721"/>
                    <a:pt x="1649" y="7370"/>
                    <a:pt x="3685" y="7370"/>
                  </a:cubicBezTo>
                  <a:lnTo>
                    <a:pt x="13504" y="7370"/>
                  </a:lnTo>
                  <a:cubicBezTo>
                    <a:pt x="15540" y="7370"/>
                    <a:pt x="17189" y="5721"/>
                    <a:pt x="17189" y="3685"/>
                  </a:cubicBezTo>
                  <a:cubicBezTo>
                    <a:pt x="17189" y="1649"/>
                    <a:pt x="15540" y="0"/>
                    <a:pt x="13504" y="0"/>
                  </a:cubicBezTo>
                  <a:close/>
                </a:path>
              </a:pathLst>
            </a:custGeom>
            <a:solidFill>
              <a:srgbClr val="03B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3"/>
            <p:cNvSpPr/>
            <p:nvPr/>
          </p:nvSpPr>
          <p:spPr>
            <a:xfrm>
              <a:off x="5735127" y="3268117"/>
              <a:ext cx="2604672" cy="1118691"/>
            </a:xfrm>
            <a:custGeom>
              <a:avLst/>
              <a:gdLst/>
              <a:ahLst/>
              <a:cxnLst/>
              <a:rect l="l" t="t" r="r" b="b"/>
              <a:pathLst>
                <a:path w="17190" h="7383" extrusionOk="0">
                  <a:moveTo>
                    <a:pt x="3698" y="1"/>
                  </a:moveTo>
                  <a:cubicBezTo>
                    <a:pt x="1649" y="1"/>
                    <a:pt x="1" y="1649"/>
                    <a:pt x="1" y="3686"/>
                  </a:cubicBezTo>
                  <a:cubicBezTo>
                    <a:pt x="1" y="5722"/>
                    <a:pt x="1649" y="7383"/>
                    <a:pt x="3698" y="7383"/>
                  </a:cubicBezTo>
                  <a:lnTo>
                    <a:pt x="13504" y="7383"/>
                  </a:lnTo>
                  <a:cubicBezTo>
                    <a:pt x="15541" y="7383"/>
                    <a:pt x="17189" y="5722"/>
                    <a:pt x="17189" y="3686"/>
                  </a:cubicBezTo>
                  <a:cubicBezTo>
                    <a:pt x="17189" y="1649"/>
                    <a:pt x="15541" y="1"/>
                    <a:pt x="13504" y="1"/>
                  </a:cubicBezTo>
                  <a:close/>
                </a:path>
              </a:pathLst>
            </a:custGeom>
            <a:solidFill>
              <a:srgbClr val="FFFFFF"/>
            </a:solidFill>
            <a:ln w="57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5" name="Google Shape;1765;p53"/>
          <p:cNvGrpSpPr/>
          <p:nvPr/>
        </p:nvGrpSpPr>
        <p:grpSpPr>
          <a:xfrm>
            <a:off x="6198150" y="1747523"/>
            <a:ext cx="2321400" cy="740123"/>
            <a:chOff x="6053896" y="2050301"/>
            <a:chExt cx="2321400" cy="740123"/>
          </a:xfrm>
        </p:grpSpPr>
        <p:sp>
          <p:nvSpPr>
            <p:cNvPr id="1766" name="Google Shape;1766;p53"/>
            <p:cNvSpPr txBox="1"/>
            <p:nvPr/>
          </p:nvSpPr>
          <p:spPr>
            <a:xfrm>
              <a:off x="6053896" y="2282224"/>
              <a:ext cx="2321400" cy="50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It’s the smallest planet in the Solar System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767" name="Google Shape;1767;p53"/>
            <p:cNvSpPr txBox="1"/>
            <p:nvPr/>
          </p:nvSpPr>
          <p:spPr>
            <a:xfrm>
              <a:off x="6537496" y="2050301"/>
              <a:ext cx="13542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</a:t>
              </a:r>
              <a:endParaRPr sz="12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768" name="Google Shape;1768;p53"/>
          <p:cNvGrpSpPr/>
          <p:nvPr/>
        </p:nvGrpSpPr>
        <p:grpSpPr>
          <a:xfrm>
            <a:off x="626528" y="1746101"/>
            <a:ext cx="2321400" cy="742969"/>
            <a:chOff x="728441" y="2038031"/>
            <a:chExt cx="2321400" cy="742969"/>
          </a:xfrm>
        </p:grpSpPr>
        <p:sp>
          <p:nvSpPr>
            <p:cNvPr id="1769" name="Google Shape;1769;p53"/>
            <p:cNvSpPr txBox="1"/>
            <p:nvPr/>
          </p:nvSpPr>
          <p:spPr>
            <a:xfrm flipH="1">
              <a:off x="728441" y="2272800"/>
              <a:ext cx="2321400" cy="50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 was named after a Roman goddess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770" name="Google Shape;1770;p53"/>
            <p:cNvSpPr txBox="1"/>
            <p:nvPr/>
          </p:nvSpPr>
          <p:spPr>
            <a:xfrm flipH="1">
              <a:off x="1212041" y="2038031"/>
              <a:ext cx="13542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</a:t>
              </a:r>
              <a:endParaRPr sz="13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771" name="Google Shape;1771;p53"/>
          <p:cNvGrpSpPr/>
          <p:nvPr/>
        </p:nvGrpSpPr>
        <p:grpSpPr>
          <a:xfrm>
            <a:off x="973656" y="3423426"/>
            <a:ext cx="2321400" cy="749274"/>
            <a:chOff x="728441" y="3359980"/>
            <a:chExt cx="2321400" cy="749274"/>
          </a:xfrm>
        </p:grpSpPr>
        <p:sp>
          <p:nvSpPr>
            <p:cNvPr id="1772" name="Google Shape;1772;p53"/>
            <p:cNvSpPr txBox="1"/>
            <p:nvPr/>
          </p:nvSpPr>
          <p:spPr>
            <a:xfrm flipH="1">
              <a:off x="728441" y="3591754"/>
              <a:ext cx="2321400" cy="51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It’s a gas giant and the biggest planet in the Solar System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773" name="Google Shape;1773;p53"/>
            <p:cNvSpPr txBox="1"/>
            <p:nvPr/>
          </p:nvSpPr>
          <p:spPr>
            <a:xfrm flipH="1">
              <a:off x="1212041" y="3359980"/>
              <a:ext cx="13542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</a:t>
              </a:r>
              <a:endParaRPr sz="13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774" name="Google Shape;1774;p53"/>
          <p:cNvGrpSpPr/>
          <p:nvPr/>
        </p:nvGrpSpPr>
        <p:grpSpPr>
          <a:xfrm>
            <a:off x="5903355" y="3392410"/>
            <a:ext cx="2321400" cy="754374"/>
            <a:chOff x="6053896" y="3336601"/>
            <a:chExt cx="2321400" cy="754374"/>
          </a:xfrm>
        </p:grpSpPr>
        <p:sp>
          <p:nvSpPr>
            <p:cNvPr id="1775" name="Google Shape;1775;p53"/>
            <p:cNvSpPr txBox="1"/>
            <p:nvPr/>
          </p:nvSpPr>
          <p:spPr>
            <a:xfrm>
              <a:off x="6053896" y="3573475"/>
              <a:ext cx="2321400" cy="51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It’s the sixth planet from the Sun and the second-largest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776" name="Google Shape;1776;p53"/>
            <p:cNvSpPr txBox="1"/>
            <p:nvPr/>
          </p:nvSpPr>
          <p:spPr>
            <a:xfrm>
              <a:off x="6537496" y="3336601"/>
              <a:ext cx="13542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SATURN</a:t>
              </a:r>
              <a:endParaRPr sz="12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54"/>
          <p:cNvSpPr txBox="1">
            <a:spLocks noGrp="1"/>
          </p:cNvSpPr>
          <p:nvPr>
            <p:ph type="ctrTitle"/>
          </p:nvPr>
        </p:nvSpPr>
        <p:spPr>
          <a:xfrm>
            <a:off x="311700" y="335325"/>
            <a:ext cx="8520600" cy="53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Brainstorming Infographics</a:t>
            </a:r>
            <a:endParaRPr sz="35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782" name="Google Shape;1782;p54"/>
          <p:cNvGrpSpPr/>
          <p:nvPr/>
        </p:nvGrpSpPr>
        <p:grpSpPr>
          <a:xfrm>
            <a:off x="1611298" y="1532961"/>
            <a:ext cx="1392706" cy="698333"/>
            <a:chOff x="2216605" y="1462275"/>
            <a:chExt cx="1392706" cy="698333"/>
          </a:xfrm>
        </p:grpSpPr>
        <p:sp>
          <p:nvSpPr>
            <p:cNvPr id="1783" name="Google Shape;1783;p54"/>
            <p:cNvSpPr/>
            <p:nvPr/>
          </p:nvSpPr>
          <p:spPr>
            <a:xfrm>
              <a:off x="2253771" y="1493624"/>
              <a:ext cx="1355540" cy="666983"/>
            </a:xfrm>
            <a:custGeom>
              <a:avLst/>
              <a:gdLst/>
              <a:ahLst/>
              <a:cxnLst/>
              <a:rect l="l" t="t" r="r" b="b"/>
              <a:pathLst>
                <a:path w="16777" h="8255" fill="none" extrusionOk="0">
                  <a:moveTo>
                    <a:pt x="16777" y="8255"/>
                  </a:moveTo>
                  <a:lnTo>
                    <a:pt x="10607" y="8255"/>
                  </a:lnTo>
                  <a:lnTo>
                    <a:pt x="2364" y="0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3"/>
              </a:solidFill>
              <a:prstDash val="solid"/>
              <a:miter lim="121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4"/>
            <p:cNvSpPr/>
            <p:nvPr/>
          </p:nvSpPr>
          <p:spPr>
            <a:xfrm>
              <a:off x="2216605" y="1462275"/>
              <a:ext cx="62699" cy="62780"/>
            </a:xfrm>
            <a:custGeom>
              <a:avLst/>
              <a:gdLst/>
              <a:ahLst/>
              <a:cxnLst/>
              <a:rect l="l" t="t" r="r" b="b"/>
              <a:pathLst>
                <a:path w="776" h="777" extrusionOk="0">
                  <a:moveTo>
                    <a:pt x="0" y="0"/>
                  </a:moveTo>
                  <a:lnTo>
                    <a:pt x="0" y="776"/>
                  </a:lnTo>
                  <a:lnTo>
                    <a:pt x="776" y="776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5" name="Google Shape;1785;p54"/>
          <p:cNvGrpSpPr/>
          <p:nvPr/>
        </p:nvGrpSpPr>
        <p:grpSpPr>
          <a:xfrm>
            <a:off x="1617123" y="2893116"/>
            <a:ext cx="1386889" cy="698330"/>
            <a:chOff x="2216605" y="2284952"/>
            <a:chExt cx="1386889" cy="698330"/>
          </a:xfrm>
        </p:grpSpPr>
        <p:sp>
          <p:nvSpPr>
            <p:cNvPr id="1786" name="Google Shape;1786;p54"/>
            <p:cNvSpPr/>
            <p:nvPr/>
          </p:nvSpPr>
          <p:spPr>
            <a:xfrm>
              <a:off x="2247954" y="2284952"/>
              <a:ext cx="1355540" cy="667064"/>
            </a:xfrm>
            <a:custGeom>
              <a:avLst/>
              <a:gdLst/>
              <a:ahLst/>
              <a:cxnLst/>
              <a:rect l="l" t="t" r="r" b="b"/>
              <a:pathLst>
                <a:path w="16777" h="8256" fill="none" extrusionOk="0">
                  <a:moveTo>
                    <a:pt x="0" y="8255"/>
                  </a:moveTo>
                  <a:lnTo>
                    <a:pt x="6158" y="8255"/>
                  </a:lnTo>
                  <a:lnTo>
                    <a:pt x="10921" y="0"/>
                  </a:lnTo>
                  <a:lnTo>
                    <a:pt x="16776" y="0"/>
                  </a:lnTo>
                </a:path>
              </a:pathLst>
            </a:custGeom>
            <a:noFill/>
            <a:ln w="28575" cap="flat" cmpd="sng">
              <a:solidFill>
                <a:schemeClr val="accent3"/>
              </a:solidFill>
              <a:prstDash val="solid"/>
              <a:miter lim="121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4"/>
            <p:cNvSpPr/>
            <p:nvPr/>
          </p:nvSpPr>
          <p:spPr>
            <a:xfrm>
              <a:off x="2216605" y="2920584"/>
              <a:ext cx="62699" cy="62699"/>
            </a:xfrm>
            <a:custGeom>
              <a:avLst/>
              <a:gdLst/>
              <a:ahLst/>
              <a:cxnLst/>
              <a:rect l="l" t="t" r="r" b="b"/>
              <a:pathLst>
                <a:path w="776" h="776" extrusionOk="0">
                  <a:moveTo>
                    <a:pt x="0" y="0"/>
                  </a:moveTo>
                  <a:lnTo>
                    <a:pt x="0" y="776"/>
                  </a:lnTo>
                  <a:lnTo>
                    <a:pt x="776" y="776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8" name="Google Shape;1788;p54"/>
          <p:cNvGrpSpPr/>
          <p:nvPr/>
        </p:nvGrpSpPr>
        <p:grpSpPr>
          <a:xfrm>
            <a:off x="353194" y="2047743"/>
            <a:ext cx="2018400" cy="1072800"/>
            <a:chOff x="353194" y="2047743"/>
            <a:chExt cx="2018400" cy="1072800"/>
          </a:xfrm>
        </p:grpSpPr>
        <p:sp>
          <p:nvSpPr>
            <p:cNvPr id="1789" name="Google Shape;1789;p54"/>
            <p:cNvSpPr txBox="1"/>
            <p:nvPr/>
          </p:nvSpPr>
          <p:spPr>
            <a:xfrm>
              <a:off x="353194" y="2297343"/>
              <a:ext cx="2018400" cy="8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It’s the second planet from the Sun. It is named after a Roman goddess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790" name="Google Shape;1790;p54"/>
            <p:cNvSpPr txBox="1"/>
            <p:nvPr/>
          </p:nvSpPr>
          <p:spPr>
            <a:xfrm>
              <a:off x="353194" y="2047743"/>
              <a:ext cx="20184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</a:t>
              </a:r>
              <a:endParaRPr sz="12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791" name="Google Shape;1791;p54"/>
          <p:cNvGrpSpPr/>
          <p:nvPr/>
        </p:nvGrpSpPr>
        <p:grpSpPr>
          <a:xfrm>
            <a:off x="6161712" y="1548548"/>
            <a:ext cx="1392714" cy="2058485"/>
            <a:chOff x="6161712" y="1548548"/>
            <a:chExt cx="1392714" cy="2058485"/>
          </a:xfrm>
        </p:grpSpPr>
        <p:grpSp>
          <p:nvGrpSpPr>
            <p:cNvPr id="1792" name="Google Shape;1792;p54"/>
            <p:cNvGrpSpPr/>
            <p:nvPr/>
          </p:nvGrpSpPr>
          <p:grpSpPr>
            <a:xfrm flipH="1">
              <a:off x="6161720" y="1548548"/>
              <a:ext cx="1392706" cy="698333"/>
              <a:chOff x="2216605" y="1462275"/>
              <a:chExt cx="1392706" cy="698333"/>
            </a:xfrm>
          </p:grpSpPr>
          <p:sp>
            <p:nvSpPr>
              <p:cNvPr id="1793" name="Google Shape;1793;p54"/>
              <p:cNvSpPr/>
              <p:nvPr/>
            </p:nvSpPr>
            <p:spPr>
              <a:xfrm>
                <a:off x="2253771" y="1493624"/>
                <a:ext cx="1355540" cy="666983"/>
              </a:xfrm>
              <a:custGeom>
                <a:avLst/>
                <a:gdLst/>
                <a:ahLst/>
                <a:cxnLst/>
                <a:rect l="l" t="t" r="r" b="b"/>
                <a:pathLst>
                  <a:path w="16777" h="8255" fill="none" extrusionOk="0">
                    <a:moveTo>
                      <a:pt x="16777" y="8255"/>
                    </a:moveTo>
                    <a:lnTo>
                      <a:pt x="10607" y="8255"/>
                    </a:lnTo>
                    <a:lnTo>
                      <a:pt x="2364" y="0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accent3"/>
                </a:solidFill>
                <a:prstDash val="solid"/>
                <a:miter lim="121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54"/>
              <p:cNvSpPr/>
              <p:nvPr/>
            </p:nvSpPr>
            <p:spPr>
              <a:xfrm>
                <a:off x="2216605" y="1462275"/>
                <a:ext cx="62699" cy="62780"/>
              </a:xfrm>
              <a:custGeom>
                <a:avLst/>
                <a:gdLst/>
                <a:ahLst/>
                <a:cxnLst/>
                <a:rect l="l" t="t" r="r" b="b"/>
                <a:pathLst>
                  <a:path w="776" h="777" extrusionOk="0">
                    <a:moveTo>
                      <a:pt x="0" y="0"/>
                    </a:moveTo>
                    <a:lnTo>
                      <a:pt x="0" y="776"/>
                    </a:lnTo>
                    <a:lnTo>
                      <a:pt x="776" y="776"/>
                    </a:lnTo>
                    <a:lnTo>
                      <a:pt x="77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95" name="Google Shape;1795;p54"/>
            <p:cNvGrpSpPr/>
            <p:nvPr/>
          </p:nvGrpSpPr>
          <p:grpSpPr>
            <a:xfrm flipH="1">
              <a:off x="6161712" y="2908702"/>
              <a:ext cx="1386889" cy="698330"/>
              <a:chOff x="2216605" y="2284952"/>
              <a:chExt cx="1386889" cy="698330"/>
            </a:xfrm>
          </p:grpSpPr>
          <p:sp>
            <p:nvSpPr>
              <p:cNvPr id="1796" name="Google Shape;1796;p54"/>
              <p:cNvSpPr/>
              <p:nvPr/>
            </p:nvSpPr>
            <p:spPr>
              <a:xfrm>
                <a:off x="2247954" y="2284952"/>
                <a:ext cx="1355540" cy="667064"/>
              </a:xfrm>
              <a:custGeom>
                <a:avLst/>
                <a:gdLst/>
                <a:ahLst/>
                <a:cxnLst/>
                <a:rect l="l" t="t" r="r" b="b"/>
                <a:pathLst>
                  <a:path w="16777" h="8256" fill="none" extrusionOk="0">
                    <a:moveTo>
                      <a:pt x="0" y="8255"/>
                    </a:moveTo>
                    <a:lnTo>
                      <a:pt x="6158" y="8255"/>
                    </a:lnTo>
                    <a:lnTo>
                      <a:pt x="10921" y="0"/>
                    </a:lnTo>
                    <a:lnTo>
                      <a:pt x="16776" y="0"/>
                    </a:lnTo>
                  </a:path>
                </a:pathLst>
              </a:custGeom>
              <a:noFill/>
              <a:ln w="28575" cap="flat" cmpd="sng">
                <a:solidFill>
                  <a:schemeClr val="accent3"/>
                </a:solidFill>
                <a:prstDash val="solid"/>
                <a:miter lim="121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54"/>
              <p:cNvSpPr/>
              <p:nvPr/>
            </p:nvSpPr>
            <p:spPr>
              <a:xfrm>
                <a:off x="2216605" y="2920584"/>
                <a:ext cx="62699" cy="62699"/>
              </a:xfrm>
              <a:custGeom>
                <a:avLst/>
                <a:gdLst/>
                <a:ahLst/>
                <a:cxnLst/>
                <a:rect l="l" t="t" r="r" b="b"/>
                <a:pathLst>
                  <a:path w="776" h="776" extrusionOk="0">
                    <a:moveTo>
                      <a:pt x="0" y="0"/>
                    </a:moveTo>
                    <a:lnTo>
                      <a:pt x="0" y="776"/>
                    </a:lnTo>
                    <a:lnTo>
                      <a:pt x="776" y="776"/>
                    </a:lnTo>
                    <a:lnTo>
                      <a:pt x="77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98" name="Google Shape;1798;p54"/>
          <p:cNvGrpSpPr/>
          <p:nvPr/>
        </p:nvGrpSpPr>
        <p:grpSpPr>
          <a:xfrm>
            <a:off x="3271042" y="1410676"/>
            <a:ext cx="2601840" cy="1910855"/>
            <a:chOff x="3271042" y="1410676"/>
            <a:chExt cx="2601840" cy="1910855"/>
          </a:xfrm>
        </p:grpSpPr>
        <p:sp>
          <p:nvSpPr>
            <p:cNvPr id="1799" name="Google Shape;1799;p54"/>
            <p:cNvSpPr/>
            <p:nvPr/>
          </p:nvSpPr>
          <p:spPr>
            <a:xfrm>
              <a:off x="5465340" y="2895331"/>
              <a:ext cx="310586" cy="300809"/>
            </a:xfrm>
            <a:custGeom>
              <a:avLst/>
              <a:gdLst/>
              <a:ahLst/>
              <a:cxnLst/>
              <a:rect l="l" t="t" r="r" b="b"/>
              <a:pathLst>
                <a:path w="3844" h="3723" extrusionOk="0">
                  <a:moveTo>
                    <a:pt x="3165" y="1"/>
                  </a:moveTo>
                  <a:cubicBezTo>
                    <a:pt x="3007" y="1"/>
                    <a:pt x="2849" y="62"/>
                    <a:pt x="2728" y="183"/>
                  </a:cubicBezTo>
                  <a:lnTo>
                    <a:pt x="243" y="2668"/>
                  </a:lnTo>
                  <a:cubicBezTo>
                    <a:pt x="1" y="2910"/>
                    <a:pt x="1" y="3298"/>
                    <a:pt x="243" y="3540"/>
                  </a:cubicBezTo>
                  <a:cubicBezTo>
                    <a:pt x="364" y="3662"/>
                    <a:pt x="525" y="3722"/>
                    <a:pt x="686" y="3722"/>
                  </a:cubicBezTo>
                  <a:cubicBezTo>
                    <a:pt x="846" y="3722"/>
                    <a:pt x="1007" y="3662"/>
                    <a:pt x="1128" y="3540"/>
                  </a:cubicBezTo>
                  <a:lnTo>
                    <a:pt x="3601" y="1068"/>
                  </a:lnTo>
                  <a:cubicBezTo>
                    <a:pt x="3843" y="825"/>
                    <a:pt x="3843" y="425"/>
                    <a:pt x="3601" y="183"/>
                  </a:cubicBezTo>
                  <a:cubicBezTo>
                    <a:pt x="3480" y="62"/>
                    <a:pt x="3322" y="1"/>
                    <a:pt x="31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4"/>
            <p:cNvSpPr/>
            <p:nvPr/>
          </p:nvSpPr>
          <p:spPr>
            <a:xfrm>
              <a:off x="5562297" y="2992288"/>
              <a:ext cx="310586" cy="300809"/>
            </a:xfrm>
            <a:custGeom>
              <a:avLst/>
              <a:gdLst/>
              <a:ahLst/>
              <a:cxnLst/>
              <a:rect l="l" t="t" r="r" b="b"/>
              <a:pathLst>
                <a:path w="3844" h="3723" extrusionOk="0">
                  <a:moveTo>
                    <a:pt x="3165" y="1"/>
                  </a:moveTo>
                  <a:cubicBezTo>
                    <a:pt x="3007" y="1"/>
                    <a:pt x="2849" y="62"/>
                    <a:pt x="2728" y="183"/>
                  </a:cubicBezTo>
                  <a:lnTo>
                    <a:pt x="243" y="2668"/>
                  </a:lnTo>
                  <a:cubicBezTo>
                    <a:pt x="1" y="2910"/>
                    <a:pt x="1" y="3298"/>
                    <a:pt x="243" y="3540"/>
                  </a:cubicBezTo>
                  <a:cubicBezTo>
                    <a:pt x="365" y="3662"/>
                    <a:pt x="525" y="3722"/>
                    <a:pt x="686" y="3722"/>
                  </a:cubicBezTo>
                  <a:cubicBezTo>
                    <a:pt x="846" y="3722"/>
                    <a:pt x="1007" y="3662"/>
                    <a:pt x="1128" y="3540"/>
                  </a:cubicBezTo>
                  <a:lnTo>
                    <a:pt x="3601" y="1068"/>
                  </a:lnTo>
                  <a:cubicBezTo>
                    <a:pt x="3843" y="825"/>
                    <a:pt x="3843" y="425"/>
                    <a:pt x="3601" y="183"/>
                  </a:cubicBezTo>
                  <a:cubicBezTo>
                    <a:pt x="3480" y="62"/>
                    <a:pt x="3322" y="1"/>
                    <a:pt x="31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01" name="Google Shape;1801;p54"/>
            <p:cNvGrpSpPr/>
            <p:nvPr/>
          </p:nvGrpSpPr>
          <p:grpSpPr>
            <a:xfrm>
              <a:off x="3271042" y="1410676"/>
              <a:ext cx="2375037" cy="1910855"/>
              <a:chOff x="3484876" y="1473021"/>
              <a:chExt cx="2375037" cy="1910855"/>
            </a:xfrm>
          </p:grpSpPr>
          <p:sp>
            <p:nvSpPr>
              <p:cNvPr id="1802" name="Google Shape;1802;p54"/>
              <p:cNvSpPr/>
              <p:nvPr/>
            </p:nvSpPr>
            <p:spPr>
              <a:xfrm>
                <a:off x="5654196" y="1857939"/>
                <a:ext cx="76434" cy="22623"/>
              </a:xfrm>
              <a:custGeom>
                <a:avLst/>
                <a:gdLst/>
                <a:ahLst/>
                <a:cxnLst/>
                <a:rect l="l" t="t" r="r" b="b"/>
                <a:pathLst>
                  <a:path w="946" h="280" fill="none" extrusionOk="0">
                    <a:moveTo>
                      <a:pt x="0" y="279"/>
                    </a:moveTo>
                    <a:lnTo>
                      <a:pt x="946" y="0"/>
                    </a:lnTo>
                  </a:path>
                </a:pathLst>
              </a:custGeom>
              <a:solidFill>
                <a:schemeClr val="lt2"/>
              </a:solidFill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54"/>
              <p:cNvSpPr/>
              <p:nvPr/>
            </p:nvSpPr>
            <p:spPr>
              <a:xfrm>
                <a:off x="3736559" y="1719856"/>
                <a:ext cx="1415330" cy="1406442"/>
              </a:xfrm>
              <a:custGeom>
                <a:avLst/>
                <a:gdLst/>
                <a:ahLst/>
                <a:cxnLst/>
                <a:rect l="l" t="t" r="r" b="b"/>
                <a:pathLst>
                  <a:path w="17517" h="17407" fill="none" extrusionOk="0">
                    <a:moveTo>
                      <a:pt x="14049" y="13031"/>
                    </a:moveTo>
                    <a:cubicBezTo>
                      <a:pt x="17516" y="9564"/>
                      <a:pt x="16328" y="3685"/>
                      <a:pt x="11783" y="1843"/>
                    </a:cubicBezTo>
                    <a:cubicBezTo>
                      <a:pt x="7249" y="0"/>
                      <a:pt x="2292" y="3394"/>
                      <a:pt x="2376" y="8304"/>
                    </a:cubicBezTo>
                    <a:cubicBezTo>
                      <a:pt x="2425" y="10497"/>
                      <a:pt x="1589" y="12631"/>
                      <a:pt x="37" y="14207"/>
                    </a:cubicBezTo>
                    <a:lnTo>
                      <a:pt x="1" y="14243"/>
                    </a:lnTo>
                    <a:lnTo>
                      <a:pt x="3176" y="17407"/>
                    </a:lnTo>
                    <a:lnTo>
                      <a:pt x="3201" y="17370"/>
                    </a:lnTo>
                    <a:cubicBezTo>
                      <a:pt x="4752" y="15831"/>
                      <a:pt x="6873" y="14982"/>
                      <a:pt x="9067" y="15043"/>
                    </a:cubicBezTo>
                    <a:cubicBezTo>
                      <a:pt x="10934" y="15079"/>
                      <a:pt x="12740" y="14352"/>
                      <a:pt x="14049" y="13031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54"/>
              <p:cNvSpPr/>
              <p:nvPr/>
            </p:nvSpPr>
            <p:spPr>
              <a:xfrm>
                <a:off x="3581832" y="2985221"/>
                <a:ext cx="311555" cy="301698"/>
              </a:xfrm>
              <a:custGeom>
                <a:avLst/>
                <a:gdLst/>
                <a:ahLst/>
                <a:cxnLst/>
                <a:rect l="l" t="t" r="r" b="b"/>
                <a:pathLst>
                  <a:path w="3856" h="3734" extrusionOk="0">
                    <a:moveTo>
                      <a:pt x="690" y="0"/>
                    </a:moveTo>
                    <a:cubicBezTo>
                      <a:pt x="531" y="0"/>
                      <a:pt x="370" y="61"/>
                      <a:pt x="243" y="182"/>
                    </a:cubicBezTo>
                    <a:cubicBezTo>
                      <a:pt x="0" y="437"/>
                      <a:pt x="0" y="824"/>
                      <a:pt x="243" y="1067"/>
                    </a:cubicBezTo>
                    <a:lnTo>
                      <a:pt x="2728" y="3552"/>
                    </a:lnTo>
                    <a:cubicBezTo>
                      <a:pt x="2849" y="3673"/>
                      <a:pt x="3007" y="3734"/>
                      <a:pt x="3166" y="3734"/>
                    </a:cubicBezTo>
                    <a:cubicBezTo>
                      <a:pt x="3325" y="3734"/>
                      <a:pt x="3485" y="3673"/>
                      <a:pt x="3613" y="3552"/>
                    </a:cubicBezTo>
                    <a:cubicBezTo>
                      <a:pt x="3855" y="3309"/>
                      <a:pt x="3855" y="2909"/>
                      <a:pt x="3613" y="2667"/>
                    </a:cubicBezTo>
                    <a:lnTo>
                      <a:pt x="1128" y="182"/>
                    </a:lnTo>
                    <a:cubicBezTo>
                      <a:pt x="1007" y="61"/>
                      <a:pt x="849" y="0"/>
                      <a:pt x="69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54"/>
              <p:cNvSpPr/>
              <p:nvPr/>
            </p:nvSpPr>
            <p:spPr>
              <a:xfrm>
                <a:off x="3484876" y="3082420"/>
                <a:ext cx="311555" cy="301455"/>
              </a:xfrm>
              <a:custGeom>
                <a:avLst/>
                <a:gdLst/>
                <a:ahLst/>
                <a:cxnLst/>
                <a:rect l="l" t="t" r="r" b="b"/>
                <a:pathLst>
                  <a:path w="3856" h="3731" extrusionOk="0">
                    <a:moveTo>
                      <a:pt x="690" y="0"/>
                    </a:moveTo>
                    <a:cubicBezTo>
                      <a:pt x="531" y="0"/>
                      <a:pt x="370" y="64"/>
                      <a:pt x="243" y="191"/>
                    </a:cubicBezTo>
                    <a:cubicBezTo>
                      <a:pt x="0" y="434"/>
                      <a:pt x="0" y="821"/>
                      <a:pt x="243" y="1064"/>
                    </a:cubicBezTo>
                    <a:lnTo>
                      <a:pt x="2728" y="3549"/>
                    </a:lnTo>
                    <a:cubicBezTo>
                      <a:pt x="2849" y="3670"/>
                      <a:pt x="3007" y="3731"/>
                      <a:pt x="3166" y="3731"/>
                    </a:cubicBezTo>
                    <a:cubicBezTo>
                      <a:pt x="3325" y="3731"/>
                      <a:pt x="3485" y="3670"/>
                      <a:pt x="3613" y="3549"/>
                    </a:cubicBezTo>
                    <a:cubicBezTo>
                      <a:pt x="3855" y="3306"/>
                      <a:pt x="3855" y="2906"/>
                      <a:pt x="3613" y="2664"/>
                    </a:cubicBezTo>
                    <a:lnTo>
                      <a:pt x="1128" y="191"/>
                    </a:lnTo>
                    <a:cubicBezTo>
                      <a:pt x="1006" y="64"/>
                      <a:pt x="849" y="0"/>
                      <a:pt x="69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54"/>
              <p:cNvSpPr/>
              <p:nvPr/>
            </p:nvSpPr>
            <p:spPr>
              <a:xfrm>
                <a:off x="4454440" y="1711050"/>
                <a:ext cx="1405473" cy="1415249"/>
              </a:xfrm>
              <a:custGeom>
                <a:avLst/>
                <a:gdLst/>
                <a:ahLst/>
                <a:cxnLst/>
                <a:rect l="l" t="t" r="r" b="b"/>
                <a:pathLst>
                  <a:path w="17395" h="17516" fill="none" extrusionOk="0">
                    <a:moveTo>
                      <a:pt x="13019" y="3467"/>
                    </a:moveTo>
                    <a:cubicBezTo>
                      <a:pt x="9564" y="0"/>
                      <a:pt x="3686" y="1200"/>
                      <a:pt x="1843" y="5734"/>
                    </a:cubicBezTo>
                    <a:cubicBezTo>
                      <a:pt x="1" y="10279"/>
                      <a:pt x="3395" y="15225"/>
                      <a:pt x="8292" y="15152"/>
                    </a:cubicBezTo>
                    <a:cubicBezTo>
                      <a:pt x="10498" y="15091"/>
                      <a:pt x="12631" y="15940"/>
                      <a:pt x="14195" y="17491"/>
                    </a:cubicBezTo>
                    <a:lnTo>
                      <a:pt x="14231" y="17516"/>
                    </a:lnTo>
                    <a:lnTo>
                      <a:pt x="17395" y="14352"/>
                    </a:lnTo>
                    <a:lnTo>
                      <a:pt x="17358" y="14316"/>
                    </a:lnTo>
                    <a:cubicBezTo>
                      <a:pt x="15819" y="12764"/>
                      <a:pt x="14971" y="10643"/>
                      <a:pt x="15031" y="8461"/>
                    </a:cubicBezTo>
                    <a:cubicBezTo>
                      <a:pt x="15068" y="6594"/>
                      <a:pt x="14340" y="4788"/>
                      <a:pt x="13019" y="3467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54"/>
              <p:cNvSpPr/>
              <p:nvPr/>
            </p:nvSpPr>
            <p:spPr>
              <a:xfrm>
                <a:off x="5411320" y="1473021"/>
                <a:ext cx="81" cy="236171"/>
              </a:xfrm>
              <a:custGeom>
                <a:avLst/>
                <a:gdLst/>
                <a:ahLst/>
                <a:cxnLst/>
                <a:rect l="l" t="t" r="r" b="b"/>
                <a:pathLst>
                  <a:path w="1" h="2923" fill="none" extrusionOk="0">
                    <a:moveTo>
                      <a:pt x="0" y="2922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54"/>
              <p:cNvSpPr/>
              <p:nvPr/>
            </p:nvSpPr>
            <p:spPr>
              <a:xfrm>
                <a:off x="5556270" y="1675741"/>
                <a:ext cx="98007" cy="97038"/>
              </a:xfrm>
              <a:custGeom>
                <a:avLst/>
                <a:gdLst/>
                <a:ahLst/>
                <a:cxnLst/>
                <a:rect l="l" t="t" r="r" b="b"/>
                <a:pathLst>
                  <a:path w="1213" h="1201" fill="none" extrusionOk="0">
                    <a:moveTo>
                      <a:pt x="0" y="1201"/>
                    </a:moveTo>
                    <a:lnTo>
                      <a:pt x="1212" y="1"/>
                    </a:lnTo>
                  </a:path>
                </a:pathLst>
              </a:custGeom>
              <a:solidFill>
                <a:schemeClr val="lt2"/>
              </a:solidFill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54"/>
              <p:cNvSpPr/>
              <p:nvPr/>
            </p:nvSpPr>
            <p:spPr>
              <a:xfrm>
                <a:off x="3951075" y="1675741"/>
                <a:ext cx="97038" cy="97038"/>
              </a:xfrm>
              <a:custGeom>
                <a:avLst/>
                <a:gdLst/>
                <a:ahLst/>
                <a:cxnLst/>
                <a:rect l="l" t="t" r="r" b="b"/>
                <a:pathLst>
                  <a:path w="1201" h="1201" fill="none" extrusionOk="0">
                    <a:moveTo>
                      <a:pt x="1200" y="1201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54"/>
              <p:cNvSpPr/>
              <p:nvPr/>
            </p:nvSpPr>
            <p:spPr>
              <a:xfrm>
                <a:off x="3873671" y="1857939"/>
                <a:ext cx="77485" cy="22623"/>
              </a:xfrm>
              <a:custGeom>
                <a:avLst/>
                <a:gdLst/>
                <a:ahLst/>
                <a:cxnLst/>
                <a:rect l="l" t="t" r="r" b="b"/>
                <a:pathLst>
                  <a:path w="959" h="280" fill="none" extrusionOk="0">
                    <a:moveTo>
                      <a:pt x="958" y="279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11" name="Google Shape;1811;p54"/>
          <p:cNvGrpSpPr/>
          <p:nvPr/>
        </p:nvGrpSpPr>
        <p:grpSpPr>
          <a:xfrm>
            <a:off x="6794130" y="2063330"/>
            <a:ext cx="2018400" cy="1072800"/>
            <a:chOff x="6794130" y="2063330"/>
            <a:chExt cx="2018400" cy="1072800"/>
          </a:xfrm>
        </p:grpSpPr>
        <p:sp>
          <p:nvSpPr>
            <p:cNvPr id="1812" name="Google Shape;1812;p54"/>
            <p:cNvSpPr txBox="1"/>
            <p:nvPr/>
          </p:nvSpPr>
          <p:spPr>
            <a:xfrm flipH="1">
              <a:off x="6794130" y="2312930"/>
              <a:ext cx="2018400" cy="8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It’s the sixth planet from the Sun and the second-largest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813" name="Google Shape;1813;p54"/>
            <p:cNvSpPr txBox="1"/>
            <p:nvPr/>
          </p:nvSpPr>
          <p:spPr>
            <a:xfrm flipH="1">
              <a:off x="6794130" y="2063330"/>
              <a:ext cx="20184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SATURN</a:t>
              </a:r>
              <a:endParaRPr sz="12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814" name="Google Shape;1814;p54"/>
          <p:cNvGrpSpPr/>
          <p:nvPr/>
        </p:nvGrpSpPr>
        <p:grpSpPr>
          <a:xfrm rot="5400000" flipH="1">
            <a:off x="4796492" y="3669496"/>
            <a:ext cx="1392706" cy="698333"/>
            <a:chOff x="2216605" y="1462275"/>
            <a:chExt cx="1392706" cy="698333"/>
          </a:xfrm>
        </p:grpSpPr>
        <p:sp>
          <p:nvSpPr>
            <p:cNvPr id="1815" name="Google Shape;1815;p54"/>
            <p:cNvSpPr/>
            <p:nvPr/>
          </p:nvSpPr>
          <p:spPr>
            <a:xfrm>
              <a:off x="2253771" y="1493624"/>
              <a:ext cx="1355540" cy="666983"/>
            </a:xfrm>
            <a:custGeom>
              <a:avLst/>
              <a:gdLst/>
              <a:ahLst/>
              <a:cxnLst/>
              <a:rect l="l" t="t" r="r" b="b"/>
              <a:pathLst>
                <a:path w="16777" h="8255" fill="none" extrusionOk="0">
                  <a:moveTo>
                    <a:pt x="16777" y="8255"/>
                  </a:moveTo>
                  <a:lnTo>
                    <a:pt x="10607" y="8255"/>
                  </a:lnTo>
                  <a:lnTo>
                    <a:pt x="2364" y="0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3"/>
              </a:solidFill>
              <a:prstDash val="solid"/>
              <a:miter lim="121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4"/>
            <p:cNvSpPr/>
            <p:nvPr/>
          </p:nvSpPr>
          <p:spPr>
            <a:xfrm>
              <a:off x="2216605" y="1462275"/>
              <a:ext cx="62699" cy="62780"/>
            </a:xfrm>
            <a:custGeom>
              <a:avLst/>
              <a:gdLst/>
              <a:ahLst/>
              <a:cxnLst/>
              <a:rect l="l" t="t" r="r" b="b"/>
              <a:pathLst>
                <a:path w="776" h="777" extrusionOk="0">
                  <a:moveTo>
                    <a:pt x="0" y="0"/>
                  </a:moveTo>
                  <a:lnTo>
                    <a:pt x="0" y="776"/>
                  </a:lnTo>
                  <a:lnTo>
                    <a:pt x="776" y="776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7" name="Google Shape;1817;p54"/>
          <p:cNvGrpSpPr/>
          <p:nvPr/>
        </p:nvGrpSpPr>
        <p:grpSpPr>
          <a:xfrm rot="-5400000">
            <a:off x="2952106" y="3669496"/>
            <a:ext cx="1392706" cy="698333"/>
            <a:chOff x="2216605" y="1462275"/>
            <a:chExt cx="1392706" cy="698333"/>
          </a:xfrm>
        </p:grpSpPr>
        <p:sp>
          <p:nvSpPr>
            <p:cNvPr id="1818" name="Google Shape;1818;p54"/>
            <p:cNvSpPr/>
            <p:nvPr/>
          </p:nvSpPr>
          <p:spPr>
            <a:xfrm>
              <a:off x="2253771" y="1493624"/>
              <a:ext cx="1355540" cy="666983"/>
            </a:xfrm>
            <a:custGeom>
              <a:avLst/>
              <a:gdLst/>
              <a:ahLst/>
              <a:cxnLst/>
              <a:rect l="l" t="t" r="r" b="b"/>
              <a:pathLst>
                <a:path w="16777" h="8255" fill="none" extrusionOk="0">
                  <a:moveTo>
                    <a:pt x="16777" y="8255"/>
                  </a:moveTo>
                  <a:lnTo>
                    <a:pt x="10607" y="8255"/>
                  </a:lnTo>
                  <a:lnTo>
                    <a:pt x="2364" y="0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3"/>
              </a:solidFill>
              <a:prstDash val="solid"/>
              <a:miter lim="121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4"/>
            <p:cNvSpPr/>
            <p:nvPr/>
          </p:nvSpPr>
          <p:spPr>
            <a:xfrm>
              <a:off x="2216605" y="1462275"/>
              <a:ext cx="62699" cy="62780"/>
            </a:xfrm>
            <a:custGeom>
              <a:avLst/>
              <a:gdLst/>
              <a:ahLst/>
              <a:cxnLst/>
              <a:rect l="l" t="t" r="r" b="b"/>
              <a:pathLst>
                <a:path w="776" h="777" extrusionOk="0">
                  <a:moveTo>
                    <a:pt x="0" y="0"/>
                  </a:moveTo>
                  <a:lnTo>
                    <a:pt x="0" y="776"/>
                  </a:lnTo>
                  <a:lnTo>
                    <a:pt x="776" y="776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0" name="Google Shape;1820;p54"/>
          <p:cNvGrpSpPr/>
          <p:nvPr/>
        </p:nvGrpSpPr>
        <p:grpSpPr>
          <a:xfrm>
            <a:off x="3562805" y="3843957"/>
            <a:ext cx="2018400" cy="1072800"/>
            <a:chOff x="3562805" y="3843957"/>
            <a:chExt cx="2018400" cy="1072800"/>
          </a:xfrm>
        </p:grpSpPr>
        <p:sp>
          <p:nvSpPr>
            <p:cNvPr id="1821" name="Google Shape;1821;p54"/>
            <p:cNvSpPr txBox="1"/>
            <p:nvPr/>
          </p:nvSpPr>
          <p:spPr>
            <a:xfrm flipH="1">
              <a:off x="3562805" y="4093557"/>
              <a:ext cx="2018400" cy="8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It’s the smallest and innermost planet in the Solar System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822" name="Google Shape;1822;p54"/>
            <p:cNvSpPr txBox="1"/>
            <p:nvPr/>
          </p:nvSpPr>
          <p:spPr>
            <a:xfrm flipH="1">
              <a:off x="3562805" y="3843957"/>
              <a:ext cx="20184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</a:t>
              </a:r>
              <a:endParaRPr sz="12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Google Shape;1827;p55"/>
          <p:cNvSpPr/>
          <p:nvPr/>
        </p:nvSpPr>
        <p:spPr>
          <a:xfrm>
            <a:off x="2917625" y="1431335"/>
            <a:ext cx="3308758" cy="3285687"/>
          </a:xfrm>
          <a:custGeom>
            <a:avLst/>
            <a:gdLst/>
            <a:ahLst/>
            <a:cxnLst/>
            <a:rect l="l" t="t" r="r" b="b"/>
            <a:pathLst>
              <a:path w="28110" h="27914" extrusionOk="0">
                <a:moveTo>
                  <a:pt x="16421" y="1"/>
                </a:moveTo>
                <a:cubicBezTo>
                  <a:pt x="15435" y="1"/>
                  <a:pt x="14458" y="200"/>
                  <a:pt x="13540" y="583"/>
                </a:cubicBezTo>
                <a:cubicBezTo>
                  <a:pt x="11916" y="1298"/>
                  <a:pt x="10534" y="2571"/>
                  <a:pt x="8801" y="2947"/>
                </a:cubicBezTo>
                <a:cubicBezTo>
                  <a:pt x="7698" y="3189"/>
                  <a:pt x="6498" y="3068"/>
                  <a:pt x="5528" y="3625"/>
                </a:cubicBezTo>
                <a:cubicBezTo>
                  <a:pt x="4716" y="4098"/>
                  <a:pt x="4231" y="4971"/>
                  <a:pt x="3952" y="5856"/>
                </a:cubicBezTo>
                <a:cubicBezTo>
                  <a:pt x="3673" y="6741"/>
                  <a:pt x="3564" y="7674"/>
                  <a:pt x="3310" y="8571"/>
                </a:cubicBezTo>
                <a:cubicBezTo>
                  <a:pt x="2861" y="10171"/>
                  <a:pt x="1976" y="11601"/>
                  <a:pt x="1261" y="13104"/>
                </a:cubicBezTo>
                <a:cubicBezTo>
                  <a:pt x="558" y="14595"/>
                  <a:pt x="0" y="16256"/>
                  <a:pt x="291" y="17892"/>
                </a:cubicBezTo>
                <a:cubicBezTo>
                  <a:pt x="631" y="19807"/>
                  <a:pt x="2061" y="21323"/>
                  <a:pt x="3431" y="22717"/>
                </a:cubicBezTo>
                <a:cubicBezTo>
                  <a:pt x="4934" y="24256"/>
                  <a:pt x="6485" y="25820"/>
                  <a:pt x="8413" y="26753"/>
                </a:cubicBezTo>
                <a:cubicBezTo>
                  <a:pt x="10298" y="27662"/>
                  <a:pt x="12403" y="27914"/>
                  <a:pt x="14507" y="27914"/>
                </a:cubicBezTo>
                <a:cubicBezTo>
                  <a:pt x="15067" y="27914"/>
                  <a:pt x="15627" y="27896"/>
                  <a:pt x="16183" y="27868"/>
                </a:cubicBezTo>
                <a:cubicBezTo>
                  <a:pt x="17770" y="27783"/>
                  <a:pt x="19383" y="27614"/>
                  <a:pt x="20813" y="26923"/>
                </a:cubicBezTo>
                <a:cubicBezTo>
                  <a:pt x="22231" y="26220"/>
                  <a:pt x="23443" y="24898"/>
                  <a:pt x="23589" y="23323"/>
                </a:cubicBezTo>
                <a:cubicBezTo>
                  <a:pt x="23686" y="22426"/>
                  <a:pt x="23431" y="21516"/>
                  <a:pt x="23552" y="20632"/>
                </a:cubicBezTo>
                <a:cubicBezTo>
                  <a:pt x="23831" y="18571"/>
                  <a:pt x="25892" y="17298"/>
                  <a:pt x="26922" y="15504"/>
                </a:cubicBezTo>
                <a:cubicBezTo>
                  <a:pt x="28110" y="13432"/>
                  <a:pt x="27819" y="10789"/>
                  <a:pt x="26777" y="8644"/>
                </a:cubicBezTo>
                <a:cubicBezTo>
                  <a:pt x="26207" y="7528"/>
                  <a:pt x="25492" y="6486"/>
                  <a:pt x="24667" y="5541"/>
                </a:cubicBezTo>
                <a:cubicBezTo>
                  <a:pt x="23904" y="4668"/>
                  <a:pt x="22970" y="3916"/>
                  <a:pt x="22413" y="2898"/>
                </a:cubicBezTo>
                <a:cubicBezTo>
                  <a:pt x="21443" y="1104"/>
                  <a:pt x="18958" y="171"/>
                  <a:pt x="17019" y="25"/>
                </a:cubicBezTo>
                <a:cubicBezTo>
                  <a:pt x="16820" y="9"/>
                  <a:pt x="16620" y="1"/>
                  <a:pt x="1642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8" name="Google Shape;1828;p55"/>
          <p:cNvSpPr/>
          <p:nvPr/>
        </p:nvSpPr>
        <p:spPr>
          <a:xfrm rot="-5171152">
            <a:off x="1646265" y="594293"/>
            <a:ext cx="1371272" cy="2624856"/>
          </a:xfrm>
          <a:custGeom>
            <a:avLst/>
            <a:gdLst/>
            <a:ahLst/>
            <a:cxnLst/>
            <a:rect l="l" t="t" r="r" b="b"/>
            <a:pathLst>
              <a:path w="9140" h="10408" extrusionOk="0">
                <a:moveTo>
                  <a:pt x="5987" y="1"/>
                </a:moveTo>
                <a:cubicBezTo>
                  <a:pt x="5889" y="1"/>
                  <a:pt x="5792" y="4"/>
                  <a:pt x="5697" y="8"/>
                </a:cubicBezTo>
                <a:cubicBezTo>
                  <a:pt x="4546" y="69"/>
                  <a:pt x="3406" y="263"/>
                  <a:pt x="2303" y="590"/>
                </a:cubicBezTo>
                <a:cubicBezTo>
                  <a:pt x="1831" y="699"/>
                  <a:pt x="1394" y="905"/>
                  <a:pt x="1006" y="1196"/>
                </a:cubicBezTo>
                <a:cubicBezTo>
                  <a:pt x="0" y="1996"/>
                  <a:pt x="425" y="3051"/>
                  <a:pt x="667" y="4263"/>
                </a:cubicBezTo>
                <a:cubicBezTo>
                  <a:pt x="970" y="5802"/>
                  <a:pt x="1455" y="7366"/>
                  <a:pt x="2231" y="8711"/>
                </a:cubicBezTo>
                <a:cubicBezTo>
                  <a:pt x="2267" y="8772"/>
                  <a:pt x="2291" y="8833"/>
                  <a:pt x="2328" y="8893"/>
                </a:cubicBezTo>
                <a:cubicBezTo>
                  <a:pt x="2998" y="10019"/>
                  <a:pt x="3727" y="10407"/>
                  <a:pt x="4652" y="10407"/>
                </a:cubicBezTo>
                <a:cubicBezTo>
                  <a:pt x="4982" y="10407"/>
                  <a:pt x="5336" y="10358"/>
                  <a:pt x="5722" y="10275"/>
                </a:cubicBezTo>
                <a:cubicBezTo>
                  <a:pt x="6776" y="10045"/>
                  <a:pt x="7928" y="9754"/>
                  <a:pt x="8509" y="8736"/>
                </a:cubicBezTo>
                <a:cubicBezTo>
                  <a:pt x="9140" y="7669"/>
                  <a:pt x="8970" y="6117"/>
                  <a:pt x="8752" y="4857"/>
                </a:cubicBezTo>
                <a:cubicBezTo>
                  <a:pt x="8655" y="4239"/>
                  <a:pt x="8497" y="3620"/>
                  <a:pt x="8400" y="3002"/>
                </a:cubicBezTo>
                <a:cubicBezTo>
                  <a:pt x="8279" y="2226"/>
                  <a:pt x="8255" y="1317"/>
                  <a:pt x="7758" y="687"/>
                </a:cubicBezTo>
                <a:cubicBezTo>
                  <a:pt x="7336" y="129"/>
                  <a:pt x="6640" y="1"/>
                  <a:pt x="5987" y="1"/>
                </a:cubicBezTo>
                <a:close/>
              </a:path>
            </a:pathLst>
          </a:custGeom>
          <a:solidFill>
            <a:srgbClr val="03B5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9" name="Google Shape;1829;p55"/>
          <p:cNvSpPr/>
          <p:nvPr/>
        </p:nvSpPr>
        <p:spPr>
          <a:xfrm>
            <a:off x="1203366" y="3430495"/>
            <a:ext cx="2710279" cy="1142420"/>
          </a:xfrm>
          <a:custGeom>
            <a:avLst/>
            <a:gdLst/>
            <a:ahLst/>
            <a:cxnLst/>
            <a:rect l="l" t="t" r="r" b="b"/>
            <a:pathLst>
              <a:path w="7589" h="8868" extrusionOk="0">
                <a:moveTo>
                  <a:pt x="3650" y="0"/>
                </a:moveTo>
                <a:cubicBezTo>
                  <a:pt x="3491" y="0"/>
                  <a:pt x="3332" y="12"/>
                  <a:pt x="3176" y="38"/>
                </a:cubicBezTo>
                <a:cubicBezTo>
                  <a:pt x="1721" y="268"/>
                  <a:pt x="752" y="1614"/>
                  <a:pt x="340" y="2984"/>
                </a:cubicBezTo>
                <a:cubicBezTo>
                  <a:pt x="267" y="3214"/>
                  <a:pt x="206" y="3444"/>
                  <a:pt x="170" y="3674"/>
                </a:cubicBezTo>
                <a:cubicBezTo>
                  <a:pt x="0" y="4681"/>
                  <a:pt x="121" y="5699"/>
                  <a:pt x="521" y="6632"/>
                </a:cubicBezTo>
                <a:cubicBezTo>
                  <a:pt x="1092" y="7931"/>
                  <a:pt x="2430" y="8867"/>
                  <a:pt x="3797" y="8867"/>
                </a:cubicBezTo>
                <a:cubicBezTo>
                  <a:pt x="4319" y="8867"/>
                  <a:pt x="4845" y="8731"/>
                  <a:pt x="5334" y="8426"/>
                </a:cubicBezTo>
                <a:cubicBezTo>
                  <a:pt x="6073" y="7965"/>
                  <a:pt x="6582" y="7178"/>
                  <a:pt x="6909" y="6341"/>
                </a:cubicBezTo>
                <a:cubicBezTo>
                  <a:pt x="7431" y="5044"/>
                  <a:pt x="7588" y="3384"/>
                  <a:pt x="6909" y="2099"/>
                </a:cubicBezTo>
                <a:cubicBezTo>
                  <a:pt x="6340" y="1032"/>
                  <a:pt x="5261" y="184"/>
                  <a:pt x="4061" y="26"/>
                </a:cubicBezTo>
                <a:cubicBezTo>
                  <a:pt x="3926" y="9"/>
                  <a:pt x="3788" y="0"/>
                  <a:pt x="3650" y="0"/>
                </a:cubicBezTo>
                <a:close/>
              </a:path>
            </a:pathLst>
          </a:custGeom>
          <a:solidFill>
            <a:srgbClr val="F588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0" name="Google Shape;1830;p55"/>
          <p:cNvSpPr/>
          <p:nvPr/>
        </p:nvSpPr>
        <p:spPr>
          <a:xfrm rot="5400000">
            <a:off x="6216505" y="660958"/>
            <a:ext cx="1334946" cy="2533524"/>
          </a:xfrm>
          <a:custGeom>
            <a:avLst/>
            <a:gdLst/>
            <a:ahLst/>
            <a:cxnLst/>
            <a:rect l="l" t="t" r="r" b="b"/>
            <a:pathLst>
              <a:path w="7904" h="9668" extrusionOk="0">
                <a:moveTo>
                  <a:pt x="4304" y="1"/>
                </a:moveTo>
                <a:cubicBezTo>
                  <a:pt x="3353" y="1"/>
                  <a:pt x="2437" y="505"/>
                  <a:pt x="1819" y="1235"/>
                </a:cubicBezTo>
                <a:cubicBezTo>
                  <a:pt x="971" y="2229"/>
                  <a:pt x="474" y="3623"/>
                  <a:pt x="207" y="4871"/>
                </a:cubicBezTo>
                <a:cubicBezTo>
                  <a:pt x="49" y="5514"/>
                  <a:pt x="1" y="6193"/>
                  <a:pt x="49" y="6847"/>
                </a:cubicBezTo>
                <a:cubicBezTo>
                  <a:pt x="98" y="7526"/>
                  <a:pt x="364" y="8180"/>
                  <a:pt x="813" y="8690"/>
                </a:cubicBezTo>
                <a:cubicBezTo>
                  <a:pt x="1395" y="9352"/>
                  <a:pt x="2293" y="9668"/>
                  <a:pt x="3195" y="9668"/>
                </a:cubicBezTo>
                <a:cubicBezTo>
                  <a:pt x="3663" y="9668"/>
                  <a:pt x="4132" y="9583"/>
                  <a:pt x="4558" y="9417"/>
                </a:cubicBezTo>
                <a:cubicBezTo>
                  <a:pt x="5807" y="8932"/>
                  <a:pt x="6704" y="7853"/>
                  <a:pt x="7249" y="6677"/>
                </a:cubicBezTo>
                <a:cubicBezTo>
                  <a:pt x="7722" y="5708"/>
                  <a:pt x="7904" y="4629"/>
                  <a:pt x="7795" y="3562"/>
                </a:cubicBezTo>
                <a:cubicBezTo>
                  <a:pt x="7625" y="2253"/>
                  <a:pt x="6728" y="896"/>
                  <a:pt x="5480" y="277"/>
                </a:cubicBezTo>
                <a:cubicBezTo>
                  <a:pt x="5094" y="86"/>
                  <a:pt x="4696" y="1"/>
                  <a:pt x="4304" y="1"/>
                </a:cubicBezTo>
                <a:close/>
              </a:path>
            </a:pathLst>
          </a:custGeom>
          <a:solidFill>
            <a:srgbClr val="9AD6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1" name="Google Shape;1831;p55"/>
          <p:cNvSpPr/>
          <p:nvPr/>
        </p:nvSpPr>
        <p:spPr>
          <a:xfrm>
            <a:off x="5390628" y="3473153"/>
            <a:ext cx="2772093" cy="1158008"/>
          </a:xfrm>
          <a:custGeom>
            <a:avLst/>
            <a:gdLst/>
            <a:ahLst/>
            <a:cxnLst/>
            <a:rect l="l" t="t" r="r" b="b"/>
            <a:pathLst>
              <a:path w="9759" h="8989" extrusionOk="0">
                <a:moveTo>
                  <a:pt x="3595" y="0"/>
                </a:moveTo>
                <a:cubicBezTo>
                  <a:pt x="2779" y="0"/>
                  <a:pt x="1966" y="186"/>
                  <a:pt x="1407" y="833"/>
                </a:cubicBezTo>
                <a:cubicBezTo>
                  <a:pt x="849" y="1475"/>
                  <a:pt x="558" y="2323"/>
                  <a:pt x="401" y="3148"/>
                </a:cubicBezTo>
                <a:cubicBezTo>
                  <a:pt x="158" y="4348"/>
                  <a:pt x="1" y="5923"/>
                  <a:pt x="934" y="6869"/>
                </a:cubicBezTo>
                <a:cubicBezTo>
                  <a:pt x="1334" y="7281"/>
                  <a:pt x="1867" y="7475"/>
                  <a:pt x="2401" y="7669"/>
                </a:cubicBezTo>
                <a:cubicBezTo>
                  <a:pt x="3007" y="7887"/>
                  <a:pt x="3613" y="8105"/>
                  <a:pt x="4219" y="8311"/>
                </a:cubicBezTo>
                <a:cubicBezTo>
                  <a:pt x="4704" y="8469"/>
                  <a:pt x="5201" y="8627"/>
                  <a:pt x="5698" y="8784"/>
                </a:cubicBezTo>
                <a:cubicBezTo>
                  <a:pt x="6020" y="8878"/>
                  <a:pt x="6349" y="8989"/>
                  <a:pt x="6683" y="8989"/>
                </a:cubicBezTo>
                <a:cubicBezTo>
                  <a:pt x="6826" y="8989"/>
                  <a:pt x="6971" y="8968"/>
                  <a:pt x="7116" y="8917"/>
                </a:cubicBezTo>
                <a:cubicBezTo>
                  <a:pt x="7552" y="8772"/>
                  <a:pt x="7831" y="8348"/>
                  <a:pt x="8049" y="7960"/>
                </a:cubicBezTo>
                <a:cubicBezTo>
                  <a:pt x="8813" y="6554"/>
                  <a:pt x="9274" y="4990"/>
                  <a:pt x="9407" y="3390"/>
                </a:cubicBezTo>
                <a:cubicBezTo>
                  <a:pt x="9480" y="2663"/>
                  <a:pt x="9758" y="1499"/>
                  <a:pt x="9128" y="929"/>
                </a:cubicBezTo>
                <a:cubicBezTo>
                  <a:pt x="8461" y="323"/>
                  <a:pt x="7443" y="348"/>
                  <a:pt x="6571" y="263"/>
                </a:cubicBezTo>
                <a:cubicBezTo>
                  <a:pt x="5928" y="214"/>
                  <a:pt x="5395" y="166"/>
                  <a:pt x="4740" y="93"/>
                </a:cubicBezTo>
                <a:cubicBezTo>
                  <a:pt x="4570" y="69"/>
                  <a:pt x="4401" y="45"/>
                  <a:pt x="4219" y="32"/>
                </a:cubicBezTo>
                <a:cubicBezTo>
                  <a:pt x="4014" y="13"/>
                  <a:pt x="3804" y="0"/>
                  <a:pt x="3595" y="0"/>
                </a:cubicBezTo>
                <a:close/>
              </a:path>
            </a:pathLst>
          </a:custGeom>
          <a:solidFill>
            <a:srgbClr val="03B5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2" name="Google Shape;1832;p55"/>
          <p:cNvSpPr txBox="1">
            <a:spLocks noGrp="1"/>
          </p:cNvSpPr>
          <p:nvPr>
            <p:ph type="ctrTitle"/>
          </p:nvPr>
        </p:nvSpPr>
        <p:spPr>
          <a:xfrm>
            <a:off x="311700" y="335325"/>
            <a:ext cx="8520600" cy="53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Brainstorming Infographics</a:t>
            </a:r>
            <a:endParaRPr sz="35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833" name="Google Shape;1833;p55"/>
          <p:cNvGrpSpPr/>
          <p:nvPr/>
        </p:nvGrpSpPr>
        <p:grpSpPr>
          <a:xfrm>
            <a:off x="3965558" y="2442419"/>
            <a:ext cx="1364383" cy="2193374"/>
            <a:chOff x="3965558" y="2518619"/>
            <a:chExt cx="1364383" cy="2193374"/>
          </a:xfrm>
        </p:grpSpPr>
        <p:sp>
          <p:nvSpPr>
            <p:cNvPr id="1834" name="Google Shape;1834;p55"/>
            <p:cNvSpPr/>
            <p:nvPr/>
          </p:nvSpPr>
          <p:spPr>
            <a:xfrm>
              <a:off x="4795704" y="2518619"/>
              <a:ext cx="534237" cy="947121"/>
            </a:xfrm>
            <a:custGeom>
              <a:avLst/>
              <a:gdLst/>
              <a:ahLst/>
              <a:cxnLst/>
              <a:rect l="l" t="t" r="r" b="b"/>
              <a:pathLst>
                <a:path w="4147" h="7352" extrusionOk="0">
                  <a:moveTo>
                    <a:pt x="1524" y="1"/>
                  </a:moveTo>
                  <a:cubicBezTo>
                    <a:pt x="1320" y="1"/>
                    <a:pt x="1130" y="24"/>
                    <a:pt x="983" y="68"/>
                  </a:cubicBezTo>
                  <a:cubicBezTo>
                    <a:pt x="389" y="249"/>
                    <a:pt x="1" y="843"/>
                    <a:pt x="1" y="843"/>
                  </a:cubicBezTo>
                  <a:lnTo>
                    <a:pt x="1152" y="1692"/>
                  </a:lnTo>
                  <a:lnTo>
                    <a:pt x="1322" y="4056"/>
                  </a:lnTo>
                  <a:lnTo>
                    <a:pt x="437" y="6443"/>
                  </a:lnTo>
                  <a:cubicBezTo>
                    <a:pt x="437" y="6443"/>
                    <a:pt x="722" y="7352"/>
                    <a:pt x="1704" y="7352"/>
                  </a:cubicBezTo>
                  <a:cubicBezTo>
                    <a:pt x="1868" y="7352"/>
                    <a:pt x="2051" y="7327"/>
                    <a:pt x="2255" y="7268"/>
                  </a:cubicBezTo>
                  <a:cubicBezTo>
                    <a:pt x="3674" y="6856"/>
                    <a:pt x="4146" y="5425"/>
                    <a:pt x="3698" y="4516"/>
                  </a:cubicBezTo>
                  <a:cubicBezTo>
                    <a:pt x="3310" y="3740"/>
                    <a:pt x="3007" y="3425"/>
                    <a:pt x="2922" y="2807"/>
                  </a:cubicBezTo>
                  <a:cubicBezTo>
                    <a:pt x="2837" y="2177"/>
                    <a:pt x="3225" y="1377"/>
                    <a:pt x="3007" y="710"/>
                  </a:cubicBezTo>
                  <a:cubicBezTo>
                    <a:pt x="2844" y="204"/>
                    <a:pt x="2122" y="1"/>
                    <a:pt x="1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5"/>
            <p:cNvSpPr/>
            <p:nvPr/>
          </p:nvSpPr>
          <p:spPr>
            <a:xfrm>
              <a:off x="4791067" y="2610857"/>
              <a:ext cx="251466" cy="172626"/>
            </a:xfrm>
            <a:custGeom>
              <a:avLst/>
              <a:gdLst/>
              <a:ahLst/>
              <a:cxnLst/>
              <a:rect l="l" t="t" r="r" b="b"/>
              <a:pathLst>
                <a:path w="1952" h="1340" extrusionOk="0">
                  <a:moveTo>
                    <a:pt x="910" y="0"/>
                  </a:moveTo>
                  <a:cubicBezTo>
                    <a:pt x="761" y="0"/>
                    <a:pt x="613" y="32"/>
                    <a:pt x="473" y="91"/>
                  </a:cubicBezTo>
                  <a:cubicBezTo>
                    <a:pt x="291" y="176"/>
                    <a:pt x="0" y="346"/>
                    <a:pt x="170" y="576"/>
                  </a:cubicBezTo>
                  <a:cubicBezTo>
                    <a:pt x="231" y="661"/>
                    <a:pt x="316" y="721"/>
                    <a:pt x="413" y="758"/>
                  </a:cubicBezTo>
                  <a:lnTo>
                    <a:pt x="1455" y="1279"/>
                  </a:lnTo>
                  <a:cubicBezTo>
                    <a:pt x="1516" y="1315"/>
                    <a:pt x="1588" y="1340"/>
                    <a:pt x="1661" y="1340"/>
                  </a:cubicBezTo>
                  <a:cubicBezTo>
                    <a:pt x="1770" y="1327"/>
                    <a:pt x="1879" y="1255"/>
                    <a:pt x="1916" y="1146"/>
                  </a:cubicBezTo>
                  <a:cubicBezTo>
                    <a:pt x="1952" y="1036"/>
                    <a:pt x="1952" y="927"/>
                    <a:pt x="1928" y="818"/>
                  </a:cubicBezTo>
                  <a:cubicBezTo>
                    <a:pt x="1831" y="443"/>
                    <a:pt x="1564" y="152"/>
                    <a:pt x="1200" y="43"/>
                  </a:cubicBezTo>
                  <a:cubicBezTo>
                    <a:pt x="1105" y="14"/>
                    <a:pt x="1007" y="0"/>
                    <a:pt x="910" y="0"/>
                  </a:cubicBezTo>
                  <a:close/>
                </a:path>
              </a:pathLst>
            </a:custGeom>
            <a:solidFill>
              <a:srgbClr val="F588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5"/>
            <p:cNvSpPr/>
            <p:nvPr/>
          </p:nvSpPr>
          <p:spPr>
            <a:xfrm>
              <a:off x="4294448" y="2617814"/>
              <a:ext cx="784029" cy="605993"/>
            </a:xfrm>
            <a:custGeom>
              <a:avLst/>
              <a:gdLst/>
              <a:ahLst/>
              <a:cxnLst/>
              <a:rect l="l" t="t" r="r" b="b"/>
              <a:pathLst>
                <a:path w="6086" h="4704" extrusionOk="0">
                  <a:moveTo>
                    <a:pt x="3217" y="1"/>
                  </a:moveTo>
                  <a:cubicBezTo>
                    <a:pt x="2520" y="1"/>
                    <a:pt x="1600" y="197"/>
                    <a:pt x="934" y="837"/>
                  </a:cubicBezTo>
                  <a:cubicBezTo>
                    <a:pt x="1" y="1710"/>
                    <a:pt x="389" y="3140"/>
                    <a:pt x="389" y="3140"/>
                  </a:cubicBezTo>
                  <a:lnTo>
                    <a:pt x="4304" y="4704"/>
                  </a:lnTo>
                  <a:lnTo>
                    <a:pt x="5080" y="4486"/>
                  </a:lnTo>
                  <a:cubicBezTo>
                    <a:pt x="5492" y="4231"/>
                    <a:pt x="6086" y="2740"/>
                    <a:pt x="5904" y="1783"/>
                  </a:cubicBezTo>
                  <a:cubicBezTo>
                    <a:pt x="5722" y="825"/>
                    <a:pt x="4522" y="243"/>
                    <a:pt x="3892" y="73"/>
                  </a:cubicBezTo>
                  <a:cubicBezTo>
                    <a:pt x="3717" y="30"/>
                    <a:pt x="3483" y="1"/>
                    <a:pt x="32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5"/>
            <p:cNvSpPr/>
            <p:nvPr/>
          </p:nvSpPr>
          <p:spPr>
            <a:xfrm>
              <a:off x="4133675" y="2698973"/>
              <a:ext cx="846509" cy="2013019"/>
            </a:xfrm>
            <a:custGeom>
              <a:avLst/>
              <a:gdLst/>
              <a:ahLst/>
              <a:cxnLst/>
              <a:rect l="l" t="t" r="r" b="b"/>
              <a:pathLst>
                <a:path w="6571" h="15626" extrusionOk="0">
                  <a:moveTo>
                    <a:pt x="3394" y="1"/>
                  </a:moveTo>
                  <a:lnTo>
                    <a:pt x="1976" y="1322"/>
                  </a:lnTo>
                  <a:cubicBezTo>
                    <a:pt x="1976" y="1322"/>
                    <a:pt x="1467" y="2716"/>
                    <a:pt x="1515" y="3698"/>
                  </a:cubicBezTo>
                  <a:cubicBezTo>
                    <a:pt x="1576" y="4668"/>
                    <a:pt x="2000" y="5189"/>
                    <a:pt x="2982" y="5892"/>
                  </a:cubicBezTo>
                  <a:cubicBezTo>
                    <a:pt x="2982" y="5892"/>
                    <a:pt x="3091" y="6547"/>
                    <a:pt x="2715" y="6680"/>
                  </a:cubicBezTo>
                  <a:cubicBezTo>
                    <a:pt x="2267" y="6862"/>
                    <a:pt x="1855" y="7080"/>
                    <a:pt x="1455" y="7347"/>
                  </a:cubicBezTo>
                  <a:cubicBezTo>
                    <a:pt x="1103" y="7565"/>
                    <a:pt x="764" y="10401"/>
                    <a:pt x="715" y="11298"/>
                  </a:cubicBezTo>
                  <a:cubicBezTo>
                    <a:pt x="655" y="12098"/>
                    <a:pt x="243" y="13589"/>
                    <a:pt x="49" y="14219"/>
                  </a:cubicBezTo>
                  <a:cubicBezTo>
                    <a:pt x="0" y="14341"/>
                    <a:pt x="49" y="14486"/>
                    <a:pt x="146" y="14571"/>
                  </a:cubicBezTo>
                  <a:cubicBezTo>
                    <a:pt x="518" y="14907"/>
                    <a:pt x="1535" y="15626"/>
                    <a:pt x="3337" y="15626"/>
                  </a:cubicBezTo>
                  <a:cubicBezTo>
                    <a:pt x="3352" y="15626"/>
                    <a:pt x="3367" y="15626"/>
                    <a:pt x="3382" y="15625"/>
                  </a:cubicBezTo>
                  <a:cubicBezTo>
                    <a:pt x="5079" y="15625"/>
                    <a:pt x="5903" y="15238"/>
                    <a:pt x="6231" y="15019"/>
                  </a:cubicBezTo>
                  <a:cubicBezTo>
                    <a:pt x="6340" y="14947"/>
                    <a:pt x="6364" y="14813"/>
                    <a:pt x="6303" y="14704"/>
                  </a:cubicBezTo>
                  <a:cubicBezTo>
                    <a:pt x="6013" y="14244"/>
                    <a:pt x="5237" y="13007"/>
                    <a:pt x="5091" y="12692"/>
                  </a:cubicBezTo>
                  <a:cubicBezTo>
                    <a:pt x="4909" y="12304"/>
                    <a:pt x="4437" y="6498"/>
                    <a:pt x="4437" y="6498"/>
                  </a:cubicBezTo>
                  <a:cubicBezTo>
                    <a:pt x="4437" y="6498"/>
                    <a:pt x="4352" y="6025"/>
                    <a:pt x="4449" y="5807"/>
                  </a:cubicBezTo>
                  <a:cubicBezTo>
                    <a:pt x="4546" y="5601"/>
                    <a:pt x="4861" y="5068"/>
                    <a:pt x="4861" y="5068"/>
                  </a:cubicBezTo>
                  <a:cubicBezTo>
                    <a:pt x="4861" y="5068"/>
                    <a:pt x="4964" y="5103"/>
                    <a:pt x="5148" y="5103"/>
                  </a:cubicBezTo>
                  <a:cubicBezTo>
                    <a:pt x="5305" y="5103"/>
                    <a:pt x="5520" y="5078"/>
                    <a:pt x="5782" y="4983"/>
                  </a:cubicBezTo>
                  <a:cubicBezTo>
                    <a:pt x="6352" y="4777"/>
                    <a:pt x="6570" y="4219"/>
                    <a:pt x="6413" y="3953"/>
                  </a:cubicBezTo>
                  <a:cubicBezTo>
                    <a:pt x="6319" y="3798"/>
                    <a:pt x="6180" y="3711"/>
                    <a:pt x="6009" y="3711"/>
                  </a:cubicBezTo>
                  <a:cubicBezTo>
                    <a:pt x="5871" y="3711"/>
                    <a:pt x="5713" y="3768"/>
                    <a:pt x="5540" y="3892"/>
                  </a:cubicBezTo>
                  <a:lnTo>
                    <a:pt x="6267" y="1031"/>
                  </a:lnTo>
                  <a:lnTo>
                    <a:pt x="33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5"/>
            <p:cNvSpPr/>
            <p:nvPr/>
          </p:nvSpPr>
          <p:spPr>
            <a:xfrm>
              <a:off x="4364786" y="2666252"/>
              <a:ext cx="601226" cy="534108"/>
            </a:xfrm>
            <a:custGeom>
              <a:avLst/>
              <a:gdLst/>
              <a:ahLst/>
              <a:cxnLst/>
              <a:rect l="l" t="t" r="r" b="b"/>
              <a:pathLst>
                <a:path w="4667" h="4146" extrusionOk="0">
                  <a:moveTo>
                    <a:pt x="2073" y="0"/>
                  </a:moveTo>
                  <a:lnTo>
                    <a:pt x="1273" y="255"/>
                  </a:lnTo>
                  <a:lnTo>
                    <a:pt x="412" y="861"/>
                  </a:lnTo>
                  <a:lnTo>
                    <a:pt x="0" y="1576"/>
                  </a:lnTo>
                  <a:lnTo>
                    <a:pt x="73" y="1903"/>
                  </a:lnTo>
                  <a:cubicBezTo>
                    <a:pt x="509" y="1673"/>
                    <a:pt x="921" y="1370"/>
                    <a:pt x="1273" y="1019"/>
                  </a:cubicBezTo>
                  <a:cubicBezTo>
                    <a:pt x="1273" y="1019"/>
                    <a:pt x="1625" y="2582"/>
                    <a:pt x="3249" y="3091"/>
                  </a:cubicBezTo>
                  <a:cubicBezTo>
                    <a:pt x="3249" y="3091"/>
                    <a:pt x="3176" y="3928"/>
                    <a:pt x="3746" y="4146"/>
                  </a:cubicBezTo>
                  <a:lnTo>
                    <a:pt x="4291" y="3419"/>
                  </a:lnTo>
                  <a:lnTo>
                    <a:pt x="4667" y="1079"/>
                  </a:lnTo>
                  <a:lnTo>
                    <a:pt x="20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5"/>
            <p:cNvSpPr/>
            <p:nvPr/>
          </p:nvSpPr>
          <p:spPr>
            <a:xfrm>
              <a:off x="4578248" y="3102839"/>
              <a:ext cx="55266" cy="46377"/>
            </a:xfrm>
            <a:custGeom>
              <a:avLst/>
              <a:gdLst/>
              <a:ahLst/>
              <a:cxnLst/>
              <a:rect l="l" t="t" r="r" b="b"/>
              <a:pathLst>
                <a:path w="429" h="360" extrusionOk="0">
                  <a:moveTo>
                    <a:pt x="237" y="0"/>
                  </a:moveTo>
                  <a:cubicBezTo>
                    <a:pt x="101" y="0"/>
                    <a:pt x="0" y="141"/>
                    <a:pt x="77" y="272"/>
                  </a:cubicBezTo>
                  <a:cubicBezTo>
                    <a:pt x="109" y="332"/>
                    <a:pt x="170" y="360"/>
                    <a:pt x="232" y="360"/>
                  </a:cubicBezTo>
                  <a:cubicBezTo>
                    <a:pt x="308" y="360"/>
                    <a:pt x="384" y="316"/>
                    <a:pt x="404" y="236"/>
                  </a:cubicBezTo>
                  <a:cubicBezTo>
                    <a:pt x="428" y="139"/>
                    <a:pt x="380" y="42"/>
                    <a:pt x="283" y="5"/>
                  </a:cubicBezTo>
                  <a:cubicBezTo>
                    <a:pt x="267" y="2"/>
                    <a:pt x="252" y="0"/>
                    <a:pt x="2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55"/>
            <p:cNvSpPr/>
            <p:nvPr/>
          </p:nvSpPr>
          <p:spPr>
            <a:xfrm>
              <a:off x="4592419" y="3109280"/>
              <a:ext cx="19195" cy="17778"/>
            </a:xfrm>
            <a:custGeom>
              <a:avLst/>
              <a:gdLst/>
              <a:ahLst/>
              <a:cxnLst/>
              <a:rect l="l" t="t" r="r" b="b"/>
              <a:pathLst>
                <a:path w="149" h="138" extrusionOk="0">
                  <a:moveTo>
                    <a:pt x="69" y="1"/>
                  </a:moveTo>
                  <a:cubicBezTo>
                    <a:pt x="40" y="1"/>
                    <a:pt x="15" y="22"/>
                    <a:pt x="15" y="52"/>
                  </a:cubicBezTo>
                  <a:cubicBezTo>
                    <a:pt x="0" y="104"/>
                    <a:pt x="39" y="137"/>
                    <a:pt x="77" y="137"/>
                  </a:cubicBezTo>
                  <a:cubicBezTo>
                    <a:pt x="102" y="137"/>
                    <a:pt x="127" y="122"/>
                    <a:pt x="136" y="89"/>
                  </a:cubicBezTo>
                  <a:cubicBezTo>
                    <a:pt x="148" y="52"/>
                    <a:pt x="124" y="16"/>
                    <a:pt x="88" y="4"/>
                  </a:cubicBezTo>
                  <a:cubicBezTo>
                    <a:pt x="81" y="2"/>
                    <a:pt x="75" y="1"/>
                    <a:pt x="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55"/>
            <p:cNvSpPr/>
            <p:nvPr/>
          </p:nvSpPr>
          <p:spPr>
            <a:xfrm>
              <a:off x="4378570" y="3057106"/>
              <a:ext cx="55008" cy="46506"/>
            </a:xfrm>
            <a:custGeom>
              <a:avLst/>
              <a:gdLst/>
              <a:ahLst/>
              <a:cxnLst/>
              <a:rect l="l" t="t" r="r" b="b"/>
              <a:pathLst>
                <a:path w="427" h="361" extrusionOk="0">
                  <a:moveTo>
                    <a:pt x="218" y="0"/>
                  </a:moveTo>
                  <a:cubicBezTo>
                    <a:pt x="95" y="0"/>
                    <a:pt x="0" y="146"/>
                    <a:pt x="75" y="263"/>
                  </a:cubicBezTo>
                  <a:cubicBezTo>
                    <a:pt x="108" y="329"/>
                    <a:pt x="168" y="360"/>
                    <a:pt x="228" y="360"/>
                  </a:cubicBezTo>
                  <a:cubicBezTo>
                    <a:pt x="301" y="360"/>
                    <a:pt x="376" y="314"/>
                    <a:pt x="402" y="227"/>
                  </a:cubicBezTo>
                  <a:cubicBezTo>
                    <a:pt x="427" y="130"/>
                    <a:pt x="366" y="33"/>
                    <a:pt x="269" y="9"/>
                  </a:cubicBezTo>
                  <a:cubicBezTo>
                    <a:pt x="252" y="3"/>
                    <a:pt x="234" y="0"/>
                    <a:pt x="2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55"/>
            <p:cNvSpPr/>
            <p:nvPr/>
          </p:nvSpPr>
          <p:spPr>
            <a:xfrm>
              <a:off x="4390937" y="3062516"/>
              <a:ext cx="19195" cy="17649"/>
            </a:xfrm>
            <a:custGeom>
              <a:avLst/>
              <a:gdLst/>
              <a:ahLst/>
              <a:cxnLst/>
              <a:rect l="l" t="t" r="r" b="b"/>
              <a:pathLst>
                <a:path w="149" h="137" extrusionOk="0">
                  <a:moveTo>
                    <a:pt x="81" y="0"/>
                  </a:moveTo>
                  <a:cubicBezTo>
                    <a:pt x="52" y="0"/>
                    <a:pt x="25" y="22"/>
                    <a:pt x="15" y="52"/>
                  </a:cubicBezTo>
                  <a:cubicBezTo>
                    <a:pt x="1" y="103"/>
                    <a:pt x="43" y="136"/>
                    <a:pt x="85" y="136"/>
                  </a:cubicBezTo>
                  <a:cubicBezTo>
                    <a:pt x="112" y="136"/>
                    <a:pt x="139" y="122"/>
                    <a:pt x="149" y="88"/>
                  </a:cubicBezTo>
                  <a:cubicBezTo>
                    <a:pt x="149" y="52"/>
                    <a:pt x="137" y="15"/>
                    <a:pt x="100" y="3"/>
                  </a:cubicBezTo>
                  <a:cubicBezTo>
                    <a:pt x="94" y="1"/>
                    <a:pt x="87" y="0"/>
                    <a:pt x="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55"/>
            <p:cNvSpPr/>
            <p:nvPr/>
          </p:nvSpPr>
          <p:spPr>
            <a:xfrm>
              <a:off x="4433449" y="3254207"/>
              <a:ext cx="87601" cy="35813"/>
            </a:xfrm>
            <a:custGeom>
              <a:avLst/>
              <a:gdLst/>
              <a:ahLst/>
              <a:cxnLst/>
              <a:rect l="l" t="t" r="r" b="b"/>
              <a:pathLst>
                <a:path w="680" h="278" extrusionOk="0">
                  <a:moveTo>
                    <a:pt x="302" y="1"/>
                  </a:moveTo>
                  <a:cubicBezTo>
                    <a:pt x="221" y="1"/>
                    <a:pt x="139" y="19"/>
                    <a:pt x="61" y="55"/>
                  </a:cubicBezTo>
                  <a:cubicBezTo>
                    <a:pt x="0" y="95"/>
                    <a:pt x="42" y="187"/>
                    <a:pt x="99" y="187"/>
                  </a:cubicBezTo>
                  <a:cubicBezTo>
                    <a:pt x="110" y="187"/>
                    <a:pt x="122" y="184"/>
                    <a:pt x="134" y="176"/>
                  </a:cubicBezTo>
                  <a:cubicBezTo>
                    <a:pt x="185" y="150"/>
                    <a:pt x="240" y="138"/>
                    <a:pt x="294" y="138"/>
                  </a:cubicBezTo>
                  <a:cubicBezTo>
                    <a:pt x="392" y="138"/>
                    <a:pt x="488" y="178"/>
                    <a:pt x="558" y="249"/>
                  </a:cubicBezTo>
                  <a:cubicBezTo>
                    <a:pt x="565" y="269"/>
                    <a:pt x="583" y="278"/>
                    <a:pt x="601" y="278"/>
                  </a:cubicBezTo>
                  <a:cubicBezTo>
                    <a:pt x="616" y="278"/>
                    <a:pt x="632" y="272"/>
                    <a:pt x="643" y="261"/>
                  </a:cubicBezTo>
                  <a:cubicBezTo>
                    <a:pt x="679" y="236"/>
                    <a:pt x="679" y="188"/>
                    <a:pt x="643" y="164"/>
                  </a:cubicBezTo>
                  <a:cubicBezTo>
                    <a:pt x="595" y="103"/>
                    <a:pt x="534" y="67"/>
                    <a:pt x="473" y="30"/>
                  </a:cubicBezTo>
                  <a:cubicBezTo>
                    <a:pt x="418" y="10"/>
                    <a:pt x="360" y="1"/>
                    <a:pt x="302" y="1"/>
                  </a:cubicBezTo>
                  <a:close/>
                </a:path>
              </a:pathLst>
            </a:custGeom>
            <a:solidFill>
              <a:srgbClr val="F588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55"/>
            <p:cNvSpPr/>
            <p:nvPr/>
          </p:nvSpPr>
          <p:spPr>
            <a:xfrm>
              <a:off x="4450583" y="3158104"/>
              <a:ext cx="37617" cy="29759"/>
            </a:xfrm>
            <a:custGeom>
              <a:avLst/>
              <a:gdLst/>
              <a:ahLst/>
              <a:cxnLst/>
              <a:rect l="l" t="t" r="r" b="b"/>
              <a:pathLst>
                <a:path w="292" h="231" extrusionOk="0">
                  <a:moveTo>
                    <a:pt x="122" y="1"/>
                  </a:moveTo>
                  <a:cubicBezTo>
                    <a:pt x="62" y="13"/>
                    <a:pt x="1" y="49"/>
                    <a:pt x="1" y="207"/>
                  </a:cubicBezTo>
                  <a:cubicBezTo>
                    <a:pt x="1" y="207"/>
                    <a:pt x="13" y="219"/>
                    <a:pt x="25" y="219"/>
                  </a:cubicBezTo>
                  <a:lnTo>
                    <a:pt x="25" y="231"/>
                  </a:lnTo>
                  <a:cubicBezTo>
                    <a:pt x="37" y="231"/>
                    <a:pt x="49" y="219"/>
                    <a:pt x="49" y="207"/>
                  </a:cubicBezTo>
                  <a:cubicBezTo>
                    <a:pt x="49" y="110"/>
                    <a:pt x="74" y="49"/>
                    <a:pt x="122" y="49"/>
                  </a:cubicBezTo>
                  <a:cubicBezTo>
                    <a:pt x="171" y="61"/>
                    <a:pt x="219" y="86"/>
                    <a:pt x="255" y="122"/>
                  </a:cubicBezTo>
                  <a:cubicBezTo>
                    <a:pt x="262" y="128"/>
                    <a:pt x="268" y="131"/>
                    <a:pt x="274" y="131"/>
                  </a:cubicBezTo>
                  <a:cubicBezTo>
                    <a:pt x="280" y="131"/>
                    <a:pt x="286" y="128"/>
                    <a:pt x="292" y="122"/>
                  </a:cubicBezTo>
                  <a:cubicBezTo>
                    <a:pt x="292" y="110"/>
                    <a:pt x="292" y="98"/>
                    <a:pt x="292" y="98"/>
                  </a:cubicBezTo>
                  <a:cubicBezTo>
                    <a:pt x="243" y="37"/>
                    <a:pt x="183" y="13"/>
                    <a:pt x="122" y="1"/>
                  </a:cubicBezTo>
                  <a:close/>
                </a:path>
              </a:pathLst>
            </a:custGeom>
            <a:solidFill>
              <a:srgbClr val="F588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55"/>
            <p:cNvSpPr/>
            <p:nvPr/>
          </p:nvSpPr>
          <p:spPr>
            <a:xfrm>
              <a:off x="4558409" y="3026446"/>
              <a:ext cx="128181" cy="81804"/>
            </a:xfrm>
            <a:custGeom>
              <a:avLst/>
              <a:gdLst/>
              <a:ahLst/>
              <a:cxnLst/>
              <a:rect l="l" t="t" r="r" b="b"/>
              <a:pathLst>
                <a:path w="995" h="635" extrusionOk="0">
                  <a:moveTo>
                    <a:pt x="441" y="0"/>
                  </a:moveTo>
                  <a:cubicBezTo>
                    <a:pt x="296" y="0"/>
                    <a:pt x="148" y="58"/>
                    <a:pt x="37" y="186"/>
                  </a:cubicBezTo>
                  <a:cubicBezTo>
                    <a:pt x="0" y="223"/>
                    <a:pt x="0" y="283"/>
                    <a:pt x="49" y="320"/>
                  </a:cubicBezTo>
                  <a:cubicBezTo>
                    <a:pt x="65" y="331"/>
                    <a:pt x="84" y="337"/>
                    <a:pt x="103" y="337"/>
                  </a:cubicBezTo>
                  <a:cubicBezTo>
                    <a:pt x="126" y="337"/>
                    <a:pt x="150" y="328"/>
                    <a:pt x="170" y="307"/>
                  </a:cubicBezTo>
                  <a:cubicBezTo>
                    <a:pt x="249" y="221"/>
                    <a:pt x="348" y="182"/>
                    <a:pt x="446" y="182"/>
                  </a:cubicBezTo>
                  <a:cubicBezTo>
                    <a:pt x="634" y="182"/>
                    <a:pt x="812" y="326"/>
                    <a:pt x="812" y="550"/>
                  </a:cubicBezTo>
                  <a:cubicBezTo>
                    <a:pt x="812" y="598"/>
                    <a:pt x="861" y="635"/>
                    <a:pt x="909" y="635"/>
                  </a:cubicBezTo>
                  <a:cubicBezTo>
                    <a:pt x="958" y="635"/>
                    <a:pt x="994" y="598"/>
                    <a:pt x="994" y="550"/>
                  </a:cubicBezTo>
                  <a:cubicBezTo>
                    <a:pt x="994" y="215"/>
                    <a:pt x="721" y="0"/>
                    <a:pt x="4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55"/>
            <p:cNvSpPr/>
            <p:nvPr/>
          </p:nvSpPr>
          <p:spPr>
            <a:xfrm>
              <a:off x="4379858" y="2993595"/>
              <a:ext cx="103704" cy="47536"/>
            </a:xfrm>
            <a:custGeom>
              <a:avLst/>
              <a:gdLst/>
              <a:ahLst/>
              <a:cxnLst/>
              <a:rect l="l" t="t" r="r" b="b"/>
              <a:pathLst>
                <a:path w="805" h="369" extrusionOk="0">
                  <a:moveTo>
                    <a:pt x="137" y="1"/>
                  </a:moveTo>
                  <a:cubicBezTo>
                    <a:pt x="53" y="1"/>
                    <a:pt x="1" y="144"/>
                    <a:pt x="114" y="175"/>
                  </a:cubicBezTo>
                  <a:cubicBezTo>
                    <a:pt x="295" y="259"/>
                    <a:pt x="477" y="332"/>
                    <a:pt x="671" y="369"/>
                  </a:cubicBezTo>
                  <a:lnTo>
                    <a:pt x="695" y="369"/>
                  </a:lnTo>
                  <a:cubicBezTo>
                    <a:pt x="744" y="369"/>
                    <a:pt x="780" y="344"/>
                    <a:pt x="780" y="308"/>
                  </a:cubicBezTo>
                  <a:cubicBezTo>
                    <a:pt x="804" y="259"/>
                    <a:pt x="768" y="211"/>
                    <a:pt x="720" y="199"/>
                  </a:cubicBezTo>
                  <a:cubicBezTo>
                    <a:pt x="538" y="150"/>
                    <a:pt x="356" y="90"/>
                    <a:pt x="186" y="17"/>
                  </a:cubicBezTo>
                  <a:cubicBezTo>
                    <a:pt x="169" y="6"/>
                    <a:pt x="153" y="1"/>
                    <a:pt x="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55"/>
            <p:cNvSpPr/>
            <p:nvPr/>
          </p:nvSpPr>
          <p:spPr>
            <a:xfrm>
              <a:off x="4132129" y="3536076"/>
              <a:ext cx="821517" cy="1175915"/>
            </a:xfrm>
            <a:custGeom>
              <a:avLst/>
              <a:gdLst/>
              <a:ahLst/>
              <a:cxnLst/>
              <a:rect l="l" t="t" r="r" b="b"/>
              <a:pathLst>
                <a:path w="6377" h="9128" extrusionOk="0">
                  <a:moveTo>
                    <a:pt x="4449" y="0"/>
                  </a:moveTo>
                  <a:cubicBezTo>
                    <a:pt x="4449" y="0"/>
                    <a:pt x="3956" y="378"/>
                    <a:pt x="3441" y="378"/>
                  </a:cubicBezTo>
                  <a:cubicBezTo>
                    <a:pt x="3224" y="378"/>
                    <a:pt x="3003" y="311"/>
                    <a:pt x="2812" y="121"/>
                  </a:cubicBezTo>
                  <a:cubicBezTo>
                    <a:pt x="2788" y="145"/>
                    <a:pt x="2752" y="170"/>
                    <a:pt x="2715" y="182"/>
                  </a:cubicBezTo>
                  <a:cubicBezTo>
                    <a:pt x="2267" y="364"/>
                    <a:pt x="1855" y="582"/>
                    <a:pt x="1455" y="849"/>
                  </a:cubicBezTo>
                  <a:cubicBezTo>
                    <a:pt x="1103" y="1067"/>
                    <a:pt x="764" y="3903"/>
                    <a:pt x="715" y="4800"/>
                  </a:cubicBezTo>
                  <a:cubicBezTo>
                    <a:pt x="655" y="5600"/>
                    <a:pt x="243" y="7091"/>
                    <a:pt x="49" y="7721"/>
                  </a:cubicBezTo>
                  <a:cubicBezTo>
                    <a:pt x="0" y="7843"/>
                    <a:pt x="49" y="7988"/>
                    <a:pt x="146" y="8085"/>
                  </a:cubicBezTo>
                  <a:cubicBezTo>
                    <a:pt x="518" y="8410"/>
                    <a:pt x="1535" y="9128"/>
                    <a:pt x="3337" y="9128"/>
                  </a:cubicBezTo>
                  <a:cubicBezTo>
                    <a:pt x="3352" y="9128"/>
                    <a:pt x="3367" y="9128"/>
                    <a:pt x="3382" y="9127"/>
                  </a:cubicBezTo>
                  <a:cubicBezTo>
                    <a:pt x="5091" y="9127"/>
                    <a:pt x="5915" y="8740"/>
                    <a:pt x="6243" y="8521"/>
                  </a:cubicBezTo>
                  <a:cubicBezTo>
                    <a:pt x="6340" y="8449"/>
                    <a:pt x="6376" y="8315"/>
                    <a:pt x="6303" y="8206"/>
                  </a:cubicBezTo>
                  <a:cubicBezTo>
                    <a:pt x="6012" y="7746"/>
                    <a:pt x="5249" y="6509"/>
                    <a:pt x="5091" y="6194"/>
                  </a:cubicBezTo>
                  <a:cubicBezTo>
                    <a:pt x="4909" y="5806"/>
                    <a:pt x="4449" y="0"/>
                    <a:pt x="4449" y="0"/>
                  </a:cubicBezTo>
                  <a:close/>
                </a:path>
              </a:pathLst>
            </a:custGeom>
            <a:solidFill>
              <a:srgbClr val="F588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55"/>
            <p:cNvSpPr/>
            <p:nvPr/>
          </p:nvSpPr>
          <p:spPr>
            <a:xfrm>
              <a:off x="4166396" y="3535947"/>
              <a:ext cx="877814" cy="833111"/>
            </a:xfrm>
            <a:custGeom>
              <a:avLst/>
              <a:gdLst/>
              <a:ahLst/>
              <a:cxnLst/>
              <a:rect l="l" t="t" r="r" b="b"/>
              <a:pathLst>
                <a:path w="6814" h="6467" extrusionOk="0">
                  <a:moveTo>
                    <a:pt x="4190" y="1"/>
                  </a:moveTo>
                  <a:cubicBezTo>
                    <a:pt x="4185" y="1"/>
                    <a:pt x="4183" y="1"/>
                    <a:pt x="4183" y="1"/>
                  </a:cubicBezTo>
                  <a:cubicBezTo>
                    <a:pt x="4243" y="1262"/>
                    <a:pt x="4340" y="2425"/>
                    <a:pt x="4486" y="3431"/>
                  </a:cubicBezTo>
                  <a:lnTo>
                    <a:pt x="4086" y="4656"/>
                  </a:lnTo>
                  <a:cubicBezTo>
                    <a:pt x="4086" y="4656"/>
                    <a:pt x="3404" y="4635"/>
                    <a:pt x="2756" y="4635"/>
                  </a:cubicBezTo>
                  <a:cubicBezTo>
                    <a:pt x="2540" y="4635"/>
                    <a:pt x="2328" y="4637"/>
                    <a:pt x="2146" y="4644"/>
                  </a:cubicBezTo>
                  <a:lnTo>
                    <a:pt x="340" y="4704"/>
                  </a:lnTo>
                  <a:cubicBezTo>
                    <a:pt x="1" y="5153"/>
                    <a:pt x="183" y="5795"/>
                    <a:pt x="183" y="5795"/>
                  </a:cubicBezTo>
                  <a:cubicBezTo>
                    <a:pt x="304" y="5831"/>
                    <a:pt x="437" y="5856"/>
                    <a:pt x="571" y="5868"/>
                  </a:cubicBezTo>
                  <a:lnTo>
                    <a:pt x="1540" y="6050"/>
                  </a:lnTo>
                  <a:cubicBezTo>
                    <a:pt x="2328" y="6195"/>
                    <a:pt x="3128" y="6401"/>
                    <a:pt x="3916" y="6462"/>
                  </a:cubicBezTo>
                  <a:cubicBezTo>
                    <a:pt x="3962" y="6465"/>
                    <a:pt x="4008" y="6467"/>
                    <a:pt x="4054" y="6467"/>
                  </a:cubicBezTo>
                  <a:cubicBezTo>
                    <a:pt x="4798" y="6467"/>
                    <a:pt x="5454" y="6010"/>
                    <a:pt x="5819" y="5371"/>
                  </a:cubicBezTo>
                  <a:cubicBezTo>
                    <a:pt x="6086" y="4886"/>
                    <a:pt x="6183" y="4353"/>
                    <a:pt x="6316" y="3819"/>
                  </a:cubicBezTo>
                  <a:cubicBezTo>
                    <a:pt x="6607" y="2692"/>
                    <a:pt x="6813" y="1201"/>
                    <a:pt x="5710" y="437"/>
                  </a:cubicBezTo>
                  <a:cubicBezTo>
                    <a:pt x="5124" y="12"/>
                    <a:pt x="4275" y="1"/>
                    <a:pt x="4190" y="1"/>
                  </a:cubicBezTo>
                  <a:close/>
                </a:path>
              </a:pathLst>
            </a:custGeom>
            <a:solidFill>
              <a:srgbClr val="F588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55"/>
            <p:cNvSpPr/>
            <p:nvPr/>
          </p:nvSpPr>
          <p:spPr>
            <a:xfrm>
              <a:off x="4242918" y="3246736"/>
              <a:ext cx="206249" cy="392530"/>
            </a:xfrm>
            <a:custGeom>
              <a:avLst/>
              <a:gdLst/>
              <a:ahLst/>
              <a:cxnLst/>
              <a:rect l="l" t="t" r="r" b="b"/>
              <a:pathLst>
                <a:path w="1601" h="3047" extrusionOk="0">
                  <a:moveTo>
                    <a:pt x="1166" y="1"/>
                  </a:moveTo>
                  <a:cubicBezTo>
                    <a:pt x="1072" y="1"/>
                    <a:pt x="703" y="522"/>
                    <a:pt x="401" y="1010"/>
                  </a:cubicBezTo>
                  <a:cubicBezTo>
                    <a:pt x="74" y="1531"/>
                    <a:pt x="1" y="2816"/>
                    <a:pt x="1" y="2816"/>
                  </a:cubicBezTo>
                  <a:lnTo>
                    <a:pt x="692" y="3046"/>
                  </a:lnTo>
                  <a:cubicBezTo>
                    <a:pt x="1043" y="2973"/>
                    <a:pt x="1128" y="2343"/>
                    <a:pt x="1128" y="2343"/>
                  </a:cubicBezTo>
                  <a:cubicBezTo>
                    <a:pt x="1455" y="2246"/>
                    <a:pt x="1564" y="2210"/>
                    <a:pt x="1577" y="1616"/>
                  </a:cubicBezTo>
                  <a:cubicBezTo>
                    <a:pt x="1601" y="1022"/>
                    <a:pt x="1007" y="937"/>
                    <a:pt x="1007" y="937"/>
                  </a:cubicBezTo>
                  <a:cubicBezTo>
                    <a:pt x="1007" y="937"/>
                    <a:pt x="1261" y="64"/>
                    <a:pt x="1177" y="4"/>
                  </a:cubicBezTo>
                  <a:cubicBezTo>
                    <a:pt x="1174" y="2"/>
                    <a:pt x="1170" y="1"/>
                    <a:pt x="11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55"/>
            <p:cNvSpPr/>
            <p:nvPr/>
          </p:nvSpPr>
          <p:spPr>
            <a:xfrm>
              <a:off x="3965558" y="3607702"/>
              <a:ext cx="372820" cy="659713"/>
            </a:xfrm>
            <a:custGeom>
              <a:avLst/>
              <a:gdLst/>
              <a:ahLst/>
              <a:cxnLst/>
              <a:rect l="l" t="t" r="r" b="b"/>
              <a:pathLst>
                <a:path w="2894" h="5121" extrusionOk="0">
                  <a:moveTo>
                    <a:pt x="1973" y="0"/>
                  </a:moveTo>
                  <a:cubicBezTo>
                    <a:pt x="1949" y="0"/>
                    <a:pt x="1924" y="1"/>
                    <a:pt x="1899" y="2"/>
                  </a:cubicBezTo>
                  <a:cubicBezTo>
                    <a:pt x="1899" y="2"/>
                    <a:pt x="226" y="1832"/>
                    <a:pt x="117" y="3323"/>
                  </a:cubicBezTo>
                  <a:cubicBezTo>
                    <a:pt x="70" y="3840"/>
                    <a:pt x="1" y="5121"/>
                    <a:pt x="792" y="5121"/>
                  </a:cubicBezTo>
                  <a:cubicBezTo>
                    <a:pt x="817" y="5121"/>
                    <a:pt x="842" y="5119"/>
                    <a:pt x="869" y="5117"/>
                  </a:cubicBezTo>
                  <a:cubicBezTo>
                    <a:pt x="978" y="5105"/>
                    <a:pt x="1075" y="5068"/>
                    <a:pt x="1172" y="5008"/>
                  </a:cubicBezTo>
                  <a:cubicBezTo>
                    <a:pt x="1342" y="4887"/>
                    <a:pt x="1487" y="4729"/>
                    <a:pt x="1584" y="4535"/>
                  </a:cubicBezTo>
                  <a:cubicBezTo>
                    <a:pt x="1948" y="3977"/>
                    <a:pt x="2251" y="3396"/>
                    <a:pt x="2493" y="2777"/>
                  </a:cubicBezTo>
                  <a:cubicBezTo>
                    <a:pt x="2687" y="2220"/>
                    <a:pt x="2796" y="1638"/>
                    <a:pt x="2845" y="1044"/>
                  </a:cubicBezTo>
                  <a:cubicBezTo>
                    <a:pt x="2857" y="790"/>
                    <a:pt x="2881" y="547"/>
                    <a:pt x="2893" y="293"/>
                  </a:cubicBezTo>
                  <a:cubicBezTo>
                    <a:pt x="2893" y="293"/>
                    <a:pt x="2601" y="0"/>
                    <a:pt x="1973" y="0"/>
                  </a:cubicBezTo>
                  <a:close/>
                </a:path>
              </a:pathLst>
            </a:custGeom>
            <a:solidFill>
              <a:srgbClr val="F588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55"/>
            <p:cNvSpPr/>
            <p:nvPr/>
          </p:nvSpPr>
          <p:spPr>
            <a:xfrm>
              <a:off x="4444399" y="3540713"/>
              <a:ext cx="315492" cy="82834"/>
            </a:xfrm>
            <a:custGeom>
              <a:avLst/>
              <a:gdLst/>
              <a:ahLst/>
              <a:cxnLst/>
              <a:rect l="l" t="t" r="r" b="b"/>
              <a:pathLst>
                <a:path w="2449" h="643" extrusionOk="0">
                  <a:moveTo>
                    <a:pt x="1988" y="0"/>
                  </a:moveTo>
                  <a:cubicBezTo>
                    <a:pt x="1976" y="13"/>
                    <a:pt x="1964" y="13"/>
                    <a:pt x="1952" y="25"/>
                  </a:cubicBezTo>
                  <a:lnTo>
                    <a:pt x="2158" y="231"/>
                  </a:lnTo>
                  <a:cubicBezTo>
                    <a:pt x="2110" y="279"/>
                    <a:pt x="2049" y="316"/>
                    <a:pt x="1976" y="364"/>
                  </a:cubicBezTo>
                  <a:lnTo>
                    <a:pt x="1843" y="97"/>
                  </a:lnTo>
                  <a:lnTo>
                    <a:pt x="1807" y="109"/>
                  </a:lnTo>
                  <a:lnTo>
                    <a:pt x="1940" y="376"/>
                  </a:lnTo>
                  <a:cubicBezTo>
                    <a:pt x="1891" y="413"/>
                    <a:pt x="1831" y="437"/>
                    <a:pt x="1770" y="461"/>
                  </a:cubicBezTo>
                  <a:lnTo>
                    <a:pt x="1661" y="182"/>
                  </a:lnTo>
                  <a:lnTo>
                    <a:pt x="1613" y="206"/>
                  </a:lnTo>
                  <a:lnTo>
                    <a:pt x="1734" y="485"/>
                  </a:lnTo>
                  <a:lnTo>
                    <a:pt x="1673" y="509"/>
                  </a:lnTo>
                  <a:lnTo>
                    <a:pt x="1552" y="534"/>
                  </a:lnTo>
                  <a:cubicBezTo>
                    <a:pt x="1516" y="449"/>
                    <a:pt x="1491" y="352"/>
                    <a:pt x="1479" y="267"/>
                  </a:cubicBezTo>
                  <a:lnTo>
                    <a:pt x="1431" y="279"/>
                  </a:lnTo>
                  <a:cubicBezTo>
                    <a:pt x="1455" y="376"/>
                    <a:pt x="1479" y="461"/>
                    <a:pt x="1504" y="546"/>
                  </a:cubicBezTo>
                  <a:cubicBezTo>
                    <a:pt x="1419" y="570"/>
                    <a:pt x="1334" y="582"/>
                    <a:pt x="1249" y="594"/>
                  </a:cubicBezTo>
                  <a:lnTo>
                    <a:pt x="1213" y="328"/>
                  </a:lnTo>
                  <a:lnTo>
                    <a:pt x="1164" y="328"/>
                  </a:lnTo>
                  <a:lnTo>
                    <a:pt x="1213" y="582"/>
                  </a:lnTo>
                  <a:cubicBezTo>
                    <a:pt x="1164" y="588"/>
                    <a:pt x="1119" y="591"/>
                    <a:pt x="1075" y="591"/>
                  </a:cubicBezTo>
                  <a:cubicBezTo>
                    <a:pt x="1031" y="591"/>
                    <a:pt x="988" y="588"/>
                    <a:pt x="946" y="582"/>
                  </a:cubicBezTo>
                  <a:lnTo>
                    <a:pt x="934" y="340"/>
                  </a:lnTo>
                  <a:lnTo>
                    <a:pt x="885" y="340"/>
                  </a:lnTo>
                  <a:lnTo>
                    <a:pt x="897" y="594"/>
                  </a:lnTo>
                  <a:cubicBezTo>
                    <a:pt x="788" y="582"/>
                    <a:pt x="679" y="558"/>
                    <a:pt x="570" y="534"/>
                  </a:cubicBezTo>
                  <a:lnTo>
                    <a:pt x="558" y="534"/>
                  </a:lnTo>
                  <a:lnTo>
                    <a:pt x="667" y="279"/>
                  </a:lnTo>
                  <a:lnTo>
                    <a:pt x="631" y="267"/>
                  </a:lnTo>
                  <a:lnTo>
                    <a:pt x="522" y="522"/>
                  </a:lnTo>
                  <a:cubicBezTo>
                    <a:pt x="425" y="485"/>
                    <a:pt x="340" y="449"/>
                    <a:pt x="267" y="413"/>
                  </a:cubicBezTo>
                  <a:cubicBezTo>
                    <a:pt x="352" y="340"/>
                    <a:pt x="425" y="267"/>
                    <a:pt x="497" y="194"/>
                  </a:cubicBezTo>
                  <a:lnTo>
                    <a:pt x="461" y="158"/>
                  </a:lnTo>
                  <a:cubicBezTo>
                    <a:pt x="388" y="243"/>
                    <a:pt x="303" y="316"/>
                    <a:pt x="219" y="388"/>
                  </a:cubicBezTo>
                  <a:cubicBezTo>
                    <a:pt x="158" y="352"/>
                    <a:pt x="97" y="303"/>
                    <a:pt x="49" y="255"/>
                  </a:cubicBezTo>
                  <a:lnTo>
                    <a:pt x="0" y="267"/>
                  </a:lnTo>
                  <a:cubicBezTo>
                    <a:pt x="158" y="425"/>
                    <a:pt x="352" y="522"/>
                    <a:pt x="570" y="570"/>
                  </a:cubicBezTo>
                  <a:cubicBezTo>
                    <a:pt x="740" y="619"/>
                    <a:pt x="922" y="643"/>
                    <a:pt x="1091" y="643"/>
                  </a:cubicBezTo>
                  <a:cubicBezTo>
                    <a:pt x="1297" y="643"/>
                    <a:pt x="1491" y="606"/>
                    <a:pt x="1685" y="546"/>
                  </a:cubicBezTo>
                  <a:cubicBezTo>
                    <a:pt x="1988" y="437"/>
                    <a:pt x="2255" y="255"/>
                    <a:pt x="2449" y="0"/>
                  </a:cubicBezTo>
                  <a:lnTo>
                    <a:pt x="2388" y="0"/>
                  </a:lnTo>
                  <a:cubicBezTo>
                    <a:pt x="2328" y="73"/>
                    <a:pt x="2267" y="146"/>
                    <a:pt x="2194" y="194"/>
                  </a:cubicBezTo>
                  <a:lnTo>
                    <a:pt x="19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55"/>
            <p:cNvSpPr/>
            <p:nvPr/>
          </p:nvSpPr>
          <p:spPr>
            <a:xfrm>
              <a:off x="4185204" y="4138717"/>
              <a:ext cx="92239" cy="156394"/>
            </a:xfrm>
            <a:custGeom>
              <a:avLst/>
              <a:gdLst/>
              <a:ahLst/>
              <a:cxnLst/>
              <a:rect l="l" t="t" r="r" b="b"/>
              <a:pathLst>
                <a:path w="716" h="1214" extrusionOk="0">
                  <a:moveTo>
                    <a:pt x="667" y="1"/>
                  </a:moveTo>
                  <a:cubicBezTo>
                    <a:pt x="655" y="61"/>
                    <a:pt x="631" y="110"/>
                    <a:pt x="618" y="171"/>
                  </a:cubicBezTo>
                  <a:lnTo>
                    <a:pt x="122" y="146"/>
                  </a:lnTo>
                  <a:lnTo>
                    <a:pt x="97" y="183"/>
                  </a:lnTo>
                  <a:lnTo>
                    <a:pt x="618" y="219"/>
                  </a:lnTo>
                  <a:cubicBezTo>
                    <a:pt x="594" y="292"/>
                    <a:pt x="582" y="352"/>
                    <a:pt x="570" y="425"/>
                  </a:cubicBezTo>
                  <a:lnTo>
                    <a:pt x="37" y="389"/>
                  </a:lnTo>
                  <a:cubicBezTo>
                    <a:pt x="37" y="401"/>
                    <a:pt x="37" y="413"/>
                    <a:pt x="25" y="425"/>
                  </a:cubicBezTo>
                  <a:lnTo>
                    <a:pt x="558" y="474"/>
                  </a:lnTo>
                  <a:cubicBezTo>
                    <a:pt x="546" y="558"/>
                    <a:pt x="546" y="643"/>
                    <a:pt x="534" y="728"/>
                  </a:cubicBezTo>
                  <a:cubicBezTo>
                    <a:pt x="364" y="680"/>
                    <a:pt x="182" y="643"/>
                    <a:pt x="0" y="619"/>
                  </a:cubicBezTo>
                  <a:lnTo>
                    <a:pt x="0" y="668"/>
                  </a:lnTo>
                  <a:cubicBezTo>
                    <a:pt x="182" y="692"/>
                    <a:pt x="364" y="728"/>
                    <a:pt x="534" y="765"/>
                  </a:cubicBezTo>
                  <a:lnTo>
                    <a:pt x="534" y="958"/>
                  </a:lnTo>
                  <a:cubicBezTo>
                    <a:pt x="364" y="934"/>
                    <a:pt x="182" y="910"/>
                    <a:pt x="12" y="862"/>
                  </a:cubicBezTo>
                  <a:cubicBezTo>
                    <a:pt x="0" y="886"/>
                    <a:pt x="0" y="898"/>
                    <a:pt x="12" y="910"/>
                  </a:cubicBezTo>
                  <a:cubicBezTo>
                    <a:pt x="182" y="946"/>
                    <a:pt x="352" y="983"/>
                    <a:pt x="534" y="1007"/>
                  </a:cubicBezTo>
                  <a:cubicBezTo>
                    <a:pt x="534" y="1068"/>
                    <a:pt x="534" y="1140"/>
                    <a:pt x="546" y="1201"/>
                  </a:cubicBezTo>
                  <a:lnTo>
                    <a:pt x="582" y="1213"/>
                  </a:lnTo>
                  <a:cubicBezTo>
                    <a:pt x="558" y="801"/>
                    <a:pt x="594" y="401"/>
                    <a:pt x="7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55"/>
            <p:cNvSpPr/>
            <p:nvPr/>
          </p:nvSpPr>
          <p:spPr>
            <a:xfrm>
              <a:off x="4347523" y="3912372"/>
              <a:ext cx="412369" cy="229695"/>
            </a:xfrm>
            <a:custGeom>
              <a:avLst/>
              <a:gdLst/>
              <a:ahLst/>
              <a:cxnLst/>
              <a:rect l="l" t="t" r="r" b="b"/>
              <a:pathLst>
                <a:path w="3201" h="1783" extrusionOk="0">
                  <a:moveTo>
                    <a:pt x="3189" y="0"/>
                  </a:moveTo>
                  <a:cubicBezTo>
                    <a:pt x="3165" y="0"/>
                    <a:pt x="3152" y="0"/>
                    <a:pt x="3152" y="12"/>
                  </a:cubicBezTo>
                  <a:lnTo>
                    <a:pt x="2692" y="1552"/>
                  </a:lnTo>
                  <a:cubicBezTo>
                    <a:pt x="2680" y="1612"/>
                    <a:pt x="2643" y="1673"/>
                    <a:pt x="2595" y="1709"/>
                  </a:cubicBezTo>
                  <a:cubicBezTo>
                    <a:pt x="2559" y="1734"/>
                    <a:pt x="2510" y="1734"/>
                    <a:pt x="2462" y="1734"/>
                  </a:cubicBezTo>
                  <a:lnTo>
                    <a:pt x="25" y="1722"/>
                  </a:lnTo>
                  <a:cubicBezTo>
                    <a:pt x="13" y="1722"/>
                    <a:pt x="1" y="1722"/>
                    <a:pt x="1" y="1746"/>
                  </a:cubicBezTo>
                  <a:cubicBezTo>
                    <a:pt x="1" y="1758"/>
                    <a:pt x="13" y="1758"/>
                    <a:pt x="25" y="1758"/>
                  </a:cubicBezTo>
                  <a:lnTo>
                    <a:pt x="2462" y="1782"/>
                  </a:lnTo>
                  <a:lnTo>
                    <a:pt x="2474" y="1782"/>
                  </a:lnTo>
                  <a:cubicBezTo>
                    <a:pt x="2522" y="1782"/>
                    <a:pt x="2571" y="1770"/>
                    <a:pt x="2619" y="1758"/>
                  </a:cubicBezTo>
                  <a:cubicBezTo>
                    <a:pt x="2680" y="1709"/>
                    <a:pt x="2716" y="1637"/>
                    <a:pt x="2740" y="1564"/>
                  </a:cubicBezTo>
                  <a:lnTo>
                    <a:pt x="3201" y="25"/>
                  </a:lnTo>
                  <a:cubicBezTo>
                    <a:pt x="3201" y="12"/>
                    <a:pt x="3201" y="0"/>
                    <a:pt x="31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55"/>
            <p:cNvSpPr/>
            <p:nvPr/>
          </p:nvSpPr>
          <p:spPr>
            <a:xfrm>
              <a:off x="4762983" y="3818717"/>
              <a:ext cx="15717" cy="59388"/>
            </a:xfrm>
            <a:custGeom>
              <a:avLst/>
              <a:gdLst/>
              <a:ahLst/>
              <a:cxnLst/>
              <a:rect l="l" t="t" r="r" b="b"/>
              <a:pathLst>
                <a:path w="122" h="461" extrusionOk="0">
                  <a:moveTo>
                    <a:pt x="97" y="0"/>
                  </a:moveTo>
                  <a:cubicBezTo>
                    <a:pt x="85" y="0"/>
                    <a:pt x="73" y="12"/>
                    <a:pt x="73" y="24"/>
                  </a:cubicBezTo>
                  <a:lnTo>
                    <a:pt x="0" y="436"/>
                  </a:lnTo>
                  <a:cubicBezTo>
                    <a:pt x="0" y="448"/>
                    <a:pt x="0" y="461"/>
                    <a:pt x="12" y="461"/>
                  </a:cubicBezTo>
                  <a:cubicBezTo>
                    <a:pt x="24" y="461"/>
                    <a:pt x="37" y="461"/>
                    <a:pt x="49" y="436"/>
                  </a:cubicBezTo>
                  <a:lnTo>
                    <a:pt x="121" y="36"/>
                  </a:lnTo>
                  <a:cubicBezTo>
                    <a:pt x="121" y="24"/>
                    <a:pt x="109" y="12"/>
                    <a:pt x="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55"/>
            <p:cNvSpPr/>
            <p:nvPr/>
          </p:nvSpPr>
          <p:spPr>
            <a:xfrm>
              <a:off x="4558409" y="4343291"/>
              <a:ext cx="237424" cy="28213"/>
            </a:xfrm>
            <a:custGeom>
              <a:avLst/>
              <a:gdLst/>
              <a:ahLst/>
              <a:cxnLst/>
              <a:rect l="l" t="t" r="r" b="b"/>
              <a:pathLst>
                <a:path w="1843" h="219" extrusionOk="0">
                  <a:moveTo>
                    <a:pt x="1819" y="1"/>
                  </a:moveTo>
                  <a:cubicBezTo>
                    <a:pt x="1507" y="113"/>
                    <a:pt x="1177" y="172"/>
                    <a:pt x="848" y="172"/>
                  </a:cubicBezTo>
                  <a:cubicBezTo>
                    <a:pt x="574" y="172"/>
                    <a:pt x="300" y="132"/>
                    <a:pt x="37" y="49"/>
                  </a:cubicBezTo>
                  <a:cubicBezTo>
                    <a:pt x="33" y="46"/>
                    <a:pt x="29" y="44"/>
                    <a:pt x="24" y="44"/>
                  </a:cubicBezTo>
                  <a:cubicBezTo>
                    <a:pt x="12" y="44"/>
                    <a:pt x="0" y="53"/>
                    <a:pt x="0" y="61"/>
                  </a:cubicBezTo>
                  <a:cubicBezTo>
                    <a:pt x="0" y="74"/>
                    <a:pt x="0" y="86"/>
                    <a:pt x="12" y="86"/>
                  </a:cubicBezTo>
                  <a:cubicBezTo>
                    <a:pt x="291" y="170"/>
                    <a:pt x="570" y="219"/>
                    <a:pt x="861" y="219"/>
                  </a:cubicBezTo>
                  <a:cubicBezTo>
                    <a:pt x="1188" y="219"/>
                    <a:pt x="1528" y="158"/>
                    <a:pt x="1843" y="37"/>
                  </a:cubicBezTo>
                  <a:lnTo>
                    <a:pt x="18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55"/>
            <p:cNvSpPr/>
            <p:nvPr/>
          </p:nvSpPr>
          <p:spPr>
            <a:xfrm>
              <a:off x="4303852" y="4298975"/>
              <a:ext cx="181257" cy="38261"/>
            </a:xfrm>
            <a:custGeom>
              <a:avLst/>
              <a:gdLst/>
              <a:ahLst/>
              <a:cxnLst/>
              <a:rect l="l" t="t" r="r" b="b"/>
              <a:pathLst>
                <a:path w="1407" h="297" extrusionOk="0">
                  <a:moveTo>
                    <a:pt x="14" y="0"/>
                  </a:moveTo>
                  <a:cubicBezTo>
                    <a:pt x="7" y="0"/>
                    <a:pt x="1" y="9"/>
                    <a:pt x="1" y="18"/>
                  </a:cubicBezTo>
                  <a:cubicBezTo>
                    <a:pt x="1" y="30"/>
                    <a:pt x="1" y="42"/>
                    <a:pt x="13" y="42"/>
                  </a:cubicBezTo>
                  <a:lnTo>
                    <a:pt x="1382" y="296"/>
                  </a:lnTo>
                  <a:cubicBezTo>
                    <a:pt x="1394" y="296"/>
                    <a:pt x="1407" y="284"/>
                    <a:pt x="1407" y="272"/>
                  </a:cubicBezTo>
                  <a:cubicBezTo>
                    <a:pt x="1407" y="260"/>
                    <a:pt x="1394" y="248"/>
                    <a:pt x="1394" y="248"/>
                  </a:cubicBezTo>
                  <a:lnTo>
                    <a:pt x="25" y="5"/>
                  </a:lnTo>
                  <a:cubicBezTo>
                    <a:pt x="21" y="2"/>
                    <a:pt x="18" y="0"/>
                    <a:pt x="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55"/>
            <p:cNvSpPr/>
            <p:nvPr/>
          </p:nvSpPr>
          <p:spPr>
            <a:xfrm>
              <a:off x="4228876" y="3809313"/>
              <a:ext cx="98551" cy="285863"/>
            </a:xfrm>
            <a:custGeom>
              <a:avLst/>
              <a:gdLst/>
              <a:ahLst/>
              <a:cxnLst/>
              <a:rect l="l" t="t" r="r" b="b"/>
              <a:pathLst>
                <a:path w="765" h="2219" extrusionOk="0">
                  <a:moveTo>
                    <a:pt x="752" y="0"/>
                  </a:moveTo>
                  <a:cubicBezTo>
                    <a:pt x="728" y="0"/>
                    <a:pt x="728" y="12"/>
                    <a:pt x="728" y="25"/>
                  </a:cubicBezTo>
                  <a:cubicBezTo>
                    <a:pt x="679" y="425"/>
                    <a:pt x="583" y="812"/>
                    <a:pt x="425" y="1188"/>
                  </a:cubicBezTo>
                  <a:cubicBezTo>
                    <a:pt x="316" y="1491"/>
                    <a:pt x="158" y="1794"/>
                    <a:pt x="13" y="2097"/>
                  </a:cubicBezTo>
                  <a:lnTo>
                    <a:pt x="1" y="2218"/>
                  </a:lnTo>
                  <a:cubicBezTo>
                    <a:pt x="170" y="1891"/>
                    <a:pt x="328" y="1552"/>
                    <a:pt x="473" y="1200"/>
                  </a:cubicBezTo>
                  <a:cubicBezTo>
                    <a:pt x="619" y="825"/>
                    <a:pt x="728" y="437"/>
                    <a:pt x="764" y="25"/>
                  </a:cubicBezTo>
                  <a:cubicBezTo>
                    <a:pt x="764" y="12"/>
                    <a:pt x="764" y="0"/>
                    <a:pt x="7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55"/>
            <p:cNvSpPr/>
            <p:nvPr/>
          </p:nvSpPr>
          <p:spPr>
            <a:xfrm>
              <a:off x="4324206" y="3737429"/>
              <a:ext cx="14171" cy="59517"/>
            </a:xfrm>
            <a:custGeom>
              <a:avLst/>
              <a:gdLst/>
              <a:ahLst/>
              <a:cxnLst/>
              <a:rect l="l" t="t" r="r" b="b"/>
              <a:pathLst>
                <a:path w="110" h="462" extrusionOk="0">
                  <a:moveTo>
                    <a:pt x="85" y="1"/>
                  </a:moveTo>
                  <a:cubicBezTo>
                    <a:pt x="73" y="1"/>
                    <a:pt x="61" y="13"/>
                    <a:pt x="61" y="25"/>
                  </a:cubicBezTo>
                  <a:lnTo>
                    <a:pt x="0" y="437"/>
                  </a:lnTo>
                  <a:cubicBezTo>
                    <a:pt x="0" y="449"/>
                    <a:pt x="12" y="461"/>
                    <a:pt x="24" y="461"/>
                  </a:cubicBezTo>
                  <a:cubicBezTo>
                    <a:pt x="36" y="461"/>
                    <a:pt x="49" y="461"/>
                    <a:pt x="49" y="449"/>
                  </a:cubicBezTo>
                  <a:lnTo>
                    <a:pt x="109" y="25"/>
                  </a:lnTo>
                  <a:cubicBezTo>
                    <a:pt x="109" y="13"/>
                    <a:pt x="97" y="1"/>
                    <a:pt x="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55"/>
            <p:cNvSpPr/>
            <p:nvPr/>
          </p:nvSpPr>
          <p:spPr>
            <a:xfrm>
              <a:off x="4163304" y="3609377"/>
              <a:ext cx="171853" cy="104735"/>
            </a:xfrm>
            <a:custGeom>
              <a:avLst/>
              <a:gdLst/>
              <a:ahLst/>
              <a:cxnLst/>
              <a:rect l="l" t="t" r="r" b="b"/>
              <a:pathLst>
                <a:path w="1334" h="813" extrusionOk="0">
                  <a:moveTo>
                    <a:pt x="534" y="1"/>
                  </a:moveTo>
                  <a:lnTo>
                    <a:pt x="267" y="425"/>
                  </a:lnTo>
                  <a:cubicBezTo>
                    <a:pt x="195" y="413"/>
                    <a:pt x="110" y="401"/>
                    <a:pt x="37" y="389"/>
                  </a:cubicBezTo>
                  <a:lnTo>
                    <a:pt x="1" y="437"/>
                  </a:lnTo>
                  <a:cubicBezTo>
                    <a:pt x="461" y="473"/>
                    <a:pt x="922" y="595"/>
                    <a:pt x="1334" y="813"/>
                  </a:cubicBezTo>
                  <a:lnTo>
                    <a:pt x="1334" y="764"/>
                  </a:lnTo>
                  <a:cubicBezTo>
                    <a:pt x="1249" y="716"/>
                    <a:pt x="1176" y="680"/>
                    <a:pt x="1092" y="643"/>
                  </a:cubicBezTo>
                  <a:lnTo>
                    <a:pt x="1201" y="170"/>
                  </a:lnTo>
                  <a:lnTo>
                    <a:pt x="1164" y="146"/>
                  </a:lnTo>
                  <a:lnTo>
                    <a:pt x="1043" y="619"/>
                  </a:lnTo>
                  <a:cubicBezTo>
                    <a:pt x="982" y="595"/>
                    <a:pt x="910" y="570"/>
                    <a:pt x="837" y="546"/>
                  </a:cubicBezTo>
                  <a:lnTo>
                    <a:pt x="1019" y="86"/>
                  </a:lnTo>
                  <a:lnTo>
                    <a:pt x="970" y="73"/>
                  </a:lnTo>
                  <a:lnTo>
                    <a:pt x="801" y="534"/>
                  </a:lnTo>
                  <a:cubicBezTo>
                    <a:pt x="728" y="522"/>
                    <a:pt x="667" y="498"/>
                    <a:pt x="595" y="486"/>
                  </a:cubicBezTo>
                  <a:lnTo>
                    <a:pt x="788" y="25"/>
                  </a:lnTo>
                  <a:lnTo>
                    <a:pt x="740" y="13"/>
                  </a:lnTo>
                  <a:lnTo>
                    <a:pt x="558" y="473"/>
                  </a:lnTo>
                  <a:cubicBezTo>
                    <a:pt x="473" y="449"/>
                    <a:pt x="401" y="437"/>
                    <a:pt x="316" y="425"/>
                  </a:cubicBezTo>
                  <a:lnTo>
                    <a:pt x="5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0" name="Google Shape;1860;p55"/>
          <p:cNvGrpSpPr/>
          <p:nvPr/>
        </p:nvGrpSpPr>
        <p:grpSpPr>
          <a:xfrm>
            <a:off x="3796412" y="3629795"/>
            <a:ext cx="227633" cy="185121"/>
            <a:chOff x="3796412" y="3705995"/>
            <a:chExt cx="227633" cy="185121"/>
          </a:xfrm>
        </p:grpSpPr>
        <p:sp>
          <p:nvSpPr>
            <p:cNvPr id="1861" name="Google Shape;1861;p55"/>
            <p:cNvSpPr/>
            <p:nvPr/>
          </p:nvSpPr>
          <p:spPr>
            <a:xfrm>
              <a:off x="3796412" y="3717074"/>
              <a:ext cx="112464" cy="174043"/>
            </a:xfrm>
            <a:custGeom>
              <a:avLst/>
              <a:gdLst/>
              <a:ahLst/>
              <a:cxnLst/>
              <a:rect l="l" t="t" r="r" b="b"/>
              <a:pathLst>
                <a:path w="873" h="1351" extrusionOk="0">
                  <a:moveTo>
                    <a:pt x="400" y="1"/>
                  </a:moveTo>
                  <a:cubicBezTo>
                    <a:pt x="12" y="1"/>
                    <a:pt x="0" y="574"/>
                    <a:pt x="0" y="850"/>
                  </a:cubicBezTo>
                  <a:cubicBezTo>
                    <a:pt x="0" y="1031"/>
                    <a:pt x="49" y="1237"/>
                    <a:pt x="206" y="1322"/>
                  </a:cubicBezTo>
                  <a:cubicBezTo>
                    <a:pt x="256" y="1340"/>
                    <a:pt x="307" y="1350"/>
                    <a:pt x="358" y="1350"/>
                  </a:cubicBezTo>
                  <a:cubicBezTo>
                    <a:pt x="443" y="1350"/>
                    <a:pt x="526" y="1323"/>
                    <a:pt x="594" y="1262"/>
                  </a:cubicBezTo>
                  <a:cubicBezTo>
                    <a:pt x="691" y="1177"/>
                    <a:pt x="764" y="1044"/>
                    <a:pt x="800" y="910"/>
                  </a:cubicBezTo>
                  <a:cubicBezTo>
                    <a:pt x="873" y="631"/>
                    <a:pt x="812" y="25"/>
                    <a:pt x="412" y="1"/>
                  </a:cubicBezTo>
                  <a:cubicBezTo>
                    <a:pt x="408" y="1"/>
                    <a:pt x="404" y="1"/>
                    <a:pt x="400" y="1"/>
                  </a:cubicBezTo>
                  <a:close/>
                </a:path>
              </a:pathLst>
            </a:custGeom>
            <a:solidFill>
              <a:srgbClr val="F588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55"/>
            <p:cNvSpPr/>
            <p:nvPr/>
          </p:nvSpPr>
          <p:spPr>
            <a:xfrm>
              <a:off x="3927942" y="3705995"/>
              <a:ext cx="96103" cy="73688"/>
            </a:xfrm>
            <a:custGeom>
              <a:avLst/>
              <a:gdLst/>
              <a:ahLst/>
              <a:cxnLst/>
              <a:rect l="l" t="t" r="r" b="b"/>
              <a:pathLst>
                <a:path w="746" h="572" extrusionOk="0">
                  <a:moveTo>
                    <a:pt x="395" y="0"/>
                  </a:moveTo>
                  <a:cubicBezTo>
                    <a:pt x="369" y="0"/>
                    <a:pt x="341" y="5"/>
                    <a:pt x="312" y="14"/>
                  </a:cubicBezTo>
                  <a:cubicBezTo>
                    <a:pt x="1" y="103"/>
                    <a:pt x="119" y="571"/>
                    <a:pt x="384" y="571"/>
                  </a:cubicBezTo>
                  <a:cubicBezTo>
                    <a:pt x="408" y="571"/>
                    <a:pt x="432" y="568"/>
                    <a:pt x="458" y="560"/>
                  </a:cubicBezTo>
                  <a:cubicBezTo>
                    <a:pt x="745" y="471"/>
                    <a:pt x="660" y="0"/>
                    <a:pt x="395" y="0"/>
                  </a:cubicBezTo>
                  <a:close/>
                </a:path>
              </a:pathLst>
            </a:custGeom>
            <a:solidFill>
              <a:srgbClr val="F588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3" name="Google Shape;1863;p55"/>
          <p:cNvGrpSpPr/>
          <p:nvPr/>
        </p:nvGrpSpPr>
        <p:grpSpPr>
          <a:xfrm>
            <a:off x="3952547" y="2706123"/>
            <a:ext cx="165411" cy="237553"/>
            <a:chOff x="3952547" y="2782323"/>
            <a:chExt cx="165411" cy="237553"/>
          </a:xfrm>
        </p:grpSpPr>
        <p:sp>
          <p:nvSpPr>
            <p:cNvPr id="1864" name="Google Shape;1864;p55"/>
            <p:cNvSpPr/>
            <p:nvPr/>
          </p:nvSpPr>
          <p:spPr>
            <a:xfrm>
              <a:off x="3952547" y="2782323"/>
              <a:ext cx="128181" cy="150725"/>
            </a:xfrm>
            <a:custGeom>
              <a:avLst/>
              <a:gdLst/>
              <a:ahLst/>
              <a:cxnLst/>
              <a:rect l="l" t="t" r="r" b="b"/>
              <a:pathLst>
                <a:path w="995" h="1170" extrusionOk="0">
                  <a:moveTo>
                    <a:pt x="465" y="1"/>
                  </a:moveTo>
                  <a:cubicBezTo>
                    <a:pt x="413" y="1"/>
                    <a:pt x="359" y="15"/>
                    <a:pt x="303" y="45"/>
                  </a:cubicBezTo>
                  <a:cubicBezTo>
                    <a:pt x="0" y="215"/>
                    <a:pt x="73" y="821"/>
                    <a:pt x="291" y="1039"/>
                  </a:cubicBezTo>
                  <a:cubicBezTo>
                    <a:pt x="373" y="1121"/>
                    <a:pt x="484" y="1170"/>
                    <a:pt x="599" y="1170"/>
                  </a:cubicBezTo>
                  <a:cubicBezTo>
                    <a:pt x="654" y="1170"/>
                    <a:pt x="709" y="1159"/>
                    <a:pt x="764" y="1136"/>
                  </a:cubicBezTo>
                  <a:cubicBezTo>
                    <a:pt x="909" y="1051"/>
                    <a:pt x="994" y="881"/>
                    <a:pt x="994" y="712"/>
                  </a:cubicBezTo>
                  <a:cubicBezTo>
                    <a:pt x="994" y="453"/>
                    <a:pt x="765" y="1"/>
                    <a:pt x="465" y="1"/>
                  </a:cubicBezTo>
                  <a:close/>
                </a:path>
              </a:pathLst>
            </a:custGeom>
            <a:solidFill>
              <a:srgbClr val="03B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55"/>
            <p:cNvSpPr/>
            <p:nvPr/>
          </p:nvSpPr>
          <p:spPr>
            <a:xfrm>
              <a:off x="4043626" y="2958040"/>
              <a:ext cx="74332" cy="61836"/>
            </a:xfrm>
            <a:custGeom>
              <a:avLst/>
              <a:gdLst/>
              <a:ahLst/>
              <a:cxnLst/>
              <a:rect l="l" t="t" r="r" b="b"/>
              <a:pathLst>
                <a:path w="577" h="480" extrusionOk="0">
                  <a:moveTo>
                    <a:pt x="355" y="1"/>
                  </a:moveTo>
                  <a:cubicBezTo>
                    <a:pt x="324" y="1"/>
                    <a:pt x="290" y="9"/>
                    <a:pt x="251" y="26"/>
                  </a:cubicBezTo>
                  <a:cubicBezTo>
                    <a:pt x="1" y="141"/>
                    <a:pt x="109" y="480"/>
                    <a:pt x="306" y="480"/>
                  </a:cubicBezTo>
                  <a:cubicBezTo>
                    <a:pt x="338" y="480"/>
                    <a:pt x="373" y="471"/>
                    <a:pt x="408" y="451"/>
                  </a:cubicBezTo>
                  <a:cubicBezTo>
                    <a:pt x="577" y="335"/>
                    <a:pt x="553" y="1"/>
                    <a:pt x="355" y="1"/>
                  </a:cubicBezTo>
                  <a:close/>
                </a:path>
              </a:pathLst>
            </a:custGeom>
            <a:solidFill>
              <a:srgbClr val="03B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6" name="Google Shape;1866;p55"/>
          <p:cNvGrpSpPr/>
          <p:nvPr/>
        </p:nvGrpSpPr>
        <p:grpSpPr>
          <a:xfrm>
            <a:off x="5379280" y="2627926"/>
            <a:ext cx="181772" cy="215009"/>
            <a:chOff x="5379280" y="2704126"/>
            <a:chExt cx="181772" cy="215009"/>
          </a:xfrm>
        </p:grpSpPr>
        <p:sp>
          <p:nvSpPr>
            <p:cNvPr id="1867" name="Google Shape;1867;p55"/>
            <p:cNvSpPr/>
            <p:nvPr/>
          </p:nvSpPr>
          <p:spPr>
            <a:xfrm>
              <a:off x="5460955" y="2704126"/>
              <a:ext cx="100097" cy="133334"/>
            </a:xfrm>
            <a:custGeom>
              <a:avLst/>
              <a:gdLst/>
              <a:ahLst/>
              <a:cxnLst/>
              <a:rect l="l" t="t" r="r" b="b"/>
              <a:pathLst>
                <a:path w="777" h="1035" extrusionOk="0">
                  <a:moveTo>
                    <a:pt x="382" y="0"/>
                  </a:moveTo>
                  <a:cubicBezTo>
                    <a:pt x="327" y="0"/>
                    <a:pt x="272" y="21"/>
                    <a:pt x="219" y="70"/>
                  </a:cubicBezTo>
                  <a:cubicBezTo>
                    <a:pt x="170" y="106"/>
                    <a:pt x="134" y="167"/>
                    <a:pt x="122" y="216"/>
                  </a:cubicBezTo>
                  <a:cubicBezTo>
                    <a:pt x="25" y="385"/>
                    <a:pt x="0" y="579"/>
                    <a:pt x="49" y="761"/>
                  </a:cubicBezTo>
                  <a:cubicBezTo>
                    <a:pt x="102" y="921"/>
                    <a:pt x="250" y="1034"/>
                    <a:pt x="416" y="1034"/>
                  </a:cubicBezTo>
                  <a:cubicBezTo>
                    <a:pt x="439" y="1034"/>
                    <a:pt x="462" y="1032"/>
                    <a:pt x="485" y="1028"/>
                  </a:cubicBezTo>
                  <a:cubicBezTo>
                    <a:pt x="619" y="967"/>
                    <a:pt x="716" y="834"/>
                    <a:pt x="740" y="688"/>
                  </a:cubicBezTo>
                  <a:cubicBezTo>
                    <a:pt x="776" y="543"/>
                    <a:pt x="764" y="385"/>
                    <a:pt x="704" y="252"/>
                  </a:cubicBezTo>
                  <a:cubicBezTo>
                    <a:pt x="643" y="123"/>
                    <a:pt x="516" y="0"/>
                    <a:pt x="382" y="0"/>
                  </a:cubicBezTo>
                  <a:close/>
                </a:path>
              </a:pathLst>
            </a:custGeom>
            <a:solidFill>
              <a:srgbClr val="9AD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55"/>
            <p:cNvSpPr/>
            <p:nvPr/>
          </p:nvSpPr>
          <p:spPr>
            <a:xfrm>
              <a:off x="5379280" y="2845576"/>
              <a:ext cx="101128" cy="73559"/>
            </a:xfrm>
            <a:custGeom>
              <a:avLst/>
              <a:gdLst/>
              <a:ahLst/>
              <a:cxnLst/>
              <a:rect l="l" t="t" r="r" b="b"/>
              <a:pathLst>
                <a:path w="785" h="571" extrusionOk="0">
                  <a:moveTo>
                    <a:pt x="452" y="1"/>
                  </a:moveTo>
                  <a:cubicBezTo>
                    <a:pt x="441" y="1"/>
                    <a:pt x="429" y="1"/>
                    <a:pt x="416" y="2"/>
                  </a:cubicBezTo>
                  <a:cubicBezTo>
                    <a:pt x="68" y="36"/>
                    <a:pt x="1" y="570"/>
                    <a:pt x="322" y="570"/>
                  </a:cubicBezTo>
                  <a:cubicBezTo>
                    <a:pt x="347" y="570"/>
                    <a:pt x="374" y="567"/>
                    <a:pt x="404" y="560"/>
                  </a:cubicBezTo>
                  <a:cubicBezTo>
                    <a:pt x="674" y="501"/>
                    <a:pt x="785" y="1"/>
                    <a:pt x="452" y="1"/>
                  </a:cubicBezTo>
                  <a:close/>
                </a:path>
              </a:pathLst>
            </a:custGeom>
            <a:solidFill>
              <a:srgbClr val="9AD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9" name="Google Shape;1869;p55"/>
          <p:cNvGrpSpPr/>
          <p:nvPr/>
        </p:nvGrpSpPr>
        <p:grpSpPr>
          <a:xfrm>
            <a:off x="5172130" y="3454980"/>
            <a:ext cx="167215" cy="199550"/>
            <a:chOff x="5172130" y="3531180"/>
            <a:chExt cx="167215" cy="199550"/>
          </a:xfrm>
        </p:grpSpPr>
        <p:sp>
          <p:nvSpPr>
            <p:cNvPr id="1870" name="Google Shape;1870;p55"/>
            <p:cNvSpPr/>
            <p:nvPr/>
          </p:nvSpPr>
          <p:spPr>
            <a:xfrm>
              <a:off x="5223660" y="3601003"/>
              <a:ext cx="115685" cy="129727"/>
            </a:xfrm>
            <a:custGeom>
              <a:avLst/>
              <a:gdLst/>
              <a:ahLst/>
              <a:cxnLst/>
              <a:rect l="l" t="t" r="r" b="b"/>
              <a:pathLst>
                <a:path w="898" h="1007" extrusionOk="0">
                  <a:moveTo>
                    <a:pt x="466" y="1"/>
                  </a:moveTo>
                  <a:cubicBezTo>
                    <a:pt x="352" y="1"/>
                    <a:pt x="238" y="46"/>
                    <a:pt x="158" y="138"/>
                  </a:cubicBezTo>
                  <a:cubicBezTo>
                    <a:pt x="0" y="308"/>
                    <a:pt x="24" y="575"/>
                    <a:pt x="121" y="757"/>
                  </a:cubicBezTo>
                  <a:cubicBezTo>
                    <a:pt x="173" y="913"/>
                    <a:pt x="324" y="1007"/>
                    <a:pt x="489" y="1007"/>
                  </a:cubicBezTo>
                  <a:cubicBezTo>
                    <a:pt x="515" y="1007"/>
                    <a:pt x="543" y="1004"/>
                    <a:pt x="570" y="999"/>
                  </a:cubicBezTo>
                  <a:cubicBezTo>
                    <a:pt x="691" y="938"/>
                    <a:pt x="788" y="829"/>
                    <a:pt x="824" y="696"/>
                  </a:cubicBezTo>
                  <a:cubicBezTo>
                    <a:pt x="897" y="502"/>
                    <a:pt x="885" y="296"/>
                    <a:pt x="764" y="126"/>
                  </a:cubicBezTo>
                  <a:cubicBezTo>
                    <a:pt x="686" y="43"/>
                    <a:pt x="577" y="1"/>
                    <a:pt x="466" y="1"/>
                  </a:cubicBezTo>
                  <a:close/>
                </a:path>
              </a:pathLst>
            </a:custGeom>
            <a:solidFill>
              <a:srgbClr val="03B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55"/>
            <p:cNvSpPr/>
            <p:nvPr/>
          </p:nvSpPr>
          <p:spPr>
            <a:xfrm>
              <a:off x="5172130" y="3531180"/>
              <a:ext cx="65701" cy="67762"/>
            </a:xfrm>
            <a:custGeom>
              <a:avLst/>
              <a:gdLst/>
              <a:ahLst/>
              <a:cxnLst/>
              <a:rect l="l" t="t" r="r" b="b"/>
              <a:pathLst>
                <a:path w="510" h="526" extrusionOk="0">
                  <a:moveTo>
                    <a:pt x="230" y="0"/>
                  </a:moveTo>
                  <a:cubicBezTo>
                    <a:pt x="196" y="0"/>
                    <a:pt x="163" y="12"/>
                    <a:pt x="133" y="38"/>
                  </a:cubicBezTo>
                  <a:cubicBezTo>
                    <a:pt x="0" y="159"/>
                    <a:pt x="0" y="353"/>
                    <a:pt x="121" y="487"/>
                  </a:cubicBezTo>
                  <a:cubicBezTo>
                    <a:pt x="163" y="513"/>
                    <a:pt x="210" y="525"/>
                    <a:pt x="255" y="525"/>
                  </a:cubicBezTo>
                  <a:cubicBezTo>
                    <a:pt x="314" y="525"/>
                    <a:pt x="371" y="504"/>
                    <a:pt x="412" y="462"/>
                  </a:cubicBezTo>
                  <a:cubicBezTo>
                    <a:pt x="485" y="377"/>
                    <a:pt x="509" y="256"/>
                    <a:pt x="461" y="159"/>
                  </a:cubicBezTo>
                  <a:cubicBezTo>
                    <a:pt x="417" y="80"/>
                    <a:pt x="321" y="0"/>
                    <a:pt x="230" y="0"/>
                  </a:cubicBezTo>
                  <a:close/>
                </a:path>
              </a:pathLst>
            </a:custGeom>
            <a:solidFill>
              <a:srgbClr val="03B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2" name="Google Shape;1872;p55"/>
          <p:cNvSpPr/>
          <p:nvPr/>
        </p:nvSpPr>
        <p:spPr>
          <a:xfrm>
            <a:off x="4967556" y="4462260"/>
            <a:ext cx="409148" cy="350533"/>
          </a:xfrm>
          <a:custGeom>
            <a:avLst/>
            <a:gdLst/>
            <a:ahLst/>
            <a:cxnLst/>
            <a:rect l="l" t="t" r="r" b="b"/>
            <a:pathLst>
              <a:path w="3176" h="2721" extrusionOk="0">
                <a:moveTo>
                  <a:pt x="897" y="171"/>
                </a:moveTo>
                <a:lnTo>
                  <a:pt x="2897" y="1104"/>
                </a:lnTo>
                <a:lnTo>
                  <a:pt x="1588" y="1286"/>
                </a:lnTo>
                <a:lnTo>
                  <a:pt x="897" y="171"/>
                </a:lnTo>
                <a:close/>
                <a:moveTo>
                  <a:pt x="752" y="159"/>
                </a:moveTo>
                <a:lnTo>
                  <a:pt x="1212" y="898"/>
                </a:lnTo>
                <a:lnTo>
                  <a:pt x="352" y="1662"/>
                </a:lnTo>
                <a:lnTo>
                  <a:pt x="109" y="1540"/>
                </a:lnTo>
                <a:lnTo>
                  <a:pt x="752" y="159"/>
                </a:lnTo>
                <a:close/>
                <a:moveTo>
                  <a:pt x="1285" y="995"/>
                </a:moveTo>
                <a:lnTo>
                  <a:pt x="1515" y="1383"/>
                </a:lnTo>
                <a:cubicBezTo>
                  <a:pt x="1515" y="1395"/>
                  <a:pt x="1527" y="1395"/>
                  <a:pt x="1540" y="1407"/>
                </a:cubicBezTo>
                <a:lnTo>
                  <a:pt x="1576" y="1407"/>
                </a:lnTo>
                <a:lnTo>
                  <a:pt x="2012" y="1346"/>
                </a:lnTo>
                <a:lnTo>
                  <a:pt x="1988" y="2413"/>
                </a:lnTo>
                <a:lnTo>
                  <a:pt x="473" y="1710"/>
                </a:lnTo>
                <a:lnTo>
                  <a:pt x="1285" y="995"/>
                </a:lnTo>
                <a:close/>
                <a:moveTo>
                  <a:pt x="2994" y="1201"/>
                </a:moveTo>
                <a:lnTo>
                  <a:pt x="2352" y="2583"/>
                </a:lnTo>
                <a:lnTo>
                  <a:pt x="2109" y="2474"/>
                </a:lnTo>
                <a:lnTo>
                  <a:pt x="2133" y="1334"/>
                </a:lnTo>
                <a:lnTo>
                  <a:pt x="2994" y="1201"/>
                </a:lnTo>
                <a:close/>
                <a:moveTo>
                  <a:pt x="727" y="1"/>
                </a:moveTo>
                <a:lnTo>
                  <a:pt x="727" y="13"/>
                </a:lnTo>
                <a:lnTo>
                  <a:pt x="12" y="1540"/>
                </a:lnTo>
                <a:cubicBezTo>
                  <a:pt x="0" y="1577"/>
                  <a:pt x="12" y="1601"/>
                  <a:pt x="36" y="1625"/>
                </a:cubicBezTo>
                <a:lnTo>
                  <a:pt x="376" y="1771"/>
                </a:lnTo>
                <a:lnTo>
                  <a:pt x="2049" y="2559"/>
                </a:lnTo>
                <a:lnTo>
                  <a:pt x="2388" y="2716"/>
                </a:lnTo>
                <a:cubicBezTo>
                  <a:pt x="2394" y="2719"/>
                  <a:pt x="2401" y="2721"/>
                  <a:pt x="2408" y="2721"/>
                </a:cubicBezTo>
                <a:cubicBezTo>
                  <a:pt x="2429" y="2721"/>
                  <a:pt x="2452" y="2707"/>
                  <a:pt x="2461" y="2680"/>
                </a:cubicBezTo>
                <a:lnTo>
                  <a:pt x="3176" y="1152"/>
                </a:lnTo>
                <a:lnTo>
                  <a:pt x="3152" y="1152"/>
                </a:lnTo>
                <a:cubicBezTo>
                  <a:pt x="3152" y="1152"/>
                  <a:pt x="3152" y="1152"/>
                  <a:pt x="3152" y="1140"/>
                </a:cubicBezTo>
                <a:lnTo>
                  <a:pt x="3152" y="1128"/>
                </a:lnTo>
                <a:cubicBezTo>
                  <a:pt x="3152" y="1116"/>
                  <a:pt x="3152" y="1116"/>
                  <a:pt x="3152" y="1116"/>
                </a:cubicBezTo>
                <a:lnTo>
                  <a:pt x="3152" y="1104"/>
                </a:lnTo>
                <a:lnTo>
                  <a:pt x="3152" y="1092"/>
                </a:lnTo>
                <a:lnTo>
                  <a:pt x="3140" y="1092"/>
                </a:lnTo>
                <a:lnTo>
                  <a:pt x="776" y="1"/>
                </a:lnTo>
                <a:close/>
              </a:path>
            </a:pathLst>
          </a:custGeom>
          <a:solidFill>
            <a:srgbClr val="F588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3" name="Google Shape;1873;p55"/>
          <p:cNvGrpSpPr/>
          <p:nvPr/>
        </p:nvGrpSpPr>
        <p:grpSpPr>
          <a:xfrm>
            <a:off x="3660631" y="4312437"/>
            <a:ext cx="429374" cy="368568"/>
            <a:chOff x="3660631" y="4388637"/>
            <a:chExt cx="429374" cy="368568"/>
          </a:xfrm>
        </p:grpSpPr>
        <p:sp>
          <p:nvSpPr>
            <p:cNvPr id="1874" name="Google Shape;1874;p55"/>
            <p:cNvSpPr/>
            <p:nvPr/>
          </p:nvSpPr>
          <p:spPr>
            <a:xfrm>
              <a:off x="3732386" y="4445578"/>
              <a:ext cx="54751" cy="144542"/>
            </a:xfrm>
            <a:custGeom>
              <a:avLst/>
              <a:gdLst/>
              <a:ahLst/>
              <a:cxnLst/>
              <a:rect l="l" t="t" r="r" b="b"/>
              <a:pathLst>
                <a:path w="425" h="1122" extrusionOk="0">
                  <a:moveTo>
                    <a:pt x="341" y="1"/>
                  </a:moveTo>
                  <a:cubicBezTo>
                    <a:pt x="324" y="1"/>
                    <a:pt x="309" y="7"/>
                    <a:pt x="303" y="19"/>
                  </a:cubicBezTo>
                  <a:cubicBezTo>
                    <a:pt x="0" y="322"/>
                    <a:pt x="0" y="807"/>
                    <a:pt x="303" y="1110"/>
                  </a:cubicBezTo>
                  <a:cubicBezTo>
                    <a:pt x="303" y="1122"/>
                    <a:pt x="327" y="1122"/>
                    <a:pt x="339" y="1122"/>
                  </a:cubicBezTo>
                  <a:cubicBezTo>
                    <a:pt x="400" y="1122"/>
                    <a:pt x="424" y="1061"/>
                    <a:pt x="388" y="1013"/>
                  </a:cubicBezTo>
                  <a:cubicBezTo>
                    <a:pt x="133" y="770"/>
                    <a:pt x="133" y="358"/>
                    <a:pt x="388" y="104"/>
                  </a:cubicBezTo>
                  <a:cubicBezTo>
                    <a:pt x="412" y="80"/>
                    <a:pt x="412" y="43"/>
                    <a:pt x="388" y="19"/>
                  </a:cubicBezTo>
                  <a:cubicBezTo>
                    <a:pt x="376" y="7"/>
                    <a:pt x="358" y="1"/>
                    <a:pt x="341" y="1"/>
                  </a:cubicBezTo>
                  <a:close/>
                </a:path>
              </a:pathLst>
            </a:custGeom>
            <a:solidFill>
              <a:srgbClr val="F588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55"/>
            <p:cNvSpPr/>
            <p:nvPr/>
          </p:nvSpPr>
          <p:spPr>
            <a:xfrm>
              <a:off x="3660631" y="4388637"/>
              <a:ext cx="429374" cy="368568"/>
            </a:xfrm>
            <a:custGeom>
              <a:avLst/>
              <a:gdLst/>
              <a:ahLst/>
              <a:cxnLst/>
              <a:rect l="l" t="t" r="r" b="b"/>
              <a:pathLst>
                <a:path w="3333" h="2861" extrusionOk="0">
                  <a:moveTo>
                    <a:pt x="1393" y="125"/>
                  </a:moveTo>
                  <a:cubicBezTo>
                    <a:pt x="1618" y="125"/>
                    <a:pt x="1842" y="212"/>
                    <a:pt x="2012" y="388"/>
                  </a:cubicBezTo>
                  <a:cubicBezTo>
                    <a:pt x="2636" y="1022"/>
                    <a:pt x="2057" y="1891"/>
                    <a:pt x="1382" y="1891"/>
                  </a:cubicBezTo>
                  <a:cubicBezTo>
                    <a:pt x="1178" y="1891"/>
                    <a:pt x="966" y="1813"/>
                    <a:pt x="775" y="1625"/>
                  </a:cubicBezTo>
                  <a:cubicBezTo>
                    <a:pt x="424" y="1285"/>
                    <a:pt x="424" y="728"/>
                    <a:pt x="775" y="388"/>
                  </a:cubicBezTo>
                  <a:cubicBezTo>
                    <a:pt x="945" y="212"/>
                    <a:pt x="1169" y="125"/>
                    <a:pt x="1393" y="125"/>
                  </a:cubicBezTo>
                  <a:close/>
                  <a:moveTo>
                    <a:pt x="2218" y="1588"/>
                  </a:moveTo>
                  <a:lnTo>
                    <a:pt x="3066" y="2449"/>
                  </a:lnTo>
                  <a:cubicBezTo>
                    <a:pt x="3139" y="2509"/>
                    <a:pt x="3139" y="2619"/>
                    <a:pt x="3066" y="2679"/>
                  </a:cubicBezTo>
                  <a:cubicBezTo>
                    <a:pt x="3036" y="2715"/>
                    <a:pt x="2993" y="2734"/>
                    <a:pt x="2951" y="2734"/>
                  </a:cubicBezTo>
                  <a:cubicBezTo>
                    <a:pt x="2909" y="2734"/>
                    <a:pt x="2866" y="2715"/>
                    <a:pt x="2836" y="2679"/>
                  </a:cubicBezTo>
                  <a:lnTo>
                    <a:pt x="1975" y="1831"/>
                  </a:lnTo>
                  <a:cubicBezTo>
                    <a:pt x="2024" y="1794"/>
                    <a:pt x="2060" y="1758"/>
                    <a:pt x="2109" y="1722"/>
                  </a:cubicBezTo>
                  <a:cubicBezTo>
                    <a:pt x="2145" y="1673"/>
                    <a:pt x="2181" y="1637"/>
                    <a:pt x="2218" y="1588"/>
                  </a:cubicBezTo>
                  <a:close/>
                  <a:moveTo>
                    <a:pt x="1388" y="1"/>
                  </a:moveTo>
                  <a:cubicBezTo>
                    <a:pt x="1149" y="1"/>
                    <a:pt x="902" y="91"/>
                    <a:pt x="690" y="303"/>
                  </a:cubicBezTo>
                  <a:cubicBezTo>
                    <a:pt x="1" y="983"/>
                    <a:pt x="576" y="2019"/>
                    <a:pt x="1379" y="2019"/>
                  </a:cubicBezTo>
                  <a:cubicBezTo>
                    <a:pt x="1535" y="2019"/>
                    <a:pt x="1700" y="1980"/>
                    <a:pt x="1866" y="1891"/>
                  </a:cubicBezTo>
                  <a:lnTo>
                    <a:pt x="2739" y="2776"/>
                  </a:lnTo>
                  <a:cubicBezTo>
                    <a:pt x="2800" y="2825"/>
                    <a:pt x="2872" y="2861"/>
                    <a:pt x="2957" y="2861"/>
                  </a:cubicBezTo>
                  <a:cubicBezTo>
                    <a:pt x="3212" y="2849"/>
                    <a:pt x="3333" y="2546"/>
                    <a:pt x="3163" y="2364"/>
                  </a:cubicBezTo>
                  <a:lnTo>
                    <a:pt x="2278" y="1479"/>
                  </a:lnTo>
                  <a:cubicBezTo>
                    <a:pt x="2681" y="727"/>
                    <a:pt x="2065" y="1"/>
                    <a:pt x="1388" y="1"/>
                  </a:cubicBezTo>
                  <a:close/>
                </a:path>
              </a:pathLst>
            </a:custGeom>
            <a:solidFill>
              <a:srgbClr val="F588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6" name="Google Shape;1876;p55"/>
          <p:cNvSpPr/>
          <p:nvPr/>
        </p:nvSpPr>
        <p:spPr>
          <a:xfrm>
            <a:off x="3839356" y="1528360"/>
            <a:ext cx="317167" cy="360968"/>
          </a:xfrm>
          <a:custGeom>
            <a:avLst/>
            <a:gdLst/>
            <a:ahLst/>
            <a:cxnLst/>
            <a:rect l="l" t="t" r="r" b="b"/>
            <a:pathLst>
              <a:path w="2462" h="2802" extrusionOk="0">
                <a:moveTo>
                  <a:pt x="1005" y="119"/>
                </a:moveTo>
                <a:cubicBezTo>
                  <a:pt x="1259" y="119"/>
                  <a:pt x="1509" y="247"/>
                  <a:pt x="1649" y="485"/>
                </a:cubicBezTo>
                <a:cubicBezTo>
                  <a:pt x="1686" y="545"/>
                  <a:pt x="1698" y="606"/>
                  <a:pt x="1722" y="667"/>
                </a:cubicBezTo>
                <a:cubicBezTo>
                  <a:pt x="1722" y="667"/>
                  <a:pt x="1722" y="679"/>
                  <a:pt x="1722" y="679"/>
                </a:cubicBezTo>
                <a:lnTo>
                  <a:pt x="2025" y="1697"/>
                </a:lnTo>
                <a:lnTo>
                  <a:pt x="1916" y="1758"/>
                </a:lnTo>
                <a:lnTo>
                  <a:pt x="1516" y="1079"/>
                </a:lnTo>
                <a:cubicBezTo>
                  <a:pt x="1510" y="1062"/>
                  <a:pt x="1497" y="1056"/>
                  <a:pt x="1482" y="1056"/>
                </a:cubicBezTo>
                <a:cubicBezTo>
                  <a:pt x="1444" y="1056"/>
                  <a:pt x="1393" y="1104"/>
                  <a:pt x="1419" y="1139"/>
                </a:cubicBezTo>
                <a:lnTo>
                  <a:pt x="1831" y="1806"/>
                </a:lnTo>
                <a:lnTo>
                  <a:pt x="1686" y="1891"/>
                </a:lnTo>
                <a:lnTo>
                  <a:pt x="995" y="727"/>
                </a:lnTo>
                <a:cubicBezTo>
                  <a:pt x="980" y="712"/>
                  <a:pt x="965" y="702"/>
                  <a:pt x="947" y="702"/>
                </a:cubicBezTo>
                <a:cubicBezTo>
                  <a:pt x="936" y="702"/>
                  <a:pt x="924" y="706"/>
                  <a:pt x="910" y="715"/>
                </a:cubicBezTo>
                <a:cubicBezTo>
                  <a:pt x="886" y="727"/>
                  <a:pt x="886" y="764"/>
                  <a:pt x="898" y="788"/>
                </a:cubicBezTo>
                <a:lnTo>
                  <a:pt x="1589" y="1951"/>
                </a:lnTo>
                <a:lnTo>
                  <a:pt x="1443" y="2036"/>
                </a:lnTo>
                <a:lnTo>
                  <a:pt x="1043" y="1358"/>
                </a:lnTo>
                <a:cubicBezTo>
                  <a:pt x="1036" y="1343"/>
                  <a:pt x="1021" y="1337"/>
                  <a:pt x="1004" y="1337"/>
                </a:cubicBezTo>
                <a:cubicBezTo>
                  <a:pt x="993" y="1337"/>
                  <a:pt x="981" y="1340"/>
                  <a:pt x="971" y="1345"/>
                </a:cubicBezTo>
                <a:cubicBezTo>
                  <a:pt x="946" y="1358"/>
                  <a:pt x="934" y="1394"/>
                  <a:pt x="946" y="1418"/>
                </a:cubicBezTo>
                <a:lnTo>
                  <a:pt x="1346" y="2097"/>
                </a:lnTo>
                <a:lnTo>
                  <a:pt x="1249" y="2158"/>
                </a:lnTo>
                <a:lnTo>
                  <a:pt x="498" y="1418"/>
                </a:lnTo>
                <a:lnTo>
                  <a:pt x="498" y="1406"/>
                </a:lnTo>
                <a:cubicBezTo>
                  <a:pt x="171" y="1091"/>
                  <a:pt x="195" y="570"/>
                  <a:pt x="546" y="279"/>
                </a:cubicBezTo>
                <a:cubicBezTo>
                  <a:pt x="683" y="171"/>
                  <a:pt x="845" y="119"/>
                  <a:pt x="1005" y="119"/>
                </a:cubicBezTo>
                <a:close/>
                <a:moveTo>
                  <a:pt x="2074" y="1794"/>
                </a:moveTo>
                <a:lnTo>
                  <a:pt x="2171" y="1964"/>
                </a:lnTo>
                <a:lnTo>
                  <a:pt x="1419" y="2412"/>
                </a:lnTo>
                <a:lnTo>
                  <a:pt x="1322" y="2242"/>
                </a:lnTo>
                <a:lnTo>
                  <a:pt x="2074" y="1794"/>
                </a:lnTo>
                <a:close/>
                <a:moveTo>
                  <a:pt x="2231" y="2048"/>
                </a:moveTo>
                <a:lnTo>
                  <a:pt x="2328" y="2218"/>
                </a:lnTo>
                <a:lnTo>
                  <a:pt x="1577" y="2679"/>
                </a:lnTo>
                <a:lnTo>
                  <a:pt x="1468" y="2509"/>
                </a:lnTo>
                <a:lnTo>
                  <a:pt x="2231" y="2048"/>
                </a:lnTo>
                <a:close/>
                <a:moveTo>
                  <a:pt x="1001" y="0"/>
                </a:moveTo>
                <a:cubicBezTo>
                  <a:pt x="850" y="0"/>
                  <a:pt x="698" y="39"/>
                  <a:pt x="559" y="121"/>
                </a:cubicBezTo>
                <a:cubicBezTo>
                  <a:pt x="74" y="412"/>
                  <a:pt x="1" y="1091"/>
                  <a:pt x="401" y="1479"/>
                </a:cubicBezTo>
                <a:lnTo>
                  <a:pt x="1189" y="2255"/>
                </a:lnTo>
                <a:lnTo>
                  <a:pt x="1334" y="2509"/>
                </a:lnTo>
                <a:lnTo>
                  <a:pt x="1492" y="2776"/>
                </a:lnTo>
                <a:cubicBezTo>
                  <a:pt x="1499" y="2791"/>
                  <a:pt x="1516" y="2801"/>
                  <a:pt x="1534" y="2801"/>
                </a:cubicBezTo>
                <a:cubicBezTo>
                  <a:pt x="1544" y="2801"/>
                  <a:pt x="1555" y="2797"/>
                  <a:pt x="1565" y="2788"/>
                </a:cubicBezTo>
                <a:lnTo>
                  <a:pt x="2425" y="2279"/>
                </a:lnTo>
                <a:cubicBezTo>
                  <a:pt x="2449" y="2267"/>
                  <a:pt x="2462" y="2230"/>
                  <a:pt x="2437" y="2206"/>
                </a:cubicBezTo>
                <a:lnTo>
                  <a:pt x="2292" y="1939"/>
                </a:lnTo>
                <a:lnTo>
                  <a:pt x="2134" y="1685"/>
                </a:lnTo>
                <a:lnTo>
                  <a:pt x="1831" y="630"/>
                </a:lnTo>
                <a:cubicBezTo>
                  <a:pt x="1819" y="558"/>
                  <a:pt x="1783" y="497"/>
                  <a:pt x="1746" y="424"/>
                </a:cubicBezTo>
                <a:cubicBezTo>
                  <a:pt x="1586" y="151"/>
                  <a:pt x="1297" y="0"/>
                  <a:pt x="1001" y="0"/>
                </a:cubicBezTo>
                <a:close/>
              </a:path>
            </a:pathLst>
          </a:custGeom>
          <a:solidFill>
            <a:srgbClr val="F588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7" name="Google Shape;1877;p55"/>
          <p:cNvGrpSpPr/>
          <p:nvPr/>
        </p:nvGrpSpPr>
        <p:grpSpPr>
          <a:xfrm>
            <a:off x="4180438" y="2074109"/>
            <a:ext cx="354655" cy="445735"/>
            <a:chOff x="4180438" y="2150309"/>
            <a:chExt cx="354655" cy="445735"/>
          </a:xfrm>
        </p:grpSpPr>
        <p:sp>
          <p:nvSpPr>
            <p:cNvPr id="1878" name="Google Shape;1878;p55"/>
            <p:cNvSpPr/>
            <p:nvPr/>
          </p:nvSpPr>
          <p:spPr>
            <a:xfrm>
              <a:off x="4180438" y="2150309"/>
              <a:ext cx="354655" cy="445735"/>
            </a:xfrm>
            <a:custGeom>
              <a:avLst/>
              <a:gdLst/>
              <a:ahLst/>
              <a:cxnLst/>
              <a:rect l="l" t="t" r="r" b="b"/>
              <a:pathLst>
                <a:path w="2753" h="3460" extrusionOk="0">
                  <a:moveTo>
                    <a:pt x="1831" y="151"/>
                  </a:moveTo>
                  <a:lnTo>
                    <a:pt x="2098" y="454"/>
                  </a:lnTo>
                  <a:cubicBezTo>
                    <a:pt x="2098" y="466"/>
                    <a:pt x="2110" y="466"/>
                    <a:pt x="2122" y="466"/>
                  </a:cubicBezTo>
                  <a:lnTo>
                    <a:pt x="2486" y="624"/>
                  </a:lnTo>
                  <a:lnTo>
                    <a:pt x="2449" y="1011"/>
                  </a:lnTo>
                  <a:cubicBezTo>
                    <a:pt x="2449" y="1024"/>
                    <a:pt x="2449" y="1036"/>
                    <a:pt x="2449" y="1048"/>
                  </a:cubicBezTo>
                  <a:lnTo>
                    <a:pt x="2595" y="1411"/>
                  </a:lnTo>
                  <a:lnTo>
                    <a:pt x="2292" y="1666"/>
                  </a:lnTo>
                  <a:cubicBezTo>
                    <a:pt x="2292" y="1678"/>
                    <a:pt x="2280" y="1690"/>
                    <a:pt x="2280" y="1690"/>
                  </a:cubicBezTo>
                  <a:lnTo>
                    <a:pt x="2134" y="2066"/>
                  </a:lnTo>
                  <a:lnTo>
                    <a:pt x="1734" y="2030"/>
                  </a:lnTo>
                  <a:lnTo>
                    <a:pt x="1698" y="2030"/>
                  </a:lnTo>
                  <a:lnTo>
                    <a:pt x="1334" y="2175"/>
                  </a:lnTo>
                  <a:lnTo>
                    <a:pt x="1080" y="1872"/>
                  </a:lnTo>
                  <a:cubicBezTo>
                    <a:pt x="1068" y="1872"/>
                    <a:pt x="1068" y="1860"/>
                    <a:pt x="1055" y="1860"/>
                  </a:cubicBezTo>
                  <a:lnTo>
                    <a:pt x="692" y="1702"/>
                  </a:lnTo>
                  <a:lnTo>
                    <a:pt x="716" y="1314"/>
                  </a:lnTo>
                  <a:cubicBezTo>
                    <a:pt x="728" y="1302"/>
                    <a:pt x="728" y="1290"/>
                    <a:pt x="716" y="1278"/>
                  </a:cubicBezTo>
                  <a:lnTo>
                    <a:pt x="571" y="914"/>
                  </a:lnTo>
                  <a:lnTo>
                    <a:pt x="874" y="660"/>
                  </a:lnTo>
                  <a:cubicBezTo>
                    <a:pt x="886" y="648"/>
                    <a:pt x="886" y="636"/>
                    <a:pt x="886" y="636"/>
                  </a:cubicBezTo>
                  <a:lnTo>
                    <a:pt x="1043" y="272"/>
                  </a:lnTo>
                  <a:lnTo>
                    <a:pt x="1443" y="296"/>
                  </a:lnTo>
                  <a:cubicBezTo>
                    <a:pt x="1443" y="302"/>
                    <a:pt x="1446" y="305"/>
                    <a:pt x="1451" y="305"/>
                  </a:cubicBezTo>
                  <a:cubicBezTo>
                    <a:pt x="1456" y="305"/>
                    <a:pt x="1462" y="302"/>
                    <a:pt x="1468" y="296"/>
                  </a:cubicBezTo>
                  <a:lnTo>
                    <a:pt x="1831" y="151"/>
                  </a:lnTo>
                  <a:close/>
                  <a:moveTo>
                    <a:pt x="837" y="1896"/>
                  </a:moveTo>
                  <a:lnTo>
                    <a:pt x="983" y="1969"/>
                  </a:lnTo>
                  <a:lnTo>
                    <a:pt x="1140" y="2163"/>
                  </a:lnTo>
                  <a:lnTo>
                    <a:pt x="534" y="2951"/>
                  </a:lnTo>
                  <a:lnTo>
                    <a:pt x="510" y="2721"/>
                  </a:lnTo>
                  <a:cubicBezTo>
                    <a:pt x="510" y="2696"/>
                    <a:pt x="474" y="2672"/>
                    <a:pt x="437" y="2672"/>
                  </a:cubicBezTo>
                  <a:lnTo>
                    <a:pt x="207" y="2696"/>
                  </a:lnTo>
                  <a:lnTo>
                    <a:pt x="837" y="1896"/>
                  </a:lnTo>
                  <a:close/>
                  <a:moveTo>
                    <a:pt x="1734" y="2151"/>
                  </a:moveTo>
                  <a:lnTo>
                    <a:pt x="1904" y="2163"/>
                  </a:lnTo>
                  <a:lnTo>
                    <a:pt x="2074" y="3169"/>
                  </a:lnTo>
                  <a:lnTo>
                    <a:pt x="1892" y="3036"/>
                  </a:lnTo>
                  <a:cubicBezTo>
                    <a:pt x="1878" y="3026"/>
                    <a:pt x="1864" y="3022"/>
                    <a:pt x="1851" y="3022"/>
                  </a:cubicBezTo>
                  <a:cubicBezTo>
                    <a:pt x="1829" y="3022"/>
                    <a:pt x="1810" y="3033"/>
                    <a:pt x="1795" y="3048"/>
                  </a:cubicBezTo>
                  <a:lnTo>
                    <a:pt x="1674" y="3230"/>
                  </a:lnTo>
                  <a:lnTo>
                    <a:pt x="1504" y="2248"/>
                  </a:lnTo>
                  <a:lnTo>
                    <a:pt x="1734" y="2151"/>
                  </a:lnTo>
                  <a:close/>
                  <a:moveTo>
                    <a:pt x="1863" y="1"/>
                  </a:moveTo>
                  <a:cubicBezTo>
                    <a:pt x="1856" y="1"/>
                    <a:pt x="1850" y="2"/>
                    <a:pt x="1843" y="5"/>
                  </a:cubicBezTo>
                  <a:lnTo>
                    <a:pt x="1443" y="163"/>
                  </a:lnTo>
                  <a:lnTo>
                    <a:pt x="1019" y="127"/>
                  </a:lnTo>
                  <a:cubicBezTo>
                    <a:pt x="1015" y="124"/>
                    <a:pt x="1010" y="123"/>
                    <a:pt x="1005" y="123"/>
                  </a:cubicBezTo>
                  <a:cubicBezTo>
                    <a:pt x="983" y="123"/>
                    <a:pt x="959" y="143"/>
                    <a:pt x="959" y="163"/>
                  </a:cubicBezTo>
                  <a:lnTo>
                    <a:pt x="789" y="551"/>
                  </a:lnTo>
                  <a:lnTo>
                    <a:pt x="462" y="830"/>
                  </a:lnTo>
                  <a:cubicBezTo>
                    <a:pt x="437" y="842"/>
                    <a:pt x="425" y="878"/>
                    <a:pt x="437" y="902"/>
                  </a:cubicBezTo>
                  <a:lnTo>
                    <a:pt x="595" y="1302"/>
                  </a:lnTo>
                  <a:lnTo>
                    <a:pt x="559" y="1727"/>
                  </a:lnTo>
                  <a:cubicBezTo>
                    <a:pt x="546" y="1751"/>
                    <a:pt x="571" y="1775"/>
                    <a:pt x="595" y="1787"/>
                  </a:cubicBezTo>
                  <a:lnTo>
                    <a:pt x="704" y="1836"/>
                  </a:lnTo>
                  <a:lnTo>
                    <a:pt x="13" y="2733"/>
                  </a:lnTo>
                  <a:cubicBezTo>
                    <a:pt x="1" y="2757"/>
                    <a:pt x="1" y="2781"/>
                    <a:pt x="13" y="2805"/>
                  </a:cubicBezTo>
                  <a:cubicBezTo>
                    <a:pt x="25" y="2818"/>
                    <a:pt x="49" y="2830"/>
                    <a:pt x="74" y="2830"/>
                  </a:cubicBezTo>
                  <a:lnTo>
                    <a:pt x="389" y="2793"/>
                  </a:lnTo>
                  <a:lnTo>
                    <a:pt x="437" y="3108"/>
                  </a:lnTo>
                  <a:cubicBezTo>
                    <a:pt x="437" y="3133"/>
                    <a:pt x="449" y="3157"/>
                    <a:pt x="474" y="3157"/>
                  </a:cubicBezTo>
                  <a:cubicBezTo>
                    <a:pt x="480" y="3160"/>
                    <a:pt x="487" y="3162"/>
                    <a:pt x="493" y="3162"/>
                  </a:cubicBezTo>
                  <a:cubicBezTo>
                    <a:pt x="511" y="3162"/>
                    <a:pt x="529" y="3150"/>
                    <a:pt x="546" y="3133"/>
                  </a:cubicBezTo>
                  <a:lnTo>
                    <a:pt x="1249" y="2260"/>
                  </a:lnTo>
                  <a:lnTo>
                    <a:pt x="1274" y="2296"/>
                  </a:lnTo>
                  <a:cubicBezTo>
                    <a:pt x="1286" y="2308"/>
                    <a:pt x="1298" y="2308"/>
                    <a:pt x="1310" y="2321"/>
                  </a:cubicBezTo>
                  <a:lnTo>
                    <a:pt x="1346" y="2321"/>
                  </a:lnTo>
                  <a:lnTo>
                    <a:pt x="1395" y="2296"/>
                  </a:lnTo>
                  <a:lnTo>
                    <a:pt x="1577" y="3411"/>
                  </a:lnTo>
                  <a:cubicBezTo>
                    <a:pt x="1577" y="3436"/>
                    <a:pt x="1601" y="3448"/>
                    <a:pt x="1625" y="3460"/>
                  </a:cubicBezTo>
                  <a:cubicBezTo>
                    <a:pt x="1649" y="3460"/>
                    <a:pt x="1674" y="3460"/>
                    <a:pt x="1686" y="3436"/>
                  </a:cubicBezTo>
                  <a:lnTo>
                    <a:pt x="1880" y="3181"/>
                  </a:lnTo>
                  <a:lnTo>
                    <a:pt x="2134" y="3363"/>
                  </a:lnTo>
                  <a:cubicBezTo>
                    <a:pt x="2146" y="3369"/>
                    <a:pt x="2159" y="3372"/>
                    <a:pt x="2171" y="3372"/>
                  </a:cubicBezTo>
                  <a:cubicBezTo>
                    <a:pt x="2183" y="3372"/>
                    <a:pt x="2195" y="3369"/>
                    <a:pt x="2207" y="3363"/>
                  </a:cubicBezTo>
                  <a:cubicBezTo>
                    <a:pt x="2219" y="3351"/>
                    <a:pt x="2231" y="3315"/>
                    <a:pt x="2231" y="3290"/>
                  </a:cubicBezTo>
                  <a:lnTo>
                    <a:pt x="2049" y="2187"/>
                  </a:lnTo>
                  <a:lnTo>
                    <a:pt x="2171" y="2199"/>
                  </a:lnTo>
                  <a:cubicBezTo>
                    <a:pt x="2195" y="2187"/>
                    <a:pt x="2219" y="2175"/>
                    <a:pt x="2231" y="2151"/>
                  </a:cubicBezTo>
                  <a:lnTo>
                    <a:pt x="2401" y="1763"/>
                  </a:lnTo>
                  <a:lnTo>
                    <a:pt x="2728" y="1484"/>
                  </a:lnTo>
                  <a:cubicBezTo>
                    <a:pt x="2740" y="1472"/>
                    <a:pt x="2752" y="1436"/>
                    <a:pt x="2740" y="1411"/>
                  </a:cubicBezTo>
                  <a:lnTo>
                    <a:pt x="2583" y="1011"/>
                  </a:lnTo>
                  <a:lnTo>
                    <a:pt x="2619" y="587"/>
                  </a:lnTo>
                  <a:cubicBezTo>
                    <a:pt x="2619" y="563"/>
                    <a:pt x="2607" y="539"/>
                    <a:pt x="2583" y="527"/>
                  </a:cubicBezTo>
                  <a:lnTo>
                    <a:pt x="2195" y="357"/>
                  </a:lnTo>
                  <a:lnTo>
                    <a:pt x="1916" y="30"/>
                  </a:lnTo>
                  <a:cubicBezTo>
                    <a:pt x="1898" y="12"/>
                    <a:pt x="1881" y="1"/>
                    <a:pt x="1863" y="1"/>
                  </a:cubicBezTo>
                  <a:close/>
                </a:path>
              </a:pathLst>
            </a:custGeom>
            <a:solidFill>
              <a:srgbClr val="F588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55"/>
            <p:cNvSpPr/>
            <p:nvPr/>
          </p:nvSpPr>
          <p:spPr>
            <a:xfrm>
              <a:off x="4266106" y="2205704"/>
              <a:ext cx="222094" cy="187956"/>
            </a:xfrm>
            <a:custGeom>
              <a:avLst/>
              <a:gdLst/>
              <a:ahLst/>
              <a:cxnLst/>
              <a:rect l="l" t="t" r="r" b="b"/>
              <a:pathLst>
                <a:path w="1724" h="1459" extrusionOk="0">
                  <a:moveTo>
                    <a:pt x="925" y="129"/>
                  </a:moveTo>
                  <a:cubicBezTo>
                    <a:pt x="1285" y="129"/>
                    <a:pt x="1610" y="475"/>
                    <a:pt x="1506" y="872"/>
                  </a:cubicBezTo>
                  <a:cubicBezTo>
                    <a:pt x="1434" y="1148"/>
                    <a:pt x="1191" y="1329"/>
                    <a:pt x="928" y="1329"/>
                  </a:cubicBezTo>
                  <a:cubicBezTo>
                    <a:pt x="879" y="1329"/>
                    <a:pt x="828" y="1322"/>
                    <a:pt x="778" y="1309"/>
                  </a:cubicBezTo>
                  <a:cubicBezTo>
                    <a:pt x="257" y="1175"/>
                    <a:pt x="160" y="497"/>
                    <a:pt x="621" y="218"/>
                  </a:cubicBezTo>
                  <a:cubicBezTo>
                    <a:pt x="719" y="157"/>
                    <a:pt x="823" y="129"/>
                    <a:pt x="925" y="129"/>
                  </a:cubicBezTo>
                  <a:close/>
                  <a:moveTo>
                    <a:pt x="921" y="1"/>
                  </a:moveTo>
                  <a:cubicBezTo>
                    <a:pt x="382" y="1"/>
                    <a:pt x="0" y="601"/>
                    <a:pt x="306" y="1103"/>
                  </a:cubicBezTo>
                  <a:cubicBezTo>
                    <a:pt x="448" y="1345"/>
                    <a:pt x="686" y="1459"/>
                    <a:pt x="923" y="1459"/>
                  </a:cubicBezTo>
                  <a:cubicBezTo>
                    <a:pt x="1231" y="1459"/>
                    <a:pt x="1538" y="1265"/>
                    <a:pt x="1627" y="909"/>
                  </a:cubicBezTo>
                  <a:cubicBezTo>
                    <a:pt x="1724" y="521"/>
                    <a:pt x="1494" y="121"/>
                    <a:pt x="1106" y="24"/>
                  </a:cubicBezTo>
                  <a:cubicBezTo>
                    <a:pt x="1043" y="8"/>
                    <a:pt x="981" y="1"/>
                    <a:pt x="921" y="1"/>
                  </a:cubicBezTo>
                  <a:close/>
                </a:path>
              </a:pathLst>
            </a:custGeom>
            <a:solidFill>
              <a:srgbClr val="F588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0" name="Google Shape;1880;p55"/>
          <p:cNvSpPr/>
          <p:nvPr/>
        </p:nvSpPr>
        <p:spPr>
          <a:xfrm>
            <a:off x="4889489" y="1841710"/>
            <a:ext cx="373335" cy="445992"/>
          </a:xfrm>
          <a:custGeom>
            <a:avLst/>
            <a:gdLst/>
            <a:ahLst/>
            <a:cxnLst/>
            <a:rect l="l" t="t" r="r" b="b"/>
            <a:pathLst>
              <a:path w="2898" h="3462" extrusionOk="0">
                <a:moveTo>
                  <a:pt x="2497" y="137"/>
                </a:moveTo>
                <a:lnTo>
                  <a:pt x="2497" y="137"/>
                </a:lnTo>
                <a:cubicBezTo>
                  <a:pt x="2546" y="282"/>
                  <a:pt x="2643" y="718"/>
                  <a:pt x="2255" y="961"/>
                </a:cubicBezTo>
                <a:cubicBezTo>
                  <a:pt x="2303" y="706"/>
                  <a:pt x="2303" y="440"/>
                  <a:pt x="2279" y="173"/>
                </a:cubicBezTo>
                <a:lnTo>
                  <a:pt x="2497" y="137"/>
                </a:lnTo>
                <a:close/>
                <a:moveTo>
                  <a:pt x="376" y="500"/>
                </a:moveTo>
                <a:cubicBezTo>
                  <a:pt x="436" y="755"/>
                  <a:pt x="533" y="997"/>
                  <a:pt x="655" y="1228"/>
                </a:cubicBezTo>
                <a:cubicBezTo>
                  <a:pt x="218" y="1131"/>
                  <a:pt x="158" y="682"/>
                  <a:pt x="158" y="537"/>
                </a:cubicBezTo>
                <a:lnTo>
                  <a:pt x="376" y="500"/>
                </a:lnTo>
                <a:close/>
                <a:moveTo>
                  <a:pt x="2146" y="197"/>
                </a:moveTo>
                <a:lnTo>
                  <a:pt x="2146" y="197"/>
                </a:lnTo>
                <a:cubicBezTo>
                  <a:pt x="2182" y="488"/>
                  <a:pt x="2170" y="779"/>
                  <a:pt x="2097" y="1058"/>
                </a:cubicBezTo>
                <a:cubicBezTo>
                  <a:pt x="2097" y="1058"/>
                  <a:pt x="2097" y="1070"/>
                  <a:pt x="2097" y="1070"/>
                </a:cubicBezTo>
                <a:cubicBezTo>
                  <a:pt x="2049" y="1276"/>
                  <a:pt x="1927" y="1458"/>
                  <a:pt x="1758" y="1579"/>
                </a:cubicBezTo>
                <a:cubicBezTo>
                  <a:pt x="1758" y="1579"/>
                  <a:pt x="1746" y="1591"/>
                  <a:pt x="1746" y="1591"/>
                </a:cubicBezTo>
                <a:cubicBezTo>
                  <a:pt x="1685" y="1628"/>
                  <a:pt x="1624" y="1664"/>
                  <a:pt x="1564" y="1676"/>
                </a:cubicBezTo>
                <a:cubicBezTo>
                  <a:pt x="1544" y="1679"/>
                  <a:pt x="1525" y="1681"/>
                  <a:pt x="1505" y="1681"/>
                </a:cubicBezTo>
                <a:cubicBezTo>
                  <a:pt x="1453" y="1681"/>
                  <a:pt x="1402" y="1670"/>
                  <a:pt x="1358" y="1652"/>
                </a:cubicBezTo>
                <a:lnTo>
                  <a:pt x="1346" y="1652"/>
                </a:lnTo>
                <a:cubicBezTo>
                  <a:pt x="1139" y="1591"/>
                  <a:pt x="958" y="1458"/>
                  <a:pt x="849" y="1276"/>
                </a:cubicBezTo>
                <a:cubicBezTo>
                  <a:pt x="836" y="1276"/>
                  <a:pt x="836" y="1276"/>
                  <a:pt x="836" y="1264"/>
                </a:cubicBezTo>
                <a:cubicBezTo>
                  <a:pt x="679" y="1021"/>
                  <a:pt x="558" y="755"/>
                  <a:pt x="509" y="476"/>
                </a:cubicBezTo>
                <a:lnTo>
                  <a:pt x="2146" y="197"/>
                </a:lnTo>
                <a:close/>
                <a:moveTo>
                  <a:pt x="1746" y="1737"/>
                </a:moveTo>
                <a:lnTo>
                  <a:pt x="1915" y="2755"/>
                </a:lnTo>
                <a:lnTo>
                  <a:pt x="1588" y="2803"/>
                </a:lnTo>
                <a:lnTo>
                  <a:pt x="1406" y="1797"/>
                </a:lnTo>
                <a:lnTo>
                  <a:pt x="1406" y="1797"/>
                </a:lnTo>
                <a:cubicBezTo>
                  <a:pt x="1437" y="1804"/>
                  <a:pt x="1468" y="1807"/>
                  <a:pt x="1498" y="1807"/>
                </a:cubicBezTo>
                <a:cubicBezTo>
                  <a:pt x="1584" y="1807"/>
                  <a:pt x="1665" y="1782"/>
                  <a:pt x="1746" y="1737"/>
                </a:cubicBezTo>
                <a:close/>
                <a:moveTo>
                  <a:pt x="2194" y="2828"/>
                </a:moveTo>
                <a:lnTo>
                  <a:pt x="2255" y="3179"/>
                </a:lnTo>
                <a:lnTo>
                  <a:pt x="1394" y="3325"/>
                </a:lnTo>
                <a:lnTo>
                  <a:pt x="1333" y="2985"/>
                </a:lnTo>
                <a:lnTo>
                  <a:pt x="1539" y="2949"/>
                </a:lnTo>
                <a:lnTo>
                  <a:pt x="2000" y="2864"/>
                </a:lnTo>
                <a:lnTo>
                  <a:pt x="2194" y="2828"/>
                </a:lnTo>
                <a:close/>
                <a:moveTo>
                  <a:pt x="2548" y="0"/>
                </a:moveTo>
                <a:cubicBezTo>
                  <a:pt x="2543" y="0"/>
                  <a:pt x="2538" y="1"/>
                  <a:pt x="2533" y="3"/>
                </a:cubicBezTo>
                <a:lnTo>
                  <a:pt x="2194" y="64"/>
                </a:lnTo>
                <a:lnTo>
                  <a:pt x="412" y="367"/>
                </a:lnTo>
                <a:lnTo>
                  <a:pt x="73" y="415"/>
                </a:lnTo>
                <a:cubicBezTo>
                  <a:pt x="49" y="428"/>
                  <a:pt x="24" y="452"/>
                  <a:pt x="24" y="476"/>
                </a:cubicBezTo>
                <a:cubicBezTo>
                  <a:pt x="24" y="488"/>
                  <a:pt x="0" y="1312"/>
                  <a:pt x="752" y="1373"/>
                </a:cubicBezTo>
                <a:cubicBezTo>
                  <a:pt x="885" y="1555"/>
                  <a:pt x="1067" y="1688"/>
                  <a:pt x="1273" y="1773"/>
                </a:cubicBezTo>
                <a:lnTo>
                  <a:pt x="1455" y="2828"/>
                </a:lnTo>
                <a:lnTo>
                  <a:pt x="1249" y="2864"/>
                </a:lnTo>
                <a:cubicBezTo>
                  <a:pt x="1212" y="2864"/>
                  <a:pt x="1188" y="2900"/>
                  <a:pt x="1200" y="2937"/>
                </a:cubicBezTo>
                <a:lnTo>
                  <a:pt x="1273" y="3409"/>
                </a:lnTo>
                <a:cubicBezTo>
                  <a:pt x="1283" y="3439"/>
                  <a:pt x="1309" y="3461"/>
                  <a:pt x="1332" y="3461"/>
                </a:cubicBezTo>
                <a:cubicBezTo>
                  <a:pt x="1337" y="3461"/>
                  <a:pt x="1341" y="3460"/>
                  <a:pt x="1346" y="3458"/>
                </a:cubicBezTo>
                <a:lnTo>
                  <a:pt x="2327" y="3288"/>
                </a:lnTo>
                <a:cubicBezTo>
                  <a:pt x="2364" y="3288"/>
                  <a:pt x="2388" y="3252"/>
                  <a:pt x="2388" y="3215"/>
                </a:cubicBezTo>
                <a:lnTo>
                  <a:pt x="2303" y="2743"/>
                </a:lnTo>
                <a:cubicBezTo>
                  <a:pt x="2303" y="2718"/>
                  <a:pt x="2267" y="2694"/>
                  <a:pt x="2230" y="2694"/>
                </a:cubicBezTo>
                <a:lnTo>
                  <a:pt x="2024" y="2731"/>
                </a:lnTo>
                <a:lnTo>
                  <a:pt x="1855" y="1676"/>
                </a:lnTo>
                <a:cubicBezTo>
                  <a:pt x="2024" y="1531"/>
                  <a:pt x="2146" y="1337"/>
                  <a:pt x="2206" y="1131"/>
                </a:cubicBezTo>
                <a:cubicBezTo>
                  <a:pt x="2897" y="815"/>
                  <a:pt x="2606" y="52"/>
                  <a:pt x="2606" y="40"/>
                </a:cubicBezTo>
                <a:cubicBezTo>
                  <a:pt x="2596" y="20"/>
                  <a:pt x="2570" y="0"/>
                  <a:pt x="2548" y="0"/>
                </a:cubicBezTo>
                <a:close/>
              </a:path>
            </a:pathLst>
          </a:custGeom>
          <a:solidFill>
            <a:srgbClr val="F588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1" name="Google Shape;1881;p55"/>
          <p:cNvSpPr/>
          <p:nvPr/>
        </p:nvSpPr>
        <p:spPr>
          <a:xfrm>
            <a:off x="5801309" y="2784835"/>
            <a:ext cx="418681" cy="386217"/>
          </a:xfrm>
          <a:custGeom>
            <a:avLst/>
            <a:gdLst/>
            <a:ahLst/>
            <a:cxnLst/>
            <a:rect l="l" t="t" r="r" b="b"/>
            <a:pathLst>
              <a:path w="3250" h="2998" extrusionOk="0">
                <a:moveTo>
                  <a:pt x="62" y="1"/>
                </a:moveTo>
                <a:cubicBezTo>
                  <a:pt x="31" y="1"/>
                  <a:pt x="1" y="22"/>
                  <a:pt x="1" y="64"/>
                </a:cubicBezTo>
                <a:lnTo>
                  <a:pt x="1" y="2937"/>
                </a:lnTo>
                <a:cubicBezTo>
                  <a:pt x="1" y="2973"/>
                  <a:pt x="25" y="2998"/>
                  <a:pt x="62" y="2998"/>
                </a:cubicBezTo>
                <a:lnTo>
                  <a:pt x="3177" y="2998"/>
                </a:lnTo>
                <a:cubicBezTo>
                  <a:pt x="3213" y="2998"/>
                  <a:pt x="3237" y="2973"/>
                  <a:pt x="3249" y="2937"/>
                </a:cubicBezTo>
                <a:cubicBezTo>
                  <a:pt x="3249" y="2901"/>
                  <a:pt x="3213" y="2876"/>
                  <a:pt x="3177" y="2876"/>
                </a:cubicBezTo>
                <a:lnTo>
                  <a:pt x="122" y="2876"/>
                </a:lnTo>
                <a:lnTo>
                  <a:pt x="122" y="64"/>
                </a:lnTo>
                <a:cubicBezTo>
                  <a:pt x="122" y="22"/>
                  <a:pt x="92" y="1"/>
                  <a:pt x="62" y="1"/>
                </a:cubicBezTo>
                <a:close/>
              </a:path>
            </a:pathLst>
          </a:custGeom>
          <a:solidFill>
            <a:srgbClr val="F588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2" name="Google Shape;1882;p55"/>
          <p:cNvSpPr/>
          <p:nvPr/>
        </p:nvSpPr>
        <p:spPr>
          <a:xfrm>
            <a:off x="5797187" y="2855302"/>
            <a:ext cx="372820" cy="316008"/>
          </a:xfrm>
          <a:custGeom>
            <a:avLst/>
            <a:gdLst/>
            <a:ahLst/>
            <a:cxnLst/>
            <a:rect l="l" t="t" r="r" b="b"/>
            <a:pathLst>
              <a:path w="2894" h="2453" extrusionOk="0">
                <a:moveTo>
                  <a:pt x="2135" y="1"/>
                </a:moveTo>
                <a:cubicBezTo>
                  <a:pt x="2116" y="1"/>
                  <a:pt x="2096" y="11"/>
                  <a:pt x="2081" y="26"/>
                </a:cubicBezTo>
                <a:lnTo>
                  <a:pt x="1524" y="863"/>
                </a:lnTo>
                <a:lnTo>
                  <a:pt x="942" y="548"/>
                </a:lnTo>
                <a:cubicBezTo>
                  <a:pt x="932" y="542"/>
                  <a:pt x="922" y="540"/>
                  <a:pt x="912" y="540"/>
                </a:cubicBezTo>
                <a:cubicBezTo>
                  <a:pt x="898" y="540"/>
                  <a:pt x="884" y="545"/>
                  <a:pt x="869" y="560"/>
                </a:cubicBezTo>
                <a:lnTo>
                  <a:pt x="45" y="1469"/>
                </a:lnTo>
                <a:cubicBezTo>
                  <a:pt x="0" y="1514"/>
                  <a:pt x="48" y="1585"/>
                  <a:pt x="96" y="1585"/>
                </a:cubicBezTo>
                <a:cubicBezTo>
                  <a:pt x="113" y="1585"/>
                  <a:pt x="129" y="1576"/>
                  <a:pt x="142" y="1554"/>
                </a:cubicBezTo>
                <a:lnTo>
                  <a:pt x="930" y="693"/>
                </a:lnTo>
                <a:lnTo>
                  <a:pt x="1524" y="1008"/>
                </a:lnTo>
                <a:cubicBezTo>
                  <a:pt x="1530" y="1011"/>
                  <a:pt x="1538" y="1013"/>
                  <a:pt x="1545" y="1013"/>
                </a:cubicBezTo>
                <a:cubicBezTo>
                  <a:pt x="1566" y="1013"/>
                  <a:pt x="1588" y="1002"/>
                  <a:pt x="1597" y="984"/>
                </a:cubicBezTo>
                <a:lnTo>
                  <a:pt x="2154" y="148"/>
                </a:lnTo>
                <a:lnTo>
                  <a:pt x="2760" y="463"/>
                </a:lnTo>
                <a:lnTo>
                  <a:pt x="2760" y="2390"/>
                </a:lnTo>
                <a:cubicBezTo>
                  <a:pt x="2760" y="2426"/>
                  <a:pt x="2797" y="2451"/>
                  <a:pt x="2833" y="2451"/>
                </a:cubicBezTo>
                <a:cubicBezTo>
                  <a:pt x="2838" y="2452"/>
                  <a:pt x="2843" y="2453"/>
                  <a:pt x="2847" y="2453"/>
                </a:cubicBezTo>
                <a:cubicBezTo>
                  <a:pt x="2875" y="2453"/>
                  <a:pt x="2894" y="2421"/>
                  <a:pt x="2894" y="2390"/>
                </a:cubicBezTo>
                <a:lnTo>
                  <a:pt x="2894" y="426"/>
                </a:lnTo>
                <a:cubicBezTo>
                  <a:pt x="2894" y="402"/>
                  <a:pt x="2881" y="378"/>
                  <a:pt x="2857" y="366"/>
                </a:cubicBezTo>
                <a:lnTo>
                  <a:pt x="2166" y="14"/>
                </a:lnTo>
                <a:cubicBezTo>
                  <a:pt x="2157" y="5"/>
                  <a:pt x="2146" y="1"/>
                  <a:pt x="2135" y="1"/>
                </a:cubicBezTo>
                <a:close/>
              </a:path>
            </a:pathLst>
          </a:custGeom>
          <a:solidFill>
            <a:srgbClr val="F588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3" name="Google Shape;1883;p55"/>
          <p:cNvSpPr/>
          <p:nvPr/>
        </p:nvSpPr>
        <p:spPr>
          <a:xfrm>
            <a:off x="5987976" y="2971888"/>
            <a:ext cx="17263" cy="199163"/>
          </a:xfrm>
          <a:custGeom>
            <a:avLst/>
            <a:gdLst/>
            <a:ahLst/>
            <a:cxnLst/>
            <a:rect l="l" t="t" r="r" b="b"/>
            <a:pathLst>
              <a:path w="134" h="1546" extrusionOk="0">
                <a:moveTo>
                  <a:pt x="67" y="0"/>
                </a:moveTo>
                <a:cubicBezTo>
                  <a:pt x="34" y="0"/>
                  <a:pt x="0" y="18"/>
                  <a:pt x="7" y="55"/>
                </a:cubicBezTo>
                <a:lnTo>
                  <a:pt x="7" y="1485"/>
                </a:lnTo>
                <a:cubicBezTo>
                  <a:pt x="7" y="1521"/>
                  <a:pt x="31" y="1546"/>
                  <a:pt x="67" y="1546"/>
                </a:cubicBezTo>
                <a:cubicBezTo>
                  <a:pt x="104" y="1546"/>
                  <a:pt x="128" y="1521"/>
                  <a:pt x="128" y="1485"/>
                </a:cubicBezTo>
                <a:lnTo>
                  <a:pt x="128" y="55"/>
                </a:lnTo>
                <a:cubicBezTo>
                  <a:pt x="134" y="18"/>
                  <a:pt x="100" y="0"/>
                  <a:pt x="67" y="0"/>
                </a:cubicBezTo>
                <a:close/>
              </a:path>
            </a:pathLst>
          </a:custGeom>
          <a:solidFill>
            <a:srgbClr val="F588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4" name="Google Shape;1884;p55"/>
          <p:cNvSpPr/>
          <p:nvPr/>
        </p:nvSpPr>
        <p:spPr>
          <a:xfrm>
            <a:off x="5859151" y="2977299"/>
            <a:ext cx="17263" cy="193753"/>
          </a:xfrm>
          <a:custGeom>
            <a:avLst/>
            <a:gdLst/>
            <a:ahLst/>
            <a:cxnLst/>
            <a:rect l="l" t="t" r="r" b="b"/>
            <a:pathLst>
              <a:path w="134" h="1504" extrusionOk="0">
                <a:moveTo>
                  <a:pt x="73" y="1"/>
                </a:moveTo>
                <a:cubicBezTo>
                  <a:pt x="37" y="1"/>
                  <a:pt x="0" y="25"/>
                  <a:pt x="13" y="61"/>
                </a:cubicBezTo>
                <a:lnTo>
                  <a:pt x="13" y="1443"/>
                </a:lnTo>
                <a:cubicBezTo>
                  <a:pt x="13" y="1479"/>
                  <a:pt x="37" y="1504"/>
                  <a:pt x="73" y="1504"/>
                </a:cubicBezTo>
                <a:cubicBezTo>
                  <a:pt x="110" y="1504"/>
                  <a:pt x="134" y="1479"/>
                  <a:pt x="134" y="1443"/>
                </a:cubicBezTo>
                <a:lnTo>
                  <a:pt x="134" y="61"/>
                </a:lnTo>
                <a:cubicBezTo>
                  <a:pt x="134" y="25"/>
                  <a:pt x="110" y="1"/>
                  <a:pt x="73" y="1"/>
                </a:cubicBezTo>
                <a:close/>
              </a:path>
            </a:pathLst>
          </a:custGeom>
          <a:solidFill>
            <a:srgbClr val="F588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5" name="Google Shape;1885;p55"/>
          <p:cNvGrpSpPr/>
          <p:nvPr/>
        </p:nvGrpSpPr>
        <p:grpSpPr>
          <a:xfrm>
            <a:off x="2910742" y="2651759"/>
            <a:ext cx="638972" cy="444317"/>
            <a:chOff x="2910742" y="2727959"/>
            <a:chExt cx="638972" cy="444317"/>
          </a:xfrm>
        </p:grpSpPr>
        <p:sp>
          <p:nvSpPr>
            <p:cNvPr id="1886" name="Google Shape;1886;p55"/>
            <p:cNvSpPr/>
            <p:nvPr/>
          </p:nvSpPr>
          <p:spPr>
            <a:xfrm>
              <a:off x="3053867" y="2727959"/>
              <a:ext cx="453722" cy="444317"/>
            </a:xfrm>
            <a:custGeom>
              <a:avLst/>
              <a:gdLst/>
              <a:ahLst/>
              <a:cxnLst/>
              <a:rect l="l" t="t" r="r" b="b"/>
              <a:pathLst>
                <a:path w="3522" h="3449" extrusionOk="0">
                  <a:moveTo>
                    <a:pt x="69" y="0"/>
                  </a:moveTo>
                  <a:cubicBezTo>
                    <a:pt x="34" y="0"/>
                    <a:pt x="0" y="18"/>
                    <a:pt x="6" y="55"/>
                  </a:cubicBezTo>
                  <a:lnTo>
                    <a:pt x="6" y="3388"/>
                  </a:lnTo>
                  <a:cubicBezTo>
                    <a:pt x="6" y="3425"/>
                    <a:pt x="31" y="3449"/>
                    <a:pt x="67" y="3449"/>
                  </a:cubicBezTo>
                  <a:lnTo>
                    <a:pt x="3461" y="3449"/>
                  </a:lnTo>
                  <a:cubicBezTo>
                    <a:pt x="3497" y="3449"/>
                    <a:pt x="3522" y="3425"/>
                    <a:pt x="3522" y="3388"/>
                  </a:cubicBezTo>
                  <a:cubicBezTo>
                    <a:pt x="3522" y="3352"/>
                    <a:pt x="3497" y="3328"/>
                    <a:pt x="3461" y="3328"/>
                  </a:cubicBezTo>
                  <a:lnTo>
                    <a:pt x="140" y="3328"/>
                  </a:lnTo>
                  <a:lnTo>
                    <a:pt x="140" y="55"/>
                  </a:lnTo>
                  <a:cubicBezTo>
                    <a:pt x="140" y="18"/>
                    <a:pt x="103" y="0"/>
                    <a:pt x="69" y="0"/>
                  </a:cubicBezTo>
                  <a:close/>
                </a:path>
              </a:pathLst>
            </a:custGeom>
            <a:solidFill>
              <a:srgbClr val="F588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55"/>
            <p:cNvSpPr/>
            <p:nvPr/>
          </p:nvSpPr>
          <p:spPr>
            <a:xfrm>
              <a:off x="2910742" y="2838362"/>
              <a:ext cx="638972" cy="130886"/>
            </a:xfrm>
            <a:custGeom>
              <a:avLst/>
              <a:gdLst/>
              <a:ahLst/>
              <a:cxnLst/>
              <a:rect l="l" t="t" r="r" b="b"/>
              <a:pathLst>
                <a:path w="4960" h="1016" extrusionOk="0">
                  <a:moveTo>
                    <a:pt x="2720" y="1"/>
                  </a:moveTo>
                  <a:cubicBezTo>
                    <a:pt x="2671" y="1"/>
                    <a:pt x="2621" y="4"/>
                    <a:pt x="2572" y="10"/>
                  </a:cubicBezTo>
                  <a:cubicBezTo>
                    <a:pt x="2317" y="83"/>
                    <a:pt x="2099" y="216"/>
                    <a:pt x="1905" y="398"/>
                  </a:cubicBezTo>
                  <a:cubicBezTo>
                    <a:pt x="1820" y="471"/>
                    <a:pt x="1736" y="543"/>
                    <a:pt x="1639" y="616"/>
                  </a:cubicBezTo>
                  <a:cubicBezTo>
                    <a:pt x="1373" y="788"/>
                    <a:pt x="1066" y="875"/>
                    <a:pt x="756" y="875"/>
                  </a:cubicBezTo>
                  <a:cubicBezTo>
                    <a:pt x="542" y="875"/>
                    <a:pt x="327" y="834"/>
                    <a:pt x="123" y="749"/>
                  </a:cubicBezTo>
                  <a:cubicBezTo>
                    <a:pt x="113" y="745"/>
                    <a:pt x="102" y="743"/>
                    <a:pt x="93" y="743"/>
                  </a:cubicBezTo>
                  <a:cubicBezTo>
                    <a:pt x="28" y="743"/>
                    <a:pt x="1" y="839"/>
                    <a:pt x="75" y="871"/>
                  </a:cubicBezTo>
                  <a:cubicBezTo>
                    <a:pt x="291" y="959"/>
                    <a:pt x="521" y="1004"/>
                    <a:pt x="751" y="1004"/>
                  </a:cubicBezTo>
                  <a:cubicBezTo>
                    <a:pt x="1088" y="1004"/>
                    <a:pt x="1423" y="908"/>
                    <a:pt x="1711" y="713"/>
                  </a:cubicBezTo>
                  <a:cubicBezTo>
                    <a:pt x="1808" y="652"/>
                    <a:pt x="1893" y="580"/>
                    <a:pt x="1990" y="495"/>
                  </a:cubicBezTo>
                  <a:cubicBezTo>
                    <a:pt x="2160" y="337"/>
                    <a:pt x="2366" y="204"/>
                    <a:pt x="2596" y="143"/>
                  </a:cubicBezTo>
                  <a:cubicBezTo>
                    <a:pt x="2646" y="136"/>
                    <a:pt x="2696" y="133"/>
                    <a:pt x="2746" y="133"/>
                  </a:cubicBezTo>
                  <a:cubicBezTo>
                    <a:pt x="2961" y="133"/>
                    <a:pt x="3170" y="197"/>
                    <a:pt x="3348" y="325"/>
                  </a:cubicBezTo>
                  <a:cubicBezTo>
                    <a:pt x="3469" y="398"/>
                    <a:pt x="3578" y="471"/>
                    <a:pt x="3687" y="555"/>
                  </a:cubicBezTo>
                  <a:cubicBezTo>
                    <a:pt x="3808" y="640"/>
                    <a:pt x="3930" y="725"/>
                    <a:pt x="4051" y="798"/>
                  </a:cubicBezTo>
                  <a:cubicBezTo>
                    <a:pt x="4245" y="931"/>
                    <a:pt x="4475" y="1004"/>
                    <a:pt x="4717" y="1016"/>
                  </a:cubicBezTo>
                  <a:cubicBezTo>
                    <a:pt x="4778" y="1004"/>
                    <a:pt x="4839" y="1004"/>
                    <a:pt x="4899" y="992"/>
                  </a:cubicBezTo>
                  <a:cubicBezTo>
                    <a:pt x="4936" y="980"/>
                    <a:pt x="4960" y="943"/>
                    <a:pt x="4948" y="907"/>
                  </a:cubicBezTo>
                  <a:cubicBezTo>
                    <a:pt x="4948" y="887"/>
                    <a:pt x="4924" y="867"/>
                    <a:pt x="4895" y="867"/>
                  </a:cubicBezTo>
                  <a:cubicBezTo>
                    <a:pt x="4888" y="867"/>
                    <a:pt x="4882" y="868"/>
                    <a:pt x="4875" y="871"/>
                  </a:cubicBezTo>
                  <a:cubicBezTo>
                    <a:pt x="4829" y="877"/>
                    <a:pt x="4784" y="880"/>
                    <a:pt x="4738" y="880"/>
                  </a:cubicBezTo>
                  <a:cubicBezTo>
                    <a:pt x="4518" y="880"/>
                    <a:pt x="4304" y="809"/>
                    <a:pt x="4124" y="689"/>
                  </a:cubicBezTo>
                  <a:cubicBezTo>
                    <a:pt x="4002" y="616"/>
                    <a:pt x="3881" y="543"/>
                    <a:pt x="3772" y="446"/>
                  </a:cubicBezTo>
                  <a:cubicBezTo>
                    <a:pt x="3651" y="361"/>
                    <a:pt x="3542" y="289"/>
                    <a:pt x="3420" y="216"/>
                  </a:cubicBezTo>
                  <a:cubicBezTo>
                    <a:pt x="3219" y="75"/>
                    <a:pt x="2967" y="1"/>
                    <a:pt x="2720" y="1"/>
                  </a:cubicBezTo>
                  <a:close/>
                </a:path>
              </a:pathLst>
            </a:custGeom>
            <a:solidFill>
              <a:srgbClr val="F588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55"/>
            <p:cNvSpPr/>
            <p:nvPr/>
          </p:nvSpPr>
          <p:spPr>
            <a:xfrm>
              <a:off x="3135799" y="2903160"/>
              <a:ext cx="15717" cy="269115"/>
            </a:xfrm>
            <a:custGeom>
              <a:avLst/>
              <a:gdLst/>
              <a:ahLst/>
              <a:cxnLst/>
              <a:rect l="l" t="t" r="r" b="b"/>
              <a:pathLst>
                <a:path w="122" h="2089" extrusionOk="0">
                  <a:moveTo>
                    <a:pt x="61" y="1"/>
                  </a:moveTo>
                  <a:cubicBezTo>
                    <a:pt x="31" y="1"/>
                    <a:pt x="1" y="22"/>
                    <a:pt x="1" y="64"/>
                  </a:cubicBezTo>
                  <a:lnTo>
                    <a:pt x="1" y="2028"/>
                  </a:lnTo>
                  <a:cubicBezTo>
                    <a:pt x="1" y="2065"/>
                    <a:pt x="25" y="2089"/>
                    <a:pt x="61" y="2089"/>
                  </a:cubicBezTo>
                  <a:cubicBezTo>
                    <a:pt x="98" y="2089"/>
                    <a:pt x="122" y="2065"/>
                    <a:pt x="122" y="2028"/>
                  </a:cubicBezTo>
                  <a:lnTo>
                    <a:pt x="122" y="64"/>
                  </a:lnTo>
                  <a:cubicBezTo>
                    <a:pt x="122" y="22"/>
                    <a:pt x="92" y="1"/>
                    <a:pt x="61" y="1"/>
                  </a:cubicBezTo>
                  <a:close/>
                </a:path>
              </a:pathLst>
            </a:custGeom>
            <a:solidFill>
              <a:srgbClr val="F588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55"/>
            <p:cNvSpPr/>
            <p:nvPr/>
          </p:nvSpPr>
          <p:spPr>
            <a:xfrm>
              <a:off x="3223271" y="2842742"/>
              <a:ext cx="17263" cy="329534"/>
            </a:xfrm>
            <a:custGeom>
              <a:avLst/>
              <a:gdLst/>
              <a:ahLst/>
              <a:cxnLst/>
              <a:rect l="l" t="t" r="r" b="b"/>
              <a:pathLst>
                <a:path w="134" h="2558" extrusionOk="0">
                  <a:moveTo>
                    <a:pt x="67" y="0"/>
                  </a:moveTo>
                  <a:cubicBezTo>
                    <a:pt x="34" y="0"/>
                    <a:pt x="1" y="24"/>
                    <a:pt x="1" y="73"/>
                  </a:cubicBezTo>
                  <a:lnTo>
                    <a:pt x="1" y="2497"/>
                  </a:lnTo>
                  <a:cubicBezTo>
                    <a:pt x="1" y="2534"/>
                    <a:pt x="37" y="2558"/>
                    <a:pt x="73" y="2558"/>
                  </a:cubicBezTo>
                  <a:cubicBezTo>
                    <a:pt x="97" y="2558"/>
                    <a:pt x="134" y="2534"/>
                    <a:pt x="134" y="2497"/>
                  </a:cubicBezTo>
                  <a:lnTo>
                    <a:pt x="134" y="73"/>
                  </a:lnTo>
                  <a:cubicBezTo>
                    <a:pt x="134" y="24"/>
                    <a:pt x="101" y="0"/>
                    <a:pt x="67" y="0"/>
                  </a:cubicBezTo>
                  <a:close/>
                </a:path>
              </a:pathLst>
            </a:custGeom>
            <a:solidFill>
              <a:srgbClr val="F588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55"/>
            <p:cNvSpPr/>
            <p:nvPr/>
          </p:nvSpPr>
          <p:spPr>
            <a:xfrm>
              <a:off x="3305203" y="2849698"/>
              <a:ext cx="18164" cy="322578"/>
            </a:xfrm>
            <a:custGeom>
              <a:avLst/>
              <a:gdLst/>
              <a:ahLst/>
              <a:cxnLst/>
              <a:rect l="l" t="t" r="r" b="b"/>
              <a:pathLst>
                <a:path w="141" h="2504" extrusionOk="0">
                  <a:moveTo>
                    <a:pt x="69" y="1"/>
                  </a:moveTo>
                  <a:cubicBezTo>
                    <a:pt x="34" y="1"/>
                    <a:pt x="1" y="19"/>
                    <a:pt x="7" y="55"/>
                  </a:cubicBezTo>
                  <a:lnTo>
                    <a:pt x="7" y="2443"/>
                  </a:lnTo>
                  <a:cubicBezTo>
                    <a:pt x="7" y="2480"/>
                    <a:pt x="31" y="2504"/>
                    <a:pt x="68" y="2504"/>
                  </a:cubicBezTo>
                  <a:cubicBezTo>
                    <a:pt x="104" y="2504"/>
                    <a:pt x="140" y="2480"/>
                    <a:pt x="140" y="2443"/>
                  </a:cubicBezTo>
                  <a:lnTo>
                    <a:pt x="140" y="55"/>
                  </a:lnTo>
                  <a:cubicBezTo>
                    <a:pt x="140" y="19"/>
                    <a:pt x="104" y="1"/>
                    <a:pt x="69" y="1"/>
                  </a:cubicBezTo>
                  <a:close/>
                </a:path>
              </a:pathLst>
            </a:custGeom>
            <a:solidFill>
              <a:srgbClr val="F588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55"/>
            <p:cNvSpPr/>
            <p:nvPr/>
          </p:nvSpPr>
          <p:spPr>
            <a:xfrm>
              <a:off x="3376315" y="2889505"/>
              <a:ext cx="15717" cy="282771"/>
            </a:xfrm>
            <a:custGeom>
              <a:avLst/>
              <a:gdLst/>
              <a:ahLst/>
              <a:cxnLst/>
              <a:rect l="l" t="t" r="r" b="b"/>
              <a:pathLst>
                <a:path w="122" h="2195" extrusionOk="0">
                  <a:moveTo>
                    <a:pt x="61" y="1"/>
                  </a:moveTo>
                  <a:cubicBezTo>
                    <a:pt x="25" y="1"/>
                    <a:pt x="0" y="37"/>
                    <a:pt x="0" y="74"/>
                  </a:cubicBezTo>
                  <a:lnTo>
                    <a:pt x="0" y="2134"/>
                  </a:lnTo>
                  <a:cubicBezTo>
                    <a:pt x="0" y="2171"/>
                    <a:pt x="25" y="2195"/>
                    <a:pt x="61" y="2195"/>
                  </a:cubicBezTo>
                  <a:cubicBezTo>
                    <a:pt x="97" y="2195"/>
                    <a:pt x="122" y="2171"/>
                    <a:pt x="122" y="2134"/>
                  </a:cubicBezTo>
                  <a:lnTo>
                    <a:pt x="122" y="74"/>
                  </a:lnTo>
                  <a:cubicBezTo>
                    <a:pt x="122" y="37"/>
                    <a:pt x="97" y="1"/>
                    <a:pt x="61" y="1"/>
                  </a:cubicBezTo>
                  <a:close/>
                </a:path>
              </a:pathLst>
            </a:custGeom>
            <a:solidFill>
              <a:srgbClr val="F588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55"/>
            <p:cNvSpPr/>
            <p:nvPr/>
          </p:nvSpPr>
          <p:spPr>
            <a:xfrm>
              <a:off x="3444978" y="2934851"/>
              <a:ext cx="15717" cy="237424"/>
            </a:xfrm>
            <a:custGeom>
              <a:avLst/>
              <a:gdLst/>
              <a:ahLst/>
              <a:cxnLst/>
              <a:rect l="l" t="t" r="r" b="b"/>
              <a:pathLst>
                <a:path w="122" h="1843" extrusionOk="0">
                  <a:moveTo>
                    <a:pt x="61" y="0"/>
                  </a:moveTo>
                  <a:cubicBezTo>
                    <a:pt x="25" y="0"/>
                    <a:pt x="1" y="37"/>
                    <a:pt x="1" y="73"/>
                  </a:cubicBezTo>
                  <a:lnTo>
                    <a:pt x="1" y="1782"/>
                  </a:lnTo>
                  <a:cubicBezTo>
                    <a:pt x="1" y="1819"/>
                    <a:pt x="25" y="1843"/>
                    <a:pt x="61" y="1843"/>
                  </a:cubicBezTo>
                  <a:cubicBezTo>
                    <a:pt x="98" y="1843"/>
                    <a:pt x="122" y="1819"/>
                    <a:pt x="122" y="1782"/>
                  </a:cubicBezTo>
                  <a:lnTo>
                    <a:pt x="122" y="73"/>
                  </a:lnTo>
                  <a:cubicBezTo>
                    <a:pt x="122" y="37"/>
                    <a:pt x="98" y="0"/>
                    <a:pt x="61" y="0"/>
                  </a:cubicBezTo>
                  <a:close/>
                </a:path>
              </a:pathLst>
            </a:custGeom>
            <a:solidFill>
              <a:srgbClr val="F588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3" name="Google Shape;1893;p55"/>
          <p:cNvSpPr/>
          <p:nvPr/>
        </p:nvSpPr>
        <p:spPr>
          <a:xfrm>
            <a:off x="3809294" y="3064513"/>
            <a:ext cx="80902" cy="86184"/>
          </a:xfrm>
          <a:custGeom>
            <a:avLst/>
            <a:gdLst/>
            <a:ahLst/>
            <a:cxnLst/>
            <a:rect l="l" t="t" r="r" b="b"/>
            <a:pathLst>
              <a:path w="628" h="669" extrusionOk="0">
                <a:moveTo>
                  <a:pt x="90" y="0"/>
                </a:moveTo>
                <a:cubicBezTo>
                  <a:pt x="46" y="0"/>
                  <a:pt x="0" y="50"/>
                  <a:pt x="33" y="99"/>
                </a:cubicBezTo>
                <a:cubicBezTo>
                  <a:pt x="155" y="317"/>
                  <a:pt x="324" y="511"/>
                  <a:pt x="530" y="657"/>
                </a:cubicBezTo>
                <a:cubicBezTo>
                  <a:pt x="543" y="657"/>
                  <a:pt x="555" y="669"/>
                  <a:pt x="567" y="669"/>
                </a:cubicBezTo>
                <a:cubicBezTo>
                  <a:pt x="591" y="669"/>
                  <a:pt x="603" y="657"/>
                  <a:pt x="615" y="645"/>
                </a:cubicBezTo>
                <a:cubicBezTo>
                  <a:pt x="627" y="608"/>
                  <a:pt x="627" y="572"/>
                  <a:pt x="603" y="548"/>
                </a:cubicBezTo>
                <a:cubicBezTo>
                  <a:pt x="409" y="414"/>
                  <a:pt x="252" y="245"/>
                  <a:pt x="142" y="39"/>
                </a:cubicBezTo>
                <a:cubicBezTo>
                  <a:pt x="131" y="11"/>
                  <a:pt x="110" y="0"/>
                  <a:pt x="90" y="0"/>
                </a:cubicBezTo>
                <a:close/>
              </a:path>
            </a:pathLst>
          </a:custGeom>
          <a:solidFill>
            <a:srgbClr val="F588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94" name="Google Shape;1894;p55"/>
          <p:cNvGrpSpPr/>
          <p:nvPr/>
        </p:nvGrpSpPr>
        <p:grpSpPr>
          <a:xfrm>
            <a:off x="3769874" y="3051115"/>
            <a:ext cx="181901" cy="324510"/>
            <a:chOff x="3769874" y="3127315"/>
            <a:chExt cx="181901" cy="324510"/>
          </a:xfrm>
        </p:grpSpPr>
        <p:sp>
          <p:nvSpPr>
            <p:cNvPr id="1895" name="Google Shape;1895;p55"/>
            <p:cNvSpPr/>
            <p:nvPr/>
          </p:nvSpPr>
          <p:spPr>
            <a:xfrm>
              <a:off x="3826041" y="3127315"/>
              <a:ext cx="67375" cy="108986"/>
            </a:xfrm>
            <a:custGeom>
              <a:avLst/>
              <a:gdLst/>
              <a:ahLst/>
              <a:cxnLst/>
              <a:rect l="l" t="t" r="r" b="b"/>
              <a:pathLst>
                <a:path w="523" h="846" extrusionOk="0">
                  <a:moveTo>
                    <a:pt x="438" y="1"/>
                  </a:moveTo>
                  <a:cubicBezTo>
                    <a:pt x="419" y="1"/>
                    <a:pt x="400" y="10"/>
                    <a:pt x="388" y="34"/>
                  </a:cubicBezTo>
                  <a:lnTo>
                    <a:pt x="12" y="749"/>
                  </a:lnTo>
                  <a:cubicBezTo>
                    <a:pt x="0" y="773"/>
                    <a:pt x="12" y="821"/>
                    <a:pt x="49" y="834"/>
                  </a:cubicBezTo>
                  <a:cubicBezTo>
                    <a:pt x="49" y="834"/>
                    <a:pt x="61" y="846"/>
                    <a:pt x="73" y="846"/>
                  </a:cubicBezTo>
                  <a:cubicBezTo>
                    <a:pt x="97" y="846"/>
                    <a:pt x="122" y="821"/>
                    <a:pt x="134" y="809"/>
                  </a:cubicBezTo>
                  <a:lnTo>
                    <a:pt x="497" y="94"/>
                  </a:lnTo>
                  <a:cubicBezTo>
                    <a:pt x="522" y="45"/>
                    <a:pt x="479" y="1"/>
                    <a:pt x="438" y="1"/>
                  </a:cubicBezTo>
                  <a:close/>
                </a:path>
              </a:pathLst>
            </a:custGeom>
            <a:solidFill>
              <a:srgbClr val="F588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55"/>
            <p:cNvSpPr/>
            <p:nvPr/>
          </p:nvSpPr>
          <p:spPr>
            <a:xfrm>
              <a:off x="3769874" y="3260778"/>
              <a:ext cx="181901" cy="50499"/>
            </a:xfrm>
            <a:custGeom>
              <a:avLst/>
              <a:gdLst/>
              <a:ahLst/>
              <a:cxnLst/>
              <a:rect l="l" t="t" r="r" b="b"/>
              <a:pathLst>
                <a:path w="1412" h="392" extrusionOk="0">
                  <a:moveTo>
                    <a:pt x="1329" y="1"/>
                  </a:moveTo>
                  <a:cubicBezTo>
                    <a:pt x="1323" y="1"/>
                    <a:pt x="1316" y="2"/>
                    <a:pt x="1309" y="4"/>
                  </a:cubicBezTo>
                  <a:lnTo>
                    <a:pt x="61" y="270"/>
                  </a:lnTo>
                  <a:cubicBezTo>
                    <a:pt x="24" y="270"/>
                    <a:pt x="0" y="307"/>
                    <a:pt x="12" y="343"/>
                  </a:cubicBezTo>
                  <a:cubicBezTo>
                    <a:pt x="12" y="367"/>
                    <a:pt x="48" y="392"/>
                    <a:pt x="73" y="392"/>
                  </a:cubicBezTo>
                  <a:lnTo>
                    <a:pt x="85" y="392"/>
                  </a:lnTo>
                  <a:lnTo>
                    <a:pt x="1333" y="125"/>
                  </a:lnTo>
                  <a:cubicBezTo>
                    <a:pt x="1411" y="114"/>
                    <a:pt x="1397" y="1"/>
                    <a:pt x="1329" y="1"/>
                  </a:cubicBezTo>
                  <a:close/>
                </a:path>
              </a:pathLst>
            </a:custGeom>
            <a:solidFill>
              <a:srgbClr val="F588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55"/>
            <p:cNvSpPr/>
            <p:nvPr/>
          </p:nvSpPr>
          <p:spPr>
            <a:xfrm>
              <a:off x="3841629" y="3318362"/>
              <a:ext cx="106281" cy="133463"/>
            </a:xfrm>
            <a:custGeom>
              <a:avLst/>
              <a:gdLst/>
              <a:ahLst/>
              <a:cxnLst/>
              <a:rect l="l" t="t" r="r" b="b"/>
              <a:pathLst>
                <a:path w="825" h="1036" extrusionOk="0">
                  <a:moveTo>
                    <a:pt x="107" y="1"/>
                  </a:moveTo>
                  <a:cubicBezTo>
                    <a:pt x="82" y="1"/>
                    <a:pt x="61" y="14"/>
                    <a:pt x="61" y="42"/>
                  </a:cubicBezTo>
                  <a:cubicBezTo>
                    <a:pt x="1" y="260"/>
                    <a:pt x="146" y="466"/>
                    <a:pt x="364" y="502"/>
                  </a:cubicBezTo>
                  <a:cubicBezTo>
                    <a:pt x="380" y="504"/>
                    <a:pt x="396" y="505"/>
                    <a:pt x="412" y="505"/>
                  </a:cubicBezTo>
                  <a:cubicBezTo>
                    <a:pt x="496" y="505"/>
                    <a:pt x="582" y="478"/>
                    <a:pt x="643" y="417"/>
                  </a:cubicBezTo>
                  <a:lnTo>
                    <a:pt x="643" y="417"/>
                  </a:lnTo>
                  <a:cubicBezTo>
                    <a:pt x="643" y="429"/>
                    <a:pt x="631" y="429"/>
                    <a:pt x="643" y="454"/>
                  </a:cubicBezTo>
                  <a:cubicBezTo>
                    <a:pt x="655" y="490"/>
                    <a:pt x="655" y="514"/>
                    <a:pt x="655" y="551"/>
                  </a:cubicBezTo>
                  <a:cubicBezTo>
                    <a:pt x="679" y="660"/>
                    <a:pt x="655" y="781"/>
                    <a:pt x="582" y="866"/>
                  </a:cubicBezTo>
                  <a:cubicBezTo>
                    <a:pt x="546" y="902"/>
                    <a:pt x="498" y="914"/>
                    <a:pt x="437" y="914"/>
                  </a:cubicBezTo>
                  <a:cubicBezTo>
                    <a:pt x="388" y="902"/>
                    <a:pt x="352" y="890"/>
                    <a:pt x="316" y="854"/>
                  </a:cubicBezTo>
                  <a:cubicBezTo>
                    <a:pt x="302" y="834"/>
                    <a:pt x="285" y="825"/>
                    <a:pt x="269" y="825"/>
                  </a:cubicBezTo>
                  <a:cubicBezTo>
                    <a:pt x="255" y="825"/>
                    <a:pt x="242" y="831"/>
                    <a:pt x="231" y="842"/>
                  </a:cubicBezTo>
                  <a:cubicBezTo>
                    <a:pt x="207" y="854"/>
                    <a:pt x="195" y="902"/>
                    <a:pt x="219" y="926"/>
                  </a:cubicBezTo>
                  <a:cubicBezTo>
                    <a:pt x="267" y="987"/>
                    <a:pt x="352" y="1035"/>
                    <a:pt x="437" y="1035"/>
                  </a:cubicBezTo>
                  <a:lnTo>
                    <a:pt x="461" y="1035"/>
                  </a:lnTo>
                  <a:cubicBezTo>
                    <a:pt x="534" y="1035"/>
                    <a:pt x="619" y="1011"/>
                    <a:pt x="667" y="963"/>
                  </a:cubicBezTo>
                  <a:cubicBezTo>
                    <a:pt x="776" y="854"/>
                    <a:pt x="825" y="696"/>
                    <a:pt x="788" y="539"/>
                  </a:cubicBezTo>
                  <a:cubicBezTo>
                    <a:pt x="788" y="502"/>
                    <a:pt x="776" y="466"/>
                    <a:pt x="776" y="442"/>
                  </a:cubicBezTo>
                  <a:cubicBezTo>
                    <a:pt x="764" y="369"/>
                    <a:pt x="764" y="308"/>
                    <a:pt x="764" y="235"/>
                  </a:cubicBezTo>
                  <a:cubicBezTo>
                    <a:pt x="764" y="199"/>
                    <a:pt x="776" y="175"/>
                    <a:pt x="776" y="138"/>
                  </a:cubicBezTo>
                  <a:cubicBezTo>
                    <a:pt x="770" y="99"/>
                    <a:pt x="738" y="78"/>
                    <a:pt x="707" y="78"/>
                  </a:cubicBezTo>
                  <a:cubicBezTo>
                    <a:pt x="681" y="78"/>
                    <a:pt x="654" y="93"/>
                    <a:pt x="643" y="126"/>
                  </a:cubicBezTo>
                  <a:cubicBezTo>
                    <a:pt x="643" y="151"/>
                    <a:pt x="643" y="187"/>
                    <a:pt x="631" y="211"/>
                  </a:cubicBezTo>
                  <a:cubicBezTo>
                    <a:pt x="619" y="248"/>
                    <a:pt x="595" y="296"/>
                    <a:pt x="558" y="320"/>
                  </a:cubicBezTo>
                  <a:cubicBezTo>
                    <a:pt x="518" y="360"/>
                    <a:pt x="470" y="384"/>
                    <a:pt x="413" y="384"/>
                  </a:cubicBezTo>
                  <a:cubicBezTo>
                    <a:pt x="401" y="384"/>
                    <a:pt x="389" y="383"/>
                    <a:pt x="376" y="381"/>
                  </a:cubicBezTo>
                  <a:cubicBezTo>
                    <a:pt x="231" y="357"/>
                    <a:pt x="146" y="223"/>
                    <a:pt x="182" y="78"/>
                  </a:cubicBezTo>
                  <a:cubicBezTo>
                    <a:pt x="182" y="42"/>
                    <a:pt x="170" y="5"/>
                    <a:pt x="134" y="5"/>
                  </a:cubicBezTo>
                  <a:cubicBezTo>
                    <a:pt x="125" y="2"/>
                    <a:pt x="116" y="1"/>
                    <a:pt x="107" y="1"/>
                  </a:cubicBezTo>
                  <a:close/>
                </a:path>
              </a:pathLst>
            </a:custGeom>
            <a:solidFill>
              <a:srgbClr val="F588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8" name="Google Shape;1898;p55"/>
          <p:cNvGrpSpPr/>
          <p:nvPr/>
        </p:nvGrpSpPr>
        <p:grpSpPr>
          <a:xfrm>
            <a:off x="3660645" y="2227262"/>
            <a:ext cx="121997" cy="307396"/>
            <a:chOff x="2741006" y="2238016"/>
            <a:chExt cx="121997" cy="307396"/>
          </a:xfrm>
        </p:grpSpPr>
        <p:sp>
          <p:nvSpPr>
            <p:cNvPr id="1899" name="Google Shape;1899;p55"/>
            <p:cNvSpPr/>
            <p:nvPr/>
          </p:nvSpPr>
          <p:spPr>
            <a:xfrm>
              <a:off x="2741006" y="2238016"/>
              <a:ext cx="121997" cy="228149"/>
            </a:xfrm>
            <a:custGeom>
              <a:avLst/>
              <a:gdLst/>
              <a:ahLst/>
              <a:cxnLst/>
              <a:rect l="l" t="t" r="r" b="b"/>
              <a:pathLst>
                <a:path w="947" h="1771" extrusionOk="0">
                  <a:moveTo>
                    <a:pt x="437" y="0"/>
                  </a:moveTo>
                  <a:cubicBezTo>
                    <a:pt x="316" y="0"/>
                    <a:pt x="195" y="37"/>
                    <a:pt x="110" y="134"/>
                  </a:cubicBezTo>
                  <a:cubicBezTo>
                    <a:pt x="37" y="206"/>
                    <a:pt x="1" y="303"/>
                    <a:pt x="1" y="413"/>
                  </a:cubicBezTo>
                  <a:cubicBezTo>
                    <a:pt x="1" y="449"/>
                    <a:pt x="37" y="473"/>
                    <a:pt x="73" y="473"/>
                  </a:cubicBezTo>
                  <a:cubicBezTo>
                    <a:pt x="110" y="473"/>
                    <a:pt x="134" y="437"/>
                    <a:pt x="134" y="400"/>
                  </a:cubicBezTo>
                  <a:cubicBezTo>
                    <a:pt x="122" y="340"/>
                    <a:pt x="158" y="267"/>
                    <a:pt x="207" y="219"/>
                  </a:cubicBezTo>
                  <a:cubicBezTo>
                    <a:pt x="267" y="158"/>
                    <a:pt x="340" y="122"/>
                    <a:pt x="437" y="122"/>
                  </a:cubicBezTo>
                  <a:cubicBezTo>
                    <a:pt x="595" y="146"/>
                    <a:pt x="740" y="267"/>
                    <a:pt x="777" y="425"/>
                  </a:cubicBezTo>
                  <a:cubicBezTo>
                    <a:pt x="813" y="606"/>
                    <a:pt x="789" y="776"/>
                    <a:pt x="692" y="934"/>
                  </a:cubicBezTo>
                  <a:cubicBezTo>
                    <a:pt x="667" y="982"/>
                    <a:pt x="631" y="1031"/>
                    <a:pt x="595" y="1091"/>
                  </a:cubicBezTo>
                  <a:cubicBezTo>
                    <a:pt x="546" y="1152"/>
                    <a:pt x="498" y="1213"/>
                    <a:pt x="461" y="1285"/>
                  </a:cubicBezTo>
                  <a:cubicBezTo>
                    <a:pt x="389" y="1419"/>
                    <a:pt x="364" y="1588"/>
                    <a:pt x="413" y="1734"/>
                  </a:cubicBezTo>
                  <a:cubicBezTo>
                    <a:pt x="425" y="1758"/>
                    <a:pt x="449" y="1770"/>
                    <a:pt x="473" y="1770"/>
                  </a:cubicBezTo>
                  <a:lnTo>
                    <a:pt x="498" y="1770"/>
                  </a:lnTo>
                  <a:cubicBezTo>
                    <a:pt x="522" y="1758"/>
                    <a:pt x="546" y="1722"/>
                    <a:pt x="522" y="1685"/>
                  </a:cubicBezTo>
                  <a:cubicBezTo>
                    <a:pt x="498" y="1576"/>
                    <a:pt x="510" y="1443"/>
                    <a:pt x="570" y="1346"/>
                  </a:cubicBezTo>
                  <a:cubicBezTo>
                    <a:pt x="607" y="1285"/>
                    <a:pt x="643" y="1225"/>
                    <a:pt x="692" y="1164"/>
                  </a:cubicBezTo>
                  <a:cubicBezTo>
                    <a:pt x="728" y="1116"/>
                    <a:pt x="764" y="1055"/>
                    <a:pt x="801" y="994"/>
                  </a:cubicBezTo>
                  <a:cubicBezTo>
                    <a:pt x="910" y="813"/>
                    <a:pt x="946" y="606"/>
                    <a:pt x="898" y="400"/>
                  </a:cubicBezTo>
                  <a:cubicBezTo>
                    <a:pt x="837" y="182"/>
                    <a:pt x="655" y="25"/>
                    <a:pt x="437" y="0"/>
                  </a:cubicBezTo>
                  <a:close/>
                </a:path>
              </a:pathLst>
            </a:custGeom>
            <a:solidFill>
              <a:srgbClr val="F588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55"/>
            <p:cNvSpPr/>
            <p:nvPr/>
          </p:nvSpPr>
          <p:spPr>
            <a:xfrm>
              <a:off x="2770773" y="2492207"/>
              <a:ext cx="62480" cy="53205"/>
            </a:xfrm>
            <a:custGeom>
              <a:avLst/>
              <a:gdLst/>
              <a:ahLst/>
              <a:cxnLst/>
              <a:rect l="l" t="t" r="r" b="b"/>
              <a:pathLst>
                <a:path w="485" h="413" extrusionOk="0">
                  <a:moveTo>
                    <a:pt x="291" y="134"/>
                  </a:moveTo>
                  <a:cubicBezTo>
                    <a:pt x="315" y="134"/>
                    <a:pt x="327" y="146"/>
                    <a:pt x="339" y="171"/>
                  </a:cubicBezTo>
                  <a:cubicBezTo>
                    <a:pt x="352" y="195"/>
                    <a:pt x="352" y="219"/>
                    <a:pt x="339" y="243"/>
                  </a:cubicBezTo>
                  <a:cubicBezTo>
                    <a:pt x="327" y="268"/>
                    <a:pt x="315" y="280"/>
                    <a:pt x="291" y="280"/>
                  </a:cubicBezTo>
                  <a:cubicBezTo>
                    <a:pt x="284" y="283"/>
                    <a:pt x="277" y="285"/>
                    <a:pt x="270" y="285"/>
                  </a:cubicBezTo>
                  <a:cubicBezTo>
                    <a:pt x="253" y="285"/>
                    <a:pt x="235" y="276"/>
                    <a:pt x="218" y="268"/>
                  </a:cubicBezTo>
                  <a:cubicBezTo>
                    <a:pt x="206" y="243"/>
                    <a:pt x="194" y="219"/>
                    <a:pt x="194" y="195"/>
                  </a:cubicBezTo>
                  <a:cubicBezTo>
                    <a:pt x="206" y="171"/>
                    <a:pt x="230" y="146"/>
                    <a:pt x="255" y="146"/>
                  </a:cubicBezTo>
                  <a:cubicBezTo>
                    <a:pt x="267" y="146"/>
                    <a:pt x="267" y="134"/>
                    <a:pt x="279" y="134"/>
                  </a:cubicBezTo>
                  <a:close/>
                  <a:moveTo>
                    <a:pt x="303" y="1"/>
                  </a:moveTo>
                  <a:cubicBezTo>
                    <a:pt x="291" y="1"/>
                    <a:pt x="267" y="1"/>
                    <a:pt x="255" y="13"/>
                  </a:cubicBezTo>
                  <a:lnTo>
                    <a:pt x="230" y="13"/>
                  </a:lnTo>
                  <a:cubicBezTo>
                    <a:pt x="0" y="61"/>
                    <a:pt x="36" y="401"/>
                    <a:pt x="267" y="413"/>
                  </a:cubicBezTo>
                  <a:cubicBezTo>
                    <a:pt x="279" y="413"/>
                    <a:pt x="291" y="401"/>
                    <a:pt x="303" y="401"/>
                  </a:cubicBezTo>
                  <a:cubicBezTo>
                    <a:pt x="364" y="389"/>
                    <a:pt x="424" y="352"/>
                    <a:pt x="461" y="292"/>
                  </a:cubicBezTo>
                  <a:cubicBezTo>
                    <a:pt x="485" y="231"/>
                    <a:pt x="485" y="171"/>
                    <a:pt x="461" y="110"/>
                  </a:cubicBezTo>
                  <a:cubicBezTo>
                    <a:pt x="424" y="49"/>
                    <a:pt x="364" y="13"/>
                    <a:pt x="303" y="1"/>
                  </a:cubicBezTo>
                  <a:close/>
                </a:path>
              </a:pathLst>
            </a:custGeom>
            <a:solidFill>
              <a:srgbClr val="F588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1" name="Google Shape;1901;p55"/>
          <p:cNvGrpSpPr/>
          <p:nvPr/>
        </p:nvGrpSpPr>
        <p:grpSpPr>
          <a:xfrm>
            <a:off x="6236994" y="2514432"/>
            <a:ext cx="181257" cy="284960"/>
            <a:chOff x="6236994" y="2590632"/>
            <a:chExt cx="181257" cy="284960"/>
          </a:xfrm>
        </p:grpSpPr>
        <p:sp>
          <p:nvSpPr>
            <p:cNvPr id="1902" name="Google Shape;1902;p55"/>
            <p:cNvSpPr/>
            <p:nvPr/>
          </p:nvSpPr>
          <p:spPr>
            <a:xfrm>
              <a:off x="6269844" y="2590632"/>
              <a:ext cx="148406" cy="209985"/>
            </a:xfrm>
            <a:custGeom>
              <a:avLst/>
              <a:gdLst/>
              <a:ahLst/>
              <a:cxnLst/>
              <a:rect l="l" t="t" r="r" b="b"/>
              <a:pathLst>
                <a:path w="1152" h="1630" extrusionOk="0">
                  <a:moveTo>
                    <a:pt x="668" y="1"/>
                  </a:moveTo>
                  <a:cubicBezTo>
                    <a:pt x="630" y="1"/>
                    <a:pt x="593" y="6"/>
                    <a:pt x="558" y="18"/>
                  </a:cubicBezTo>
                  <a:cubicBezTo>
                    <a:pt x="449" y="42"/>
                    <a:pt x="364" y="115"/>
                    <a:pt x="316" y="212"/>
                  </a:cubicBezTo>
                  <a:cubicBezTo>
                    <a:pt x="303" y="236"/>
                    <a:pt x="316" y="272"/>
                    <a:pt x="340" y="297"/>
                  </a:cubicBezTo>
                  <a:cubicBezTo>
                    <a:pt x="349" y="300"/>
                    <a:pt x="358" y="301"/>
                    <a:pt x="367" y="301"/>
                  </a:cubicBezTo>
                  <a:cubicBezTo>
                    <a:pt x="393" y="301"/>
                    <a:pt x="416" y="287"/>
                    <a:pt x="425" y="260"/>
                  </a:cubicBezTo>
                  <a:cubicBezTo>
                    <a:pt x="461" y="200"/>
                    <a:pt x="509" y="163"/>
                    <a:pt x="582" y="139"/>
                  </a:cubicBezTo>
                  <a:cubicBezTo>
                    <a:pt x="610" y="131"/>
                    <a:pt x="639" y="127"/>
                    <a:pt x="667" y="127"/>
                  </a:cubicBezTo>
                  <a:cubicBezTo>
                    <a:pt x="722" y="127"/>
                    <a:pt x="776" y="143"/>
                    <a:pt x="825" y="175"/>
                  </a:cubicBezTo>
                  <a:cubicBezTo>
                    <a:pt x="958" y="272"/>
                    <a:pt x="1019" y="454"/>
                    <a:pt x="970" y="612"/>
                  </a:cubicBezTo>
                  <a:cubicBezTo>
                    <a:pt x="922" y="781"/>
                    <a:pt x="800" y="927"/>
                    <a:pt x="655" y="1012"/>
                  </a:cubicBezTo>
                  <a:cubicBezTo>
                    <a:pt x="594" y="1036"/>
                    <a:pt x="534" y="1060"/>
                    <a:pt x="485" y="1097"/>
                  </a:cubicBezTo>
                  <a:cubicBezTo>
                    <a:pt x="413" y="1121"/>
                    <a:pt x="340" y="1157"/>
                    <a:pt x="279" y="1193"/>
                  </a:cubicBezTo>
                  <a:cubicBezTo>
                    <a:pt x="134" y="1266"/>
                    <a:pt x="37" y="1400"/>
                    <a:pt x="0" y="1557"/>
                  </a:cubicBezTo>
                  <a:cubicBezTo>
                    <a:pt x="0" y="1593"/>
                    <a:pt x="25" y="1630"/>
                    <a:pt x="61" y="1630"/>
                  </a:cubicBezTo>
                  <a:lnTo>
                    <a:pt x="73" y="1630"/>
                  </a:lnTo>
                  <a:cubicBezTo>
                    <a:pt x="97" y="1630"/>
                    <a:pt x="122" y="1606"/>
                    <a:pt x="134" y="1581"/>
                  </a:cubicBezTo>
                  <a:cubicBezTo>
                    <a:pt x="158" y="1460"/>
                    <a:pt x="231" y="1363"/>
                    <a:pt x="340" y="1303"/>
                  </a:cubicBezTo>
                  <a:cubicBezTo>
                    <a:pt x="400" y="1266"/>
                    <a:pt x="473" y="1230"/>
                    <a:pt x="534" y="1206"/>
                  </a:cubicBezTo>
                  <a:cubicBezTo>
                    <a:pt x="594" y="1181"/>
                    <a:pt x="655" y="1145"/>
                    <a:pt x="716" y="1121"/>
                  </a:cubicBezTo>
                  <a:cubicBezTo>
                    <a:pt x="897" y="1012"/>
                    <a:pt x="1031" y="842"/>
                    <a:pt x="1091" y="648"/>
                  </a:cubicBezTo>
                  <a:cubicBezTo>
                    <a:pt x="1152" y="430"/>
                    <a:pt x="1079" y="200"/>
                    <a:pt x="897" y="66"/>
                  </a:cubicBezTo>
                  <a:cubicBezTo>
                    <a:pt x="831" y="25"/>
                    <a:pt x="749" y="1"/>
                    <a:pt x="668" y="1"/>
                  </a:cubicBezTo>
                  <a:close/>
                </a:path>
              </a:pathLst>
            </a:custGeom>
            <a:solidFill>
              <a:srgbClr val="F588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55"/>
            <p:cNvSpPr/>
            <p:nvPr/>
          </p:nvSpPr>
          <p:spPr>
            <a:xfrm>
              <a:off x="6236994" y="2823289"/>
              <a:ext cx="53205" cy="52303"/>
            </a:xfrm>
            <a:custGeom>
              <a:avLst/>
              <a:gdLst/>
              <a:ahLst/>
              <a:cxnLst/>
              <a:rect l="l" t="t" r="r" b="b"/>
              <a:pathLst>
                <a:path w="413" h="406" extrusionOk="0">
                  <a:moveTo>
                    <a:pt x="207" y="127"/>
                  </a:moveTo>
                  <a:cubicBezTo>
                    <a:pt x="219" y="127"/>
                    <a:pt x="219" y="139"/>
                    <a:pt x="231" y="139"/>
                  </a:cubicBezTo>
                  <a:lnTo>
                    <a:pt x="268" y="139"/>
                  </a:lnTo>
                  <a:cubicBezTo>
                    <a:pt x="280" y="163"/>
                    <a:pt x="292" y="188"/>
                    <a:pt x="292" y="212"/>
                  </a:cubicBezTo>
                  <a:cubicBezTo>
                    <a:pt x="292" y="236"/>
                    <a:pt x="280" y="248"/>
                    <a:pt x="255" y="272"/>
                  </a:cubicBezTo>
                  <a:lnTo>
                    <a:pt x="195" y="272"/>
                  </a:lnTo>
                  <a:cubicBezTo>
                    <a:pt x="134" y="248"/>
                    <a:pt x="122" y="188"/>
                    <a:pt x="158" y="151"/>
                  </a:cubicBezTo>
                  <a:cubicBezTo>
                    <a:pt x="171" y="139"/>
                    <a:pt x="183" y="127"/>
                    <a:pt x="207" y="127"/>
                  </a:cubicBezTo>
                  <a:close/>
                  <a:moveTo>
                    <a:pt x="201" y="0"/>
                  </a:moveTo>
                  <a:cubicBezTo>
                    <a:pt x="154" y="0"/>
                    <a:pt x="106" y="22"/>
                    <a:pt x="74" y="54"/>
                  </a:cubicBezTo>
                  <a:cubicBezTo>
                    <a:pt x="13" y="115"/>
                    <a:pt x="1" y="188"/>
                    <a:pt x="25" y="260"/>
                  </a:cubicBezTo>
                  <a:cubicBezTo>
                    <a:pt x="37" y="321"/>
                    <a:pt x="86" y="369"/>
                    <a:pt x="146" y="394"/>
                  </a:cubicBezTo>
                  <a:cubicBezTo>
                    <a:pt x="171" y="394"/>
                    <a:pt x="195" y="394"/>
                    <a:pt x="219" y="406"/>
                  </a:cubicBezTo>
                  <a:cubicBezTo>
                    <a:pt x="255" y="394"/>
                    <a:pt x="292" y="394"/>
                    <a:pt x="328" y="369"/>
                  </a:cubicBezTo>
                  <a:cubicBezTo>
                    <a:pt x="377" y="333"/>
                    <a:pt x="413" y="272"/>
                    <a:pt x="413" y="212"/>
                  </a:cubicBezTo>
                  <a:cubicBezTo>
                    <a:pt x="413" y="139"/>
                    <a:pt x="389" y="78"/>
                    <a:pt x="340" y="42"/>
                  </a:cubicBezTo>
                  <a:cubicBezTo>
                    <a:pt x="332" y="33"/>
                    <a:pt x="323" y="25"/>
                    <a:pt x="310" y="25"/>
                  </a:cubicBezTo>
                  <a:cubicBezTo>
                    <a:pt x="305" y="25"/>
                    <a:pt x="299" y="26"/>
                    <a:pt x="292" y="30"/>
                  </a:cubicBezTo>
                  <a:cubicBezTo>
                    <a:pt x="292" y="18"/>
                    <a:pt x="280" y="18"/>
                    <a:pt x="268" y="18"/>
                  </a:cubicBezTo>
                  <a:cubicBezTo>
                    <a:pt x="247" y="6"/>
                    <a:pt x="224" y="0"/>
                    <a:pt x="201" y="0"/>
                  </a:cubicBezTo>
                  <a:close/>
                </a:path>
              </a:pathLst>
            </a:custGeom>
            <a:solidFill>
              <a:srgbClr val="F588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4" name="Google Shape;1904;p55"/>
          <p:cNvGrpSpPr/>
          <p:nvPr/>
        </p:nvGrpSpPr>
        <p:grpSpPr>
          <a:xfrm>
            <a:off x="4503272" y="1598102"/>
            <a:ext cx="344092" cy="223769"/>
            <a:chOff x="4503272" y="1674302"/>
            <a:chExt cx="344092" cy="223769"/>
          </a:xfrm>
        </p:grpSpPr>
        <p:sp>
          <p:nvSpPr>
            <p:cNvPr id="1905" name="Google Shape;1905;p55"/>
            <p:cNvSpPr/>
            <p:nvPr/>
          </p:nvSpPr>
          <p:spPr>
            <a:xfrm>
              <a:off x="4631839" y="1760357"/>
              <a:ext cx="79743" cy="97134"/>
            </a:xfrm>
            <a:custGeom>
              <a:avLst/>
              <a:gdLst/>
              <a:ahLst/>
              <a:cxnLst/>
              <a:rect l="l" t="t" r="r" b="b"/>
              <a:pathLst>
                <a:path w="619" h="754" extrusionOk="0">
                  <a:moveTo>
                    <a:pt x="68" y="1"/>
                  </a:moveTo>
                  <a:cubicBezTo>
                    <a:pt x="57" y="1"/>
                    <a:pt x="46" y="5"/>
                    <a:pt x="36" y="14"/>
                  </a:cubicBezTo>
                  <a:cubicBezTo>
                    <a:pt x="0" y="38"/>
                    <a:pt x="0" y="75"/>
                    <a:pt x="24" y="111"/>
                  </a:cubicBezTo>
                  <a:lnTo>
                    <a:pt x="497" y="729"/>
                  </a:lnTo>
                  <a:cubicBezTo>
                    <a:pt x="509" y="741"/>
                    <a:pt x="521" y="754"/>
                    <a:pt x="545" y="754"/>
                  </a:cubicBezTo>
                  <a:cubicBezTo>
                    <a:pt x="558" y="754"/>
                    <a:pt x="570" y="741"/>
                    <a:pt x="582" y="741"/>
                  </a:cubicBezTo>
                  <a:cubicBezTo>
                    <a:pt x="606" y="717"/>
                    <a:pt x="618" y="681"/>
                    <a:pt x="594" y="644"/>
                  </a:cubicBezTo>
                  <a:lnTo>
                    <a:pt x="121" y="26"/>
                  </a:lnTo>
                  <a:cubicBezTo>
                    <a:pt x="106" y="11"/>
                    <a:pt x="87" y="1"/>
                    <a:pt x="68" y="1"/>
                  </a:cubicBezTo>
                  <a:close/>
                </a:path>
              </a:pathLst>
            </a:custGeom>
            <a:solidFill>
              <a:srgbClr val="F588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06" name="Google Shape;1906;p55"/>
            <p:cNvGrpSpPr/>
            <p:nvPr/>
          </p:nvGrpSpPr>
          <p:grpSpPr>
            <a:xfrm>
              <a:off x="4503272" y="1674302"/>
              <a:ext cx="344092" cy="223769"/>
              <a:chOff x="4503272" y="1674302"/>
              <a:chExt cx="344092" cy="223769"/>
            </a:xfrm>
          </p:grpSpPr>
          <p:sp>
            <p:nvSpPr>
              <p:cNvPr id="1907" name="Google Shape;1907;p55"/>
              <p:cNvSpPr/>
              <p:nvPr/>
            </p:nvSpPr>
            <p:spPr>
              <a:xfrm>
                <a:off x="4503272" y="1674302"/>
                <a:ext cx="344092" cy="223769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1737" extrusionOk="0">
                    <a:moveTo>
                      <a:pt x="2604" y="0"/>
                    </a:moveTo>
                    <a:cubicBezTo>
                      <a:pt x="2598" y="0"/>
                      <a:pt x="2592" y="1"/>
                      <a:pt x="2586" y="3"/>
                    </a:cubicBezTo>
                    <a:cubicBezTo>
                      <a:pt x="2171" y="85"/>
                      <a:pt x="1752" y="126"/>
                      <a:pt x="1331" y="126"/>
                    </a:cubicBezTo>
                    <a:cubicBezTo>
                      <a:pt x="1063" y="126"/>
                      <a:pt x="794" y="109"/>
                      <a:pt x="525" y="76"/>
                    </a:cubicBezTo>
                    <a:cubicBezTo>
                      <a:pt x="513" y="76"/>
                      <a:pt x="501" y="76"/>
                      <a:pt x="489" y="88"/>
                    </a:cubicBezTo>
                    <a:cubicBezTo>
                      <a:pt x="465" y="100"/>
                      <a:pt x="465" y="112"/>
                      <a:pt x="465" y="125"/>
                    </a:cubicBezTo>
                    <a:lnTo>
                      <a:pt x="319" y="1422"/>
                    </a:lnTo>
                    <a:lnTo>
                      <a:pt x="125" y="961"/>
                    </a:lnTo>
                    <a:cubicBezTo>
                      <a:pt x="113" y="940"/>
                      <a:pt x="93" y="931"/>
                      <a:pt x="74" y="931"/>
                    </a:cubicBezTo>
                    <a:cubicBezTo>
                      <a:pt x="37" y="931"/>
                      <a:pt x="0" y="966"/>
                      <a:pt x="16" y="1022"/>
                    </a:cubicBezTo>
                    <a:lnTo>
                      <a:pt x="307" y="1700"/>
                    </a:lnTo>
                    <a:cubicBezTo>
                      <a:pt x="307" y="1725"/>
                      <a:pt x="331" y="1737"/>
                      <a:pt x="356" y="1737"/>
                    </a:cubicBezTo>
                    <a:lnTo>
                      <a:pt x="380" y="1725"/>
                    </a:lnTo>
                    <a:cubicBezTo>
                      <a:pt x="404" y="1725"/>
                      <a:pt x="428" y="1700"/>
                      <a:pt x="428" y="1676"/>
                    </a:cubicBezTo>
                    <a:lnTo>
                      <a:pt x="574" y="209"/>
                    </a:lnTo>
                    <a:cubicBezTo>
                      <a:pt x="823" y="236"/>
                      <a:pt x="1073" y="250"/>
                      <a:pt x="1323" y="250"/>
                    </a:cubicBezTo>
                    <a:cubicBezTo>
                      <a:pt x="1756" y="250"/>
                      <a:pt x="2188" y="209"/>
                      <a:pt x="2610" y="125"/>
                    </a:cubicBezTo>
                    <a:cubicBezTo>
                      <a:pt x="2647" y="112"/>
                      <a:pt x="2671" y="88"/>
                      <a:pt x="2659" y="52"/>
                    </a:cubicBezTo>
                    <a:cubicBezTo>
                      <a:pt x="2649" y="22"/>
                      <a:pt x="2630" y="0"/>
                      <a:pt x="2604" y="0"/>
                    </a:cubicBezTo>
                    <a:close/>
                  </a:path>
                </a:pathLst>
              </a:custGeom>
              <a:solidFill>
                <a:srgbClr val="F588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" name="Google Shape;1908;p55"/>
              <p:cNvSpPr/>
              <p:nvPr/>
            </p:nvSpPr>
            <p:spPr>
              <a:xfrm>
                <a:off x="4631839" y="1769117"/>
                <a:ext cx="76522" cy="83736"/>
              </a:xfrm>
              <a:custGeom>
                <a:avLst/>
                <a:gdLst/>
                <a:ahLst/>
                <a:cxnLst/>
                <a:rect l="l" t="t" r="r" b="b"/>
                <a:pathLst>
                  <a:path w="594" h="650" extrusionOk="0">
                    <a:moveTo>
                      <a:pt x="527" y="1"/>
                    </a:moveTo>
                    <a:cubicBezTo>
                      <a:pt x="512" y="1"/>
                      <a:pt x="497" y="7"/>
                      <a:pt x="485" y="19"/>
                    </a:cubicBezTo>
                    <a:lnTo>
                      <a:pt x="24" y="540"/>
                    </a:lnTo>
                    <a:cubicBezTo>
                      <a:pt x="0" y="564"/>
                      <a:pt x="0" y="601"/>
                      <a:pt x="24" y="637"/>
                    </a:cubicBezTo>
                    <a:cubicBezTo>
                      <a:pt x="36" y="637"/>
                      <a:pt x="49" y="649"/>
                      <a:pt x="73" y="649"/>
                    </a:cubicBezTo>
                    <a:cubicBezTo>
                      <a:pt x="85" y="649"/>
                      <a:pt x="109" y="637"/>
                      <a:pt x="121" y="625"/>
                    </a:cubicBezTo>
                    <a:lnTo>
                      <a:pt x="570" y="116"/>
                    </a:lnTo>
                    <a:cubicBezTo>
                      <a:pt x="594" y="79"/>
                      <a:pt x="594" y="43"/>
                      <a:pt x="570" y="19"/>
                    </a:cubicBezTo>
                    <a:cubicBezTo>
                      <a:pt x="558" y="7"/>
                      <a:pt x="542" y="1"/>
                      <a:pt x="527" y="1"/>
                    </a:cubicBezTo>
                    <a:close/>
                  </a:path>
                </a:pathLst>
              </a:custGeom>
              <a:solidFill>
                <a:srgbClr val="F588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09" name="Google Shape;1909;p55"/>
          <p:cNvSpPr/>
          <p:nvPr/>
        </p:nvSpPr>
        <p:spPr>
          <a:xfrm>
            <a:off x="5473450" y="3068507"/>
            <a:ext cx="51659" cy="105637"/>
          </a:xfrm>
          <a:custGeom>
            <a:avLst/>
            <a:gdLst/>
            <a:ahLst/>
            <a:cxnLst/>
            <a:rect l="l" t="t" r="r" b="b"/>
            <a:pathLst>
              <a:path w="401" h="820" extrusionOk="0">
                <a:moveTo>
                  <a:pt x="73" y="0"/>
                </a:moveTo>
                <a:cubicBezTo>
                  <a:pt x="37" y="0"/>
                  <a:pt x="0" y="26"/>
                  <a:pt x="0" y="68"/>
                </a:cubicBezTo>
                <a:cubicBezTo>
                  <a:pt x="49" y="323"/>
                  <a:pt x="134" y="565"/>
                  <a:pt x="267" y="783"/>
                </a:cubicBezTo>
                <a:cubicBezTo>
                  <a:pt x="279" y="808"/>
                  <a:pt x="303" y="820"/>
                  <a:pt x="328" y="820"/>
                </a:cubicBezTo>
                <a:cubicBezTo>
                  <a:pt x="340" y="820"/>
                  <a:pt x="352" y="808"/>
                  <a:pt x="364" y="808"/>
                </a:cubicBezTo>
                <a:cubicBezTo>
                  <a:pt x="388" y="783"/>
                  <a:pt x="400" y="747"/>
                  <a:pt x="376" y="723"/>
                </a:cubicBezTo>
                <a:cubicBezTo>
                  <a:pt x="255" y="517"/>
                  <a:pt x="170" y="286"/>
                  <a:pt x="134" y="44"/>
                </a:cubicBezTo>
                <a:cubicBezTo>
                  <a:pt x="124" y="14"/>
                  <a:pt x="99" y="0"/>
                  <a:pt x="73" y="0"/>
                </a:cubicBezTo>
                <a:close/>
              </a:path>
            </a:pathLst>
          </a:custGeom>
          <a:solidFill>
            <a:srgbClr val="F588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0" name="Google Shape;1910;p55"/>
          <p:cNvSpPr/>
          <p:nvPr/>
        </p:nvSpPr>
        <p:spPr>
          <a:xfrm>
            <a:off x="5450004" y="3083321"/>
            <a:ext cx="84509" cy="65830"/>
          </a:xfrm>
          <a:custGeom>
            <a:avLst/>
            <a:gdLst/>
            <a:ahLst/>
            <a:cxnLst/>
            <a:rect l="l" t="t" r="r" b="b"/>
            <a:pathLst>
              <a:path w="656" h="511" extrusionOk="0">
                <a:moveTo>
                  <a:pt x="581" y="1"/>
                </a:moveTo>
                <a:cubicBezTo>
                  <a:pt x="568" y="1"/>
                  <a:pt x="555" y="5"/>
                  <a:pt x="546" y="14"/>
                </a:cubicBezTo>
                <a:lnTo>
                  <a:pt x="37" y="402"/>
                </a:lnTo>
                <a:cubicBezTo>
                  <a:pt x="13" y="414"/>
                  <a:pt x="1" y="462"/>
                  <a:pt x="25" y="487"/>
                </a:cubicBezTo>
                <a:cubicBezTo>
                  <a:pt x="37" y="499"/>
                  <a:pt x="61" y="511"/>
                  <a:pt x="73" y="511"/>
                </a:cubicBezTo>
                <a:cubicBezTo>
                  <a:pt x="98" y="511"/>
                  <a:pt x="110" y="511"/>
                  <a:pt x="122" y="499"/>
                </a:cubicBezTo>
                <a:lnTo>
                  <a:pt x="619" y="111"/>
                </a:lnTo>
                <a:cubicBezTo>
                  <a:pt x="655" y="87"/>
                  <a:pt x="655" y="50"/>
                  <a:pt x="631" y="26"/>
                </a:cubicBezTo>
                <a:cubicBezTo>
                  <a:pt x="623" y="11"/>
                  <a:pt x="602" y="1"/>
                  <a:pt x="581" y="1"/>
                </a:cubicBezTo>
                <a:close/>
              </a:path>
            </a:pathLst>
          </a:custGeom>
          <a:solidFill>
            <a:srgbClr val="F588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1" name="Google Shape;1911;p55"/>
          <p:cNvSpPr/>
          <p:nvPr/>
        </p:nvSpPr>
        <p:spPr>
          <a:xfrm>
            <a:off x="5557831" y="3031920"/>
            <a:ext cx="53205" cy="72013"/>
          </a:xfrm>
          <a:custGeom>
            <a:avLst/>
            <a:gdLst/>
            <a:ahLst/>
            <a:cxnLst/>
            <a:rect l="l" t="t" r="r" b="b"/>
            <a:pathLst>
              <a:path w="413" h="559" extrusionOk="0">
                <a:moveTo>
                  <a:pt x="230" y="1"/>
                </a:moveTo>
                <a:cubicBezTo>
                  <a:pt x="194" y="1"/>
                  <a:pt x="158" y="1"/>
                  <a:pt x="121" y="25"/>
                </a:cubicBezTo>
                <a:cubicBezTo>
                  <a:pt x="97" y="49"/>
                  <a:pt x="97" y="86"/>
                  <a:pt x="121" y="122"/>
                </a:cubicBezTo>
                <a:cubicBezTo>
                  <a:pt x="128" y="136"/>
                  <a:pt x="148" y="142"/>
                  <a:pt x="168" y="142"/>
                </a:cubicBezTo>
                <a:cubicBezTo>
                  <a:pt x="182" y="142"/>
                  <a:pt x="196" y="139"/>
                  <a:pt x="206" y="134"/>
                </a:cubicBezTo>
                <a:cubicBezTo>
                  <a:pt x="210" y="131"/>
                  <a:pt x="212" y="129"/>
                  <a:pt x="214" y="129"/>
                </a:cubicBezTo>
                <a:cubicBezTo>
                  <a:pt x="219" y="129"/>
                  <a:pt x="222" y="138"/>
                  <a:pt x="230" y="146"/>
                </a:cubicBezTo>
                <a:cubicBezTo>
                  <a:pt x="242" y="170"/>
                  <a:pt x="230" y="195"/>
                  <a:pt x="218" y="219"/>
                </a:cubicBezTo>
                <a:cubicBezTo>
                  <a:pt x="194" y="243"/>
                  <a:pt x="170" y="267"/>
                  <a:pt x="133" y="292"/>
                </a:cubicBezTo>
                <a:cubicBezTo>
                  <a:pt x="85" y="328"/>
                  <a:pt x="48" y="364"/>
                  <a:pt x="12" y="413"/>
                </a:cubicBezTo>
                <a:cubicBezTo>
                  <a:pt x="0" y="425"/>
                  <a:pt x="0" y="449"/>
                  <a:pt x="12" y="474"/>
                </a:cubicBezTo>
                <a:cubicBezTo>
                  <a:pt x="24" y="486"/>
                  <a:pt x="36" y="498"/>
                  <a:pt x="61" y="510"/>
                </a:cubicBezTo>
                <a:lnTo>
                  <a:pt x="327" y="558"/>
                </a:lnTo>
                <a:lnTo>
                  <a:pt x="339" y="558"/>
                </a:lnTo>
                <a:cubicBezTo>
                  <a:pt x="376" y="558"/>
                  <a:pt x="400" y="522"/>
                  <a:pt x="400" y="498"/>
                </a:cubicBezTo>
                <a:cubicBezTo>
                  <a:pt x="412" y="461"/>
                  <a:pt x="388" y="425"/>
                  <a:pt x="352" y="425"/>
                </a:cubicBezTo>
                <a:lnTo>
                  <a:pt x="194" y="401"/>
                </a:lnTo>
                <a:lnTo>
                  <a:pt x="206" y="401"/>
                </a:lnTo>
                <a:cubicBezTo>
                  <a:pt x="255" y="364"/>
                  <a:pt x="291" y="328"/>
                  <a:pt x="327" y="280"/>
                </a:cubicBezTo>
                <a:cubicBezTo>
                  <a:pt x="364" y="219"/>
                  <a:pt x="376" y="146"/>
                  <a:pt x="339" y="86"/>
                </a:cubicBezTo>
                <a:cubicBezTo>
                  <a:pt x="315" y="37"/>
                  <a:pt x="279" y="13"/>
                  <a:pt x="230" y="1"/>
                </a:cubicBezTo>
                <a:close/>
              </a:path>
            </a:pathLst>
          </a:custGeom>
          <a:solidFill>
            <a:srgbClr val="F588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2" name="Google Shape;1912;p55"/>
          <p:cNvSpPr/>
          <p:nvPr/>
        </p:nvSpPr>
        <p:spPr>
          <a:xfrm>
            <a:off x="5392291" y="3159972"/>
            <a:ext cx="234333" cy="67247"/>
          </a:xfrm>
          <a:custGeom>
            <a:avLst/>
            <a:gdLst/>
            <a:ahLst/>
            <a:cxnLst/>
            <a:rect l="l" t="t" r="r" b="b"/>
            <a:pathLst>
              <a:path w="1819" h="522" extrusionOk="0">
                <a:moveTo>
                  <a:pt x="85" y="1"/>
                </a:moveTo>
                <a:cubicBezTo>
                  <a:pt x="49" y="1"/>
                  <a:pt x="12" y="13"/>
                  <a:pt x="0" y="49"/>
                </a:cubicBezTo>
                <a:cubicBezTo>
                  <a:pt x="0" y="86"/>
                  <a:pt x="12" y="122"/>
                  <a:pt x="49" y="134"/>
                </a:cubicBezTo>
                <a:lnTo>
                  <a:pt x="1721" y="522"/>
                </a:lnTo>
                <a:lnTo>
                  <a:pt x="1734" y="522"/>
                </a:lnTo>
                <a:cubicBezTo>
                  <a:pt x="1806" y="522"/>
                  <a:pt x="1818" y="413"/>
                  <a:pt x="1746" y="401"/>
                </a:cubicBezTo>
                <a:lnTo>
                  <a:pt x="85" y="1"/>
                </a:lnTo>
                <a:close/>
              </a:path>
            </a:pathLst>
          </a:custGeom>
          <a:solidFill>
            <a:srgbClr val="F588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3" name="Google Shape;1913;p55"/>
          <p:cNvSpPr/>
          <p:nvPr/>
        </p:nvSpPr>
        <p:spPr>
          <a:xfrm>
            <a:off x="5371937" y="3215367"/>
            <a:ext cx="35427" cy="79099"/>
          </a:xfrm>
          <a:custGeom>
            <a:avLst/>
            <a:gdLst/>
            <a:ahLst/>
            <a:cxnLst/>
            <a:rect l="l" t="t" r="r" b="b"/>
            <a:pathLst>
              <a:path w="275" h="614" extrusionOk="0">
                <a:moveTo>
                  <a:pt x="196" y="0"/>
                </a:moveTo>
                <a:cubicBezTo>
                  <a:pt x="170" y="0"/>
                  <a:pt x="144" y="14"/>
                  <a:pt x="134" y="43"/>
                </a:cubicBezTo>
                <a:lnTo>
                  <a:pt x="13" y="540"/>
                </a:lnTo>
                <a:cubicBezTo>
                  <a:pt x="1" y="565"/>
                  <a:pt x="25" y="601"/>
                  <a:pt x="49" y="613"/>
                </a:cubicBezTo>
                <a:lnTo>
                  <a:pt x="73" y="613"/>
                </a:lnTo>
                <a:cubicBezTo>
                  <a:pt x="98" y="613"/>
                  <a:pt x="122" y="589"/>
                  <a:pt x="134" y="565"/>
                </a:cubicBezTo>
                <a:lnTo>
                  <a:pt x="267" y="80"/>
                </a:lnTo>
                <a:cubicBezTo>
                  <a:pt x="274" y="29"/>
                  <a:pt x="235" y="0"/>
                  <a:pt x="196" y="0"/>
                </a:cubicBezTo>
                <a:close/>
              </a:path>
            </a:pathLst>
          </a:custGeom>
          <a:solidFill>
            <a:srgbClr val="F588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4" name="Google Shape;1914;p55"/>
          <p:cNvSpPr/>
          <p:nvPr/>
        </p:nvSpPr>
        <p:spPr>
          <a:xfrm>
            <a:off x="5418829" y="3225544"/>
            <a:ext cx="79743" cy="92239"/>
          </a:xfrm>
          <a:custGeom>
            <a:avLst/>
            <a:gdLst/>
            <a:ahLst/>
            <a:cxnLst/>
            <a:rect l="l" t="t" r="r" b="b"/>
            <a:pathLst>
              <a:path w="619" h="716" extrusionOk="0">
                <a:moveTo>
                  <a:pt x="364" y="121"/>
                </a:moveTo>
                <a:cubicBezTo>
                  <a:pt x="368" y="121"/>
                  <a:pt x="372" y="121"/>
                  <a:pt x="376" y="122"/>
                </a:cubicBezTo>
                <a:cubicBezTo>
                  <a:pt x="449" y="122"/>
                  <a:pt x="497" y="255"/>
                  <a:pt x="497" y="328"/>
                </a:cubicBezTo>
                <a:cubicBezTo>
                  <a:pt x="497" y="425"/>
                  <a:pt x="449" y="510"/>
                  <a:pt x="376" y="558"/>
                </a:cubicBezTo>
                <a:cubicBezTo>
                  <a:pt x="346" y="577"/>
                  <a:pt x="312" y="586"/>
                  <a:pt x="279" y="586"/>
                </a:cubicBezTo>
                <a:cubicBezTo>
                  <a:pt x="246" y="586"/>
                  <a:pt x="212" y="577"/>
                  <a:pt x="182" y="558"/>
                </a:cubicBezTo>
                <a:cubicBezTo>
                  <a:pt x="146" y="486"/>
                  <a:pt x="146" y="413"/>
                  <a:pt x="182" y="352"/>
                </a:cubicBezTo>
                <a:lnTo>
                  <a:pt x="182" y="340"/>
                </a:lnTo>
                <a:cubicBezTo>
                  <a:pt x="239" y="214"/>
                  <a:pt x="296" y="121"/>
                  <a:pt x="364" y="121"/>
                </a:cubicBezTo>
                <a:close/>
                <a:moveTo>
                  <a:pt x="374" y="0"/>
                </a:moveTo>
                <a:cubicBezTo>
                  <a:pt x="223" y="0"/>
                  <a:pt x="108" y="186"/>
                  <a:pt x="61" y="304"/>
                </a:cubicBezTo>
                <a:cubicBezTo>
                  <a:pt x="0" y="401"/>
                  <a:pt x="12" y="534"/>
                  <a:pt x="85" y="643"/>
                </a:cubicBezTo>
                <a:cubicBezTo>
                  <a:pt x="134" y="692"/>
                  <a:pt x="194" y="716"/>
                  <a:pt x="267" y="716"/>
                </a:cubicBezTo>
                <a:cubicBezTo>
                  <a:pt x="327" y="716"/>
                  <a:pt x="388" y="692"/>
                  <a:pt x="437" y="668"/>
                </a:cubicBezTo>
                <a:cubicBezTo>
                  <a:pt x="546" y="595"/>
                  <a:pt x="618" y="461"/>
                  <a:pt x="618" y="328"/>
                </a:cubicBezTo>
                <a:cubicBezTo>
                  <a:pt x="618" y="207"/>
                  <a:pt x="546" y="13"/>
                  <a:pt x="388" y="1"/>
                </a:cubicBezTo>
                <a:cubicBezTo>
                  <a:pt x="383" y="0"/>
                  <a:pt x="379" y="0"/>
                  <a:pt x="374" y="0"/>
                </a:cubicBezTo>
                <a:close/>
              </a:path>
            </a:pathLst>
          </a:custGeom>
          <a:solidFill>
            <a:srgbClr val="F588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5" name="Google Shape;1915;p55"/>
          <p:cNvSpPr/>
          <p:nvPr/>
        </p:nvSpPr>
        <p:spPr>
          <a:xfrm>
            <a:off x="5496897" y="3242033"/>
            <a:ext cx="89147" cy="93012"/>
          </a:xfrm>
          <a:custGeom>
            <a:avLst/>
            <a:gdLst/>
            <a:ahLst/>
            <a:cxnLst/>
            <a:rect l="l" t="t" r="r" b="b"/>
            <a:pathLst>
              <a:path w="692" h="722" extrusionOk="0">
                <a:moveTo>
                  <a:pt x="366" y="133"/>
                </a:moveTo>
                <a:cubicBezTo>
                  <a:pt x="425" y="133"/>
                  <a:pt x="479" y="177"/>
                  <a:pt x="509" y="236"/>
                </a:cubicBezTo>
                <a:cubicBezTo>
                  <a:pt x="558" y="333"/>
                  <a:pt x="546" y="443"/>
                  <a:pt x="473" y="540"/>
                </a:cubicBezTo>
                <a:cubicBezTo>
                  <a:pt x="441" y="572"/>
                  <a:pt x="392" y="593"/>
                  <a:pt x="342" y="593"/>
                </a:cubicBezTo>
                <a:cubicBezTo>
                  <a:pt x="317" y="593"/>
                  <a:pt x="291" y="588"/>
                  <a:pt x="267" y="576"/>
                </a:cubicBezTo>
                <a:lnTo>
                  <a:pt x="267" y="588"/>
                </a:lnTo>
                <a:cubicBezTo>
                  <a:pt x="182" y="552"/>
                  <a:pt x="134" y="455"/>
                  <a:pt x="158" y="358"/>
                </a:cubicBezTo>
                <a:cubicBezTo>
                  <a:pt x="158" y="261"/>
                  <a:pt x="231" y="164"/>
                  <a:pt x="328" y="139"/>
                </a:cubicBezTo>
                <a:cubicBezTo>
                  <a:pt x="340" y="135"/>
                  <a:pt x="353" y="133"/>
                  <a:pt x="366" y="133"/>
                </a:cubicBezTo>
                <a:close/>
                <a:moveTo>
                  <a:pt x="357" y="1"/>
                </a:moveTo>
                <a:cubicBezTo>
                  <a:pt x="339" y="1"/>
                  <a:pt x="321" y="3"/>
                  <a:pt x="303" y="6"/>
                </a:cubicBezTo>
                <a:cubicBezTo>
                  <a:pt x="146" y="43"/>
                  <a:pt x="37" y="176"/>
                  <a:pt x="25" y="333"/>
                </a:cubicBezTo>
                <a:cubicBezTo>
                  <a:pt x="0" y="491"/>
                  <a:pt x="85" y="636"/>
                  <a:pt x="218" y="697"/>
                </a:cubicBezTo>
                <a:cubicBezTo>
                  <a:pt x="255" y="709"/>
                  <a:pt x="291" y="721"/>
                  <a:pt x="340" y="721"/>
                </a:cubicBezTo>
                <a:cubicBezTo>
                  <a:pt x="425" y="721"/>
                  <a:pt x="509" y="673"/>
                  <a:pt x="570" y="612"/>
                </a:cubicBezTo>
                <a:cubicBezTo>
                  <a:pt x="679" y="491"/>
                  <a:pt x="691" y="309"/>
                  <a:pt x="618" y="164"/>
                </a:cubicBezTo>
                <a:cubicBezTo>
                  <a:pt x="567" y="60"/>
                  <a:pt x="462" y="1"/>
                  <a:pt x="357" y="1"/>
                </a:cubicBezTo>
                <a:close/>
              </a:path>
            </a:pathLst>
          </a:custGeom>
          <a:solidFill>
            <a:srgbClr val="F588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6" name="Google Shape;1916;p55"/>
          <p:cNvSpPr/>
          <p:nvPr/>
        </p:nvSpPr>
        <p:spPr>
          <a:xfrm>
            <a:off x="5111161" y="1391070"/>
            <a:ext cx="348343" cy="295911"/>
          </a:xfrm>
          <a:custGeom>
            <a:avLst/>
            <a:gdLst/>
            <a:ahLst/>
            <a:cxnLst/>
            <a:rect l="l" t="t" r="r" b="b"/>
            <a:pathLst>
              <a:path w="2704" h="2297" extrusionOk="0">
                <a:moveTo>
                  <a:pt x="1395" y="97"/>
                </a:moveTo>
                <a:cubicBezTo>
                  <a:pt x="1439" y="97"/>
                  <a:pt x="1483" y="99"/>
                  <a:pt x="1528" y="105"/>
                </a:cubicBezTo>
                <a:cubicBezTo>
                  <a:pt x="1310" y="214"/>
                  <a:pt x="1080" y="529"/>
                  <a:pt x="934" y="929"/>
                </a:cubicBezTo>
                <a:lnTo>
                  <a:pt x="437" y="760"/>
                </a:lnTo>
                <a:cubicBezTo>
                  <a:pt x="591" y="354"/>
                  <a:pt x="973" y="97"/>
                  <a:pt x="1395" y="97"/>
                </a:cubicBezTo>
                <a:close/>
                <a:moveTo>
                  <a:pt x="1700" y="144"/>
                </a:moveTo>
                <a:cubicBezTo>
                  <a:pt x="1720" y="144"/>
                  <a:pt x="1740" y="147"/>
                  <a:pt x="1758" y="154"/>
                </a:cubicBezTo>
                <a:cubicBezTo>
                  <a:pt x="1977" y="226"/>
                  <a:pt x="2001" y="723"/>
                  <a:pt x="1831" y="1245"/>
                </a:cubicBezTo>
                <a:lnTo>
                  <a:pt x="1019" y="966"/>
                </a:lnTo>
                <a:cubicBezTo>
                  <a:pt x="1196" y="489"/>
                  <a:pt x="1485" y="144"/>
                  <a:pt x="1700" y="144"/>
                </a:cubicBezTo>
                <a:close/>
                <a:moveTo>
                  <a:pt x="1977" y="263"/>
                </a:moveTo>
                <a:lnTo>
                  <a:pt x="1977" y="263"/>
                </a:lnTo>
                <a:cubicBezTo>
                  <a:pt x="2377" y="517"/>
                  <a:pt x="2558" y="1002"/>
                  <a:pt x="2425" y="1451"/>
                </a:cubicBezTo>
                <a:lnTo>
                  <a:pt x="1928" y="1281"/>
                </a:lnTo>
                <a:cubicBezTo>
                  <a:pt x="2061" y="869"/>
                  <a:pt x="2074" y="481"/>
                  <a:pt x="1977" y="263"/>
                </a:cubicBezTo>
                <a:close/>
                <a:moveTo>
                  <a:pt x="412" y="848"/>
                </a:moveTo>
                <a:lnTo>
                  <a:pt x="898" y="1026"/>
                </a:lnTo>
                <a:cubicBezTo>
                  <a:pt x="765" y="1438"/>
                  <a:pt x="752" y="1814"/>
                  <a:pt x="849" y="2045"/>
                </a:cubicBezTo>
                <a:cubicBezTo>
                  <a:pt x="451" y="1779"/>
                  <a:pt x="269" y="1296"/>
                  <a:pt x="412" y="848"/>
                </a:cubicBezTo>
                <a:close/>
                <a:moveTo>
                  <a:pt x="983" y="1051"/>
                </a:moveTo>
                <a:lnTo>
                  <a:pt x="1795" y="1341"/>
                </a:lnTo>
                <a:cubicBezTo>
                  <a:pt x="1629" y="1807"/>
                  <a:pt x="1341" y="2151"/>
                  <a:pt x="1126" y="2151"/>
                </a:cubicBezTo>
                <a:cubicBezTo>
                  <a:pt x="1106" y="2151"/>
                  <a:pt x="1086" y="2148"/>
                  <a:pt x="1068" y="2141"/>
                </a:cubicBezTo>
                <a:lnTo>
                  <a:pt x="1055" y="2141"/>
                </a:lnTo>
                <a:cubicBezTo>
                  <a:pt x="849" y="2069"/>
                  <a:pt x="813" y="1572"/>
                  <a:pt x="983" y="1051"/>
                </a:cubicBezTo>
                <a:close/>
                <a:moveTo>
                  <a:pt x="1892" y="1366"/>
                </a:moveTo>
                <a:lnTo>
                  <a:pt x="2389" y="1548"/>
                </a:lnTo>
                <a:cubicBezTo>
                  <a:pt x="2218" y="1946"/>
                  <a:pt x="1823" y="2205"/>
                  <a:pt x="1384" y="2205"/>
                </a:cubicBezTo>
                <a:cubicBezTo>
                  <a:pt x="1355" y="2205"/>
                  <a:pt x="1327" y="2204"/>
                  <a:pt x="1298" y="2202"/>
                </a:cubicBezTo>
                <a:cubicBezTo>
                  <a:pt x="1504" y="2081"/>
                  <a:pt x="1734" y="1778"/>
                  <a:pt x="1892" y="1366"/>
                </a:cubicBezTo>
                <a:close/>
                <a:moveTo>
                  <a:pt x="1404" y="1"/>
                </a:moveTo>
                <a:cubicBezTo>
                  <a:pt x="607" y="1"/>
                  <a:pt x="0" y="850"/>
                  <a:pt x="377" y="1645"/>
                </a:cubicBezTo>
                <a:cubicBezTo>
                  <a:pt x="590" y="2083"/>
                  <a:pt x="1004" y="2296"/>
                  <a:pt x="1415" y="2296"/>
                </a:cubicBezTo>
                <a:cubicBezTo>
                  <a:pt x="1869" y="2296"/>
                  <a:pt x="2320" y="2037"/>
                  <a:pt x="2498" y="1535"/>
                </a:cubicBezTo>
                <a:cubicBezTo>
                  <a:pt x="2704" y="929"/>
                  <a:pt x="2389" y="275"/>
                  <a:pt x="1795" y="69"/>
                </a:cubicBezTo>
                <a:cubicBezTo>
                  <a:pt x="1662" y="22"/>
                  <a:pt x="1530" y="1"/>
                  <a:pt x="1404" y="1"/>
                </a:cubicBezTo>
                <a:close/>
              </a:path>
            </a:pathLst>
          </a:custGeom>
          <a:solidFill>
            <a:srgbClr val="F588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17" name="Google Shape;1917;p55"/>
          <p:cNvGrpSpPr/>
          <p:nvPr/>
        </p:nvGrpSpPr>
        <p:grpSpPr>
          <a:xfrm>
            <a:off x="5723278" y="1557658"/>
            <a:ext cx="2321400" cy="740123"/>
            <a:chOff x="6053896" y="2050301"/>
            <a:chExt cx="2321400" cy="740123"/>
          </a:xfrm>
        </p:grpSpPr>
        <p:sp>
          <p:nvSpPr>
            <p:cNvPr id="1918" name="Google Shape;1918;p55"/>
            <p:cNvSpPr txBox="1"/>
            <p:nvPr/>
          </p:nvSpPr>
          <p:spPr>
            <a:xfrm>
              <a:off x="6053896" y="2282224"/>
              <a:ext cx="2321400" cy="50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It’s the smallest planet in the Solar System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919" name="Google Shape;1919;p55"/>
            <p:cNvSpPr txBox="1"/>
            <p:nvPr/>
          </p:nvSpPr>
          <p:spPr>
            <a:xfrm>
              <a:off x="6537496" y="2050301"/>
              <a:ext cx="13542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</a:t>
              </a:r>
              <a:endParaRPr sz="12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920" name="Google Shape;1920;p55"/>
          <p:cNvGrpSpPr/>
          <p:nvPr/>
        </p:nvGrpSpPr>
        <p:grpSpPr>
          <a:xfrm>
            <a:off x="1171201" y="1535237"/>
            <a:ext cx="2321400" cy="742969"/>
            <a:chOff x="728441" y="2038031"/>
            <a:chExt cx="2321400" cy="742969"/>
          </a:xfrm>
        </p:grpSpPr>
        <p:sp>
          <p:nvSpPr>
            <p:cNvPr id="1921" name="Google Shape;1921;p55"/>
            <p:cNvSpPr txBox="1"/>
            <p:nvPr/>
          </p:nvSpPr>
          <p:spPr>
            <a:xfrm flipH="1">
              <a:off x="728441" y="2272800"/>
              <a:ext cx="2321400" cy="50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It’s from the Sun. It’s named after a Roman goddess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922" name="Google Shape;1922;p55"/>
            <p:cNvSpPr txBox="1"/>
            <p:nvPr/>
          </p:nvSpPr>
          <p:spPr>
            <a:xfrm flipH="1">
              <a:off x="1212041" y="2038031"/>
              <a:ext cx="13542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</a:t>
              </a:r>
              <a:endParaRPr sz="13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923" name="Google Shape;1923;p55"/>
          <p:cNvGrpSpPr/>
          <p:nvPr/>
        </p:nvGrpSpPr>
        <p:grpSpPr>
          <a:xfrm>
            <a:off x="1397805" y="3627069"/>
            <a:ext cx="2321400" cy="749274"/>
            <a:chOff x="728441" y="3359980"/>
            <a:chExt cx="2321400" cy="749274"/>
          </a:xfrm>
        </p:grpSpPr>
        <p:sp>
          <p:nvSpPr>
            <p:cNvPr id="1924" name="Google Shape;1924;p55"/>
            <p:cNvSpPr txBox="1"/>
            <p:nvPr/>
          </p:nvSpPr>
          <p:spPr>
            <a:xfrm flipH="1">
              <a:off x="728441" y="3591754"/>
              <a:ext cx="2321400" cy="51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The fifth planet from the Sun and the largest in the Solar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925" name="Google Shape;1925;p55"/>
            <p:cNvSpPr txBox="1"/>
            <p:nvPr/>
          </p:nvSpPr>
          <p:spPr>
            <a:xfrm flipH="1">
              <a:off x="1212041" y="3359980"/>
              <a:ext cx="13542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</a:t>
              </a:r>
              <a:endParaRPr sz="13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926" name="Google Shape;1926;p55"/>
          <p:cNvGrpSpPr/>
          <p:nvPr/>
        </p:nvGrpSpPr>
        <p:grpSpPr>
          <a:xfrm>
            <a:off x="5615975" y="3674970"/>
            <a:ext cx="2321400" cy="754374"/>
            <a:chOff x="6053896" y="3336601"/>
            <a:chExt cx="2321400" cy="754374"/>
          </a:xfrm>
        </p:grpSpPr>
        <p:sp>
          <p:nvSpPr>
            <p:cNvPr id="1927" name="Google Shape;1927;p55"/>
            <p:cNvSpPr txBox="1"/>
            <p:nvPr/>
          </p:nvSpPr>
          <p:spPr>
            <a:xfrm>
              <a:off x="6053896" y="3573475"/>
              <a:ext cx="2321400" cy="51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It’s the sixth planet from the Sun and the second-largest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928" name="Google Shape;1928;p55"/>
            <p:cNvSpPr txBox="1"/>
            <p:nvPr/>
          </p:nvSpPr>
          <p:spPr>
            <a:xfrm>
              <a:off x="6537496" y="3336601"/>
              <a:ext cx="13542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SATURN</a:t>
              </a:r>
              <a:endParaRPr sz="12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Google Shape;1933;p56"/>
          <p:cNvSpPr txBox="1">
            <a:spLocks noGrp="1"/>
          </p:cNvSpPr>
          <p:nvPr>
            <p:ph type="ctrTitle"/>
          </p:nvPr>
        </p:nvSpPr>
        <p:spPr>
          <a:xfrm>
            <a:off x="311700" y="335325"/>
            <a:ext cx="8520600" cy="53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Brainstorming Infographics</a:t>
            </a:r>
            <a:endParaRPr sz="35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934" name="Google Shape;1934;p56"/>
          <p:cNvGrpSpPr/>
          <p:nvPr/>
        </p:nvGrpSpPr>
        <p:grpSpPr>
          <a:xfrm>
            <a:off x="2403047" y="3063356"/>
            <a:ext cx="1107263" cy="1251402"/>
            <a:chOff x="2379161" y="2790818"/>
            <a:chExt cx="1107263" cy="1251402"/>
          </a:xfrm>
        </p:grpSpPr>
        <p:sp>
          <p:nvSpPr>
            <p:cNvPr id="1935" name="Google Shape;1935;p56"/>
            <p:cNvSpPr/>
            <p:nvPr/>
          </p:nvSpPr>
          <p:spPr>
            <a:xfrm>
              <a:off x="2379161" y="3683184"/>
              <a:ext cx="359001" cy="359036"/>
            </a:xfrm>
            <a:custGeom>
              <a:avLst/>
              <a:gdLst/>
              <a:ahLst/>
              <a:cxnLst/>
              <a:rect l="l" t="t" r="r" b="b"/>
              <a:pathLst>
                <a:path w="10107" h="10108" extrusionOk="0">
                  <a:moveTo>
                    <a:pt x="0" y="4342"/>
                  </a:moveTo>
                  <a:cubicBezTo>
                    <a:pt x="0" y="8186"/>
                    <a:pt x="4697" y="10107"/>
                    <a:pt x="7402" y="7403"/>
                  </a:cubicBezTo>
                  <a:cubicBezTo>
                    <a:pt x="10106" y="4627"/>
                    <a:pt x="8185" y="1"/>
                    <a:pt x="4341" y="1"/>
                  </a:cubicBezTo>
                  <a:cubicBezTo>
                    <a:pt x="1922" y="1"/>
                    <a:pt x="0" y="1923"/>
                    <a:pt x="0" y="434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56"/>
            <p:cNvSpPr/>
            <p:nvPr/>
          </p:nvSpPr>
          <p:spPr>
            <a:xfrm>
              <a:off x="2533351" y="2790818"/>
              <a:ext cx="953073" cy="788757"/>
            </a:xfrm>
            <a:custGeom>
              <a:avLst/>
              <a:gdLst/>
              <a:ahLst/>
              <a:cxnLst/>
              <a:rect l="l" t="t" r="r" b="b"/>
              <a:pathLst>
                <a:path w="26832" h="22206" fill="none" extrusionOk="0">
                  <a:moveTo>
                    <a:pt x="0" y="22206"/>
                  </a:moveTo>
                  <a:lnTo>
                    <a:pt x="0" y="2990"/>
                  </a:lnTo>
                  <a:cubicBezTo>
                    <a:pt x="0" y="1353"/>
                    <a:pt x="1282" y="1"/>
                    <a:pt x="2918" y="1"/>
                  </a:cubicBezTo>
                  <a:lnTo>
                    <a:pt x="26832" y="1"/>
                  </a:lnTo>
                </a:path>
              </a:pathLst>
            </a:custGeom>
            <a:solidFill>
              <a:schemeClr val="lt2"/>
            </a:solidFill>
            <a:ln w="381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7" name="Google Shape;1937;p56"/>
          <p:cNvGrpSpPr/>
          <p:nvPr/>
        </p:nvGrpSpPr>
        <p:grpSpPr>
          <a:xfrm>
            <a:off x="2393906" y="1404810"/>
            <a:ext cx="1107263" cy="1251402"/>
            <a:chOff x="2354096" y="1132273"/>
            <a:chExt cx="1107263" cy="1251402"/>
          </a:xfrm>
        </p:grpSpPr>
        <p:sp>
          <p:nvSpPr>
            <p:cNvPr id="1938" name="Google Shape;1938;p56"/>
            <p:cNvSpPr/>
            <p:nvPr/>
          </p:nvSpPr>
          <p:spPr>
            <a:xfrm rot="10800000" flipH="1">
              <a:off x="2354096" y="1132273"/>
              <a:ext cx="359001" cy="359036"/>
            </a:xfrm>
            <a:custGeom>
              <a:avLst/>
              <a:gdLst/>
              <a:ahLst/>
              <a:cxnLst/>
              <a:rect l="l" t="t" r="r" b="b"/>
              <a:pathLst>
                <a:path w="10107" h="10108" extrusionOk="0">
                  <a:moveTo>
                    <a:pt x="0" y="4342"/>
                  </a:moveTo>
                  <a:cubicBezTo>
                    <a:pt x="0" y="8186"/>
                    <a:pt x="4697" y="10107"/>
                    <a:pt x="7402" y="7403"/>
                  </a:cubicBezTo>
                  <a:cubicBezTo>
                    <a:pt x="10106" y="4627"/>
                    <a:pt x="8185" y="1"/>
                    <a:pt x="4341" y="1"/>
                  </a:cubicBezTo>
                  <a:cubicBezTo>
                    <a:pt x="1922" y="1"/>
                    <a:pt x="0" y="1923"/>
                    <a:pt x="0" y="43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56"/>
            <p:cNvSpPr/>
            <p:nvPr/>
          </p:nvSpPr>
          <p:spPr>
            <a:xfrm rot="10800000" flipH="1">
              <a:off x="2508286" y="1594917"/>
              <a:ext cx="953073" cy="788757"/>
            </a:xfrm>
            <a:custGeom>
              <a:avLst/>
              <a:gdLst/>
              <a:ahLst/>
              <a:cxnLst/>
              <a:rect l="l" t="t" r="r" b="b"/>
              <a:pathLst>
                <a:path w="26832" h="22206" fill="none" extrusionOk="0">
                  <a:moveTo>
                    <a:pt x="0" y="22206"/>
                  </a:moveTo>
                  <a:lnTo>
                    <a:pt x="0" y="2990"/>
                  </a:lnTo>
                  <a:cubicBezTo>
                    <a:pt x="0" y="1353"/>
                    <a:pt x="1282" y="1"/>
                    <a:pt x="2918" y="1"/>
                  </a:cubicBezTo>
                  <a:lnTo>
                    <a:pt x="26832" y="1"/>
                  </a:lnTo>
                </a:path>
              </a:pathLst>
            </a:custGeom>
            <a:solidFill>
              <a:schemeClr val="accent3"/>
            </a:solidFill>
            <a:ln w="3810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0" name="Google Shape;1940;p56"/>
          <p:cNvGrpSpPr/>
          <p:nvPr/>
        </p:nvGrpSpPr>
        <p:grpSpPr>
          <a:xfrm>
            <a:off x="485597" y="1488632"/>
            <a:ext cx="1843300" cy="980213"/>
            <a:chOff x="445787" y="1520894"/>
            <a:chExt cx="1843300" cy="980213"/>
          </a:xfrm>
        </p:grpSpPr>
        <p:sp>
          <p:nvSpPr>
            <p:cNvPr id="1941" name="Google Shape;1941;p56"/>
            <p:cNvSpPr txBox="1"/>
            <p:nvPr/>
          </p:nvSpPr>
          <p:spPr>
            <a:xfrm>
              <a:off x="445787" y="1744207"/>
              <a:ext cx="1843200" cy="7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"/>
                  <a:ea typeface="Fira Sans"/>
                  <a:cs typeface="Fira Sans"/>
                  <a:sym typeface="Fira Sans"/>
                </a:rPr>
                <a:t>It’s the smallest and innermost planet in the entire Solar System</a:t>
              </a:r>
              <a:endParaRPr sz="1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942" name="Google Shape;1942;p56"/>
            <p:cNvSpPr txBox="1"/>
            <p:nvPr/>
          </p:nvSpPr>
          <p:spPr>
            <a:xfrm>
              <a:off x="1205589" y="1520894"/>
              <a:ext cx="1083498" cy="34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latin typeface="Fira Sans"/>
                  <a:ea typeface="Fira Sans"/>
                  <a:cs typeface="Fira Sans"/>
                  <a:sym typeface="Fira Sans"/>
                </a:rPr>
                <a:t>MERCURY</a:t>
              </a:r>
              <a:endParaRPr sz="1300" b="1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943" name="Google Shape;1943;p56"/>
          <p:cNvGrpSpPr/>
          <p:nvPr/>
        </p:nvGrpSpPr>
        <p:grpSpPr>
          <a:xfrm>
            <a:off x="485535" y="3408607"/>
            <a:ext cx="1843402" cy="980213"/>
            <a:chOff x="445787" y="1520894"/>
            <a:chExt cx="1843402" cy="980213"/>
          </a:xfrm>
        </p:grpSpPr>
        <p:sp>
          <p:nvSpPr>
            <p:cNvPr id="1944" name="Google Shape;1944;p56"/>
            <p:cNvSpPr txBox="1"/>
            <p:nvPr/>
          </p:nvSpPr>
          <p:spPr>
            <a:xfrm>
              <a:off x="445787" y="1744207"/>
              <a:ext cx="1843200" cy="7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"/>
                  <a:ea typeface="Fira Sans"/>
                  <a:cs typeface="Fira Sans"/>
                  <a:sym typeface="Fira Sans"/>
                </a:rPr>
                <a:t>It’s the second planet from the Sun. It was named after a Roman </a:t>
              </a:r>
              <a:endParaRPr sz="1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945" name="Google Shape;1945;p56"/>
            <p:cNvSpPr txBox="1"/>
            <p:nvPr/>
          </p:nvSpPr>
          <p:spPr>
            <a:xfrm>
              <a:off x="1205589" y="1520894"/>
              <a:ext cx="10836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latin typeface="Fira Sans"/>
                  <a:ea typeface="Fira Sans"/>
                  <a:cs typeface="Fira Sans"/>
                  <a:sym typeface="Fira Sans"/>
                </a:rPr>
                <a:t>VENUS</a:t>
              </a:r>
              <a:endParaRPr sz="1300" b="1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946" name="Google Shape;1946;p56"/>
          <p:cNvGrpSpPr/>
          <p:nvPr/>
        </p:nvGrpSpPr>
        <p:grpSpPr>
          <a:xfrm flipH="1">
            <a:off x="5642684" y="3063356"/>
            <a:ext cx="1107263" cy="1251402"/>
            <a:chOff x="2379161" y="2790818"/>
            <a:chExt cx="1107263" cy="1251402"/>
          </a:xfrm>
        </p:grpSpPr>
        <p:sp>
          <p:nvSpPr>
            <p:cNvPr id="1947" name="Google Shape;1947;p56"/>
            <p:cNvSpPr/>
            <p:nvPr/>
          </p:nvSpPr>
          <p:spPr>
            <a:xfrm>
              <a:off x="2379161" y="3683184"/>
              <a:ext cx="359001" cy="359036"/>
            </a:xfrm>
            <a:custGeom>
              <a:avLst/>
              <a:gdLst/>
              <a:ahLst/>
              <a:cxnLst/>
              <a:rect l="l" t="t" r="r" b="b"/>
              <a:pathLst>
                <a:path w="10107" h="10108" extrusionOk="0">
                  <a:moveTo>
                    <a:pt x="0" y="4342"/>
                  </a:moveTo>
                  <a:cubicBezTo>
                    <a:pt x="0" y="8186"/>
                    <a:pt x="4697" y="10107"/>
                    <a:pt x="7402" y="7403"/>
                  </a:cubicBezTo>
                  <a:cubicBezTo>
                    <a:pt x="10106" y="4627"/>
                    <a:pt x="8185" y="1"/>
                    <a:pt x="4341" y="1"/>
                  </a:cubicBezTo>
                  <a:cubicBezTo>
                    <a:pt x="1922" y="1"/>
                    <a:pt x="0" y="1923"/>
                    <a:pt x="0" y="434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56"/>
            <p:cNvSpPr/>
            <p:nvPr/>
          </p:nvSpPr>
          <p:spPr>
            <a:xfrm>
              <a:off x="2533351" y="2790818"/>
              <a:ext cx="953073" cy="788757"/>
            </a:xfrm>
            <a:custGeom>
              <a:avLst/>
              <a:gdLst/>
              <a:ahLst/>
              <a:cxnLst/>
              <a:rect l="l" t="t" r="r" b="b"/>
              <a:pathLst>
                <a:path w="26832" h="22206" fill="none" extrusionOk="0">
                  <a:moveTo>
                    <a:pt x="0" y="22206"/>
                  </a:moveTo>
                  <a:lnTo>
                    <a:pt x="0" y="2990"/>
                  </a:lnTo>
                  <a:cubicBezTo>
                    <a:pt x="0" y="1353"/>
                    <a:pt x="1282" y="1"/>
                    <a:pt x="2918" y="1"/>
                  </a:cubicBezTo>
                  <a:lnTo>
                    <a:pt x="26832" y="1"/>
                  </a:lnTo>
                </a:path>
              </a:pathLst>
            </a:custGeom>
            <a:solidFill>
              <a:schemeClr val="accent3"/>
            </a:solidFill>
            <a:ln w="3810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9" name="Google Shape;1949;p56"/>
          <p:cNvGrpSpPr/>
          <p:nvPr/>
        </p:nvGrpSpPr>
        <p:grpSpPr>
          <a:xfrm flipH="1">
            <a:off x="5651824" y="1404810"/>
            <a:ext cx="1107263" cy="1251402"/>
            <a:chOff x="2354096" y="1132273"/>
            <a:chExt cx="1107263" cy="1251402"/>
          </a:xfrm>
        </p:grpSpPr>
        <p:sp>
          <p:nvSpPr>
            <p:cNvPr id="1950" name="Google Shape;1950;p56"/>
            <p:cNvSpPr/>
            <p:nvPr/>
          </p:nvSpPr>
          <p:spPr>
            <a:xfrm rot="10800000" flipH="1">
              <a:off x="2354096" y="1132273"/>
              <a:ext cx="359001" cy="359036"/>
            </a:xfrm>
            <a:custGeom>
              <a:avLst/>
              <a:gdLst/>
              <a:ahLst/>
              <a:cxnLst/>
              <a:rect l="l" t="t" r="r" b="b"/>
              <a:pathLst>
                <a:path w="10107" h="10108" extrusionOk="0">
                  <a:moveTo>
                    <a:pt x="0" y="4342"/>
                  </a:moveTo>
                  <a:cubicBezTo>
                    <a:pt x="0" y="8186"/>
                    <a:pt x="4697" y="10107"/>
                    <a:pt x="7402" y="7403"/>
                  </a:cubicBezTo>
                  <a:cubicBezTo>
                    <a:pt x="10106" y="4627"/>
                    <a:pt x="8185" y="1"/>
                    <a:pt x="4341" y="1"/>
                  </a:cubicBezTo>
                  <a:cubicBezTo>
                    <a:pt x="1922" y="1"/>
                    <a:pt x="0" y="1923"/>
                    <a:pt x="0" y="43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56"/>
            <p:cNvSpPr/>
            <p:nvPr/>
          </p:nvSpPr>
          <p:spPr>
            <a:xfrm rot="10800000" flipH="1">
              <a:off x="2508286" y="1594917"/>
              <a:ext cx="953073" cy="788757"/>
            </a:xfrm>
            <a:custGeom>
              <a:avLst/>
              <a:gdLst/>
              <a:ahLst/>
              <a:cxnLst/>
              <a:rect l="l" t="t" r="r" b="b"/>
              <a:pathLst>
                <a:path w="26832" h="22206" fill="none" extrusionOk="0">
                  <a:moveTo>
                    <a:pt x="0" y="22206"/>
                  </a:moveTo>
                  <a:lnTo>
                    <a:pt x="0" y="2990"/>
                  </a:lnTo>
                  <a:cubicBezTo>
                    <a:pt x="0" y="1353"/>
                    <a:pt x="1282" y="1"/>
                    <a:pt x="2918" y="1"/>
                  </a:cubicBezTo>
                  <a:lnTo>
                    <a:pt x="26832" y="1"/>
                  </a:lnTo>
                </a:path>
              </a:pathLst>
            </a:custGeom>
            <a:solidFill>
              <a:schemeClr val="accent3"/>
            </a:solidFill>
            <a:ln w="381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2" name="Google Shape;1952;p56"/>
          <p:cNvGrpSpPr/>
          <p:nvPr/>
        </p:nvGrpSpPr>
        <p:grpSpPr>
          <a:xfrm>
            <a:off x="6823995" y="1488632"/>
            <a:ext cx="1843200" cy="980213"/>
            <a:chOff x="6823995" y="1488632"/>
            <a:chExt cx="1843200" cy="980213"/>
          </a:xfrm>
        </p:grpSpPr>
        <p:sp>
          <p:nvSpPr>
            <p:cNvPr id="1953" name="Google Shape;1953;p56"/>
            <p:cNvSpPr txBox="1"/>
            <p:nvPr/>
          </p:nvSpPr>
          <p:spPr>
            <a:xfrm flipH="1">
              <a:off x="6823995" y="1711944"/>
              <a:ext cx="1843200" cy="7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"/>
                  <a:ea typeface="Fira Sans"/>
                  <a:cs typeface="Fira Sans"/>
                  <a:sym typeface="Fira Sans"/>
                </a:rPr>
                <a:t>It’s the sixth planet from the Sun and the second-largest </a:t>
              </a:r>
              <a:endParaRPr sz="1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954" name="Google Shape;1954;p56"/>
            <p:cNvSpPr txBox="1"/>
            <p:nvPr/>
          </p:nvSpPr>
          <p:spPr>
            <a:xfrm flipH="1">
              <a:off x="6823995" y="1488632"/>
              <a:ext cx="10836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latin typeface="Fira Sans"/>
                  <a:ea typeface="Fira Sans"/>
                  <a:cs typeface="Fira Sans"/>
                  <a:sym typeface="Fira Sans"/>
                </a:rPr>
                <a:t>SATURN</a:t>
              </a:r>
              <a:endParaRPr sz="1300" b="1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1955" name="Google Shape;1955;p56"/>
          <p:cNvSpPr txBox="1"/>
          <p:nvPr/>
        </p:nvSpPr>
        <p:spPr>
          <a:xfrm flipH="1">
            <a:off x="6823995" y="3631919"/>
            <a:ext cx="1843200" cy="7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fifth planet from the Sun and the largest in the Solar System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56" name="Google Shape;1956;p56"/>
          <p:cNvSpPr txBox="1"/>
          <p:nvPr/>
        </p:nvSpPr>
        <p:spPr>
          <a:xfrm flipH="1">
            <a:off x="6823995" y="3408607"/>
            <a:ext cx="1083600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sz="1300" b="1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957" name="Google Shape;1957;p56"/>
          <p:cNvGrpSpPr/>
          <p:nvPr/>
        </p:nvGrpSpPr>
        <p:grpSpPr>
          <a:xfrm>
            <a:off x="3566045" y="1705590"/>
            <a:ext cx="2097775" cy="2382450"/>
            <a:chOff x="3566045" y="1705590"/>
            <a:chExt cx="2097775" cy="2382450"/>
          </a:xfrm>
        </p:grpSpPr>
        <p:grpSp>
          <p:nvGrpSpPr>
            <p:cNvPr id="1958" name="Google Shape;1958;p56"/>
            <p:cNvGrpSpPr/>
            <p:nvPr/>
          </p:nvGrpSpPr>
          <p:grpSpPr>
            <a:xfrm>
              <a:off x="3566045" y="1705590"/>
              <a:ext cx="2097775" cy="2382450"/>
              <a:chOff x="3526234" y="1778675"/>
              <a:chExt cx="2097775" cy="2382450"/>
            </a:xfrm>
          </p:grpSpPr>
          <p:sp>
            <p:nvSpPr>
              <p:cNvPr id="1959" name="Google Shape;1959;p56"/>
              <p:cNvSpPr/>
              <p:nvPr/>
            </p:nvSpPr>
            <p:spPr>
              <a:xfrm>
                <a:off x="4248609" y="3687825"/>
                <a:ext cx="653025" cy="119225"/>
              </a:xfrm>
              <a:custGeom>
                <a:avLst/>
                <a:gdLst/>
                <a:ahLst/>
                <a:cxnLst/>
                <a:rect l="l" t="t" r="r" b="b"/>
                <a:pathLst>
                  <a:path w="26121" h="4769" extrusionOk="0">
                    <a:moveTo>
                      <a:pt x="23771" y="4768"/>
                    </a:moveTo>
                    <a:lnTo>
                      <a:pt x="2420" y="4768"/>
                    </a:lnTo>
                    <a:cubicBezTo>
                      <a:pt x="1068" y="4768"/>
                      <a:pt x="0" y="3701"/>
                      <a:pt x="0" y="2349"/>
                    </a:cubicBezTo>
                    <a:lnTo>
                      <a:pt x="0" y="2349"/>
                    </a:lnTo>
                    <a:cubicBezTo>
                      <a:pt x="0" y="1068"/>
                      <a:pt x="1068" y="0"/>
                      <a:pt x="2420" y="0"/>
                    </a:cubicBezTo>
                    <a:lnTo>
                      <a:pt x="23771" y="0"/>
                    </a:lnTo>
                    <a:cubicBezTo>
                      <a:pt x="25053" y="0"/>
                      <a:pt x="26120" y="1068"/>
                      <a:pt x="26120" y="2349"/>
                    </a:cubicBezTo>
                    <a:lnTo>
                      <a:pt x="26120" y="2349"/>
                    </a:lnTo>
                    <a:cubicBezTo>
                      <a:pt x="26120" y="3701"/>
                      <a:pt x="25053" y="4768"/>
                      <a:pt x="23771" y="476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0" name="Google Shape;1960;p56"/>
              <p:cNvSpPr/>
              <p:nvPr/>
            </p:nvSpPr>
            <p:spPr>
              <a:xfrm>
                <a:off x="4248609" y="3807025"/>
                <a:ext cx="653025" cy="119225"/>
              </a:xfrm>
              <a:custGeom>
                <a:avLst/>
                <a:gdLst/>
                <a:ahLst/>
                <a:cxnLst/>
                <a:rect l="l" t="t" r="r" b="b"/>
                <a:pathLst>
                  <a:path w="26121" h="4769" extrusionOk="0">
                    <a:moveTo>
                      <a:pt x="23771" y="4769"/>
                    </a:moveTo>
                    <a:lnTo>
                      <a:pt x="2420" y="4769"/>
                    </a:lnTo>
                    <a:cubicBezTo>
                      <a:pt x="1068" y="4769"/>
                      <a:pt x="0" y="3701"/>
                      <a:pt x="0" y="2420"/>
                    </a:cubicBezTo>
                    <a:lnTo>
                      <a:pt x="0" y="2420"/>
                    </a:lnTo>
                    <a:cubicBezTo>
                      <a:pt x="0" y="1068"/>
                      <a:pt x="1068" y="0"/>
                      <a:pt x="2420" y="0"/>
                    </a:cubicBezTo>
                    <a:lnTo>
                      <a:pt x="23771" y="0"/>
                    </a:lnTo>
                    <a:cubicBezTo>
                      <a:pt x="25053" y="0"/>
                      <a:pt x="26120" y="1068"/>
                      <a:pt x="26120" y="2420"/>
                    </a:cubicBezTo>
                    <a:lnTo>
                      <a:pt x="26120" y="2420"/>
                    </a:lnTo>
                    <a:cubicBezTo>
                      <a:pt x="26120" y="3701"/>
                      <a:pt x="25053" y="4769"/>
                      <a:pt x="23771" y="476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1" name="Google Shape;1961;p56"/>
              <p:cNvSpPr/>
              <p:nvPr/>
            </p:nvSpPr>
            <p:spPr>
              <a:xfrm>
                <a:off x="4248609" y="3926225"/>
                <a:ext cx="653025" cy="119250"/>
              </a:xfrm>
              <a:custGeom>
                <a:avLst/>
                <a:gdLst/>
                <a:ahLst/>
                <a:cxnLst/>
                <a:rect l="l" t="t" r="r" b="b"/>
                <a:pathLst>
                  <a:path w="26121" h="4770" extrusionOk="0">
                    <a:moveTo>
                      <a:pt x="23771" y="4769"/>
                    </a:moveTo>
                    <a:lnTo>
                      <a:pt x="2420" y="4769"/>
                    </a:lnTo>
                    <a:cubicBezTo>
                      <a:pt x="1068" y="4769"/>
                      <a:pt x="0" y="3702"/>
                      <a:pt x="0" y="2421"/>
                    </a:cubicBezTo>
                    <a:lnTo>
                      <a:pt x="0" y="2421"/>
                    </a:lnTo>
                    <a:cubicBezTo>
                      <a:pt x="0" y="1068"/>
                      <a:pt x="1068" y="1"/>
                      <a:pt x="2420" y="1"/>
                    </a:cubicBezTo>
                    <a:lnTo>
                      <a:pt x="23771" y="1"/>
                    </a:lnTo>
                    <a:cubicBezTo>
                      <a:pt x="25053" y="1"/>
                      <a:pt x="26120" y="1068"/>
                      <a:pt x="26120" y="2421"/>
                    </a:cubicBezTo>
                    <a:lnTo>
                      <a:pt x="26120" y="2421"/>
                    </a:lnTo>
                    <a:cubicBezTo>
                      <a:pt x="26120" y="3702"/>
                      <a:pt x="25053" y="4769"/>
                      <a:pt x="23771" y="47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2" name="Google Shape;1962;p56"/>
              <p:cNvSpPr/>
              <p:nvPr/>
            </p:nvSpPr>
            <p:spPr>
              <a:xfrm>
                <a:off x="4458559" y="4043675"/>
                <a:ext cx="234900" cy="117450"/>
              </a:xfrm>
              <a:custGeom>
                <a:avLst/>
                <a:gdLst/>
                <a:ahLst/>
                <a:cxnLst/>
                <a:rect l="l" t="t" r="r" b="b"/>
                <a:pathLst>
                  <a:path w="9396" h="4698" extrusionOk="0">
                    <a:moveTo>
                      <a:pt x="9395" y="0"/>
                    </a:moveTo>
                    <a:cubicBezTo>
                      <a:pt x="9395" y="2633"/>
                      <a:pt x="7260" y="4697"/>
                      <a:pt x="4698" y="4697"/>
                    </a:cubicBezTo>
                    <a:cubicBezTo>
                      <a:pt x="2065" y="4697"/>
                      <a:pt x="1" y="2633"/>
                      <a:pt x="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63" name="Google Shape;1963;p56"/>
              <p:cNvGrpSpPr/>
              <p:nvPr/>
            </p:nvGrpSpPr>
            <p:grpSpPr>
              <a:xfrm>
                <a:off x="3526234" y="1778675"/>
                <a:ext cx="2097775" cy="1909175"/>
                <a:chOff x="3526234" y="1778675"/>
                <a:chExt cx="2097775" cy="1909175"/>
              </a:xfrm>
            </p:grpSpPr>
            <p:sp>
              <p:nvSpPr>
                <p:cNvPr id="1964" name="Google Shape;1964;p56"/>
                <p:cNvSpPr/>
                <p:nvPr/>
              </p:nvSpPr>
              <p:spPr>
                <a:xfrm>
                  <a:off x="3711259" y="1924575"/>
                  <a:ext cx="1576475" cy="176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59" h="70531" extrusionOk="0">
                      <a:moveTo>
                        <a:pt x="62987" y="36297"/>
                      </a:moveTo>
                      <a:cubicBezTo>
                        <a:pt x="63058" y="13594"/>
                        <a:pt x="37935" y="0"/>
                        <a:pt x="18932" y="12384"/>
                      </a:cubicBezTo>
                      <a:cubicBezTo>
                        <a:pt x="1" y="24768"/>
                        <a:pt x="2350" y="53236"/>
                        <a:pt x="23131" y="62274"/>
                      </a:cubicBezTo>
                      <a:cubicBezTo>
                        <a:pt x="23985" y="62630"/>
                        <a:pt x="24484" y="63484"/>
                        <a:pt x="24484" y="64409"/>
                      </a:cubicBezTo>
                      <a:lnTo>
                        <a:pt x="24484" y="70530"/>
                      </a:lnTo>
                      <a:lnTo>
                        <a:pt x="44625" y="70530"/>
                      </a:lnTo>
                      <a:lnTo>
                        <a:pt x="44625" y="64409"/>
                      </a:lnTo>
                      <a:cubicBezTo>
                        <a:pt x="44625" y="63484"/>
                        <a:pt x="45123" y="62630"/>
                        <a:pt x="45977" y="62274"/>
                      </a:cubicBezTo>
                      <a:cubicBezTo>
                        <a:pt x="56297" y="57791"/>
                        <a:pt x="62987" y="47542"/>
                        <a:pt x="62987" y="3629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5" name="Google Shape;1965;p56"/>
                <p:cNvSpPr/>
                <p:nvPr/>
              </p:nvSpPr>
              <p:spPr>
                <a:xfrm>
                  <a:off x="4559984" y="1784000"/>
                  <a:ext cx="30275" cy="26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1" h="10463" extrusionOk="0">
                      <a:moveTo>
                        <a:pt x="605" y="1"/>
                      </a:moveTo>
                      <a:cubicBezTo>
                        <a:pt x="303" y="1"/>
                        <a:pt x="0" y="214"/>
                        <a:pt x="0" y="641"/>
                      </a:cubicBezTo>
                      <a:lnTo>
                        <a:pt x="0" y="9894"/>
                      </a:lnTo>
                      <a:cubicBezTo>
                        <a:pt x="0" y="10178"/>
                        <a:pt x="285" y="10463"/>
                        <a:pt x="641" y="10463"/>
                      </a:cubicBezTo>
                      <a:cubicBezTo>
                        <a:pt x="926" y="10463"/>
                        <a:pt x="1210" y="10178"/>
                        <a:pt x="1210" y="9894"/>
                      </a:cubicBezTo>
                      <a:lnTo>
                        <a:pt x="1210" y="641"/>
                      </a:lnTo>
                      <a:cubicBezTo>
                        <a:pt x="1210" y="214"/>
                        <a:pt x="908" y="1"/>
                        <a:pt x="60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6" name="Google Shape;1966;p56"/>
                <p:cNvSpPr/>
                <p:nvPr/>
              </p:nvSpPr>
              <p:spPr>
                <a:xfrm>
                  <a:off x="5124009" y="2075800"/>
                  <a:ext cx="206425" cy="204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7" h="8186" extrusionOk="0">
                      <a:moveTo>
                        <a:pt x="712" y="8185"/>
                      </a:moveTo>
                      <a:cubicBezTo>
                        <a:pt x="499" y="8185"/>
                        <a:pt x="356" y="8114"/>
                        <a:pt x="285" y="7972"/>
                      </a:cubicBezTo>
                      <a:cubicBezTo>
                        <a:pt x="0" y="7758"/>
                        <a:pt x="0" y="7403"/>
                        <a:pt x="285" y="7189"/>
                      </a:cubicBezTo>
                      <a:lnTo>
                        <a:pt x="6833" y="641"/>
                      </a:lnTo>
                      <a:cubicBezTo>
                        <a:pt x="7402" y="1"/>
                        <a:pt x="8256" y="926"/>
                        <a:pt x="7687" y="1495"/>
                      </a:cubicBezTo>
                      <a:lnTo>
                        <a:pt x="1139" y="8043"/>
                      </a:lnTo>
                      <a:cubicBezTo>
                        <a:pt x="997" y="8114"/>
                        <a:pt x="854" y="8185"/>
                        <a:pt x="712" y="818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7" name="Google Shape;1967;p56"/>
                <p:cNvSpPr/>
                <p:nvPr/>
              </p:nvSpPr>
              <p:spPr>
                <a:xfrm>
                  <a:off x="5358859" y="2814200"/>
                  <a:ext cx="265150" cy="3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06" h="1353" extrusionOk="0">
                      <a:moveTo>
                        <a:pt x="9894" y="1282"/>
                      </a:moveTo>
                      <a:lnTo>
                        <a:pt x="641" y="1282"/>
                      </a:lnTo>
                      <a:cubicBezTo>
                        <a:pt x="1" y="1353"/>
                        <a:pt x="1" y="0"/>
                        <a:pt x="641" y="72"/>
                      </a:cubicBezTo>
                      <a:lnTo>
                        <a:pt x="9894" y="72"/>
                      </a:lnTo>
                      <a:cubicBezTo>
                        <a:pt x="10605" y="0"/>
                        <a:pt x="10605" y="1353"/>
                        <a:pt x="9894" y="128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8" name="Google Shape;1968;p56"/>
                <p:cNvSpPr/>
                <p:nvPr/>
              </p:nvSpPr>
              <p:spPr>
                <a:xfrm>
                  <a:off x="5115109" y="3371100"/>
                  <a:ext cx="208200" cy="204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8" h="8186" extrusionOk="0">
                      <a:moveTo>
                        <a:pt x="7616" y="8185"/>
                      </a:moveTo>
                      <a:cubicBezTo>
                        <a:pt x="7402" y="8185"/>
                        <a:pt x="7260" y="8114"/>
                        <a:pt x="7189" y="7972"/>
                      </a:cubicBezTo>
                      <a:lnTo>
                        <a:pt x="641" y="1424"/>
                      </a:lnTo>
                      <a:cubicBezTo>
                        <a:pt x="1" y="855"/>
                        <a:pt x="926" y="1"/>
                        <a:pt x="1495" y="570"/>
                      </a:cubicBezTo>
                      <a:lnTo>
                        <a:pt x="8043" y="7118"/>
                      </a:lnTo>
                      <a:cubicBezTo>
                        <a:pt x="8328" y="7331"/>
                        <a:pt x="8328" y="7758"/>
                        <a:pt x="8043" y="7972"/>
                      </a:cubicBezTo>
                      <a:cubicBezTo>
                        <a:pt x="7900" y="8114"/>
                        <a:pt x="7758" y="8185"/>
                        <a:pt x="7616" y="818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9" name="Google Shape;1969;p56"/>
                <p:cNvSpPr/>
                <p:nvPr/>
              </p:nvSpPr>
              <p:spPr>
                <a:xfrm>
                  <a:off x="3828709" y="3371100"/>
                  <a:ext cx="206400" cy="204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6" h="8186" extrusionOk="0">
                      <a:moveTo>
                        <a:pt x="712" y="8185"/>
                      </a:moveTo>
                      <a:cubicBezTo>
                        <a:pt x="498" y="8185"/>
                        <a:pt x="356" y="8114"/>
                        <a:pt x="285" y="7972"/>
                      </a:cubicBezTo>
                      <a:cubicBezTo>
                        <a:pt x="0" y="7758"/>
                        <a:pt x="0" y="7331"/>
                        <a:pt x="285" y="7118"/>
                      </a:cubicBezTo>
                      <a:lnTo>
                        <a:pt x="6833" y="641"/>
                      </a:lnTo>
                      <a:cubicBezTo>
                        <a:pt x="7402" y="1"/>
                        <a:pt x="8256" y="926"/>
                        <a:pt x="7687" y="1495"/>
                      </a:cubicBezTo>
                      <a:lnTo>
                        <a:pt x="1139" y="7972"/>
                      </a:lnTo>
                      <a:cubicBezTo>
                        <a:pt x="997" y="8114"/>
                        <a:pt x="854" y="8185"/>
                        <a:pt x="712" y="818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0" name="Google Shape;1970;p56"/>
                <p:cNvSpPr/>
                <p:nvPr/>
              </p:nvSpPr>
              <p:spPr>
                <a:xfrm>
                  <a:off x="3526234" y="2814200"/>
                  <a:ext cx="265125" cy="3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05" h="1353" extrusionOk="0">
                      <a:moveTo>
                        <a:pt x="9964" y="1282"/>
                      </a:moveTo>
                      <a:lnTo>
                        <a:pt x="712" y="1282"/>
                      </a:lnTo>
                      <a:cubicBezTo>
                        <a:pt x="0" y="1353"/>
                        <a:pt x="0" y="0"/>
                        <a:pt x="712" y="72"/>
                      </a:cubicBezTo>
                      <a:lnTo>
                        <a:pt x="9964" y="72"/>
                      </a:lnTo>
                      <a:cubicBezTo>
                        <a:pt x="10605" y="0"/>
                        <a:pt x="10605" y="1353"/>
                        <a:pt x="9964" y="128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1" name="Google Shape;1971;p56"/>
                <p:cNvSpPr/>
                <p:nvPr/>
              </p:nvSpPr>
              <p:spPr>
                <a:xfrm>
                  <a:off x="3819809" y="2075800"/>
                  <a:ext cx="208200" cy="204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8" h="8186" extrusionOk="0">
                      <a:moveTo>
                        <a:pt x="7616" y="8185"/>
                      </a:moveTo>
                      <a:cubicBezTo>
                        <a:pt x="7402" y="8185"/>
                        <a:pt x="7260" y="8114"/>
                        <a:pt x="7189" y="8043"/>
                      </a:cubicBezTo>
                      <a:lnTo>
                        <a:pt x="641" y="1495"/>
                      </a:lnTo>
                      <a:cubicBezTo>
                        <a:pt x="0" y="855"/>
                        <a:pt x="926" y="1"/>
                        <a:pt x="1495" y="570"/>
                      </a:cubicBezTo>
                      <a:lnTo>
                        <a:pt x="8043" y="7189"/>
                      </a:lnTo>
                      <a:cubicBezTo>
                        <a:pt x="8327" y="7403"/>
                        <a:pt x="8327" y="7830"/>
                        <a:pt x="8043" y="8043"/>
                      </a:cubicBezTo>
                      <a:cubicBezTo>
                        <a:pt x="7900" y="8185"/>
                        <a:pt x="7758" y="8185"/>
                        <a:pt x="7616" y="818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2" name="Google Shape;1972;p56"/>
                <p:cNvSpPr/>
                <p:nvPr/>
              </p:nvSpPr>
              <p:spPr>
                <a:xfrm>
                  <a:off x="4559984" y="1778675"/>
                  <a:ext cx="30275" cy="26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1" h="10676" extrusionOk="0">
                      <a:moveTo>
                        <a:pt x="641" y="10676"/>
                      </a:moveTo>
                      <a:cubicBezTo>
                        <a:pt x="285" y="10676"/>
                        <a:pt x="0" y="10391"/>
                        <a:pt x="0" y="10107"/>
                      </a:cubicBezTo>
                      <a:lnTo>
                        <a:pt x="0" y="854"/>
                      </a:lnTo>
                      <a:cubicBezTo>
                        <a:pt x="0" y="0"/>
                        <a:pt x="1210" y="0"/>
                        <a:pt x="1210" y="854"/>
                      </a:cubicBezTo>
                      <a:lnTo>
                        <a:pt x="1210" y="10107"/>
                      </a:lnTo>
                      <a:cubicBezTo>
                        <a:pt x="1210" y="10391"/>
                        <a:pt x="926" y="10676"/>
                        <a:pt x="641" y="1067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973" name="Google Shape;1973;p56"/>
            <p:cNvGrpSpPr/>
            <p:nvPr/>
          </p:nvGrpSpPr>
          <p:grpSpPr>
            <a:xfrm>
              <a:off x="4309153" y="2790886"/>
              <a:ext cx="611566" cy="809200"/>
              <a:chOff x="4265241" y="2852234"/>
              <a:chExt cx="611566" cy="809200"/>
            </a:xfrm>
          </p:grpSpPr>
          <p:sp>
            <p:nvSpPr>
              <p:cNvPr id="1974" name="Google Shape;1974;p56"/>
              <p:cNvSpPr/>
              <p:nvPr/>
            </p:nvSpPr>
            <p:spPr>
              <a:xfrm>
                <a:off x="4329781" y="3023004"/>
                <a:ext cx="79445" cy="638430"/>
              </a:xfrm>
              <a:custGeom>
                <a:avLst/>
                <a:gdLst/>
                <a:ahLst/>
                <a:cxnLst/>
                <a:rect l="l" t="t" r="r" b="b"/>
                <a:pathLst>
                  <a:path w="970" h="7795" fill="none" extrusionOk="0">
                    <a:moveTo>
                      <a:pt x="970" y="7795"/>
                    </a:moveTo>
                    <a:lnTo>
                      <a:pt x="970" y="7795"/>
                    </a:lnTo>
                    <a:cubicBezTo>
                      <a:pt x="970" y="6389"/>
                      <a:pt x="849" y="4983"/>
                      <a:pt x="606" y="3589"/>
                    </a:cubicBezTo>
                    <a:lnTo>
                      <a:pt x="0" y="1"/>
                    </a:lnTo>
                  </a:path>
                </a:pathLst>
              </a:custGeom>
              <a:noFill/>
              <a:ln w="28575" cap="flat" cmpd="sng">
                <a:solidFill>
                  <a:schemeClr val="accent5"/>
                </a:solidFill>
                <a:prstDash val="solid"/>
                <a:miter lim="121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" name="Google Shape;1975;p56"/>
              <p:cNvSpPr/>
              <p:nvPr/>
            </p:nvSpPr>
            <p:spPr>
              <a:xfrm>
                <a:off x="4733812" y="3023004"/>
                <a:ext cx="80510" cy="638430"/>
              </a:xfrm>
              <a:custGeom>
                <a:avLst/>
                <a:gdLst/>
                <a:ahLst/>
                <a:cxnLst/>
                <a:rect l="l" t="t" r="r" b="b"/>
                <a:pathLst>
                  <a:path w="983" h="7795" fill="none" extrusionOk="0">
                    <a:moveTo>
                      <a:pt x="13" y="7795"/>
                    </a:moveTo>
                    <a:lnTo>
                      <a:pt x="13" y="7795"/>
                    </a:lnTo>
                    <a:cubicBezTo>
                      <a:pt x="0" y="6389"/>
                      <a:pt x="122" y="4983"/>
                      <a:pt x="364" y="3589"/>
                    </a:cubicBezTo>
                    <a:lnTo>
                      <a:pt x="982" y="1"/>
                    </a:lnTo>
                  </a:path>
                </a:pathLst>
              </a:custGeom>
              <a:noFill/>
              <a:ln w="28575" cap="flat" cmpd="sng">
                <a:solidFill>
                  <a:schemeClr val="accent5"/>
                </a:solidFill>
                <a:prstDash val="solid"/>
                <a:miter lim="121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1976;p56"/>
              <p:cNvSpPr/>
              <p:nvPr/>
            </p:nvSpPr>
            <p:spPr>
              <a:xfrm>
                <a:off x="4265241" y="2852234"/>
                <a:ext cx="611566" cy="216550"/>
              </a:xfrm>
              <a:custGeom>
                <a:avLst/>
                <a:gdLst/>
                <a:ahLst/>
                <a:cxnLst/>
                <a:rect l="l" t="t" r="r" b="b"/>
                <a:pathLst>
                  <a:path w="7467" h="2644" fill="none" extrusionOk="0">
                    <a:moveTo>
                      <a:pt x="0" y="1952"/>
                    </a:moveTo>
                    <a:cubicBezTo>
                      <a:pt x="0" y="1952"/>
                      <a:pt x="1346" y="2595"/>
                      <a:pt x="2376" y="2267"/>
                    </a:cubicBezTo>
                    <a:cubicBezTo>
                      <a:pt x="3406" y="1928"/>
                      <a:pt x="3321" y="716"/>
                      <a:pt x="2861" y="352"/>
                    </a:cubicBezTo>
                    <a:cubicBezTo>
                      <a:pt x="2412" y="1"/>
                      <a:pt x="1612" y="558"/>
                      <a:pt x="1758" y="1419"/>
                    </a:cubicBezTo>
                    <a:cubicBezTo>
                      <a:pt x="1903" y="2352"/>
                      <a:pt x="2897" y="2498"/>
                      <a:pt x="4146" y="2510"/>
                    </a:cubicBezTo>
                    <a:cubicBezTo>
                      <a:pt x="5224" y="2510"/>
                      <a:pt x="5831" y="1722"/>
                      <a:pt x="5600" y="874"/>
                    </a:cubicBezTo>
                    <a:cubicBezTo>
                      <a:pt x="5358" y="25"/>
                      <a:pt x="4158" y="267"/>
                      <a:pt x="4352" y="1334"/>
                    </a:cubicBezTo>
                    <a:cubicBezTo>
                      <a:pt x="4546" y="2389"/>
                      <a:pt x="6012" y="2643"/>
                      <a:pt x="7467" y="2037"/>
                    </a:cubicBezTo>
                  </a:path>
                </a:pathLst>
              </a:custGeom>
              <a:noFill/>
              <a:ln w="28575" cap="rnd" cmpd="sng">
                <a:solidFill>
                  <a:schemeClr val="accent5"/>
                </a:solidFill>
                <a:prstDash val="solid"/>
                <a:miter lim="121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77" name="Google Shape;1977;p56"/>
          <p:cNvSpPr txBox="1"/>
          <p:nvPr/>
        </p:nvSpPr>
        <p:spPr>
          <a:xfrm>
            <a:off x="2385938" y="1464739"/>
            <a:ext cx="3015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latin typeface="Fira Sans"/>
                <a:ea typeface="Fira Sans"/>
                <a:cs typeface="Fira Sans"/>
                <a:sym typeface="Fira Sans"/>
              </a:rPr>
              <a:t>1</a:t>
            </a:r>
            <a:endParaRPr sz="1300"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78" name="Google Shape;1978;p56"/>
          <p:cNvSpPr txBox="1"/>
          <p:nvPr/>
        </p:nvSpPr>
        <p:spPr>
          <a:xfrm>
            <a:off x="2401862" y="3974801"/>
            <a:ext cx="3015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latin typeface="Fira Sans"/>
                <a:ea typeface="Fira Sans"/>
                <a:cs typeface="Fira Sans"/>
                <a:sym typeface="Fira Sans"/>
              </a:rPr>
              <a:t>2</a:t>
            </a:r>
            <a:endParaRPr sz="1300"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79" name="Google Shape;1979;p56"/>
          <p:cNvSpPr txBox="1"/>
          <p:nvPr/>
        </p:nvSpPr>
        <p:spPr>
          <a:xfrm>
            <a:off x="6462738" y="1464739"/>
            <a:ext cx="3015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latin typeface="Fira Sans"/>
                <a:ea typeface="Fira Sans"/>
                <a:cs typeface="Fira Sans"/>
                <a:sym typeface="Fira Sans"/>
              </a:rPr>
              <a:t>3</a:t>
            </a:r>
            <a:endParaRPr sz="1300"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80" name="Google Shape;1980;p56"/>
          <p:cNvSpPr txBox="1"/>
          <p:nvPr/>
        </p:nvSpPr>
        <p:spPr>
          <a:xfrm>
            <a:off x="6446814" y="3966839"/>
            <a:ext cx="3015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latin typeface="Fira Sans"/>
                <a:ea typeface="Fira Sans"/>
                <a:cs typeface="Fira Sans"/>
                <a:sym typeface="Fira Sans"/>
              </a:rPr>
              <a:t>4</a:t>
            </a:r>
            <a:endParaRPr sz="1300" b="1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" name="Google Shape;1985;p57"/>
          <p:cNvSpPr txBox="1">
            <a:spLocks noGrp="1"/>
          </p:cNvSpPr>
          <p:nvPr>
            <p:ph type="title" idx="4294967295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free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6" name="Google Shape;1986;p57"/>
          <p:cNvSpPr txBox="1">
            <a:spLocks noGrp="1"/>
          </p:cNvSpPr>
          <p:nvPr>
            <p:ph type="body" idx="4294967295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credit </a:t>
            </a:r>
            <a:r>
              <a:rPr lang="en" sz="1000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by keeping the Thanks slide.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any of Slidesgo Content (or a modified version of Slidesgo Content).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Delete the “Thanks” or “Credits” slide.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7" name="Google Shape;1987;p57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</a:rPr>
              <a:t>read </a:t>
            </a:r>
            <a:r>
              <a:rPr lang="en" sz="1000">
                <a:solidFill>
                  <a:srgbClr val="FFFFFF"/>
                </a:solidFill>
              </a:rPr>
              <a:t>our FAQs or visit Slidesgo School:</a:t>
            </a:r>
            <a:endParaRPr sz="10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2" name="Google Shape;1992;p58"/>
          <p:cNvSpPr txBox="1">
            <a:spLocks noGrp="1"/>
          </p:cNvSpPr>
          <p:nvPr>
            <p:ph type="title" idx="4294967295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(premium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3" name="Google Shape;1993;p58"/>
          <p:cNvSpPr txBox="1">
            <a:spLocks noGrp="1"/>
          </p:cNvSpPr>
          <p:nvPr>
            <p:ph type="body" idx="4294967295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be a Premium user on </a:t>
            </a:r>
            <a:r>
              <a:rPr lang="en" sz="1000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4" name="Google Shape;1994;p58"/>
          <p:cNvSpPr txBox="1">
            <a:spLocks noGrp="1"/>
          </p:cNvSpPr>
          <p:nvPr>
            <p:ph type="body" idx="4294967295"/>
          </p:nvPr>
        </p:nvSpPr>
        <p:spPr>
          <a:xfrm>
            <a:off x="1048350" y="4314290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our FAQs or visit Slidesgo School: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" name="Google Shape;1999;p59"/>
          <p:cNvSpPr txBox="1">
            <a:spLocks noGrp="1"/>
          </p:cNvSpPr>
          <p:nvPr>
            <p:ph type="title" idx="4294967295"/>
          </p:nvPr>
        </p:nvSpPr>
        <p:spPr>
          <a:xfrm>
            <a:off x="1002551" y="24762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0" name="Google Shape;2000;p59"/>
          <p:cNvSpPr txBox="1">
            <a:spLocks noGrp="1"/>
          </p:cNvSpPr>
          <p:nvPr>
            <p:ph type="body" idx="4294967295"/>
          </p:nvPr>
        </p:nvSpPr>
        <p:spPr>
          <a:xfrm>
            <a:off x="660526" y="1173686"/>
            <a:ext cx="6980400" cy="2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lang="en" sz="1100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i</a:t>
            </a:r>
            <a:r>
              <a:rPr lang="en" sz="1100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nfographics</a:t>
            </a: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your presentation to </a:t>
            </a:r>
            <a:r>
              <a:rPr lang="en" sz="1100">
                <a:solidFill>
                  <a:schemeClr val="lt1"/>
                </a:solidFill>
              </a:rPr>
              <a:t>show </a:t>
            </a: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your data in a visual way.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10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1" name="Google Shape;2001;p59"/>
          <p:cNvSpPr txBox="1"/>
          <p:nvPr/>
        </p:nvSpPr>
        <p:spPr>
          <a:xfrm>
            <a:off x="660511" y="1754279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lang="en" sz="1100" b="1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lang="en" sz="1100" b="1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lang="en" sz="1100" b="1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lang="en" sz="1100" b="1">
                <a:solidFill>
                  <a:srgbClr val="869FB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2002" name="Google Shape;2002;p59"/>
          <p:cNvGrpSpPr/>
          <p:nvPr/>
        </p:nvGrpSpPr>
        <p:grpSpPr>
          <a:xfrm>
            <a:off x="7037374" y="1724357"/>
            <a:ext cx="1446116" cy="2863897"/>
            <a:chOff x="6529419" y="1724307"/>
            <a:chExt cx="1480463" cy="2931917"/>
          </a:xfrm>
        </p:grpSpPr>
        <p:grpSp>
          <p:nvGrpSpPr>
            <p:cNvPr id="2003" name="Google Shape;2003;p59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2004" name="Google Shape;2004;p59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2005" name="Google Shape;2005;p59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6" name="Google Shape;2006;p59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07" name="Google Shape;2007;p59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08" name="Google Shape;2008;p59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2009" name="Google Shape;2009;p59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2010" name="Google Shape;2010;p59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1" name="Google Shape;2011;p59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12" name="Google Shape;2012;p59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2013" name="Google Shape;2013;p59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4" name="Google Shape;2014;p59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5" name="Google Shape;2015;p59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6" name="Google Shape;2016;p59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17" name="Google Shape;2017;p59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2018" name="Google Shape;2018;p59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2019" name="Google Shape;2019;p59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0" name="Google Shape;2020;p59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21" name="Google Shape;2021;p59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2022" name="Google Shape;2022;p59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3" name="Google Shape;2023;p59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4" name="Google Shape;2024;p59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5" name="Google Shape;2025;p59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26" name="Google Shape;2026;p59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2027" name="Google Shape;2027;p59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2028" name="Google Shape;2028;p59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9" name="Google Shape;2029;p59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30" name="Google Shape;2030;p59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2031" name="Google Shape;2031;p59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2" name="Google Shape;2032;p59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33" name="Google Shape;2033;p59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2034" name="Google Shape;2034;p59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2035" name="Google Shape;2035;p59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6" name="Google Shape;2036;p59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37" name="Google Shape;2037;p59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2038" name="Google Shape;2038;p59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9" name="Google Shape;2039;p59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0" name="Google Shape;2040;p59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1" name="Google Shape;2041;p59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2" name="Google Shape;2042;p59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3;p28"/>
          <p:cNvSpPr txBox="1">
            <a:spLocks/>
          </p:cNvSpPr>
          <p:nvPr/>
        </p:nvSpPr>
        <p:spPr>
          <a:xfrm>
            <a:off x="311700" y="342495"/>
            <a:ext cx="8520600" cy="53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he-IL" sz="3500" dirty="0" smtClean="0">
                <a:latin typeface="David" panose="020E0502060401010101" pitchFamily="34" charset="-79"/>
                <a:ea typeface="Fira Sans Extra Condensed"/>
                <a:cs typeface="David" panose="020E0502060401010101" pitchFamily="34" charset="-79"/>
                <a:sym typeface="Fira Sans Extra Condensed"/>
              </a:rPr>
              <a:t>הגדרת שבירת מחסום הקול</a:t>
            </a:r>
            <a:endParaRPr lang="en-US" sz="3500" dirty="0">
              <a:latin typeface="David" panose="020E0502060401010101" pitchFamily="34" charset="-79"/>
              <a:ea typeface="Fira Sans Extra Condensed"/>
              <a:cs typeface="David" panose="020E0502060401010101" pitchFamily="34" charset="-79"/>
              <a:sym typeface="Fira Sans Extra Condensed"/>
            </a:endParaRPr>
          </a:p>
        </p:txBody>
      </p:sp>
      <p:sp>
        <p:nvSpPr>
          <p:cNvPr id="3" name="מלבן 2"/>
          <p:cNvSpPr/>
          <p:nvPr/>
        </p:nvSpPr>
        <p:spPr>
          <a:xfrm>
            <a:off x="1743666" y="1079066"/>
            <a:ext cx="63661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dirty="0"/>
              <a:t/>
            </a:r>
            <a:br>
              <a:rPr lang="he-IL" dirty="0"/>
            </a:br>
            <a:endParaRPr lang="he-IL" dirty="0"/>
          </a:p>
        </p:txBody>
      </p:sp>
      <p:sp>
        <p:nvSpPr>
          <p:cNvPr id="4" name="מלבן 3"/>
          <p:cNvSpPr/>
          <p:nvPr/>
        </p:nvSpPr>
        <p:spPr>
          <a:xfrm>
            <a:off x="1021606" y="1243181"/>
            <a:ext cx="7151238" cy="268791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just" rtl="1">
              <a:spcAft>
                <a:spcPts val="800"/>
              </a:spcAft>
            </a:pPr>
            <a:r>
              <a:rPr lang="he-IL" sz="1200" dirty="0">
                <a:latin typeface="David" panose="020E0502060401010101" pitchFamily="34" charset="-79"/>
                <a:cs typeface="David" panose="020E0502060401010101" pitchFamily="34" charset="-79"/>
              </a:rPr>
              <a:t>הגדרה של התופעה: מחסום הקול הוא כינוי שניתן למעבר מתנועה במהירות תת-קולית לתנועה במהירות על-קולית.</a:t>
            </a:r>
          </a:p>
          <a:p>
            <a:pPr algn="just" rtl="1">
              <a:spcAft>
                <a:spcPts val="800"/>
              </a:spcAft>
            </a:pPr>
            <a:r>
              <a:rPr lang="he-IL" sz="1200" dirty="0">
                <a:latin typeface="David" panose="020E0502060401010101" pitchFamily="34" charset="-79"/>
                <a:cs typeface="David" panose="020E0502060401010101" pitchFamily="34" charset="-79"/>
              </a:rPr>
              <a:t>תופעה זו דומה לגלי מים של </a:t>
            </a:r>
            <a:r>
              <a:rPr lang="he-IL" sz="1200" dirty="0" err="1">
                <a:latin typeface="David" panose="020E0502060401010101" pitchFamily="34" charset="-79"/>
                <a:cs typeface="David" panose="020E0502060401010101" pitchFamily="34" charset="-79"/>
              </a:rPr>
              <a:t>קלוון</a:t>
            </a:r>
            <a:r>
              <a:rPr lang="he-IL" sz="1200" dirty="0">
                <a:latin typeface="David" panose="020E0502060401010101" pitchFamily="34" charset="-79"/>
                <a:cs typeface="David" panose="020E0502060401010101" pitchFamily="34" charset="-79"/>
              </a:rPr>
              <a:t> והיא מוגדרת דרך מספר מאך והיא יחידת מידה חסרת ממד למדידת מהירות המוגדרת כיחס בין המהירות הנמדדת ובין מהירות הקול בתווך הנתון.</a:t>
            </a:r>
          </a:p>
          <a:p>
            <a:pPr algn="just" rtl="1">
              <a:spcAft>
                <a:spcPts val="800"/>
              </a:spcAft>
            </a:pPr>
            <a:r>
              <a:rPr lang="he-IL" sz="1200" dirty="0">
                <a:latin typeface="David" panose="020E0502060401010101" pitchFamily="34" charset="-79"/>
                <a:cs typeface="David" panose="020E0502060401010101" pitchFamily="34" charset="-79"/>
              </a:rPr>
              <a:t>שאנחנו נרחיב עליו בהמשך.</a:t>
            </a:r>
          </a:p>
          <a:p>
            <a:pPr algn="just" rtl="1">
              <a:spcAft>
                <a:spcPts val="800"/>
              </a:spcAft>
            </a:pPr>
            <a:r>
              <a:rPr lang="he-IL" sz="1200" dirty="0">
                <a:latin typeface="David" panose="020E0502060401010101" pitchFamily="34" charset="-79"/>
                <a:cs typeface="David" panose="020E0502060401010101" pitchFamily="34" charset="-79"/>
              </a:rPr>
              <a:t>במחקר זה ננסה להבין גם את הקשר בין תופעה זו וגלי המים של </a:t>
            </a:r>
            <a:r>
              <a:rPr lang="he-IL" sz="1200" dirty="0" err="1">
                <a:latin typeface="David" panose="020E0502060401010101" pitchFamily="34" charset="-79"/>
                <a:cs typeface="David" panose="020E0502060401010101" pitchFamily="34" charset="-79"/>
              </a:rPr>
              <a:t>קלוון</a:t>
            </a:r>
            <a:r>
              <a:rPr lang="he-IL" sz="1200" dirty="0" smtClean="0"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 algn="just" rtl="1"/>
            <a:r>
              <a:rPr lang="he-IL" sz="1200" b="1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מספר מאך</a:t>
            </a:r>
            <a:r>
              <a:rPr lang="he-IL" sz="12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היא </a:t>
            </a:r>
            <a:r>
              <a:rPr lang="he-IL" sz="12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  <a:hlinkClick r:id="rId2"/>
              </a:rPr>
              <a:t>יחידת מידה</a:t>
            </a:r>
            <a:r>
              <a:rPr lang="he-IL" sz="12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sz="12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  <a:hlinkClick r:id="rId3"/>
              </a:rPr>
              <a:t>חסרת ממד</a:t>
            </a:r>
            <a:r>
              <a:rPr lang="he-IL" sz="12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למדידת </a:t>
            </a:r>
            <a:r>
              <a:rPr lang="he-IL" sz="12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  <a:hlinkClick r:id="rId4"/>
              </a:rPr>
              <a:t>מהירות</a:t>
            </a:r>
            <a:r>
              <a:rPr lang="he-IL" sz="12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המוגדרת כ</a:t>
            </a:r>
            <a:r>
              <a:rPr lang="he-IL" sz="12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  <a:hlinkClick r:id="rId5"/>
              </a:rPr>
              <a:t>יחס</a:t>
            </a:r>
            <a:r>
              <a:rPr lang="he-IL" sz="12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בין המהירות הנמדדת ובין </a:t>
            </a:r>
            <a:r>
              <a:rPr lang="he-IL" sz="12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  <a:hlinkClick r:id="rId6"/>
              </a:rPr>
              <a:t>מהירות הקול</a:t>
            </a:r>
            <a:r>
              <a:rPr lang="he-IL" sz="12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ב</a:t>
            </a:r>
            <a:r>
              <a:rPr lang="he-IL" sz="12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  <a:hlinkClick r:id="rId7"/>
              </a:rPr>
              <a:t>תווך</a:t>
            </a:r>
            <a:r>
              <a:rPr lang="he-IL" sz="12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הנתון. משתמשים במספר מאך בעיקר לתיאור מהירותם של עצמים ב</a:t>
            </a:r>
            <a:r>
              <a:rPr lang="he-IL" sz="12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  <a:hlinkClick r:id="rId8"/>
              </a:rPr>
              <a:t>נוזל</a:t>
            </a:r>
            <a:r>
              <a:rPr lang="he-IL" sz="12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או ב</a:t>
            </a:r>
            <a:r>
              <a:rPr lang="he-IL" sz="12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  <a:hlinkClick r:id="rId9"/>
              </a:rPr>
              <a:t>גז</a:t>
            </a:r>
            <a:r>
              <a:rPr lang="he-IL" sz="12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 </a:t>
            </a:r>
            <a:endParaRPr lang="he-IL" sz="12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he-IL" sz="1200" dirty="0"/>
              <a:t/>
            </a:r>
            <a:br>
              <a:rPr lang="he-IL" sz="1200" dirty="0"/>
            </a:br>
            <a:endParaRPr lang="he-IL" sz="12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he-IL" dirty="0"/>
              <a:t/>
            </a:r>
            <a:br>
              <a:rPr lang="he-IL" dirty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88067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/>
          <p:nvPr/>
        </p:nvSpPr>
        <p:spPr>
          <a:xfrm>
            <a:off x="1897253" y="1878258"/>
            <a:ext cx="5352745" cy="2836568"/>
          </a:xfrm>
          <a:custGeom>
            <a:avLst/>
            <a:gdLst/>
            <a:ahLst/>
            <a:cxnLst/>
            <a:rect l="l" t="t" r="r" b="b"/>
            <a:pathLst>
              <a:path w="69417" h="36786" extrusionOk="0">
                <a:moveTo>
                  <a:pt x="35488" y="0"/>
                </a:moveTo>
                <a:cubicBezTo>
                  <a:pt x="27919" y="0"/>
                  <a:pt x="20476" y="2105"/>
                  <a:pt x="14011" y="6083"/>
                </a:cubicBezTo>
                <a:cubicBezTo>
                  <a:pt x="10281" y="8402"/>
                  <a:pt x="6846" y="11420"/>
                  <a:pt x="4895" y="15346"/>
                </a:cubicBezTo>
                <a:cubicBezTo>
                  <a:pt x="0" y="25210"/>
                  <a:pt x="7693" y="34252"/>
                  <a:pt x="17348" y="36178"/>
                </a:cubicBezTo>
                <a:cubicBezTo>
                  <a:pt x="19632" y="36633"/>
                  <a:pt x="21953" y="36785"/>
                  <a:pt x="24288" y="36785"/>
                </a:cubicBezTo>
                <a:cubicBezTo>
                  <a:pt x="26919" y="36785"/>
                  <a:pt x="29566" y="36592"/>
                  <a:pt x="32193" y="36423"/>
                </a:cubicBezTo>
                <a:cubicBezTo>
                  <a:pt x="36215" y="36170"/>
                  <a:pt x="40242" y="35980"/>
                  <a:pt x="44267" y="35980"/>
                </a:cubicBezTo>
                <a:cubicBezTo>
                  <a:pt x="46688" y="35980"/>
                  <a:pt x="49109" y="36049"/>
                  <a:pt x="51529" y="36215"/>
                </a:cubicBezTo>
                <a:cubicBezTo>
                  <a:pt x="52886" y="36303"/>
                  <a:pt x="54255" y="36425"/>
                  <a:pt x="55614" y="36425"/>
                </a:cubicBezTo>
                <a:cubicBezTo>
                  <a:pt x="56712" y="36425"/>
                  <a:pt x="57803" y="36345"/>
                  <a:pt x="58878" y="36104"/>
                </a:cubicBezTo>
                <a:cubicBezTo>
                  <a:pt x="64497" y="34853"/>
                  <a:pt x="68435" y="29234"/>
                  <a:pt x="68987" y="23492"/>
                </a:cubicBezTo>
                <a:cubicBezTo>
                  <a:pt x="69416" y="18658"/>
                  <a:pt x="67858" y="13849"/>
                  <a:pt x="64681" y="10181"/>
                </a:cubicBezTo>
                <a:cubicBezTo>
                  <a:pt x="63307" y="8635"/>
                  <a:pt x="61699" y="7297"/>
                  <a:pt x="59920" y="6242"/>
                </a:cubicBezTo>
                <a:cubicBezTo>
                  <a:pt x="57221" y="4574"/>
                  <a:pt x="54338" y="3249"/>
                  <a:pt x="51320" y="2292"/>
                </a:cubicBezTo>
                <a:cubicBezTo>
                  <a:pt x="47026" y="918"/>
                  <a:pt x="41947" y="267"/>
                  <a:pt x="37432" y="47"/>
                </a:cubicBezTo>
                <a:cubicBezTo>
                  <a:pt x="36783" y="16"/>
                  <a:pt x="36135" y="0"/>
                  <a:pt x="354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8" name="Google Shape;138;p28"/>
          <p:cNvCxnSpPr/>
          <p:nvPr/>
        </p:nvCxnSpPr>
        <p:spPr>
          <a:xfrm rot="5400000">
            <a:off x="6451150" y="2957400"/>
            <a:ext cx="594000" cy="231900"/>
          </a:xfrm>
          <a:prstGeom prst="bentConnector3">
            <a:avLst>
              <a:gd name="adj1" fmla="val 1494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" name="Google Shape;139;p28"/>
          <p:cNvCxnSpPr/>
          <p:nvPr/>
        </p:nvCxnSpPr>
        <p:spPr>
          <a:xfrm rot="5400000">
            <a:off x="5434000" y="1836075"/>
            <a:ext cx="1633800" cy="1244100"/>
          </a:xfrm>
          <a:prstGeom prst="bentConnector3">
            <a:avLst>
              <a:gd name="adj1" fmla="val 543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" name="Google Shape;140;p28"/>
          <p:cNvCxnSpPr>
            <a:stCxn id="141" idx="1"/>
          </p:cNvCxnSpPr>
          <p:nvPr/>
        </p:nvCxnSpPr>
        <p:spPr>
          <a:xfrm>
            <a:off x="2196814" y="2772450"/>
            <a:ext cx="657900" cy="6579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Google Shape;142;p28"/>
          <p:cNvCxnSpPr/>
          <p:nvPr/>
        </p:nvCxnSpPr>
        <p:spPr>
          <a:xfrm rot="-5400000" flipH="1">
            <a:off x="2249669" y="1691467"/>
            <a:ext cx="1693500" cy="1593600"/>
          </a:xfrm>
          <a:prstGeom prst="bentConnector3">
            <a:avLst>
              <a:gd name="adj1" fmla="val -17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3" name="Google Shape;143;p28"/>
          <p:cNvSpPr txBox="1">
            <a:spLocks noGrp="1"/>
          </p:cNvSpPr>
          <p:nvPr>
            <p:ph type="ctrTitle"/>
          </p:nvPr>
        </p:nvSpPr>
        <p:spPr>
          <a:xfrm>
            <a:off x="311700" y="335325"/>
            <a:ext cx="8520600" cy="53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Brainstorming Infographics</a:t>
            </a:r>
            <a:endParaRPr sz="3500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4" name="Google Shape;144;p28"/>
          <p:cNvSpPr/>
          <p:nvPr/>
        </p:nvSpPr>
        <p:spPr>
          <a:xfrm>
            <a:off x="6336000" y="2489195"/>
            <a:ext cx="518565" cy="385087"/>
          </a:xfrm>
          <a:custGeom>
            <a:avLst/>
            <a:gdLst/>
            <a:ahLst/>
            <a:cxnLst/>
            <a:rect l="l" t="t" r="r" b="b"/>
            <a:pathLst>
              <a:path w="6725" h="4994" extrusionOk="0">
                <a:moveTo>
                  <a:pt x="6724" y="0"/>
                </a:moveTo>
                <a:lnTo>
                  <a:pt x="1179" y="2172"/>
                </a:lnTo>
                <a:lnTo>
                  <a:pt x="1" y="2969"/>
                </a:lnTo>
                <a:lnTo>
                  <a:pt x="1829" y="3448"/>
                </a:lnTo>
                <a:lnTo>
                  <a:pt x="1829" y="4993"/>
                </a:lnTo>
                <a:lnTo>
                  <a:pt x="2712" y="3902"/>
                </a:lnTo>
                <a:lnTo>
                  <a:pt x="4737" y="4417"/>
                </a:lnTo>
                <a:lnTo>
                  <a:pt x="6724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8"/>
          <p:cNvSpPr/>
          <p:nvPr/>
        </p:nvSpPr>
        <p:spPr>
          <a:xfrm>
            <a:off x="6461843" y="2718132"/>
            <a:ext cx="95616" cy="111655"/>
          </a:xfrm>
          <a:custGeom>
            <a:avLst/>
            <a:gdLst/>
            <a:ahLst/>
            <a:cxnLst/>
            <a:rect l="l" t="t" r="r" b="b"/>
            <a:pathLst>
              <a:path w="1240" h="1448" extrusionOk="0">
                <a:moveTo>
                  <a:pt x="1" y="0"/>
                </a:moveTo>
                <a:lnTo>
                  <a:pt x="1" y="1448"/>
                </a:lnTo>
                <a:lnTo>
                  <a:pt x="1240" y="135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8"/>
          <p:cNvSpPr/>
          <p:nvPr/>
        </p:nvSpPr>
        <p:spPr>
          <a:xfrm>
            <a:off x="6485516" y="2423883"/>
            <a:ext cx="378456" cy="354860"/>
          </a:xfrm>
          <a:custGeom>
            <a:avLst/>
            <a:gdLst/>
            <a:ahLst/>
            <a:cxnLst/>
            <a:rect l="l" t="t" r="r" b="b"/>
            <a:pathLst>
              <a:path w="4908" h="4602" extrusionOk="0">
                <a:moveTo>
                  <a:pt x="4908" y="1"/>
                </a:moveTo>
                <a:lnTo>
                  <a:pt x="0" y="3951"/>
                </a:lnTo>
                <a:lnTo>
                  <a:pt x="2564" y="4601"/>
                </a:lnTo>
                <a:lnTo>
                  <a:pt x="4908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8"/>
          <p:cNvSpPr/>
          <p:nvPr/>
        </p:nvSpPr>
        <p:spPr>
          <a:xfrm>
            <a:off x="6330371" y="2423883"/>
            <a:ext cx="533601" cy="304739"/>
          </a:xfrm>
          <a:custGeom>
            <a:avLst/>
            <a:gdLst/>
            <a:ahLst/>
            <a:cxnLst/>
            <a:rect l="l" t="t" r="r" b="b"/>
            <a:pathLst>
              <a:path w="6920" h="3952" extrusionOk="0">
                <a:moveTo>
                  <a:pt x="6920" y="1"/>
                </a:moveTo>
                <a:lnTo>
                  <a:pt x="0" y="3092"/>
                </a:lnTo>
                <a:lnTo>
                  <a:pt x="2012" y="3951"/>
                </a:lnTo>
                <a:lnTo>
                  <a:pt x="692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8"/>
          <p:cNvSpPr/>
          <p:nvPr/>
        </p:nvSpPr>
        <p:spPr>
          <a:xfrm>
            <a:off x="6461843" y="2423883"/>
            <a:ext cx="402129" cy="304739"/>
          </a:xfrm>
          <a:custGeom>
            <a:avLst/>
            <a:gdLst/>
            <a:ahLst/>
            <a:cxnLst/>
            <a:rect l="l" t="t" r="r" b="b"/>
            <a:pathLst>
              <a:path w="5215" h="3952" extrusionOk="0">
                <a:moveTo>
                  <a:pt x="5215" y="1"/>
                </a:moveTo>
                <a:lnTo>
                  <a:pt x="1" y="3816"/>
                </a:lnTo>
                <a:lnTo>
                  <a:pt x="307" y="3951"/>
                </a:lnTo>
                <a:lnTo>
                  <a:pt x="52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8"/>
          <p:cNvSpPr/>
          <p:nvPr/>
        </p:nvSpPr>
        <p:spPr>
          <a:xfrm>
            <a:off x="5267952" y="2791925"/>
            <a:ext cx="1169373" cy="276285"/>
          </a:xfrm>
          <a:custGeom>
            <a:avLst/>
            <a:gdLst/>
            <a:ahLst/>
            <a:cxnLst/>
            <a:rect l="l" t="t" r="r" b="b"/>
            <a:pathLst>
              <a:path w="15165" h="3583" fill="none" extrusionOk="0">
                <a:moveTo>
                  <a:pt x="15165" y="1485"/>
                </a:moveTo>
                <a:cubicBezTo>
                  <a:pt x="13692" y="2797"/>
                  <a:pt x="11643" y="3288"/>
                  <a:pt x="9680" y="3251"/>
                </a:cubicBezTo>
                <a:cubicBezTo>
                  <a:pt x="8822" y="3239"/>
                  <a:pt x="7951" y="3129"/>
                  <a:pt x="7178" y="2761"/>
                </a:cubicBezTo>
                <a:cubicBezTo>
                  <a:pt x="6760" y="2589"/>
                  <a:pt x="6405" y="2307"/>
                  <a:pt x="6147" y="1939"/>
                </a:cubicBezTo>
                <a:cubicBezTo>
                  <a:pt x="5889" y="1570"/>
                  <a:pt x="5840" y="1092"/>
                  <a:pt x="6012" y="675"/>
                </a:cubicBezTo>
                <a:cubicBezTo>
                  <a:pt x="6196" y="270"/>
                  <a:pt x="6687" y="0"/>
                  <a:pt x="7104" y="147"/>
                </a:cubicBezTo>
                <a:cubicBezTo>
                  <a:pt x="7558" y="307"/>
                  <a:pt x="7779" y="859"/>
                  <a:pt x="7681" y="1325"/>
                </a:cubicBezTo>
                <a:cubicBezTo>
                  <a:pt x="7582" y="1791"/>
                  <a:pt x="7251" y="2172"/>
                  <a:pt x="6871" y="2466"/>
                </a:cubicBezTo>
                <a:cubicBezTo>
                  <a:pt x="5938" y="3214"/>
                  <a:pt x="4712" y="3546"/>
                  <a:pt x="3522" y="3558"/>
                </a:cubicBezTo>
                <a:cubicBezTo>
                  <a:pt x="2319" y="3583"/>
                  <a:pt x="1141" y="3288"/>
                  <a:pt x="0" y="2895"/>
                </a:cubicBezTo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8"/>
          <p:cNvSpPr/>
          <p:nvPr/>
        </p:nvSpPr>
        <p:spPr>
          <a:xfrm>
            <a:off x="3108570" y="2476472"/>
            <a:ext cx="835950" cy="313683"/>
          </a:xfrm>
          <a:custGeom>
            <a:avLst/>
            <a:gdLst/>
            <a:ahLst/>
            <a:cxnLst/>
            <a:rect l="l" t="t" r="r" b="b"/>
            <a:pathLst>
              <a:path w="10841" h="4068" extrusionOk="0">
                <a:moveTo>
                  <a:pt x="4252" y="1"/>
                </a:moveTo>
                <a:cubicBezTo>
                  <a:pt x="3976" y="1"/>
                  <a:pt x="3704" y="67"/>
                  <a:pt x="3467" y="214"/>
                </a:cubicBezTo>
                <a:cubicBezTo>
                  <a:pt x="2708" y="692"/>
                  <a:pt x="2596" y="1768"/>
                  <a:pt x="2657" y="2675"/>
                </a:cubicBezTo>
                <a:lnTo>
                  <a:pt x="2657" y="2675"/>
                </a:lnTo>
                <a:cubicBezTo>
                  <a:pt x="2644" y="2500"/>
                  <a:pt x="2531" y="2434"/>
                  <a:pt x="2376" y="2434"/>
                </a:cubicBezTo>
                <a:cubicBezTo>
                  <a:pt x="2003" y="2434"/>
                  <a:pt x="1385" y="2817"/>
                  <a:pt x="1308" y="3024"/>
                </a:cubicBezTo>
                <a:cubicBezTo>
                  <a:pt x="1179" y="2930"/>
                  <a:pt x="1019" y="2888"/>
                  <a:pt x="861" y="2888"/>
                </a:cubicBezTo>
                <a:cubicBezTo>
                  <a:pt x="421" y="2888"/>
                  <a:pt x="1" y="3216"/>
                  <a:pt x="326" y="3649"/>
                </a:cubicBezTo>
                <a:cubicBezTo>
                  <a:pt x="598" y="4008"/>
                  <a:pt x="1337" y="4067"/>
                  <a:pt x="1930" y="4067"/>
                </a:cubicBezTo>
                <a:cubicBezTo>
                  <a:pt x="2168" y="4067"/>
                  <a:pt x="2383" y="4058"/>
                  <a:pt x="2535" y="4054"/>
                </a:cubicBezTo>
                <a:cubicBezTo>
                  <a:pt x="4841" y="4042"/>
                  <a:pt x="7148" y="3993"/>
                  <a:pt x="9442" y="3932"/>
                </a:cubicBezTo>
                <a:cubicBezTo>
                  <a:pt x="9465" y="3933"/>
                  <a:pt x="9487" y="3934"/>
                  <a:pt x="9510" y="3934"/>
                </a:cubicBezTo>
                <a:cubicBezTo>
                  <a:pt x="9659" y="3934"/>
                  <a:pt x="9806" y="3901"/>
                  <a:pt x="9945" y="3858"/>
                </a:cubicBezTo>
                <a:cubicBezTo>
                  <a:pt x="10055" y="3797"/>
                  <a:pt x="10166" y="3723"/>
                  <a:pt x="10252" y="3625"/>
                </a:cubicBezTo>
                <a:cubicBezTo>
                  <a:pt x="10841" y="2987"/>
                  <a:pt x="10620" y="1785"/>
                  <a:pt x="9835" y="1392"/>
                </a:cubicBezTo>
                <a:cubicBezTo>
                  <a:pt x="9658" y="1304"/>
                  <a:pt x="9467" y="1263"/>
                  <a:pt x="9274" y="1263"/>
                </a:cubicBezTo>
                <a:cubicBezTo>
                  <a:pt x="8607" y="1263"/>
                  <a:pt x="7924" y="1747"/>
                  <a:pt x="7810" y="2423"/>
                </a:cubicBezTo>
                <a:cubicBezTo>
                  <a:pt x="7730" y="2081"/>
                  <a:pt x="7438" y="1900"/>
                  <a:pt x="7145" y="1900"/>
                </a:cubicBezTo>
                <a:cubicBezTo>
                  <a:pt x="6901" y="1900"/>
                  <a:pt x="6657" y="2026"/>
                  <a:pt x="6534" y="2288"/>
                </a:cubicBezTo>
                <a:cubicBezTo>
                  <a:pt x="6350" y="1588"/>
                  <a:pt x="6043" y="901"/>
                  <a:pt x="5479" y="447"/>
                </a:cubicBezTo>
                <a:cubicBezTo>
                  <a:pt x="5140" y="169"/>
                  <a:pt x="4690" y="1"/>
                  <a:pt x="425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8"/>
          <p:cNvSpPr/>
          <p:nvPr/>
        </p:nvSpPr>
        <p:spPr>
          <a:xfrm>
            <a:off x="7762897" y="3701591"/>
            <a:ext cx="835795" cy="313915"/>
          </a:xfrm>
          <a:custGeom>
            <a:avLst/>
            <a:gdLst/>
            <a:ahLst/>
            <a:cxnLst/>
            <a:rect l="l" t="t" r="r" b="b"/>
            <a:pathLst>
              <a:path w="10839" h="4071" extrusionOk="0">
                <a:moveTo>
                  <a:pt x="4240" y="0"/>
                </a:moveTo>
                <a:cubicBezTo>
                  <a:pt x="3967" y="0"/>
                  <a:pt x="3699" y="65"/>
                  <a:pt x="3465" y="210"/>
                </a:cubicBezTo>
                <a:cubicBezTo>
                  <a:pt x="2706" y="700"/>
                  <a:pt x="2594" y="1776"/>
                  <a:pt x="2655" y="2683"/>
                </a:cubicBezTo>
                <a:lnTo>
                  <a:pt x="2655" y="2683"/>
                </a:lnTo>
                <a:cubicBezTo>
                  <a:pt x="2642" y="2509"/>
                  <a:pt x="2529" y="2442"/>
                  <a:pt x="2374" y="2442"/>
                </a:cubicBezTo>
                <a:cubicBezTo>
                  <a:pt x="2001" y="2442"/>
                  <a:pt x="1383" y="2825"/>
                  <a:pt x="1306" y="3032"/>
                </a:cubicBezTo>
                <a:cubicBezTo>
                  <a:pt x="1175" y="2937"/>
                  <a:pt x="1013" y="2895"/>
                  <a:pt x="854" y="2895"/>
                </a:cubicBezTo>
                <a:cubicBezTo>
                  <a:pt x="416" y="2895"/>
                  <a:pt x="0" y="3217"/>
                  <a:pt x="324" y="3658"/>
                </a:cubicBezTo>
                <a:cubicBezTo>
                  <a:pt x="598" y="4019"/>
                  <a:pt x="1341" y="4070"/>
                  <a:pt x="1938" y="4070"/>
                </a:cubicBezTo>
                <a:cubicBezTo>
                  <a:pt x="2171" y="4070"/>
                  <a:pt x="2381" y="4062"/>
                  <a:pt x="2533" y="4062"/>
                </a:cubicBezTo>
                <a:cubicBezTo>
                  <a:pt x="4827" y="4050"/>
                  <a:pt x="7133" y="4001"/>
                  <a:pt x="9440" y="3940"/>
                </a:cubicBezTo>
                <a:cubicBezTo>
                  <a:pt x="9612" y="3940"/>
                  <a:pt x="9771" y="3915"/>
                  <a:pt x="9931" y="3854"/>
                </a:cubicBezTo>
                <a:cubicBezTo>
                  <a:pt x="10053" y="3805"/>
                  <a:pt x="10152" y="3731"/>
                  <a:pt x="10237" y="3633"/>
                </a:cubicBezTo>
                <a:cubicBezTo>
                  <a:pt x="10839" y="2983"/>
                  <a:pt x="10618" y="1780"/>
                  <a:pt x="9833" y="1400"/>
                </a:cubicBezTo>
                <a:cubicBezTo>
                  <a:pt x="9656" y="1312"/>
                  <a:pt x="9465" y="1271"/>
                  <a:pt x="9271" y="1271"/>
                </a:cubicBezTo>
                <a:cubicBezTo>
                  <a:pt x="8604" y="1271"/>
                  <a:pt x="7920" y="1755"/>
                  <a:pt x="7796" y="2431"/>
                </a:cubicBezTo>
                <a:cubicBezTo>
                  <a:pt x="7715" y="2086"/>
                  <a:pt x="7422" y="1902"/>
                  <a:pt x="7130" y="1902"/>
                </a:cubicBezTo>
                <a:cubicBezTo>
                  <a:pt x="6891" y="1902"/>
                  <a:pt x="6654" y="2024"/>
                  <a:pt x="6532" y="2283"/>
                </a:cubicBezTo>
                <a:cubicBezTo>
                  <a:pt x="6348" y="1596"/>
                  <a:pt x="6029" y="897"/>
                  <a:pt x="5477" y="443"/>
                </a:cubicBezTo>
                <a:cubicBezTo>
                  <a:pt x="5136" y="170"/>
                  <a:pt x="4682" y="0"/>
                  <a:pt x="424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8"/>
          <p:cNvSpPr/>
          <p:nvPr/>
        </p:nvSpPr>
        <p:spPr>
          <a:xfrm>
            <a:off x="5106176" y="4099698"/>
            <a:ext cx="429580" cy="578633"/>
          </a:xfrm>
          <a:custGeom>
            <a:avLst/>
            <a:gdLst/>
            <a:ahLst/>
            <a:cxnLst/>
            <a:rect l="l" t="t" r="r" b="b"/>
            <a:pathLst>
              <a:path w="5571" h="7504" extrusionOk="0">
                <a:moveTo>
                  <a:pt x="1866" y="0"/>
                </a:moveTo>
                <a:cubicBezTo>
                  <a:pt x="1246" y="0"/>
                  <a:pt x="707" y="470"/>
                  <a:pt x="638" y="1100"/>
                </a:cubicBezTo>
                <a:lnTo>
                  <a:pt x="1" y="6976"/>
                </a:lnTo>
                <a:lnTo>
                  <a:pt x="4859" y="7504"/>
                </a:lnTo>
                <a:lnTo>
                  <a:pt x="5497" y="1627"/>
                </a:lnTo>
                <a:cubicBezTo>
                  <a:pt x="5570" y="952"/>
                  <a:pt x="5080" y="339"/>
                  <a:pt x="4405" y="265"/>
                </a:cubicBezTo>
                <a:lnTo>
                  <a:pt x="2000" y="8"/>
                </a:lnTo>
                <a:cubicBezTo>
                  <a:pt x="1955" y="3"/>
                  <a:pt x="1911" y="0"/>
                  <a:pt x="18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8"/>
          <p:cNvSpPr/>
          <p:nvPr/>
        </p:nvSpPr>
        <p:spPr>
          <a:xfrm>
            <a:off x="4741987" y="3739058"/>
            <a:ext cx="401820" cy="483325"/>
          </a:xfrm>
          <a:custGeom>
            <a:avLst/>
            <a:gdLst/>
            <a:ahLst/>
            <a:cxnLst/>
            <a:rect l="l" t="t" r="r" b="b"/>
            <a:pathLst>
              <a:path w="5211" h="6268" extrusionOk="0">
                <a:moveTo>
                  <a:pt x="557" y="1"/>
                </a:moveTo>
                <a:cubicBezTo>
                  <a:pt x="408" y="1"/>
                  <a:pt x="259" y="4"/>
                  <a:pt x="110" y="10"/>
                </a:cubicBezTo>
                <a:cubicBezTo>
                  <a:pt x="0" y="2758"/>
                  <a:pt x="969" y="4304"/>
                  <a:pt x="1816" y="5114"/>
                </a:cubicBezTo>
                <a:cubicBezTo>
                  <a:pt x="2368" y="5666"/>
                  <a:pt x="3067" y="6059"/>
                  <a:pt x="3828" y="6255"/>
                </a:cubicBezTo>
                <a:cubicBezTo>
                  <a:pt x="3889" y="6267"/>
                  <a:pt x="3951" y="6267"/>
                  <a:pt x="4000" y="6267"/>
                </a:cubicBezTo>
                <a:cubicBezTo>
                  <a:pt x="4004" y="6267"/>
                  <a:pt x="4008" y="6267"/>
                  <a:pt x="4012" y="6267"/>
                </a:cubicBezTo>
                <a:cubicBezTo>
                  <a:pt x="5056" y="6267"/>
                  <a:pt x="5210" y="4770"/>
                  <a:pt x="4184" y="4550"/>
                </a:cubicBezTo>
                <a:cubicBezTo>
                  <a:pt x="3717" y="4402"/>
                  <a:pt x="3288" y="4145"/>
                  <a:pt x="2957" y="3789"/>
                </a:cubicBezTo>
                <a:cubicBezTo>
                  <a:pt x="2147" y="2967"/>
                  <a:pt x="1767" y="1716"/>
                  <a:pt x="1828" y="72"/>
                </a:cubicBezTo>
                <a:cubicBezTo>
                  <a:pt x="1410" y="26"/>
                  <a:pt x="984" y="1"/>
                  <a:pt x="557" y="1"/>
                </a:cubicBezTo>
                <a:close/>
              </a:path>
            </a:pathLst>
          </a:custGeom>
          <a:solidFill>
            <a:srgbClr val="A05E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8"/>
          <p:cNvSpPr/>
          <p:nvPr/>
        </p:nvSpPr>
        <p:spPr>
          <a:xfrm>
            <a:off x="4839376" y="3992439"/>
            <a:ext cx="308517" cy="233720"/>
          </a:xfrm>
          <a:custGeom>
            <a:avLst/>
            <a:gdLst/>
            <a:ahLst/>
            <a:cxnLst/>
            <a:rect l="l" t="t" r="r" b="b"/>
            <a:pathLst>
              <a:path w="4001" h="3031" extrusionOk="0">
                <a:moveTo>
                  <a:pt x="1301" y="0"/>
                </a:moveTo>
                <a:lnTo>
                  <a:pt x="1" y="1276"/>
                </a:lnTo>
                <a:cubicBezTo>
                  <a:pt x="160" y="1472"/>
                  <a:pt x="320" y="1656"/>
                  <a:pt x="504" y="1828"/>
                </a:cubicBezTo>
                <a:cubicBezTo>
                  <a:pt x="1080" y="2405"/>
                  <a:pt x="1804" y="2810"/>
                  <a:pt x="2589" y="3006"/>
                </a:cubicBezTo>
                <a:cubicBezTo>
                  <a:pt x="2638" y="3018"/>
                  <a:pt x="2700" y="3030"/>
                  <a:pt x="2761" y="3030"/>
                </a:cubicBezTo>
                <a:cubicBezTo>
                  <a:pt x="3841" y="3030"/>
                  <a:pt x="4000" y="1485"/>
                  <a:pt x="2957" y="1251"/>
                </a:cubicBezTo>
                <a:cubicBezTo>
                  <a:pt x="2467" y="1104"/>
                  <a:pt x="2025" y="834"/>
                  <a:pt x="1682" y="479"/>
                </a:cubicBezTo>
                <a:cubicBezTo>
                  <a:pt x="1534" y="331"/>
                  <a:pt x="1412" y="172"/>
                  <a:pt x="1301" y="0"/>
                </a:cubicBezTo>
                <a:close/>
              </a:path>
            </a:pathLst>
          </a:custGeom>
          <a:solidFill>
            <a:srgbClr val="F97F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8"/>
          <p:cNvSpPr/>
          <p:nvPr/>
        </p:nvSpPr>
        <p:spPr>
          <a:xfrm>
            <a:off x="4747616" y="3652156"/>
            <a:ext cx="137256" cy="121063"/>
          </a:xfrm>
          <a:custGeom>
            <a:avLst/>
            <a:gdLst/>
            <a:ahLst/>
            <a:cxnLst/>
            <a:rect l="l" t="t" r="r" b="b"/>
            <a:pathLst>
              <a:path w="1780" h="1570" extrusionOk="0">
                <a:moveTo>
                  <a:pt x="1517" y="1"/>
                </a:moveTo>
                <a:cubicBezTo>
                  <a:pt x="1491" y="1"/>
                  <a:pt x="1463" y="8"/>
                  <a:pt x="1436" y="21"/>
                </a:cubicBezTo>
                <a:cubicBezTo>
                  <a:pt x="1350" y="82"/>
                  <a:pt x="1399" y="229"/>
                  <a:pt x="1350" y="340"/>
                </a:cubicBezTo>
                <a:cubicBezTo>
                  <a:pt x="1301" y="413"/>
                  <a:pt x="1228" y="463"/>
                  <a:pt x="1142" y="463"/>
                </a:cubicBezTo>
                <a:lnTo>
                  <a:pt x="884" y="463"/>
                </a:lnTo>
                <a:cubicBezTo>
                  <a:pt x="876" y="462"/>
                  <a:pt x="868" y="462"/>
                  <a:pt x="860" y="462"/>
                </a:cubicBezTo>
                <a:cubicBezTo>
                  <a:pt x="453" y="462"/>
                  <a:pt x="97" y="765"/>
                  <a:pt x="25" y="1174"/>
                </a:cubicBezTo>
                <a:cubicBezTo>
                  <a:pt x="1" y="1248"/>
                  <a:pt x="13" y="1334"/>
                  <a:pt x="62" y="1395"/>
                </a:cubicBezTo>
                <a:cubicBezTo>
                  <a:pt x="123" y="1469"/>
                  <a:pt x="222" y="1505"/>
                  <a:pt x="320" y="1505"/>
                </a:cubicBezTo>
                <a:cubicBezTo>
                  <a:pt x="533" y="1546"/>
                  <a:pt x="747" y="1570"/>
                  <a:pt x="960" y="1570"/>
                </a:cubicBezTo>
                <a:cubicBezTo>
                  <a:pt x="1004" y="1570"/>
                  <a:pt x="1048" y="1569"/>
                  <a:pt x="1093" y="1567"/>
                </a:cubicBezTo>
                <a:cubicBezTo>
                  <a:pt x="1326" y="1542"/>
                  <a:pt x="1718" y="1481"/>
                  <a:pt x="1755" y="1211"/>
                </a:cubicBezTo>
                <a:cubicBezTo>
                  <a:pt x="1780" y="892"/>
                  <a:pt x="1767" y="585"/>
                  <a:pt x="1706" y="278"/>
                </a:cubicBezTo>
                <a:cubicBezTo>
                  <a:pt x="1706" y="193"/>
                  <a:pt x="1681" y="131"/>
                  <a:pt x="1632" y="70"/>
                </a:cubicBezTo>
                <a:cubicBezTo>
                  <a:pt x="1609" y="23"/>
                  <a:pt x="1565" y="1"/>
                  <a:pt x="1517" y="1"/>
                </a:cubicBezTo>
                <a:close/>
              </a:path>
            </a:pathLst>
          </a:custGeom>
          <a:solidFill>
            <a:srgbClr val="A05E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8"/>
          <p:cNvSpPr/>
          <p:nvPr/>
        </p:nvSpPr>
        <p:spPr>
          <a:xfrm>
            <a:off x="4775992" y="3688706"/>
            <a:ext cx="84281" cy="72946"/>
          </a:xfrm>
          <a:custGeom>
            <a:avLst/>
            <a:gdLst/>
            <a:ahLst/>
            <a:cxnLst/>
            <a:rect l="l" t="t" r="r" b="b"/>
            <a:pathLst>
              <a:path w="1093" h="946" extrusionOk="0">
                <a:moveTo>
                  <a:pt x="725" y="1"/>
                </a:moveTo>
                <a:cubicBezTo>
                  <a:pt x="712" y="13"/>
                  <a:pt x="712" y="25"/>
                  <a:pt x="712" y="50"/>
                </a:cubicBezTo>
                <a:cubicBezTo>
                  <a:pt x="725" y="50"/>
                  <a:pt x="1019" y="626"/>
                  <a:pt x="774" y="798"/>
                </a:cubicBezTo>
                <a:cubicBezTo>
                  <a:pt x="765" y="807"/>
                  <a:pt x="750" y="816"/>
                  <a:pt x="734" y="816"/>
                </a:cubicBezTo>
                <a:cubicBezTo>
                  <a:pt x="727" y="816"/>
                  <a:pt x="719" y="814"/>
                  <a:pt x="712" y="811"/>
                </a:cubicBezTo>
                <a:cubicBezTo>
                  <a:pt x="676" y="798"/>
                  <a:pt x="651" y="774"/>
                  <a:pt x="626" y="737"/>
                </a:cubicBezTo>
                <a:cubicBezTo>
                  <a:pt x="626" y="725"/>
                  <a:pt x="614" y="725"/>
                  <a:pt x="602" y="725"/>
                </a:cubicBezTo>
                <a:cubicBezTo>
                  <a:pt x="590" y="725"/>
                  <a:pt x="577" y="737"/>
                  <a:pt x="577" y="749"/>
                </a:cubicBezTo>
                <a:cubicBezTo>
                  <a:pt x="577" y="749"/>
                  <a:pt x="553" y="823"/>
                  <a:pt x="491" y="835"/>
                </a:cubicBezTo>
                <a:cubicBezTo>
                  <a:pt x="483" y="837"/>
                  <a:pt x="474" y="838"/>
                  <a:pt x="465" y="838"/>
                </a:cubicBezTo>
                <a:cubicBezTo>
                  <a:pt x="425" y="838"/>
                  <a:pt x="387" y="816"/>
                  <a:pt x="357" y="786"/>
                </a:cubicBezTo>
                <a:cubicBezTo>
                  <a:pt x="350" y="780"/>
                  <a:pt x="347" y="777"/>
                  <a:pt x="344" y="777"/>
                </a:cubicBezTo>
                <a:cubicBezTo>
                  <a:pt x="341" y="777"/>
                  <a:pt x="338" y="780"/>
                  <a:pt x="332" y="786"/>
                </a:cubicBezTo>
                <a:cubicBezTo>
                  <a:pt x="320" y="786"/>
                  <a:pt x="320" y="786"/>
                  <a:pt x="307" y="798"/>
                </a:cubicBezTo>
                <a:cubicBezTo>
                  <a:pt x="283" y="823"/>
                  <a:pt x="209" y="896"/>
                  <a:pt x="148" y="896"/>
                </a:cubicBezTo>
                <a:cubicBezTo>
                  <a:pt x="111" y="884"/>
                  <a:pt x="74" y="860"/>
                  <a:pt x="62" y="823"/>
                </a:cubicBezTo>
                <a:cubicBezTo>
                  <a:pt x="50" y="811"/>
                  <a:pt x="25" y="811"/>
                  <a:pt x="13" y="811"/>
                </a:cubicBezTo>
                <a:cubicBezTo>
                  <a:pt x="1" y="823"/>
                  <a:pt x="1" y="847"/>
                  <a:pt x="1" y="860"/>
                </a:cubicBezTo>
                <a:lnTo>
                  <a:pt x="38" y="896"/>
                </a:lnTo>
                <a:cubicBezTo>
                  <a:pt x="62" y="933"/>
                  <a:pt x="99" y="945"/>
                  <a:pt x="148" y="945"/>
                </a:cubicBezTo>
                <a:cubicBezTo>
                  <a:pt x="222" y="945"/>
                  <a:pt x="283" y="909"/>
                  <a:pt x="332" y="847"/>
                </a:cubicBezTo>
                <a:cubicBezTo>
                  <a:pt x="372" y="878"/>
                  <a:pt x="421" y="900"/>
                  <a:pt x="471" y="900"/>
                </a:cubicBezTo>
                <a:cubicBezTo>
                  <a:pt x="482" y="900"/>
                  <a:pt x="493" y="899"/>
                  <a:pt x="504" y="896"/>
                </a:cubicBezTo>
                <a:cubicBezTo>
                  <a:pt x="553" y="884"/>
                  <a:pt x="590" y="847"/>
                  <a:pt x="614" y="811"/>
                </a:cubicBezTo>
                <a:cubicBezTo>
                  <a:pt x="639" y="847"/>
                  <a:pt x="663" y="860"/>
                  <a:pt x="712" y="872"/>
                </a:cubicBezTo>
                <a:cubicBezTo>
                  <a:pt x="719" y="875"/>
                  <a:pt x="726" y="877"/>
                  <a:pt x="734" y="877"/>
                </a:cubicBezTo>
                <a:cubicBezTo>
                  <a:pt x="757" y="877"/>
                  <a:pt x="784" y="865"/>
                  <a:pt x="810" y="847"/>
                </a:cubicBezTo>
                <a:cubicBezTo>
                  <a:pt x="1093" y="639"/>
                  <a:pt x="786" y="38"/>
                  <a:pt x="774" y="13"/>
                </a:cubicBezTo>
                <a:cubicBezTo>
                  <a:pt x="761" y="1"/>
                  <a:pt x="749" y="1"/>
                  <a:pt x="725" y="1"/>
                </a:cubicBezTo>
                <a:close/>
              </a:path>
            </a:pathLst>
          </a:custGeom>
          <a:solidFill>
            <a:srgbClr val="632A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8"/>
          <p:cNvSpPr/>
          <p:nvPr/>
        </p:nvSpPr>
        <p:spPr>
          <a:xfrm>
            <a:off x="4806296" y="3688089"/>
            <a:ext cx="18969" cy="62228"/>
          </a:xfrm>
          <a:custGeom>
            <a:avLst/>
            <a:gdLst/>
            <a:ahLst/>
            <a:cxnLst/>
            <a:rect l="l" t="t" r="r" b="b"/>
            <a:pathLst>
              <a:path w="246" h="807" extrusionOk="0">
                <a:moveTo>
                  <a:pt x="40" y="1"/>
                </a:moveTo>
                <a:cubicBezTo>
                  <a:pt x="35" y="1"/>
                  <a:pt x="30" y="4"/>
                  <a:pt x="25" y="9"/>
                </a:cubicBezTo>
                <a:cubicBezTo>
                  <a:pt x="13" y="9"/>
                  <a:pt x="0" y="33"/>
                  <a:pt x="13" y="46"/>
                </a:cubicBezTo>
                <a:cubicBezTo>
                  <a:pt x="86" y="279"/>
                  <a:pt x="148" y="524"/>
                  <a:pt x="184" y="782"/>
                </a:cubicBezTo>
                <a:cubicBezTo>
                  <a:pt x="184" y="782"/>
                  <a:pt x="184" y="794"/>
                  <a:pt x="197" y="794"/>
                </a:cubicBezTo>
                <a:cubicBezTo>
                  <a:pt x="197" y="794"/>
                  <a:pt x="209" y="806"/>
                  <a:pt x="221" y="806"/>
                </a:cubicBezTo>
                <a:cubicBezTo>
                  <a:pt x="233" y="794"/>
                  <a:pt x="246" y="782"/>
                  <a:pt x="246" y="769"/>
                </a:cubicBezTo>
                <a:cubicBezTo>
                  <a:pt x="209" y="512"/>
                  <a:pt x="148" y="254"/>
                  <a:pt x="62" y="21"/>
                </a:cubicBezTo>
                <a:cubicBezTo>
                  <a:pt x="54" y="7"/>
                  <a:pt x="47" y="1"/>
                  <a:pt x="40" y="1"/>
                </a:cubicBezTo>
                <a:close/>
              </a:path>
            </a:pathLst>
          </a:custGeom>
          <a:solidFill>
            <a:srgbClr val="632A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8"/>
          <p:cNvSpPr/>
          <p:nvPr/>
        </p:nvSpPr>
        <p:spPr>
          <a:xfrm>
            <a:off x="4784551" y="3693101"/>
            <a:ext cx="19894" cy="60994"/>
          </a:xfrm>
          <a:custGeom>
            <a:avLst/>
            <a:gdLst/>
            <a:ahLst/>
            <a:cxnLst/>
            <a:rect l="l" t="t" r="r" b="b"/>
            <a:pathLst>
              <a:path w="258" h="791" extrusionOk="0">
                <a:moveTo>
                  <a:pt x="35" y="0"/>
                </a:moveTo>
                <a:cubicBezTo>
                  <a:pt x="32" y="0"/>
                  <a:pt x="28" y="2"/>
                  <a:pt x="25" y="5"/>
                </a:cubicBezTo>
                <a:cubicBezTo>
                  <a:pt x="0" y="17"/>
                  <a:pt x="0" y="30"/>
                  <a:pt x="12" y="42"/>
                </a:cubicBezTo>
                <a:cubicBezTo>
                  <a:pt x="86" y="275"/>
                  <a:pt x="147" y="520"/>
                  <a:pt x="196" y="754"/>
                </a:cubicBezTo>
                <a:cubicBezTo>
                  <a:pt x="196" y="766"/>
                  <a:pt x="196" y="766"/>
                  <a:pt x="196" y="778"/>
                </a:cubicBezTo>
                <a:cubicBezTo>
                  <a:pt x="209" y="778"/>
                  <a:pt x="221" y="790"/>
                  <a:pt x="233" y="790"/>
                </a:cubicBezTo>
                <a:cubicBezTo>
                  <a:pt x="246" y="778"/>
                  <a:pt x="258" y="766"/>
                  <a:pt x="258" y="754"/>
                </a:cubicBezTo>
                <a:cubicBezTo>
                  <a:pt x="209" y="496"/>
                  <a:pt x="147" y="250"/>
                  <a:pt x="61" y="17"/>
                </a:cubicBezTo>
                <a:cubicBezTo>
                  <a:pt x="53" y="9"/>
                  <a:pt x="44" y="0"/>
                  <a:pt x="35" y="0"/>
                </a:cubicBezTo>
                <a:close/>
              </a:path>
            </a:pathLst>
          </a:custGeom>
          <a:solidFill>
            <a:srgbClr val="632A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8"/>
          <p:cNvSpPr/>
          <p:nvPr/>
        </p:nvSpPr>
        <p:spPr>
          <a:xfrm>
            <a:off x="4842229" y="3684542"/>
            <a:ext cx="42642" cy="57678"/>
          </a:xfrm>
          <a:custGeom>
            <a:avLst/>
            <a:gdLst/>
            <a:ahLst/>
            <a:cxnLst/>
            <a:rect l="l" t="t" r="r" b="b"/>
            <a:pathLst>
              <a:path w="553" h="748" extrusionOk="0">
                <a:moveTo>
                  <a:pt x="175" y="1"/>
                </a:moveTo>
                <a:cubicBezTo>
                  <a:pt x="144" y="1"/>
                  <a:pt x="113" y="10"/>
                  <a:pt x="86" y="30"/>
                </a:cubicBezTo>
                <a:cubicBezTo>
                  <a:pt x="62" y="55"/>
                  <a:pt x="37" y="79"/>
                  <a:pt x="25" y="116"/>
                </a:cubicBezTo>
                <a:cubicBezTo>
                  <a:pt x="1" y="202"/>
                  <a:pt x="1" y="300"/>
                  <a:pt x="25" y="386"/>
                </a:cubicBezTo>
                <a:cubicBezTo>
                  <a:pt x="37" y="460"/>
                  <a:pt x="62" y="546"/>
                  <a:pt x="99" y="619"/>
                </a:cubicBezTo>
                <a:cubicBezTo>
                  <a:pt x="62" y="631"/>
                  <a:pt x="37" y="668"/>
                  <a:pt x="25" y="717"/>
                </a:cubicBezTo>
                <a:cubicBezTo>
                  <a:pt x="13" y="717"/>
                  <a:pt x="13" y="730"/>
                  <a:pt x="25" y="742"/>
                </a:cubicBezTo>
                <a:cubicBezTo>
                  <a:pt x="25" y="742"/>
                  <a:pt x="31" y="747"/>
                  <a:pt x="34" y="747"/>
                </a:cubicBezTo>
                <a:cubicBezTo>
                  <a:pt x="36" y="747"/>
                  <a:pt x="37" y="746"/>
                  <a:pt x="37" y="742"/>
                </a:cubicBezTo>
                <a:cubicBezTo>
                  <a:pt x="44" y="745"/>
                  <a:pt x="50" y="747"/>
                  <a:pt x="54" y="747"/>
                </a:cubicBezTo>
                <a:cubicBezTo>
                  <a:pt x="68" y="747"/>
                  <a:pt x="74" y="735"/>
                  <a:pt x="74" y="717"/>
                </a:cubicBezTo>
                <a:cubicBezTo>
                  <a:pt x="86" y="693"/>
                  <a:pt x="111" y="680"/>
                  <a:pt x="135" y="668"/>
                </a:cubicBezTo>
                <a:cubicBezTo>
                  <a:pt x="148" y="668"/>
                  <a:pt x="160" y="656"/>
                  <a:pt x="160" y="644"/>
                </a:cubicBezTo>
                <a:cubicBezTo>
                  <a:pt x="172" y="631"/>
                  <a:pt x="172" y="607"/>
                  <a:pt x="160" y="595"/>
                </a:cubicBezTo>
                <a:cubicBezTo>
                  <a:pt x="135" y="521"/>
                  <a:pt x="99" y="447"/>
                  <a:pt x="86" y="361"/>
                </a:cubicBezTo>
                <a:cubicBezTo>
                  <a:pt x="62" y="288"/>
                  <a:pt x="62" y="214"/>
                  <a:pt x="86" y="141"/>
                </a:cubicBezTo>
                <a:cubicBezTo>
                  <a:pt x="86" y="104"/>
                  <a:pt x="111" y="92"/>
                  <a:pt x="123" y="67"/>
                </a:cubicBezTo>
                <a:cubicBezTo>
                  <a:pt x="142" y="61"/>
                  <a:pt x="160" y="58"/>
                  <a:pt x="177" y="58"/>
                </a:cubicBezTo>
                <a:cubicBezTo>
                  <a:pt x="194" y="58"/>
                  <a:pt x="209" y="61"/>
                  <a:pt x="221" y="67"/>
                </a:cubicBezTo>
                <a:cubicBezTo>
                  <a:pt x="270" y="92"/>
                  <a:pt x="295" y="116"/>
                  <a:pt x="320" y="153"/>
                </a:cubicBezTo>
                <a:cubicBezTo>
                  <a:pt x="405" y="251"/>
                  <a:pt x="467" y="374"/>
                  <a:pt x="491" y="496"/>
                </a:cubicBezTo>
                <a:cubicBezTo>
                  <a:pt x="491" y="505"/>
                  <a:pt x="504" y="514"/>
                  <a:pt x="515" y="514"/>
                </a:cubicBezTo>
                <a:cubicBezTo>
                  <a:pt x="520" y="514"/>
                  <a:pt x="524" y="512"/>
                  <a:pt x="528" y="509"/>
                </a:cubicBezTo>
                <a:cubicBezTo>
                  <a:pt x="540" y="509"/>
                  <a:pt x="553" y="496"/>
                  <a:pt x="553" y="472"/>
                </a:cubicBezTo>
                <a:cubicBezTo>
                  <a:pt x="516" y="349"/>
                  <a:pt x="454" y="227"/>
                  <a:pt x="369" y="116"/>
                </a:cubicBezTo>
                <a:cubicBezTo>
                  <a:pt x="332" y="79"/>
                  <a:pt x="295" y="43"/>
                  <a:pt x="246" y="18"/>
                </a:cubicBezTo>
                <a:cubicBezTo>
                  <a:pt x="224" y="7"/>
                  <a:pt x="199" y="1"/>
                  <a:pt x="175" y="1"/>
                </a:cubicBezTo>
                <a:close/>
              </a:path>
            </a:pathLst>
          </a:custGeom>
          <a:solidFill>
            <a:srgbClr val="632A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8"/>
          <p:cNvSpPr/>
          <p:nvPr/>
        </p:nvSpPr>
        <p:spPr>
          <a:xfrm>
            <a:off x="4942549" y="4036006"/>
            <a:ext cx="433358" cy="608552"/>
          </a:xfrm>
          <a:custGeom>
            <a:avLst/>
            <a:gdLst/>
            <a:ahLst/>
            <a:cxnLst/>
            <a:rect l="l" t="t" r="r" b="b"/>
            <a:pathLst>
              <a:path w="5620" h="7892" extrusionOk="0">
                <a:moveTo>
                  <a:pt x="3149" y="1"/>
                </a:moveTo>
                <a:cubicBezTo>
                  <a:pt x="2956" y="1"/>
                  <a:pt x="2745" y="16"/>
                  <a:pt x="2515" y="48"/>
                </a:cubicBezTo>
                <a:cubicBezTo>
                  <a:pt x="0" y="417"/>
                  <a:pt x="135" y="1962"/>
                  <a:pt x="135" y="1962"/>
                </a:cubicBezTo>
                <a:lnTo>
                  <a:pt x="552" y="7385"/>
                </a:lnTo>
                <a:cubicBezTo>
                  <a:pt x="1271" y="7721"/>
                  <a:pt x="2058" y="7891"/>
                  <a:pt x="2848" y="7891"/>
                </a:cubicBezTo>
                <a:cubicBezTo>
                  <a:pt x="3068" y="7891"/>
                  <a:pt x="3289" y="7878"/>
                  <a:pt x="3509" y="7851"/>
                </a:cubicBezTo>
                <a:cubicBezTo>
                  <a:pt x="5239" y="7655"/>
                  <a:pt x="5619" y="6882"/>
                  <a:pt x="5619" y="6882"/>
                </a:cubicBezTo>
                <a:cubicBezTo>
                  <a:pt x="5619" y="6882"/>
                  <a:pt x="5325" y="1558"/>
                  <a:pt x="5276" y="1496"/>
                </a:cubicBezTo>
                <a:cubicBezTo>
                  <a:pt x="5231" y="1452"/>
                  <a:pt x="5055" y="1"/>
                  <a:pt x="314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8"/>
          <p:cNvSpPr/>
          <p:nvPr/>
        </p:nvSpPr>
        <p:spPr>
          <a:xfrm>
            <a:off x="5232019" y="4203333"/>
            <a:ext cx="148591" cy="381386"/>
          </a:xfrm>
          <a:custGeom>
            <a:avLst/>
            <a:gdLst/>
            <a:ahLst/>
            <a:cxnLst/>
            <a:rect l="l" t="t" r="r" b="b"/>
            <a:pathLst>
              <a:path w="1927" h="4946" extrusionOk="0">
                <a:moveTo>
                  <a:pt x="0" y="1"/>
                </a:moveTo>
                <a:cubicBezTo>
                  <a:pt x="0" y="1"/>
                  <a:pt x="1387" y="2344"/>
                  <a:pt x="491" y="4945"/>
                </a:cubicBezTo>
                <a:cubicBezTo>
                  <a:pt x="491" y="4945"/>
                  <a:pt x="1926" y="2884"/>
                  <a:pt x="1877" y="2209"/>
                </a:cubicBezTo>
                <a:cubicBezTo>
                  <a:pt x="1828" y="1535"/>
                  <a:pt x="0" y="1"/>
                  <a:pt x="0" y="1"/>
                </a:cubicBezTo>
                <a:close/>
              </a:path>
            </a:pathLst>
          </a:custGeom>
          <a:solidFill>
            <a:srgbClr val="F97F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8"/>
          <p:cNvSpPr/>
          <p:nvPr/>
        </p:nvSpPr>
        <p:spPr>
          <a:xfrm>
            <a:off x="5186601" y="4060449"/>
            <a:ext cx="307515" cy="593361"/>
          </a:xfrm>
          <a:custGeom>
            <a:avLst/>
            <a:gdLst/>
            <a:ahLst/>
            <a:cxnLst/>
            <a:rect l="l" t="t" r="r" b="b"/>
            <a:pathLst>
              <a:path w="3988" h="7695" extrusionOk="0">
                <a:moveTo>
                  <a:pt x="1007" y="1"/>
                </a:moveTo>
                <a:cubicBezTo>
                  <a:pt x="848" y="1"/>
                  <a:pt x="686" y="44"/>
                  <a:pt x="540" y="136"/>
                </a:cubicBezTo>
                <a:cubicBezTo>
                  <a:pt x="111" y="394"/>
                  <a:pt x="0" y="971"/>
                  <a:pt x="295" y="1375"/>
                </a:cubicBezTo>
                <a:lnTo>
                  <a:pt x="2086" y="4234"/>
                </a:lnTo>
                <a:lnTo>
                  <a:pt x="835" y="6970"/>
                </a:lnTo>
                <a:cubicBezTo>
                  <a:pt x="835" y="6970"/>
                  <a:pt x="1428" y="7694"/>
                  <a:pt x="2359" y="7694"/>
                </a:cubicBezTo>
                <a:cubicBezTo>
                  <a:pt x="2374" y="7694"/>
                  <a:pt x="2390" y="7694"/>
                  <a:pt x="2405" y="7694"/>
                </a:cubicBezTo>
                <a:lnTo>
                  <a:pt x="3865" y="4529"/>
                </a:lnTo>
                <a:cubicBezTo>
                  <a:pt x="3988" y="4259"/>
                  <a:pt x="3963" y="3952"/>
                  <a:pt x="3816" y="3707"/>
                </a:cubicBezTo>
                <a:lnTo>
                  <a:pt x="1767" y="455"/>
                </a:lnTo>
                <a:cubicBezTo>
                  <a:pt x="1613" y="164"/>
                  <a:pt x="1316" y="1"/>
                  <a:pt x="1007" y="1"/>
                </a:cubicBezTo>
                <a:close/>
              </a:path>
            </a:pathLst>
          </a:custGeom>
          <a:solidFill>
            <a:srgbClr val="A05E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8"/>
          <p:cNvSpPr/>
          <p:nvPr/>
        </p:nvSpPr>
        <p:spPr>
          <a:xfrm>
            <a:off x="5076874" y="3966839"/>
            <a:ext cx="146663" cy="134403"/>
          </a:xfrm>
          <a:custGeom>
            <a:avLst/>
            <a:gdLst/>
            <a:ahLst/>
            <a:cxnLst/>
            <a:rect l="l" t="t" r="r" b="b"/>
            <a:pathLst>
              <a:path w="1902" h="1743" extrusionOk="0">
                <a:moveTo>
                  <a:pt x="1902" y="1"/>
                </a:moveTo>
                <a:lnTo>
                  <a:pt x="331" y="271"/>
                </a:lnTo>
                <a:lnTo>
                  <a:pt x="0" y="1117"/>
                </a:lnTo>
                <a:lnTo>
                  <a:pt x="491" y="1743"/>
                </a:lnTo>
                <a:lnTo>
                  <a:pt x="1362" y="1412"/>
                </a:lnTo>
                <a:lnTo>
                  <a:pt x="1902" y="1"/>
                </a:lnTo>
                <a:close/>
              </a:path>
            </a:pathLst>
          </a:custGeom>
          <a:solidFill>
            <a:srgbClr val="A05E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8"/>
          <p:cNvSpPr/>
          <p:nvPr/>
        </p:nvSpPr>
        <p:spPr>
          <a:xfrm>
            <a:off x="5079650" y="4011331"/>
            <a:ext cx="109882" cy="37321"/>
          </a:xfrm>
          <a:custGeom>
            <a:avLst/>
            <a:gdLst/>
            <a:ahLst/>
            <a:cxnLst/>
            <a:rect l="l" t="t" r="r" b="b"/>
            <a:pathLst>
              <a:path w="1425" h="484" extrusionOk="0">
                <a:moveTo>
                  <a:pt x="173" y="0"/>
                </a:moveTo>
                <a:lnTo>
                  <a:pt x="1" y="454"/>
                </a:lnTo>
                <a:cubicBezTo>
                  <a:pt x="83" y="474"/>
                  <a:pt x="167" y="483"/>
                  <a:pt x="251" y="483"/>
                </a:cubicBezTo>
                <a:cubicBezTo>
                  <a:pt x="834" y="483"/>
                  <a:pt x="1424" y="62"/>
                  <a:pt x="1424" y="62"/>
                </a:cubicBezTo>
                <a:lnTo>
                  <a:pt x="173" y="0"/>
                </a:lnTo>
                <a:close/>
              </a:path>
            </a:pathLst>
          </a:custGeom>
          <a:solidFill>
            <a:srgbClr val="7740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8"/>
          <p:cNvSpPr/>
          <p:nvPr/>
        </p:nvSpPr>
        <p:spPr>
          <a:xfrm>
            <a:off x="5013490" y="3753092"/>
            <a:ext cx="261172" cy="290859"/>
          </a:xfrm>
          <a:custGeom>
            <a:avLst/>
            <a:gdLst/>
            <a:ahLst/>
            <a:cxnLst/>
            <a:rect l="l" t="t" r="r" b="b"/>
            <a:pathLst>
              <a:path w="3387" h="3772" extrusionOk="0">
                <a:moveTo>
                  <a:pt x="1720" y="0"/>
                </a:moveTo>
                <a:cubicBezTo>
                  <a:pt x="1328" y="0"/>
                  <a:pt x="962" y="236"/>
                  <a:pt x="810" y="626"/>
                </a:cubicBezTo>
                <a:lnTo>
                  <a:pt x="184" y="2233"/>
                </a:lnTo>
                <a:cubicBezTo>
                  <a:pt x="0" y="2724"/>
                  <a:pt x="246" y="3288"/>
                  <a:pt x="749" y="3484"/>
                </a:cubicBezTo>
                <a:lnTo>
                  <a:pt x="1325" y="3705"/>
                </a:lnTo>
                <a:cubicBezTo>
                  <a:pt x="1440" y="3750"/>
                  <a:pt x="1558" y="3771"/>
                  <a:pt x="1674" y="3771"/>
                </a:cubicBezTo>
                <a:cubicBezTo>
                  <a:pt x="2062" y="3771"/>
                  <a:pt x="2425" y="3531"/>
                  <a:pt x="2577" y="3153"/>
                </a:cubicBezTo>
                <a:lnTo>
                  <a:pt x="3202" y="1546"/>
                </a:lnTo>
                <a:cubicBezTo>
                  <a:pt x="3386" y="1043"/>
                  <a:pt x="3141" y="479"/>
                  <a:pt x="2638" y="294"/>
                </a:cubicBezTo>
                <a:lnTo>
                  <a:pt x="2061" y="61"/>
                </a:lnTo>
                <a:cubicBezTo>
                  <a:pt x="1948" y="20"/>
                  <a:pt x="1833" y="0"/>
                  <a:pt x="1720" y="0"/>
                </a:cubicBezTo>
                <a:close/>
              </a:path>
            </a:pathLst>
          </a:custGeom>
          <a:solidFill>
            <a:srgbClr val="A05E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8"/>
          <p:cNvSpPr/>
          <p:nvPr/>
        </p:nvSpPr>
        <p:spPr>
          <a:xfrm>
            <a:off x="5083506" y="3753015"/>
            <a:ext cx="192081" cy="211050"/>
          </a:xfrm>
          <a:custGeom>
            <a:avLst/>
            <a:gdLst/>
            <a:ahLst/>
            <a:cxnLst/>
            <a:rect l="l" t="t" r="r" b="b"/>
            <a:pathLst>
              <a:path w="2491" h="2737" extrusionOk="0">
                <a:moveTo>
                  <a:pt x="823" y="1"/>
                </a:moveTo>
                <a:cubicBezTo>
                  <a:pt x="497" y="1"/>
                  <a:pt x="182" y="161"/>
                  <a:pt x="0" y="443"/>
                </a:cubicBezTo>
                <a:cubicBezTo>
                  <a:pt x="74" y="578"/>
                  <a:pt x="196" y="700"/>
                  <a:pt x="344" y="774"/>
                </a:cubicBezTo>
                <a:cubicBezTo>
                  <a:pt x="536" y="862"/>
                  <a:pt x="748" y="905"/>
                  <a:pt x="960" y="905"/>
                </a:cubicBezTo>
                <a:cubicBezTo>
                  <a:pt x="1045" y="905"/>
                  <a:pt x="1131" y="898"/>
                  <a:pt x="1215" y="884"/>
                </a:cubicBezTo>
                <a:cubicBezTo>
                  <a:pt x="1270" y="872"/>
                  <a:pt x="1328" y="866"/>
                  <a:pt x="1386" y="866"/>
                </a:cubicBezTo>
                <a:cubicBezTo>
                  <a:pt x="1445" y="866"/>
                  <a:pt x="1503" y="872"/>
                  <a:pt x="1558" y="884"/>
                </a:cubicBezTo>
                <a:cubicBezTo>
                  <a:pt x="1681" y="897"/>
                  <a:pt x="1767" y="995"/>
                  <a:pt x="1779" y="1117"/>
                </a:cubicBezTo>
                <a:cubicBezTo>
                  <a:pt x="1767" y="1216"/>
                  <a:pt x="1705" y="1302"/>
                  <a:pt x="1620" y="1351"/>
                </a:cubicBezTo>
                <a:cubicBezTo>
                  <a:pt x="1570" y="1375"/>
                  <a:pt x="1521" y="1412"/>
                  <a:pt x="1485" y="1461"/>
                </a:cubicBezTo>
                <a:cubicBezTo>
                  <a:pt x="1435" y="1522"/>
                  <a:pt x="1411" y="1596"/>
                  <a:pt x="1411" y="1670"/>
                </a:cubicBezTo>
                <a:cubicBezTo>
                  <a:pt x="1313" y="2062"/>
                  <a:pt x="1460" y="2467"/>
                  <a:pt x="1779" y="2688"/>
                </a:cubicBezTo>
                <a:lnTo>
                  <a:pt x="1840" y="2737"/>
                </a:lnTo>
                <a:lnTo>
                  <a:pt x="2294" y="1547"/>
                </a:lnTo>
                <a:cubicBezTo>
                  <a:pt x="2491" y="1044"/>
                  <a:pt x="2233" y="480"/>
                  <a:pt x="1742" y="295"/>
                </a:cubicBezTo>
                <a:lnTo>
                  <a:pt x="1166" y="62"/>
                </a:lnTo>
                <a:cubicBezTo>
                  <a:pt x="1054" y="21"/>
                  <a:pt x="938" y="1"/>
                  <a:pt x="823" y="1"/>
                </a:cubicBezTo>
                <a:close/>
              </a:path>
            </a:pathLst>
          </a:custGeom>
          <a:solidFill>
            <a:srgbClr val="171E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8"/>
          <p:cNvSpPr/>
          <p:nvPr/>
        </p:nvSpPr>
        <p:spPr>
          <a:xfrm>
            <a:off x="5207730" y="3933065"/>
            <a:ext cx="55596" cy="47114"/>
          </a:xfrm>
          <a:custGeom>
            <a:avLst/>
            <a:gdLst/>
            <a:ahLst/>
            <a:cxnLst/>
            <a:rect l="l" t="t" r="r" b="b"/>
            <a:pathLst>
              <a:path w="721" h="611" extrusionOk="0">
                <a:moveTo>
                  <a:pt x="366" y="0"/>
                </a:moveTo>
                <a:cubicBezTo>
                  <a:pt x="164" y="0"/>
                  <a:pt x="0" y="218"/>
                  <a:pt x="94" y="427"/>
                </a:cubicBezTo>
                <a:cubicBezTo>
                  <a:pt x="150" y="549"/>
                  <a:pt x="263" y="611"/>
                  <a:pt x="377" y="611"/>
                </a:cubicBezTo>
                <a:cubicBezTo>
                  <a:pt x="490" y="611"/>
                  <a:pt x="604" y="549"/>
                  <a:pt x="659" y="427"/>
                </a:cubicBezTo>
                <a:cubicBezTo>
                  <a:pt x="720" y="267"/>
                  <a:pt x="646" y="83"/>
                  <a:pt x="475" y="22"/>
                </a:cubicBezTo>
                <a:cubicBezTo>
                  <a:pt x="438" y="7"/>
                  <a:pt x="401" y="0"/>
                  <a:pt x="366" y="0"/>
                </a:cubicBezTo>
                <a:close/>
              </a:path>
            </a:pathLst>
          </a:custGeom>
          <a:solidFill>
            <a:srgbClr val="A05E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8"/>
          <p:cNvSpPr/>
          <p:nvPr/>
        </p:nvSpPr>
        <p:spPr>
          <a:xfrm>
            <a:off x="5185676" y="4060449"/>
            <a:ext cx="213826" cy="219609"/>
          </a:xfrm>
          <a:custGeom>
            <a:avLst/>
            <a:gdLst/>
            <a:ahLst/>
            <a:cxnLst/>
            <a:rect l="l" t="t" r="r" b="b"/>
            <a:pathLst>
              <a:path w="2773" h="2848" extrusionOk="0">
                <a:moveTo>
                  <a:pt x="1008" y="1"/>
                </a:moveTo>
                <a:cubicBezTo>
                  <a:pt x="848" y="1"/>
                  <a:pt x="686" y="44"/>
                  <a:pt x="540" y="136"/>
                </a:cubicBezTo>
                <a:cubicBezTo>
                  <a:pt x="123" y="394"/>
                  <a:pt x="0" y="971"/>
                  <a:pt x="307" y="1375"/>
                </a:cubicBezTo>
                <a:lnTo>
                  <a:pt x="1227" y="2848"/>
                </a:lnTo>
                <a:cubicBezTo>
                  <a:pt x="1767" y="2639"/>
                  <a:pt x="2294" y="2369"/>
                  <a:pt x="2773" y="2038"/>
                </a:cubicBezTo>
                <a:lnTo>
                  <a:pt x="1779" y="455"/>
                </a:lnTo>
                <a:cubicBezTo>
                  <a:pt x="1617" y="164"/>
                  <a:pt x="1317" y="1"/>
                  <a:pt x="100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8"/>
          <p:cNvSpPr/>
          <p:nvPr/>
        </p:nvSpPr>
        <p:spPr>
          <a:xfrm>
            <a:off x="5231017" y="4588031"/>
            <a:ext cx="146740" cy="113737"/>
          </a:xfrm>
          <a:custGeom>
            <a:avLst/>
            <a:gdLst/>
            <a:ahLst/>
            <a:cxnLst/>
            <a:rect l="l" t="t" r="r" b="b"/>
            <a:pathLst>
              <a:path w="1903" h="1475" extrusionOk="0">
                <a:moveTo>
                  <a:pt x="547" y="1"/>
                </a:moveTo>
                <a:cubicBezTo>
                  <a:pt x="460" y="1"/>
                  <a:pt x="372" y="28"/>
                  <a:pt x="295" y="79"/>
                </a:cubicBezTo>
                <a:cubicBezTo>
                  <a:pt x="246" y="128"/>
                  <a:pt x="222" y="177"/>
                  <a:pt x="197" y="238"/>
                </a:cubicBezTo>
                <a:lnTo>
                  <a:pt x="62" y="508"/>
                </a:lnTo>
                <a:cubicBezTo>
                  <a:pt x="26" y="570"/>
                  <a:pt x="13" y="631"/>
                  <a:pt x="1" y="692"/>
                </a:cubicBezTo>
                <a:cubicBezTo>
                  <a:pt x="1" y="754"/>
                  <a:pt x="26" y="815"/>
                  <a:pt x="87" y="840"/>
                </a:cubicBezTo>
                <a:cubicBezTo>
                  <a:pt x="124" y="864"/>
                  <a:pt x="160" y="864"/>
                  <a:pt x="197" y="889"/>
                </a:cubicBezTo>
                <a:cubicBezTo>
                  <a:pt x="259" y="925"/>
                  <a:pt x="222" y="1024"/>
                  <a:pt x="295" y="1073"/>
                </a:cubicBezTo>
                <a:cubicBezTo>
                  <a:pt x="310" y="1082"/>
                  <a:pt x="326" y="1086"/>
                  <a:pt x="343" y="1086"/>
                </a:cubicBezTo>
                <a:cubicBezTo>
                  <a:pt x="394" y="1086"/>
                  <a:pt x="456" y="1054"/>
                  <a:pt x="508" y="1054"/>
                </a:cubicBezTo>
                <a:cubicBezTo>
                  <a:pt x="529" y="1054"/>
                  <a:pt x="548" y="1059"/>
                  <a:pt x="565" y="1073"/>
                </a:cubicBezTo>
                <a:cubicBezTo>
                  <a:pt x="590" y="1097"/>
                  <a:pt x="614" y="1134"/>
                  <a:pt x="627" y="1171"/>
                </a:cubicBezTo>
                <a:cubicBezTo>
                  <a:pt x="659" y="1288"/>
                  <a:pt x="765" y="1360"/>
                  <a:pt x="882" y="1360"/>
                </a:cubicBezTo>
                <a:cubicBezTo>
                  <a:pt x="899" y="1360"/>
                  <a:pt x="916" y="1358"/>
                  <a:pt x="933" y="1355"/>
                </a:cubicBezTo>
                <a:cubicBezTo>
                  <a:pt x="983" y="1335"/>
                  <a:pt x="1049" y="1299"/>
                  <a:pt x="1098" y="1299"/>
                </a:cubicBezTo>
                <a:cubicBezTo>
                  <a:pt x="1110" y="1299"/>
                  <a:pt x="1120" y="1301"/>
                  <a:pt x="1130" y="1306"/>
                </a:cubicBezTo>
                <a:cubicBezTo>
                  <a:pt x="1179" y="1330"/>
                  <a:pt x="1203" y="1379"/>
                  <a:pt x="1240" y="1428"/>
                </a:cubicBezTo>
                <a:cubicBezTo>
                  <a:pt x="1283" y="1459"/>
                  <a:pt x="1335" y="1474"/>
                  <a:pt x="1386" y="1474"/>
                </a:cubicBezTo>
                <a:cubicBezTo>
                  <a:pt x="1436" y="1474"/>
                  <a:pt x="1485" y="1459"/>
                  <a:pt x="1522" y="1428"/>
                </a:cubicBezTo>
                <a:cubicBezTo>
                  <a:pt x="1608" y="1355"/>
                  <a:pt x="1670" y="1269"/>
                  <a:pt x="1706" y="1171"/>
                </a:cubicBezTo>
                <a:cubicBezTo>
                  <a:pt x="1780" y="1011"/>
                  <a:pt x="1903" y="803"/>
                  <a:pt x="1817" y="643"/>
                </a:cubicBezTo>
                <a:cubicBezTo>
                  <a:pt x="1719" y="459"/>
                  <a:pt x="1559" y="312"/>
                  <a:pt x="1375" y="214"/>
                </a:cubicBezTo>
                <a:cubicBezTo>
                  <a:pt x="1154" y="103"/>
                  <a:pt x="909" y="42"/>
                  <a:pt x="663" y="18"/>
                </a:cubicBezTo>
                <a:cubicBezTo>
                  <a:pt x="625" y="6"/>
                  <a:pt x="586" y="1"/>
                  <a:pt x="547" y="1"/>
                </a:cubicBezTo>
                <a:close/>
              </a:path>
            </a:pathLst>
          </a:custGeom>
          <a:solidFill>
            <a:srgbClr val="A05E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8"/>
          <p:cNvSpPr/>
          <p:nvPr/>
        </p:nvSpPr>
        <p:spPr>
          <a:xfrm>
            <a:off x="2606740" y="4126763"/>
            <a:ext cx="377531" cy="551568"/>
          </a:xfrm>
          <a:custGeom>
            <a:avLst/>
            <a:gdLst/>
            <a:ahLst/>
            <a:cxnLst/>
            <a:rect l="l" t="t" r="r" b="b"/>
            <a:pathLst>
              <a:path w="4896" h="7153" extrusionOk="0">
                <a:moveTo>
                  <a:pt x="1240" y="0"/>
                </a:moveTo>
                <a:cubicBezTo>
                  <a:pt x="553" y="0"/>
                  <a:pt x="1" y="552"/>
                  <a:pt x="1" y="1239"/>
                </a:cubicBezTo>
                <a:lnTo>
                  <a:pt x="1" y="7153"/>
                </a:lnTo>
                <a:lnTo>
                  <a:pt x="4896" y="7153"/>
                </a:lnTo>
                <a:lnTo>
                  <a:pt x="4896" y="1239"/>
                </a:lnTo>
                <a:cubicBezTo>
                  <a:pt x="4896" y="552"/>
                  <a:pt x="4344" y="0"/>
                  <a:pt x="365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8"/>
          <p:cNvSpPr/>
          <p:nvPr/>
        </p:nvSpPr>
        <p:spPr>
          <a:xfrm>
            <a:off x="2939777" y="4120132"/>
            <a:ext cx="533601" cy="405059"/>
          </a:xfrm>
          <a:custGeom>
            <a:avLst/>
            <a:gdLst/>
            <a:ahLst/>
            <a:cxnLst/>
            <a:rect l="l" t="t" r="r" b="b"/>
            <a:pathLst>
              <a:path w="6920" h="5253" extrusionOk="0">
                <a:moveTo>
                  <a:pt x="999" y="0"/>
                </a:moveTo>
                <a:cubicBezTo>
                  <a:pt x="873" y="0"/>
                  <a:pt x="746" y="28"/>
                  <a:pt x="626" y="86"/>
                </a:cubicBezTo>
                <a:cubicBezTo>
                  <a:pt x="184" y="295"/>
                  <a:pt x="0" y="810"/>
                  <a:pt x="221" y="1252"/>
                </a:cubicBezTo>
                <a:lnTo>
                  <a:pt x="1914" y="4761"/>
                </a:lnTo>
                <a:cubicBezTo>
                  <a:pt x="2062" y="5066"/>
                  <a:pt x="2370" y="5252"/>
                  <a:pt x="2692" y="5252"/>
                </a:cubicBezTo>
                <a:cubicBezTo>
                  <a:pt x="2797" y="5252"/>
                  <a:pt x="2903" y="5232"/>
                  <a:pt x="3006" y="5190"/>
                </a:cubicBezTo>
                <a:lnTo>
                  <a:pt x="6920" y="3656"/>
                </a:lnTo>
                <a:cubicBezTo>
                  <a:pt x="6920" y="3656"/>
                  <a:pt x="6478" y="3178"/>
                  <a:pt x="6306" y="2098"/>
                </a:cubicBezTo>
                <a:lnTo>
                  <a:pt x="3141" y="3288"/>
                </a:lnTo>
                <a:lnTo>
                  <a:pt x="1779" y="491"/>
                </a:lnTo>
                <a:cubicBezTo>
                  <a:pt x="1629" y="182"/>
                  <a:pt x="1320" y="0"/>
                  <a:pt x="999" y="0"/>
                </a:cubicBezTo>
                <a:close/>
              </a:path>
            </a:pathLst>
          </a:custGeom>
          <a:solidFill>
            <a:srgbClr val="A05E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8"/>
          <p:cNvSpPr/>
          <p:nvPr/>
        </p:nvSpPr>
        <p:spPr>
          <a:xfrm>
            <a:off x="2985195" y="4275276"/>
            <a:ext cx="299033" cy="250299"/>
          </a:xfrm>
          <a:custGeom>
            <a:avLst/>
            <a:gdLst/>
            <a:ahLst/>
            <a:cxnLst/>
            <a:rect l="l" t="t" r="r" b="b"/>
            <a:pathLst>
              <a:path w="3878" h="3246" extrusionOk="0">
                <a:moveTo>
                  <a:pt x="0" y="0"/>
                </a:moveTo>
                <a:lnTo>
                  <a:pt x="1337" y="2761"/>
                </a:lnTo>
                <a:cubicBezTo>
                  <a:pt x="1436" y="2957"/>
                  <a:pt x="1607" y="3117"/>
                  <a:pt x="1816" y="3190"/>
                </a:cubicBezTo>
                <a:cubicBezTo>
                  <a:pt x="1914" y="3227"/>
                  <a:pt x="2018" y="3245"/>
                  <a:pt x="2123" y="3245"/>
                </a:cubicBezTo>
                <a:cubicBezTo>
                  <a:pt x="2227" y="3245"/>
                  <a:pt x="2331" y="3227"/>
                  <a:pt x="2429" y="3190"/>
                </a:cubicBezTo>
                <a:lnTo>
                  <a:pt x="3877" y="2614"/>
                </a:lnTo>
                <a:cubicBezTo>
                  <a:pt x="3399" y="2233"/>
                  <a:pt x="2994" y="1755"/>
                  <a:pt x="2699" y="1227"/>
                </a:cubicBezTo>
                <a:lnTo>
                  <a:pt x="2552" y="1276"/>
                </a:lnTo>
                <a:lnTo>
                  <a:pt x="2024" y="197"/>
                </a:lnTo>
                <a:cubicBezTo>
                  <a:pt x="1521" y="25"/>
                  <a:pt x="601" y="0"/>
                  <a:pt x="0" y="0"/>
                </a:cubicBezTo>
                <a:close/>
              </a:path>
            </a:pathLst>
          </a:custGeom>
          <a:solidFill>
            <a:srgbClr val="7F46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8"/>
          <p:cNvSpPr/>
          <p:nvPr/>
        </p:nvSpPr>
        <p:spPr>
          <a:xfrm>
            <a:off x="3000308" y="4119823"/>
            <a:ext cx="162779" cy="269962"/>
          </a:xfrm>
          <a:custGeom>
            <a:avLst/>
            <a:gdLst/>
            <a:ahLst/>
            <a:cxnLst/>
            <a:rect l="l" t="t" r="r" b="b"/>
            <a:pathLst>
              <a:path w="2111" h="3501" extrusionOk="0">
                <a:moveTo>
                  <a:pt x="208" y="1"/>
                </a:moveTo>
                <a:cubicBezTo>
                  <a:pt x="152" y="1"/>
                  <a:pt x="94" y="6"/>
                  <a:pt x="37" y="17"/>
                </a:cubicBezTo>
                <a:lnTo>
                  <a:pt x="0" y="41"/>
                </a:lnTo>
                <a:lnTo>
                  <a:pt x="37" y="2495"/>
                </a:lnTo>
                <a:lnTo>
                  <a:pt x="810" y="3501"/>
                </a:lnTo>
                <a:lnTo>
                  <a:pt x="2111" y="2777"/>
                </a:lnTo>
                <a:lnTo>
                  <a:pt x="994" y="495"/>
                </a:lnTo>
                <a:cubicBezTo>
                  <a:pt x="847" y="181"/>
                  <a:pt x="540" y="1"/>
                  <a:pt x="208" y="1"/>
                </a:cubicBezTo>
                <a:close/>
              </a:path>
            </a:pathLst>
          </a:custGeom>
          <a:solidFill>
            <a:srgbClr val="F97F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8"/>
          <p:cNvSpPr/>
          <p:nvPr/>
        </p:nvSpPr>
        <p:spPr>
          <a:xfrm>
            <a:off x="3411843" y="4254996"/>
            <a:ext cx="107877" cy="147357"/>
          </a:xfrm>
          <a:custGeom>
            <a:avLst/>
            <a:gdLst/>
            <a:ahLst/>
            <a:cxnLst/>
            <a:rect l="l" t="t" r="r" b="b"/>
            <a:pathLst>
              <a:path w="1399" h="1911" extrusionOk="0">
                <a:moveTo>
                  <a:pt x="1219" y="1"/>
                </a:moveTo>
                <a:cubicBezTo>
                  <a:pt x="1172" y="1"/>
                  <a:pt x="1120" y="9"/>
                  <a:pt x="1068" y="18"/>
                </a:cubicBezTo>
                <a:cubicBezTo>
                  <a:pt x="773" y="92"/>
                  <a:pt x="491" y="190"/>
                  <a:pt x="233" y="325"/>
                </a:cubicBezTo>
                <a:cubicBezTo>
                  <a:pt x="0" y="472"/>
                  <a:pt x="86" y="840"/>
                  <a:pt x="160" y="1049"/>
                </a:cubicBezTo>
                <a:cubicBezTo>
                  <a:pt x="246" y="1282"/>
                  <a:pt x="356" y="1515"/>
                  <a:pt x="503" y="1723"/>
                </a:cubicBezTo>
                <a:cubicBezTo>
                  <a:pt x="540" y="1797"/>
                  <a:pt x="601" y="1895"/>
                  <a:pt x="700" y="1907"/>
                </a:cubicBezTo>
                <a:cubicBezTo>
                  <a:pt x="713" y="1910"/>
                  <a:pt x="726" y="1911"/>
                  <a:pt x="739" y="1911"/>
                </a:cubicBezTo>
                <a:cubicBezTo>
                  <a:pt x="799" y="1911"/>
                  <a:pt x="858" y="1889"/>
                  <a:pt x="908" y="1858"/>
                </a:cubicBezTo>
                <a:cubicBezTo>
                  <a:pt x="1239" y="1625"/>
                  <a:pt x="1374" y="1196"/>
                  <a:pt x="1215" y="828"/>
                </a:cubicBezTo>
                <a:cubicBezTo>
                  <a:pt x="1178" y="754"/>
                  <a:pt x="1141" y="668"/>
                  <a:pt x="1104" y="595"/>
                </a:cubicBezTo>
                <a:cubicBezTo>
                  <a:pt x="1080" y="509"/>
                  <a:pt x="1092" y="423"/>
                  <a:pt x="1141" y="362"/>
                </a:cubicBezTo>
                <a:cubicBezTo>
                  <a:pt x="1215" y="276"/>
                  <a:pt x="1374" y="263"/>
                  <a:pt x="1399" y="165"/>
                </a:cubicBezTo>
                <a:cubicBezTo>
                  <a:pt x="1399" y="92"/>
                  <a:pt x="1350" y="30"/>
                  <a:pt x="1276" y="6"/>
                </a:cubicBezTo>
                <a:cubicBezTo>
                  <a:pt x="1258" y="2"/>
                  <a:pt x="1239" y="1"/>
                  <a:pt x="1219" y="1"/>
                </a:cubicBezTo>
                <a:close/>
              </a:path>
            </a:pathLst>
          </a:custGeom>
          <a:solidFill>
            <a:srgbClr val="A05E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8"/>
          <p:cNvSpPr/>
          <p:nvPr/>
        </p:nvSpPr>
        <p:spPr>
          <a:xfrm>
            <a:off x="3437366" y="4298717"/>
            <a:ext cx="60608" cy="76879"/>
          </a:xfrm>
          <a:custGeom>
            <a:avLst/>
            <a:gdLst/>
            <a:ahLst/>
            <a:cxnLst/>
            <a:rect l="l" t="t" r="r" b="b"/>
            <a:pathLst>
              <a:path w="786" h="997" extrusionOk="0">
                <a:moveTo>
                  <a:pt x="661" y="1"/>
                </a:moveTo>
                <a:cubicBezTo>
                  <a:pt x="470" y="1"/>
                  <a:pt x="70" y="30"/>
                  <a:pt x="13" y="285"/>
                </a:cubicBezTo>
                <a:cubicBezTo>
                  <a:pt x="1" y="322"/>
                  <a:pt x="1" y="359"/>
                  <a:pt x="25" y="383"/>
                </a:cubicBezTo>
                <a:cubicBezTo>
                  <a:pt x="123" y="383"/>
                  <a:pt x="160" y="518"/>
                  <a:pt x="86" y="580"/>
                </a:cubicBezTo>
                <a:cubicBezTo>
                  <a:pt x="99" y="629"/>
                  <a:pt x="135" y="678"/>
                  <a:pt x="185" y="702"/>
                </a:cubicBezTo>
                <a:cubicBezTo>
                  <a:pt x="148" y="764"/>
                  <a:pt x="148" y="837"/>
                  <a:pt x="172" y="911"/>
                </a:cubicBezTo>
                <a:cubicBezTo>
                  <a:pt x="197" y="948"/>
                  <a:pt x="234" y="972"/>
                  <a:pt x="270" y="985"/>
                </a:cubicBezTo>
                <a:lnTo>
                  <a:pt x="320" y="997"/>
                </a:lnTo>
                <a:cubicBezTo>
                  <a:pt x="332" y="997"/>
                  <a:pt x="344" y="985"/>
                  <a:pt x="356" y="972"/>
                </a:cubicBezTo>
                <a:cubicBezTo>
                  <a:pt x="356" y="960"/>
                  <a:pt x="344" y="948"/>
                  <a:pt x="332" y="935"/>
                </a:cubicBezTo>
                <a:cubicBezTo>
                  <a:pt x="283" y="935"/>
                  <a:pt x="258" y="923"/>
                  <a:pt x="234" y="886"/>
                </a:cubicBezTo>
                <a:cubicBezTo>
                  <a:pt x="221" y="825"/>
                  <a:pt x="234" y="764"/>
                  <a:pt x="258" y="702"/>
                </a:cubicBezTo>
                <a:cubicBezTo>
                  <a:pt x="258" y="702"/>
                  <a:pt x="258" y="690"/>
                  <a:pt x="258" y="678"/>
                </a:cubicBezTo>
                <a:cubicBezTo>
                  <a:pt x="258" y="678"/>
                  <a:pt x="258" y="666"/>
                  <a:pt x="246" y="666"/>
                </a:cubicBezTo>
                <a:cubicBezTo>
                  <a:pt x="185" y="641"/>
                  <a:pt x="148" y="604"/>
                  <a:pt x="148" y="567"/>
                </a:cubicBezTo>
                <a:cubicBezTo>
                  <a:pt x="148" y="518"/>
                  <a:pt x="160" y="482"/>
                  <a:pt x="197" y="457"/>
                </a:cubicBezTo>
                <a:cubicBezTo>
                  <a:pt x="197" y="445"/>
                  <a:pt x="197" y="432"/>
                  <a:pt x="197" y="420"/>
                </a:cubicBezTo>
                <a:cubicBezTo>
                  <a:pt x="197" y="408"/>
                  <a:pt x="185" y="408"/>
                  <a:pt x="172" y="408"/>
                </a:cubicBezTo>
                <a:cubicBezTo>
                  <a:pt x="135" y="396"/>
                  <a:pt x="99" y="383"/>
                  <a:pt x="74" y="359"/>
                </a:cubicBezTo>
                <a:cubicBezTo>
                  <a:pt x="62" y="334"/>
                  <a:pt x="62" y="322"/>
                  <a:pt x="62" y="298"/>
                </a:cubicBezTo>
                <a:cubicBezTo>
                  <a:pt x="107" y="88"/>
                  <a:pt x="464" y="61"/>
                  <a:pt x="649" y="61"/>
                </a:cubicBezTo>
                <a:cubicBezTo>
                  <a:pt x="714" y="61"/>
                  <a:pt x="758" y="64"/>
                  <a:pt x="761" y="64"/>
                </a:cubicBezTo>
                <a:cubicBezTo>
                  <a:pt x="773" y="64"/>
                  <a:pt x="786" y="52"/>
                  <a:pt x="786" y="40"/>
                </a:cubicBezTo>
                <a:cubicBezTo>
                  <a:pt x="786" y="28"/>
                  <a:pt x="773" y="15"/>
                  <a:pt x="761" y="3"/>
                </a:cubicBezTo>
                <a:cubicBezTo>
                  <a:pt x="756" y="3"/>
                  <a:pt x="717" y="1"/>
                  <a:pt x="661" y="1"/>
                </a:cubicBezTo>
                <a:close/>
              </a:path>
            </a:pathLst>
          </a:custGeom>
          <a:solidFill>
            <a:srgbClr val="7F46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8"/>
          <p:cNvSpPr/>
          <p:nvPr/>
        </p:nvSpPr>
        <p:spPr>
          <a:xfrm>
            <a:off x="3448701" y="4320693"/>
            <a:ext cx="60608" cy="13340"/>
          </a:xfrm>
          <a:custGeom>
            <a:avLst/>
            <a:gdLst/>
            <a:ahLst/>
            <a:cxnLst/>
            <a:rect l="l" t="t" r="r" b="b"/>
            <a:pathLst>
              <a:path w="786" h="173" extrusionOk="0">
                <a:moveTo>
                  <a:pt x="761" y="0"/>
                </a:moveTo>
                <a:cubicBezTo>
                  <a:pt x="504" y="13"/>
                  <a:pt x="258" y="49"/>
                  <a:pt x="25" y="123"/>
                </a:cubicBezTo>
                <a:cubicBezTo>
                  <a:pt x="1" y="123"/>
                  <a:pt x="1" y="135"/>
                  <a:pt x="1" y="147"/>
                </a:cubicBezTo>
                <a:cubicBezTo>
                  <a:pt x="1" y="160"/>
                  <a:pt x="13" y="172"/>
                  <a:pt x="25" y="172"/>
                </a:cubicBezTo>
                <a:lnTo>
                  <a:pt x="38" y="172"/>
                </a:lnTo>
                <a:cubicBezTo>
                  <a:pt x="271" y="111"/>
                  <a:pt x="516" y="74"/>
                  <a:pt x="749" y="49"/>
                </a:cubicBezTo>
                <a:cubicBezTo>
                  <a:pt x="774" y="49"/>
                  <a:pt x="786" y="49"/>
                  <a:pt x="786" y="25"/>
                </a:cubicBezTo>
                <a:cubicBezTo>
                  <a:pt x="786" y="13"/>
                  <a:pt x="774" y="0"/>
                  <a:pt x="761" y="0"/>
                </a:cubicBezTo>
                <a:close/>
              </a:path>
            </a:pathLst>
          </a:custGeom>
          <a:solidFill>
            <a:srgbClr val="7F46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8"/>
          <p:cNvSpPr/>
          <p:nvPr/>
        </p:nvSpPr>
        <p:spPr>
          <a:xfrm>
            <a:off x="3453482" y="4341512"/>
            <a:ext cx="59683" cy="12338"/>
          </a:xfrm>
          <a:custGeom>
            <a:avLst/>
            <a:gdLst/>
            <a:ahLst/>
            <a:cxnLst/>
            <a:rect l="l" t="t" r="r" b="b"/>
            <a:pathLst>
              <a:path w="774" h="160" extrusionOk="0">
                <a:moveTo>
                  <a:pt x="736" y="0"/>
                </a:moveTo>
                <a:cubicBezTo>
                  <a:pt x="503" y="12"/>
                  <a:pt x="258" y="49"/>
                  <a:pt x="25" y="98"/>
                </a:cubicBezTo>
                <a:cubicBezTo>
                  <a:pt x="0" y="111"/>
                  <a:pt x="0" y="123"/>
                  <a:pt x="0" y="135"/>
                </a:cubicBezTo>
                <a:cubicBezTo>
                  <a:pt x="0" y="147"/>
                  <a:pt x="12" y="160"/>
                  <a:pt x="12" y="160"/>
                </a:cubicBezTo>
                <a:lnTo>
                  <a:pt x="37" y="160"/>
                </a:lnTo>
                <a:cubicBezTo>
                  <a:pt x="270" y="98"/>
                  <a:pt x="503" y="74"/>
                  <a:pt x="736" y="62"/>
                </a:cubicBezTo>
                <a:cubicBezTo>
                  <a:pt x="748" y="62"/>
                  <a:pt x="761" y="49"/>
                  <a:pt x="773" y="37"/>
                </a:cubicBezTo>
                <a:cubicBezTo>
                  <a:pt x="773" y="12"/>
                  <a:pt x="761" y="0"/>
                  <a:pt x="736" y="0"/>
                </a:cubicBezTo>
                <a:close/>
              </a:path>
            </a:pathLst>
          </a:custGeom>
          <a:solidFill>
            <a:srgbClr val="7F46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8"/>
          <p:cNvSpPr/>
          <p:nvPr/>
        </p:nvSpPr>
        <p:spPr>
          <a:xfrm>
            <a:off x="3460037" y="4362332"/>
            <a:ext cx="49273" cy="13263"/>
          </a:xfrm>
          <a:custGeom>
            <a:avLst/>
            <a:gdLst/>
            <a:ahLst/>
            <a:cxnLst/>
            <a:rect l="l" t="t" r="r" b="b"/>
            <a:pathLst>
              <a:path w="639" h="172" extrusionOk="0">
                <a:moveTo>
                  <a:pt x="602" y="0"/>
                </a:moveTo>
                <a:cubicBezTo>
                  <a:pt x="406" y="12"/>
                  <a:pt x="210" y="49"/>
                  <a:pt x="13" y="123"/>
                </a:cubicBezTo>
                <a:cubicBezTo>
                  <a:pt x="1" y="123"/>
                  <a:pt x="1" y="135"/>
                  <a:pt x="1" y="160"/>
                </a:cubicBezTo>
                <a:cubicBezTo>
                  <a:pt x="1" y="160"/>
                  <a:pt x="13" y="172"/>
                  <a:pt x="26" y="172"/>
                </a:cubicBezTo>
                <a:lnTo>
                  <a:pt x="38" y="172"/>
                </a:lnTo>
                <a:cubicBezTo>
                  <a:pt x="222" y="98"/>
                  <a:pt x="406" y="61"/>
                  <a:pt x="602" y="61"/>
                </a:cubicBezTo>
                <a:cubicBezTo>
                  <a:pt x="639" y="61"/>
                  <a:pt x="639" y="0"/>
                  <a:pt x="602" y="0"/>
                </a:cubicBezTo>
                <a:close/>
              </a:path>
            </a:pathLst>
          </a:custGeom>
          <a:solidFill>
            <a:srgbClr val="7F46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8"/>
          <p:cNvSpPr/>
          <p:nvPr/>
        </p:nvSpPr>
        <p:spPr>
          <a:xfrm>
            <a:off x="3444923" y="4268259"/>
            <a:ext cx="49273" cy="44724"/>
          </a:xfrm>
          <a:custGeom>
            <a:avLst/>
            <a:gdLst/>
            <a:ahLst/>
            <a:cxnLst/>
            <a:rect l="l" t="t" r="r" b="b"/>
            <a:pathLst>
              <a:path w="639" h="580" extrusionOk="0">
                <a:moveTo>
                  <a:pt x="156" y="1"/>
                </a:moveTo>
                <a:cubicBezTo>
                  <a:pt x="124" y="1"/>
                  <a:pt x="93" y="2"/>
                  <a:pt x="62" y="5"/>
                </a:cubicBezTo>
                <a:cubicBezTo>
                  <a:pt x="17" y="17"/>
                  <a:pt x="24" y="68"/>
                  <a:pt x="53" y="68"/>
                </a:cubicBezTo>
                <a:cubicBezTo>
                  <a:pt x="56" y="68"/>
                  <a:pt x="59" y="68"/>
                  <a:pt x="62" y="67"/>
                </a:cubicBezTo>
                <a:cubicBezTo>
                  <a:pt x="107" y="62"/>
                  <a:pt x="152" y="59"/>
                  <a:pt x="197" y="59"/>
                </a:cubicBezTo>
                <a:cubicBezTo>
                  <a:pt x="275" y="59"/>
                  <a:pt x="352" y="68"/>
                  <a:pt x="430" y="91"/>
                </a:cubicBezTo>
                <a:cubicBezTo>
                  <a:pt x="467" y="104"/>
                  <a:pt x="504" y="116"/>
                  <a:pt x="541" y="140"/>
                </a:cubicBezTo>
                <a:cubicBezTo>
                  <a:pt x="565" y="165"/>
                  <a:pt x="577" y="202"/>
                  <a:pt x="577" y="239"/>
                </a:cubicBezTo>
                <a:cubicBezTo>
                  <a:pt x="565" y="263"/>
                  <a:pt x="553" y="288"/>
                  <a:pt x="528" y="300"/>
                </a:cubicBezTo>
                <a:cubicBezTo>
                  <a:pt x="479" y="349"/>
                  <a:pt x="406" y="374"/>
                  <a:pt x="332" y="386"/>
                </a:cubicBezTo>
                <a:cubicBezTo>
                  <a:pt x="246" y="398"/>
                  <a:pt x="172" y="410"/>
                  <a:pt x="99" y="410"/>
                </a:cubicBezTo>
                <a:cubicBezTo>
                  <a:pt x="92" y="407"/>
                  <a:pt x="86" y="405"/>
                  <a:pt x="80" y="405"/>
                </a:cubicBezTo>
                <a:cubicBezTo>
                  <a:pt x="67" y="405"/>
                  <a:pt x="58" y="414"/>
                  <a:pt x="50" y="423"/>
                </a:cubicBezTo>
                <a:cubicBezTo>
                  <a:pt x="50" y="435"/>
                  <a:pt x="37" y="447"/>
                  <a:pt x="37" y="459"/>
                </a:cubicBezTo>
                <a:cubicBezTo>
                  <a:pt x="37" y="484"/>
                  <a:pt x="37" y="508"/>
                  <a:pt x="13" y="521"/>
                </a:cubicBezTo>
                <a:cubicBezTo>
                  <a:pt x="1" y="533"/>
                  <a:pt x="1" y="558"/>
                  <a:pt x="13" y="570"/>
                </a:cubicBezTo>
                <a:lnTo>
                  <a:pt x="25" y="570"/>
                </a:lnTo>
                <a:cubicBezTo>
                  <a:pt x="25" y="576"/>
                  <a:pt x="28" y="579"/>
                  <a:pt x="33" y="579"/>
                </a:cubicBezTo>
                <a:cubicBezTo>
                  <a:pt x="37" y="579"/>
                  <a:pt x="44" y="576"/>
                  <a:pt x="50" y="570"/>
                </a:cubicBezTo>
                <a:cubicBezTo>
                  <a:pt x="87" y="545"/>
                  <a:pt x="99" y="508"/>
                  <a:pt x="99" y="459"/>
                </a:cubicBezTo>
                <a:cubicBezTo>
                  <a:pt x="124" y="463"/>
                  <a:pt x="148" y="465"/>
                  <a:pt x="172" y="465"/>
                </a:cubicBezTo>
                <a:cubicBezTo>
                  <a:pt x="229" y="465"/>
                  <a:pt x="283" y="456"/>
                  <a:pt x="344" y="447"/>
                </a:cubicBezTo>
                <a:cubicBezTo>
                  <a:pt x="430" y="435"/>
                  <a:pt x="504" y="398"/>
                  <a:pt x="577" y="349"/>
                </a:cubicBezTo>
                <a:cubicBezTo>
                  <a:pt x="602" y="324"/>
                  <a:pt x="614" y="288"/>
                  <a:pt x="626" y="251"/>
                </a:cubicBezTo>
                <a:cubicBezTo>
                  <a:pt x="639" y="202"/>
                  <a:pt x="626" y="140"/>
                  <a:pt x="577" y="104"/>
                </a:cubicBezTo>
                <a:cubicBezTo>
                  <a:pt x="541" y="67"/>
                  <a:pt x="491" y="55"/>
                  <a:pt x="442" y="42"/>
                </a:cubicBezTo>
                <a:cubicBezTo>
                  <a:pt x="350" y="15"/>
                  <a:pt x="251" y="1"/>
                  <a:pt x="156" y="1"/>
                </a:cubicBezTo>
                <a:close/>
              </a:path>
            </a:pathLst>
          </a:custGeom>
          <a:solidFill>
            <a:srgbClr val="7F46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8"/>
          <p:cNvSpPr/>
          <p:nvPr/>
        </p:nvSpPr>
        <p:spPr>
          <a:xfrm>
            <a:off x="2672977" y="4072941"/>
            <a:ext cx="437137" cy="614567"/>
          </a:xfrm>
          <a:custGeom>
            <a:avLst/>
            <a:gdLst/>
            <a:ahLst/>
            <a:cxnLst/>
            <a:rect l="l" t="t" r="r" b="b"/>
            <a:pathLst>
              <a:path w="5669" h="7970" extrusionOk="0">
                <a:moveTo>
                  <a:pt x="2505" y="1"/>
                </a:moveTo>
                <a:cubicBezTo>
                  <a:pt x="577" y="1"/>
                  <a:pt x="401" y="1463"/>
                  <a:pt x="356" y="1508"/>
                </a:cubicBezTo>
                <a:cubicBezTo>
                  <a:pt x="307" y="1569"/>
                  <a:pt x="0" y="6955"/>
                  <a:pt x="0" y="6955"/>
                </a:cubicBezTo>
                <a:cubicBezTo>
                  <a:pt x="0" y="6955"/>
                  <a:pt x="393" y="7728"/>
                  <a:pt x="2135" y="7924"/>
                </a:cubicBezTo>
                <a:cubicBezTo>
                  <a:pt x="2363" y="7955"/>
                  <a:pt x="2593" y="7970"/>
                  <a:pt x="2822" y="7970"/>
                </a:cubicBezTo>
                <a:cubicBezTo>
                  <a:pt x="3615" y="7970"/>
                  <a:pt x="4405" y="7791"/>
                  <a:pt x="5129" y="7458"/>
                </a:cubicBezTo>
                <a:lnTo>
                  <a:pt x="5546" y="1974"/>
                </a:lnTo>
                <a:cubicBezTo>
                  <a:pt x="5546" y="1974"/>
                  <a:pt x="5669" y="416"/>
                  <a:pt x="3141" y="48"/>
                </a:cubicBezTo>
                <a:cubicBezTo>
                  <a:pt x="2910" y="15"/>
                  <a:pt x="2699" y="1"/>
                  <a:pt x="25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8"/>
          <p:cNvSpPr/>
          <p:nvPr/>
        </p:nvSpPr>
        <p:spPr>
          <a:xfrm>
            <a:off x="2870687" y="3955504"/>
            <a:ext cx="106026" cy="174114"/>
          </a:xfrm>
          <a:custGeom>
            <a:avLst/>
            <a:gdLst/>
            <a:ahLst/>
            <a:cxnLst/>
            <a:rect l="l" t="t" r="r" b="b"/>
            <a:pathLst>
              <a:path w="1375" h="2258" extrusionOk="0">
                <a:moveTo>
                  <a:pt x="1" y="1"/>
                </a:moveTo>
                <a:lnTo>
                  <a:pt x="1" y="1522"/>
                </a:lnTo>
                <a:lnTo>
                  <a:pt x="908" y="2258"/>
                </a:lnTo>
                <a:lnTo>
                  <a:pt x="1375" y="1755"/>
                </a:lnTo>
                <a:lnTo>
                  <a:pt x="1375" y="835"/>
                </a:lnTo>
                <a:lnTo>
                  <a:pt x="1" y="1"/>
                </a:lnTo>
                <a:close/>
              </a:path>
            </a:pathLst>
          </a:custGeom>
          <a:solidFill>
            <a:srgbClr val="A05E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8"/>
          <p:cNvSpPr/>
          <p:nvPr/>
        </p:nvSpPr>
        <p:spPr>
          <a:xfrm>
            <a:off x="2884875" y="4017037"/>
            <a:ext cx="91838" cy="68165"/>
          </a:xfrm>
          <a:custGeom>
            <a:avLst/>
            <a:gdLst/>
            <a:ahLst/>
            <a:cxnLst/>
            <a:rect l="l" t="t" r="r" b="b"/>
            <a:pathLst>
              <a:path w="1191" h="884" extrusionOk="0">
                <a:moveTo>
                  <a:pt x="1" y="0"/>
                </a:moveTo>
                <a:cubicBezTo>
                  <a:pt x="1" y="0"/>
                  <a:pt x="540" y="797"/>
                  <a:pt x="1191" y="883"/>
                </a:cubicBezTo>
                <a:lnTo>
                  <a:pt x="1191" y="405"/>
                </a:lnTo>
                <a:lnTo>
                  <a:pt x="1" y="0"/>
                </a:lnTo>
                <a:close/>
              </a:path>
            </a:pathLst>
          </a:custGeom>
          <a:solidFill>
            <a:srgbClr val="7F46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8"/>
          <p:cNvSpPr/>
          <p:nvPr/>
        </p:nvSpPr>
        <p:spPr>
          <a:xfrm>
            <a:off x="2870687" y="3780466"/>
            <a:ext cx="198790" cy="284844"/>
          </a:xfrm>
          <a:custGeom>
            <a:avLst/>
            <a:gdLst/>
            <a:ahLst/>
            <a:cxnLst/>
            <a:rect l="l" t="t" r="r" b="b"/>
            <a:pathLst>
              <a:path w="2578" h="3694" extrusionOk="0">
                <a:moveTo>
                  <a:pt x="1129" y="1"/>
                </a:moveTo>
                <a:cubicBezTo>
                  <a:pt x="504" y="1"/>
                  <a:pt x="1" y="504"/>
                  <a:pt x="1" y="1130"/>
                </a:cubicBezTo>
                <a:lnTo>
                  <a:pt x="1" y="2565"/>
                </a:lnTo>
                <a:cubicBezTo>
                  <a:pt x="1" y="3191"/>
                  <a:pt x="504" y="3694"/>
                  <a:pt x="1129" y="3694"/>
                </a:cubicBezTo>
                <a:lnTo>
                  <a:pt x="1448" y="3694"/>
                </a:lnTo>
                <a:cubicBezTo>
                  <a:pt x="2074" y="3694"/>
                  <a:pt x="2577" y="3191"/>
                  <a:pt x="2577" y="2565"/>
                </a:cubicBezTo>
                <a:lnTo>
                  <a:pt x="2577" y="1130"/>
                </a:lnTo>
                <a:cubicBezTo>
                  <a:pt x="2577" y="504"/>
                  <a:pt x="2074" y="1"/>
                  <a:pt x="1448" y="1"/>
                </a:cubicBezTo>
                <a:close/>
              </a:path>
            </a:pathLst>
          </a:custGeom>
          <a:solidFill>
            <a:srgbClr val="A05E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8"/>
          <p:cNvSpPr/>
          <p:nvPr/>
        </p:nvSpPr>
        <p:spPr>
          <a:xfrm>
            <a:off x="2834753" y="3748774"/>
            <a:ext cx="258319" cy="243745"/>
          </a:xfrm>
          <a:custGeom>
            <a:avLst/>
            <a:gdLst/>
            <a:ahLst/>
            <a:cxnLst/>
            <a:rect l="l" t="t" r="r" b="b"/>
            <a:pathLst>
              <a:path w="3350" h="3161" extrusionOk="0">
                <a:moveTo>
                  <a:pt x="454" y="2215"/>
                </a:moveTo>
                <a:cubicBezTo>
                  <a:pt x="463" y="2244"/>
                  <a:pt x="468" y="2273"/>
                  <a:pt x="473" y="2302"/>
                </a:cubicBezTo>
                <a:lnTo>
                  <a:pt x="473" y="2302"/>
                </a:lnTo>
                <a:cubicBezTo>
                  <a:pt x="467" y="2273"/>
                  <a:pt x="461" y="2244"/>
                  <a:pt x="454" y="2215"/>
                </a:cubicBezTo>
                <a:close/>
                <a:moveTo>
                  <a:pt x="1950" y="0"/>
                </a:moveTo>
                <a:cubicBezTo>
                  <a:pt x="1781" y="0"/>
                  <a:pt x="1619" y="98"/>
                  <a:pt x="1448" y="130"/>
                </a:cubicBezTo>
                <a:cubicBezTo>
                  <a:pt x="1252" y="179"/>
                  <a:pt x="1043" y="154"/>
                  <a:pt x="847" y="191"/>
                </a:cubicBezTo>
                <a:cubicBezTo>
                  <a:pt x="430" y="277"/>
                  <a:pt x="148" y="694"/>
                  <a:pt x="74" y="1111"/>
                </a:cubicBezTo>
                <a:cubicBezTo>
                  <a:pt x="0" y="1528"/>
                  <a:pt x="86" y="1958"/>
                  <a:pt x="172" y="2375"/>
                </a:cubicBezTo>
                <a:cubicBezTo>
                  <a:pt x="209" y="2522"/>
                  <a:pt x="233" y="2669"/>
                  <a:pt x="270" y="2817"/>
                </a:cubicBezTo>
                <a:cubicBezTo>
                  <a:pt x="283" y="2939"/>
                  <a:pt x="344" y="3062"/>
                  <a:pt x="442" y="3148"/>
                </a:cubicBezTo>
                <a:cubicBezTo>
                  <a:pt x="454" y="3148"/>
                  <a:pt x="467" y="3160"/>
                  <a:pt x="491" y="3160"/>
                </a:cubicBezTo>
                <a:cubicBezTo>
                  <a:pt x="552" y="3160"/>
                  <a:pt x="565" y="3086"/>
                  <a:pt x="565" y="3025"/>
                </a:cubicBezTo>
                <a:cubicBezTo>
                  <a:pt x="555" y="2814"/>
                  <a:pt x="531" y="2603"/>
                  <a:pt x="491" y="2392"/>
                </a:cubicBezTo>
                <a:lnTo>
                  <a:pt x="491" y="2392"/>
                </a:lnTo>
                <a:cubicBezTo>
                  <a:pt x="497" y="2416"/>
                  <a:pt x="505" y="2439"/>
                  <a:pt x="516" y="2461"/>
                </a:cubicBezTo>
                <a:cubicBezTo>
                  <a:pt x="543" y="2533"/>
                  <a:pt x="623" y="2599"/>
                  <a:pt x="698" y="2599"/>
                </a:cubicBezTo>
                <a:cubicBezTo>
                  <a:pt x="725" y="2599"/>
                  <a:pt x="751" y="2590"/>
                  <a:pt x="773" y="2571"/>
                </a:cubicBezTo>
                <a:cubicBezTo>
                  <a:pt x="798" y="2547"/>
                  <a:pt x="810" y="2510"/>
                  <a:pt x="822" y="2461"/>
                </a:cubicBezTo>
                <a:cubicBezTo>
                  <a:pt x="871" y="2252"/>
                  <a:pt x="884" y="2019"/>
                  <a:pt x="847" y="1798"/>
                </a:cubicBezTo>
                <a:cubicBezTo>
                  <a:pt x="810" y="1541"/>
                  <a:pt x="712" y="1258"/>
                  <a:pt x="859" y="1038"/>
                </a:cubicBezTo>
                <a:cubicBezTo>
                  <a:pt x="935" y="924"/>
                  <a:pt x="1062" y="861"/>
                  <a:pt x="1195" y="861"/>
                </a:cubicBezTo>
                <a:cubicBezTo>
                  <a:pt x="1234" y="861"/>
                  <a:pt x="1274" y="867"/>
                  <a:pt x="1313" y="878"/>
                </a:cubicBezTo>
                <a:cubicBezTo>
                  <a:pt x="1399" y="915"/>
                  <a:pt x="1460" y="964"/>
                  <a:pt x="1559" y="1001"/>
                </a:cubicBezTo>
                <a:cubicBezTo>
                  <a:pt x="1597" y="1013"/>
                  <a:pt x="1637" y="1017"/>
                  <a:pt x="1677" y="1017"/>
                </a:cubicBezTo>
                <a:cubicBezTo>
                  <a:pt x="1806" y="1017"/>
                  <a:pt x="1943" y="970"/>
                  <a:pt x="2074" y="952"/>
                </a:cubicBezTo>
                <a:cubicBezTo>
                  <a:pt x="2121" y="946"/>
                  <a:pt x="2169" y="944"/>
                  <a:pt x="2216" y="944"/>
                </a:cubicBezTo>
                <a:cubicBezTo>
                  <a:pt x="2369" y="944"/>
                  <a:pt x="2522" y="965"/>
                  <a:pt x="2670" y="965"/>
                </a:cubicBezTo>
                <a:cubicBezTo>
                  <a:pt x="2800" y="965"/>
                  <a:pt x="2925" y="949"/>
                  <a:pt x="3043" y="890"/>
                </a:cubicBezTo>
                <a:cubicBezTo>
                  <a:pt x="3203" y="804"/>
                  <a:pt x="3313" y="645"/>
                  <a:pt x="3350" y="461"/>
                </a:cubicBezTo>
                <a:cubicBezTo>
                  <a:pt x="3350" y="412"/>
                  <a:pt x="3350" y="363"/>
                  <a:pt x="3337" y="314"/>
                </a:cubicBezTo>
                <a:cubicBezTo>
                  <a:pt x="3288" y="216"/>
                  <a:pt x="3203" y="154"/>
                  <a:pt x="3104" y="142"/>
                </a:cubicBezTo>
                <a:cubicBezTo>
                  <a:pt x="3070" y="136"/>
                  <a:pt x="3035" y="134"/>
                  <a:pt x="3000" y="134"/>
                </a:cubicBezTo>
                <a:cubicBezTo>
                  <a:pt x="2855" y="134"/>
                  <a:pt x="2710" y="173"/>
                  <a:pt x="2569" y="173"/>
                </a:cubicBezTo>
                <a:cubicBezTo>
                  <a:pt x="2518" y="173"/>
                  <a:pt x="2467" y="168"/>
                  <a:pt x="2417" y="154"/>
                </a:cubicBezTo>
                <a:cubicBezTo>
                  <a:pt x="2282" y="117"/>
                  <a:pt x="2160" y="19"/>
                  <a:pt x="2025" y="7"/>
                </a:cubicBezTo>
                <a:cubicBezTo>
                  <a:pt x="2000" y="2"/>
                  <a:pt x="1975" y="0"/>
                  <a:pt x="1950" y="0"/>
                </a:cubicBezTo>
                <a:close/>
              </a:path>
            </a:pathLst>
          </a:custGeom>
          <a:solidFill>
            <a:srgbClr val="171C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8"/>
          <p:cNvSpPr/>
          <p:nvPr/>
        </p:nvSpPr>
        <p:spPr>
          <a:xfrm>
            <a:off x="2847014" y="3920496"/>
            <a:ext cx="57833" cy="48888"/>
          </a:xfrm>
          <a:custGeom>
            <a:avLst/>
            <a:gdLst/>
            <a:ahLst/>
            <a:cxnLst/>
            <a:rect l="l" t="t" r="r" b="b"/>
            <a:pathLst>
              <a:path w="750" h="634" extrusionOk="0">
                <a:moveTo>
                  <a:pt x="320" y="1"/>
                </a:moveTo>
                <a:cubicBezTo>
                  <a:pt x="148" y="1"/>
                  <a:pt x="1" y="136"/>
                  <a:pt x="1" y="320"/>
                </a:cubicBezTo>
                <a:cubicBezTo>
                  <a:pt x="1" y="510"/>
                  <a:pt x="157" y="633"/>
                  <a:pt x="319" y="633"/>
                </a:cubicBezTo>
                <a:cubicBezTo>
                  <a:pt x="397" y="633"/>
                  <a:pt x="477" y="604"/>
                  <a:pt x="541" y="540"/>
                </a:cubicBezTo>
                <a:cubicBezTo>
                  <a:pt x="749" y="344"/>
                  <a:pt x="602" y="1"/>
                  <a:pt x="320" y="1"/>
                </a:cubicBezTo>
                <a:close/>
              </a:path>
            </a:pathLst>
          </a:custGeom>
          <a:solidFill>
            <a:srgbClr val="A05E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8"/>
          <p:cNvSpPr/>
          <p:nvPr/>
        </p:nvSpPr>
        <p:spPr>
          <a:xfrm>
            <a:off x="3087365" y="4401580"/>
            <a:ext cx="181671" cy="136870"/>
          </a:xfrm>
          <a:custGeom>
            <a:avLst/>
            <a:gdLst/>
            <a:ahLst/>
            <a:cxnLst/>
            <a:rect l="l" t="t" r="r" b="b"/>
            <a:pathLst>
              <a:path w="2356" h="1775" extrusionOk="0">
                <a:moveTo>
                  <a:pt x="585" y="0"/>
                </a:moveTo>
                <a:cubicBezTo>
                  <a:pt x="483" y="0"/>
                  <a:pt x="382" y="7"/>
                  <a:pt x="282" y="19"/>
                </a:cubicBezTo>
                <a:cubicBezTo>
                  <a:pt x="245" y="19"/>
                  <a:pt x="221" y="31"/>
                  <a:pt x="196" y="43"/>
                </a:cubicBezTo>
                <a:cubicBezTo>
                  <a:pt x="147" y="80"/>
                  <a:pt x="123" y="141"/>
                  <a:pt x="111" y="203"/>
                </a:cubicBezTo>
                <a:cubicBezTo>
                  <a:pt x="0" y="644"/>
                  <a:pt x="12" y="1111"/>
                  <a:pt x="135" y="1552"/>
                </a:cubicBezTo>
                <a:cubicBezTo>
                  <a:pt x="179" y="1708"/>
                  <a:pt x="234" y="1763"/>
                  <a:pt x="389" y="1763"/>
                </a:cubicBezTo>
                <a:cubicBezTo>
                  <a:pt x="406" y="1763"/>
                  <a:pt x="423" y="1762"/>
                  <a:pt x="442" y="1761"/>
                </a:cubicBezTo>
                <a:cubicBezTo>
                  <a:pt x="663" y="1724"/>
                  <a:pt x="883" y="1638"/>
                  <a:pt x="1080" y="1528"/>
                </a:cubicBezTo>
                <a:cubicBezTo>
                  <a:pt x="1092" y="1515"/>
                  <a:pt x="1117" y="1515"/>
                  <a:pt x="1141" y="1515"/>
                </a:cubicBezTo>
                <a:cubicBezTo>
                  <a:pt x="1153" y="1528"/>
                  <a:pt x="1166" y="1540"/>
                  <a:pt x="1166" y="1564"/>
                </a:cubicBezTo>
                <a:cubicBezTo>
                  <a:pt x="1202" y="1675"/>
                  <a:pt x="1301" y="1761"/>
                  <a:pt x="1423" y="1773"/>
                </a:cubicBezTo>
                <a:cubicBezTo>
                  <a:pt x="1430" y="1774"/>
                  <a:pt x="1437" y="1774"/>
                  <a:pt x="1444" y="1774"/>
                </a:cubicBezTo>
                <a:cubicBezTo>
                  <a:pt x="1547" y="1774"/>
                  <a:pt x="1645" y="1692"/>
                  <a:pt x="1656" y="1577"/>
                </a:cubicBezTo>
                <a:cubicBezTo>
                  <a:pt x="1650" y="1531"/>
                  <a:pt x="1633" y="1489"/>
                  <a:pt x="1611" y="1452"/>
                </a:cubicBezTo>
                <a:lnTo>
                  <a:pt x="1611" y="1452"/>
                </a:lnTo>
                <a:cubicBezTo>
                  <a:pt x="1693" y="1539"/>
                  <a:pt x="1800" y="1597"/>
                  <a:pt x="1914" y="1626"/>
                </a:cubicBezTo>
                <a:cubicBezTo>
                  <a:pt x="1922" y="1628"/>
                  <a:pt x="1931" y="1629"/>
                  <a:pt x="1938" y="1629"/>
                </a:cubicBezTo>
                <a:cubicBezTo>
                  <a:pt x="1975" y="1629"/>
                  <a:pt x="2002" y="1605"/>
                  <a:pt x="2012" y="1564"/>
                </a:cubicBezTo>
                <a:cubicBezTo>
                  <a:pt x="2037" y="1466"/>
                  <a:pt x="2024" y="1356"/>
                  <a:pt x="1975" y="1270"/>
                </a:cubicBezTo>
                <a:lnTo>
                  <a:pt x="1975" y="1270"/>
                </a:lnTo>
                <a:cubicBezTo>
                  <a:pt x="2012" y="1319"/>
                  <a:pt x="2061" y="1356"/>
                  <a:pt x="2110" y="1380"/>
                </a:cubicBezTo>
                <a:cubicBezTo>
                  <a:pt x="2132" y="1389"/>
                  <a:pt x="2154" y="1393"/>
                  <a:pt x="2175" y="1393"/>
                </a:cubicBezTo>
                <a:cubicBezTo>
                  <a:pt x="2214" y="1393"/>
                  <a:pt x="2250" y="1380"/>
                  <a:pt x="2282" y="1356"/>
                </a:cubicBezTo>
                <a:cubicBezTo>
                  <a:pt x="2356" y="1295"/>
                  <a:pt x="2319" y="1184"/>
                  <a:pt x="2282" y="1086"/>
                </a:cubicBezTo>
                <a:lnTo>
                  <a:pt x="2159" y="804"/>
                </a:lnTo>
                <a:cubicBezTo>
                  <a:pt x="2110" y="706"/>
                  <a:pt x="2061" y="595"/>
                  <a:pt x="1988" y="497"/>
                </a:cubicBezTo>
                <a:cubicBezTo>
                  <a:pt x="1853" y="350"/>
                  <a:pt x="1693" y="239"/>
                  <a:pt x="1509" y="178"/>
                </a:cubicBezTo>
                <a:cubicBezTo>
                  <a:pt x="1213" y="58"/>
                  <a:pt x="896" y="0"/>
                  <a:pt x="585" y="0"/>
                </a:cubicBezTo>
                <a:close/>
              </a:path>
            </a:pathLst>
          </a:custGeom>
          <a:solidFill>
            <a:srgbClr val="A05E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8"/>
          <p:cNvSpPr/>
          <p:nvPr/>
        </p:nvSpPr>
        <p:spPr>
          <a:xfrm>
            <a:off x="2717469" y="4103708"/>
            <a:ext cx="420095" cy="433667"/>
          </a:xfrm>
          <a:custGeom>
            <a:avLst/>
            <a:gdLst/>
            <a:ahLst/>
            <a:cxnLst/>
            <a:rect l="l" t="t" r="r" b="b"/>
            <a:pathLst>
              <a:path w="5448" h="5624" extrusionOk="0">
                <a:moveTo>
                  <a:pt x="910" y="0"/>
                </a:moveTo>
                <a:cubicBezTo>
                  <a:pt x="881" y="0"/>
                  <a:pt x="852" y="2"/>
                  <a:pt x="822" y="5"/>
                </a:cubicBezTo>
                <a:cubicBezTo>
                  <a:pt x="356" y="42"/>
                  <a:pt x="0" y="471"/>
                  <a:pt x="37" y="949"/>
                </a:cubicBezTo>
                <a:lnTo>
                  <a:pt x="393" y="4839"/>
                </a:lnTo>
                <a:cubicBezTo>
                  <a:pt x="442" y="5293"/>
                  <a:pt x="810" y="5624"/>
                  <a:pt x="1264" y="5624"/>
                </a:cubicBezTo>
                <a:lnTo>
                  <a:pt x="5214" y="5612"/>
                </a:lnTo>
                <a:cubicBezTo>
                  <a:pt x="5239" y="5023"/>
                  <a:pt x="5312" y="4434"/>
                  <a:pt x="5447" y="3857"/>
                </a:cubicBezTo>
                <a:lnTo>
                  <a:pt x="5447" y="3857"/>
                </a:lnTo>
                <a:lnTo>
                  <a:pt x="2061" y="3882"/>
                </a:lnTo>
                <a:lnTo>
                  <a:pt x="1779" y="790"/>
                </a:lnTo>
                <a:cubicBezTo>
                  <a:pt x="1733" y="341"/>
                  <a:pt x="1352" y="0"/>
                  <a:pt x="910" y="0"/>
                </a:cubicBezTo>
                <a:close/>
              </a:path>
            </a:pathLst>
          </a:custGeom>
          <a:solidFill>
            <a:srgbClr val="A05E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8"/>
          <p:cNvSpPr/>
          <p:nvPr/>
        </p:nvSpPr>
        <p:spPr>
          <a:xfrm>
            <a:off x="3162084" y="4455942"/>
            <a:ext cx="46420" cy="53977"/>
          </a:xfrm>
          <a:custGeom>
            <a:avLst/>
            <a:gdLst/>
            <a:ahLst/>
            <a:cxnLst/>
            <a:rect l="l" t="t" r="r" b="b"/>
            <a:pathLst>
              <a:path w="602" h="700" fill="none" extrusionOk="0">
                <a:moveTo>
                  <a:pt x="602" y="700"/>
                </a:moveTo>
                <a:cubicBezTo>
                  <a:pt x="516" y="504"/>
                  <a:pt x="417" y="320"/>
                  <a:pt x="295" y="136"/>
                </a:cubicBezTo>
                <a:cubicBezTo>
                  <a:pt x="221" y="50"/>
                  <a:pt x="123" y="1"/>
                  <a:pt x="0" y="1"/>
                </a:cubicBezTo>
              </a:path>
            </a:pathLst>
          </a:custGeom>
          <a:noFill/>
          <a:ln w="2150" cap="rnd" cmpd="sng">
            <a:solidFill>
              <a:srgbClr val="7F46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8"/>
          <p:cNvSpPr/>
          <p:nvPr/>
        </p:nvSpPr>
        <p:spPr>
          <a:xfrm>
            <a:off x="3191386" y="4433272"/>
            <a:ext cx="48348" cy="66315"/>
          </a:xfrm>
          <a:custGeom>
            <a:avLst/>
            <a:gdLst/>
            <a:ahLst/>
            <a:cxnLst/>
            <a:rect l="l" t="t" r="r" b="b"/>
            <a:pathLst>
              <a:path w="627" h="860" fill="none" extrusionOk="0">
                <a:moveTo>
                  <a:pt x="626" y="859"/>
                </a:moveTo>
                <a:lnTo>
                  <a:pt x="356" y="258"/>
                </a:lnTo>
                <a:cubicBezTo>
                  <a:pt x="271" y="123"/>
                  <a:pt x="148" y="37"/>
                  <a:pt x="1" y="0"/>
                </a:cubicBezTo>
              </a:path>
            </a:pathLst>
          </a:custGeom>
          <a:noFill/>
          <a:ln w="2150" cap="rnd" cmpd="sng">
            <a:solidFill>
              <a:srgbClr val="7F46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8"/>
          <p:cNvSpPr/>
          <p:nvPr/>
        </p:nvSpPr>
        <p:spPr>
          <a:xfrm>
            <a:off x="2714616" y="4098927"/>
            <a:ext cx="159001" cy="274820"/>
          </a:xfrm>
          <a:custGeom>
            <a:avLst/>
            <a:gdLst/>
            <a:ahLst/>
            <a:cxnLst/>
            <a:rect l="l" t="t" r="r" b="b"/>
            <a:pathLst>
              <a:path w="2062" h="3564" extrusionOk="0">
                <a:moveTo>
                  <a:pt x="947" y="1"/>
                </a:moveTo>
                <a:cubicBezTo>
                  <a:pt x="918" y="1"/>
                  <a:pt x="889" y="2"/>
                  <a:pt x="859" y="5"/>
                </a:cubicBezTo>
                <a:cubicBezTo>
                  <a:pt x="356" y="54"/>
                  <a:pt x="0" y="484"/>
                  <a:pt x="37" y="987"/>
                </a:cubicBezTo>
                <a:lnTo>
                  <a:pt x="282" y="3563"/>
                </a:lnTo>
                <a:lnTo>
                  <a:pt x="2061" y="3330"/>
                </a:lnTo>
                <a:lnTo>
                  <a:pt x="1841" y="815"/>
                </a:lnTo>
                <a:cubicBezTo>
                  <a:pt x="1794" y="354"/>
                  <a:pt x="1401" y="1"/>
                  <a:pt x="94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8"/>
          <p:cNvSpPr/>
          <p:nvPr/>
        </p:nvSpPr>
        <p:spPr>
          <a:xfrm>
            <a:off x="2720245" y="4168325"/>
            <a:ext cx="153372" cy="205421"/>
          </a:xfrm>
          <a:custGeom>
            <a:avLst/>
            <a:gdLst/>
            <a:ahLst/>
            <a:cxnLst/>
            <a:rect l="l" t="t" r="r" b="b"/>
            <a:pathLst>
              <a:path w="1989" h="2664" fill="none" extrusionOk="0">
                <a:moveTo>
                  <a:pt x="1" y="430"/>
                </a:moveTo>
                <a:lnTo>
                  <a:pt x="209" y="2663"/>
                </a:lnTo>
                <a:lnTo>
                  <a:pt x="1988" y="2430"/>
                </a:lnTo>
                <a:lnTo>
                  <a:pt x="1768" y="1"/>
                </a:lnTo>
              </a:path>
            </a:pathLst>
          </a:custGeom>
          <a:noFill/>
          <a:ln w="12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8"/>
          <p:cNvSpPr/>
          <p:nvPr/>
        </p:nvSpPr>
        <p:spPr>
          <a:xfrm>
            <a:off x="2843236" y="4078493"/>
            <a:ext cx="163782" cy="93766"/>
          </a:xfrm>
          <a:custGeom>
            <a:avLst/>
            <a:gdLst/>
            <a:ahLst/>
            <a:cxnLst/>
            <a:rect l="l" t="t" r="r" b="b"/>
            <a:pathLst>
              <a:path w="2124" h="1216" fill="none" extrusionOk="0">
                <a:moveTo>
                  <a:pt x="1" y="0"/>
                </a:moveTo>
                <a:lnTo>
                  <a:pt x="614" y="1215"/>
                </a:lnTo>
                <a:lnTo>
                  <a:pt x="1277" y="712"/>
                </a:lnTo>
                <a:lnTo>
                  <a:pt x="1902" y="1178"/>
                </a:lnTo>
                <a:cubicBezTo>
                  <a:pt x="1902" y="1178"/>
                  <a:pt x="2123" y="663"/>
                  <a:pt x="2123" y="393"/>
                </a:cubicBezTo>
              </a:path>
            </a:pathLst>
          </a:custGeom>
          <a:noFill/>
          <a:ln w="12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8"/>
          <p:cNvSpPr/>
          <p:nvPr/>
        </p:nvSpPr>
        <p:spPr>
          <a:xfrm>
            <a:off x="2931218" y="4139024"/>
            <a:ext cx="33234" cy="151444"/>
          </a:xfrm>
          <a:custGeom>
            <a:avLst/>
            <a:gdLst/>
            <a:ahLst/>
            <a:cxnLst/>
            <a:rect l="l" t="t" r="r" b="b"/>
            <a:pathLst>
              <a:path w="431" h="1964" fill="none" extrusionOk="0">
                <a:moveTo>
                  <a:pt x="38" y="1"/>
                </a:moveTo>
                <a:lnTo>
                  <a:pt x="1" y="1964"/>
                </a:lnTo>
                <a:lnTo>
                  <a:pt x="430" y="1964"/>
                </a:lnTo>
              </a:path>
            </a:pathLst>
          </a:custGeom>
          <a:noFill/>
          <a:ln w="12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8"/>
          <p:cNvSpPr/>
          <p:nvPr/>
        </p:nvSpPr>
        <p:spPr>
          <a:xfrm>
            <a:off x="3709795" y="4108720"/>
            <a:ext cx="443768" cy="585728"/>
          </a:xfrm>
          <a:custGeom>
            <a:avLst/>
            <a:gdLst/>
            <a:ahLst/>
            <a:cxnLst/>
            <a:rect l="l" t="t" r="r" b="b"/>
            <a:pathLst>
              <a:path w="5755" h="7596" extrusionOk="0">
                <a:moveTo>
                  <a:pt x="3723" y="1"/>
                </a:moveTo>
                <a:cubicBezTo>
                  <a:pt x="3664" y="1"/>
                  <a:pt x="3606" y="5"/>
                  <a:pt x="3547" y="13"/>
                </a:cubicBezTo>
                <a:lnTo>
                  <a:pt x="1154" y="345"/>
                </a:lnTo>
                <a:cubicBezTo>
                  <a:pt x="479" y="430"/>
                  <a:pt x="1" y="1056"/>
                  <a:pt x="99" y="1731"/>
                </a:cubicBezTo>
                <a:lnTo>
                  <a:pt x="909" y="7595"/>
                </a:lnTo>
                <a:lnTo>
                  <a:pt x="5755" y="6921"/>
                </a:lnTo>
                <a:lnTo>
                  <a:pt x="4933" y="1068"/>
                </a:lnTo>
                <a:cubicBezTo>
                  <a:pt x="4855" y="453"/>
                  <a:pt x="4327" y="1"/>
                  <a:pt x="372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8"/>
          <p:cNvSpPr/>
          <p:nvPr/>
        </p:nvSpPr>
        <p:spPr>
          <a:xfrm>
            <a:off x="3853605" y="3769131"/>
            <a:ext cx="353935" cy="707022"/>
          </a:xfrm>
          <a:custGeom>
            <a:avLst/>
            <a:gdLst/>
            <a:ahLst/>
            <a:cxnLst/>
            <a:rect l="l" t="t" r="r" b="b"/>
            <a:pathLst>
              <a:path w="4590" h="9169" extrusionOk="0">
                <a:moveTo>
                  <a:pt x="2832" y="1"/>
                </a:moveTo>
                <a:cubicBezTo>
                  <a:pt x="2673" y="1"/>
                  <a:pt x="2512" y="17"/>
                  <a:pt x="2356" y="50"/>
                </a:cubicBezTo>
                <a:cubicBezTo>
                  <a:pt x="2037" y="160"/>
                  <a:pt x="1780" y="405"/>
                  <a:pt x="1645" y="724"/>
                </a:cubicBezTo>
                <a:cubicBezTo>
                  <a:pt x="1559" y="945"/>
                  <a:pt x="1485" y="1178"/>
                  <a:pt x="1448" y="1424"/>
                </a:cubicBezTo>
                <a:cubicBezTo>
                  <a:pt x="1412" y="1645"/>
                  <a:pt x="1363" y="1865"/>
                  <a:pt x="1326" y="2086"/>
                </a:cubicBezTo>
                <a:cubicBezTo>
                  <a:pt x="1277" y="2577"/>
                  <a:pt x="1264" y="3068"/>
                  <a:pt x="1191" y="3559"/>
                </a:cubicBezTo>
                <a:cubicBezTo>
                  <a:pt x="1044" y="4454"/>
                  <a:pt x="651" y="5288"/>
                  <a:pt x="393" y="6147"/>
                </a:cubicBezTo>
                <a:cubicBezTo>
                  <a:pt x="123" y="7018"/>
                  <a:pt x="1" y="7975"/>
                  <a:pt x="369" y="8810"/>
                </a:cubicBezTo>
                <a:cubicBezTo>
                  <a:pt x="393" y="8883"/>
                  <a:pt x="442" y="8944"/>
                  <a:pt x="492" y="8994"/>
                </a:cubicBezTo>
                <a:cubicBezTo>
                  <a:pt x="553" y="9030"/>
                  <a:pt x="626" y="9055"/>
                  <a:pt x="688" y="9055"/>
                </a:cubicBezTo>
                <a:cubicBezTo>
                  <a:pt x="1074" y="9130"/>
                  <a:pt x="1451" y="9168"/>
                  <a:pt x="1835" y="9168"/>
                </a:cubicBezTo>
                <a:cubicBezTo>
                  <a:pt x="1890" y="9168"/>
                  <a:pt x="1945" y="9167"/>
                  <a:pt x="2001" y="9165"/>
                </a:cubicBezTo>
                <a:cubicBezTo>
                  <a:pt x="2028" y="9167"/>
                  <a:pt x="2055" y="9168"/>
                  <a:pt x="2083" y="9168"/>
                </a:cubicBezTo>
                <a:cubicBezTo>
                  <a:pt x="2214" y="9168"/>
                  <a:pt x="2345" y="9145"/>
                  <a:pt x="2467" y="9104"/>
                </a:cubicBezTo>
                <a:cubicBezTo>
                  <a:pt x="2589" y="9043"/>
                  <a:pt x="2700" y="8957"/>
                  <a:pt x="2786" y="8846"/>
                </a:cubicBezTo>
                <a:cubicBezTo>
                  <a:pt x="3142" y="8454"/>
                  <a:pt x="3289" y="7914"/>
                  <a:pt x="3424" y="7399"/>
                </a:cubicBezTo>
                <a:cubicBezTo>
                  <a:pt x="3559" y="6896"/>
                  <a:pt x="3681" y="6417"/>
                  <a:pt x="3804" y="5926"/>
                </a:cubicBezTo>
                <a:cubicBezTo>
                  <a:pt x="4172" y="4552"/>
                  <a:pt x="4528" y="3166"/>
                  <a:pt x="4577" y="1755"/>
                </a:cubicBezTo>
                <a:cubicBezTo>
                  <a:pt x="4589" y="1277"/>
                  <a:pt x="4540" y="737"/>
                  <a:pt x="4184" y="405"/>
                </a:cubicBezTo>
                <a:cubicBezTo>
                  <a:pt x="4062" y="295"/>
                  <a:pt x="3927" y="221"/>
                  <a:pt x="3780" y="160"/>
                </a:cubicBezTo>
                <a:cubicBezTo>
                  <a:pt x="3546" y="74"/>
                  <a:pt x="3313" y="13"/>
                  <a:pt x="3068" y="13"/>
                </a:cubicBezTo>
                <a:cubicBezTo>
                  <a:pt x="2990" y="5"/>
                  <a:pt x="2911" y="1"/>
                  <a:pt x="283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8"/>
          <p:cNvSpPr/>
          <p:nvPr/>
        </p:nvSpPr>
        <p:spPr>
          <a:xfrm>
            <a:off x="4067662" y="4082657"/>
            <a:ext cx="496511" cy="315457"/>
          </a:xfrm>
          <a:custGeom>
            <a:avLst/>
            <a:gdLst/>
            <a:ahLst/>
            <a:cxnLst/>
            <a:rect l="l" t="t" r="r" b="b"/>
            <a:pathLst>
              <a:path w="6439" h="4091" extrusionOk="0">
                <a:moveTo>
                  <a:pt x="905" y="0"/>
                </a:moveTo>
                <a:cubicBezTo>
                  <a:pt x="457" y="0"/>
                  <a:pt x="1" y="410"/>
                  <a:pt x="218" y="977"/>
                </a:cubicBezTo>
                <a:cubicBezTo>
                  <a:pt x="513" y="1676"/>
                  <a:pt x="967" y="2290"/>
                  <a:pt x="1556" y="2781"/>
                </a:cubicBezTo>
                <a:cubicBezTo>
                  <a:pt x="2283" y="3413"/>
                  <a:pt x="3480" y="4090"/>
                  <a:pt x="5280" y="4090"/>
                </a:cubicBezTo>
                <a:cubicBezTo>
                  <a:pt x="5576" y="4090"/>
                  <a:pt x="5889" y="4072"/>
                  <a:pt x="6218" y="4032"/>
                </a:cubicBezTo>
                <a:lnTo>
                  <a:pt x="6414" y="4007"/>
                </a:lnTo>
                <a:cubicBezTo>
                  <a:pt x="6439" y="3529"/>
                  <a:pt x="6365" y="3050"/>
                  <a:pt x="6218" y="2597"/>
                </a:cubicBezTo>
                <a:cubicBezTo>
                  <a:pt x="5889" y="2644"/>
                  <a:pt x="5582" y="2666"/>
                  <a:pt x="5295" y="2666"/>
                </a:cubicBezTo>
                <a:cubicBezTo>
                  <a:pt x="2471" y="2666"/>
                  <a:pt x="1588" y="573"/>
                  <a:pt x="1543" y="462"/>
                </a:cubicBezTo>
                <a:cubicBezTo>
                  <a:pt x="1422" y="138"/>
                  <a:pt x="1165" y="0"/>
                  <a:pt x="905" y="0"/>
                </a:cubicBezTo>
                <a:close/>
              </a:path>
            </a:pathLst>
          </a:custGeom>
          <a:solidFill>
            <a:srgbClr val="DBA3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8"/>
          <p:cNvSpPr/>
          <p:nvPr/>
        </p:nvSpPr>
        <p:spPr>
          <a:xfrm>
            <a:off x="4523380" y="4254148"/>
            <a:ext cx="199715" cy="146046"/>
          </a:xfrm>
          <a:custGeom>
            <a:avLst/>
            <a:gdLst/>
            <a:ahLst/>
            <a:cxnLst/>
            <a:rect l="l" t="t" r="r" b="b"/>
            <a:pathLst>
              <a:path w="2590" h="1894" extrusionOk="0">
                <a:moveTo>
                  <a:pt x="1194" y="0"/>
                </a:moveTo>
                <a:cubicBezTo>
                  <a:pt x="1116" y="0"/>
                  <a:pt x="1036" y="16"/>
                  <a:pt x="970" y="54"/>
                </a:cubicBezTo>
                <a:cubicBezTo>
                  <a:pt x="700" y="152"/>
                  <a:pt x="479" y="164"/>
                  <a:pt x="271" y="397"/>
                </a:cubicBezTo>
                <a:cubicBezTo>
                  <a:pt x="87" y="581"/>
                  <a:pt x="1" y="851"/>
                  <a:pt x="26" y="1121"/>
                </a:cubicBezTo>
                <a:cubicBezTo>
                  <a:pt x="50" y="1256"/>
                  <a:pt x="99" y="1379"/>
                  <a:pt x="148" y="1501"/>
                </a:cubicBezTo>
                <a:cubicBezTo>
                  <a:pt x="173" y="1563"/>
                  <a:pt x="210" y="1612"/>
                  <a:pt x="246" y="1661"/>
                </a:cubicBezTo>
                <a:cubicBezTo>
                  <a:pt x="295" y="1710"/>
                  <a:pt x="357" y="1747"/>
                  <a:pt x="430" y="1759"/>
                </a:cubicBezTo>
                <a:cubicBezTo>
                  <a:pt x="681" y="1849"/>
                  <a:pt x="941" y="1894"/>
                  <a:pt x="1201" y="1894"/>
                </a:cubicBezTo>
                <a:cubicBezTo>
                  <a:pt x="1539" y="1894"/>
                  <a:pt x="1878" y="1819"/>
                  <a:pt x="2197" y="1673"/>
                </a:cubicBezTo>
                <a:cubicBezTo>
                  <a:pt x="2295" y="1624"/>
                  <a:pt x="2393" y="1563"/>
                  <a:pt x="2467" y="1477"/>
                </a:cubicBezTo>
                <a:cubicBezTo>
                  <a:pt x="2553" y="1391"/>
                  <a:pt x="2590" y="1280"/>
                  <a:pt x="2565" y="1170"/>
                </a:cubicBezTo>
                <a:cubicBezTo>
                  <a:pt x="2516" y="1023"/>
                  <a:pt x="2393" y="912"/>
                  <a:pt x="2246" y="863"/>
                </a:cubicBezTo>
                <a:cubicBezTo>
                  <a:pt x="1939" y="741"/>
                  <a:pt x="1596" y="704"/>
                  <a:pt x="1326" y="495"/>
                </a:cubicBezTo>
                <a:cubicBezTo>
                  <a:pt x="1301" y="483"/>
                  <a:pt x="1289" y="458"/>
                  <a:pt x="1277" y="434"/>
                </a:cubicBezTo>
                <a:cubicBezTo>
                  <a:pt x="1252" y="348"/>
                  <a:pt x="1363" y="311"/>
                  <a:pt x="1400" y="225"/>
                </a:cubicBezTo>
                <a:cubicBezTo>
                  <a:pt x="1449" y="127"/>
                  <a:pt x="1363" y="29"/>
                  <a:pt x="1265" y="4"/>
                </a:cubicBezTo>
                <a:cubicBezTo>
                  <a:pt x="1241" y="2"/>
                  <a:pt x="1218" y="0"/>
                  <a:pt x="1194" y="0"/>
                </a:cubicBezTo>
                <a:close/>
              </a:path>
            </a:pathLst>
          </a:custGeom>
          <a:solidFill>
            <a:srgbClr val="DBA3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8"/>
          <p:cNvSpPr/>
          <p:nvPr/>
        </p:nvSpPr>
        <p:spPr>
          <a:xfrm>
            <a:off x="4067662" y="4082888"/>
            <a:ext cx="172032" cy="188688"/>
          </a:xfrm>
          <a:custGeom>
            <a:avLst/>
            <a:gdLst/>
            <a:ahLst/>
            <a:cxnLst/>
            <a:rect l="l" t="t" r="r" b="b"/>
            <a:pathLst>
              <a:path w="2231" h="2447" extrusionOk="0">
                <a:moveTo>
                  <a:pt x="910" y="0"/>
                </a:moveTo>
                <a:cubicBezTo>
                  <a:pt x="460" y="0"/>
                  <a:pt x="0" y="413"/>
                  <a:pt x="218" y="974"/>
                </a:cubicBezTo>
                <a:cubicBezTo>
                  <a:pt x="451" y="1526"/>
                  <a:pt x="783" y="2029"/>
                  <a:pt x="1200" y="2446"/>
                </a:cubicBezTo>
                <a:cubicBezTo>
                  <a:pt x="1592" y="2176"/>
                  <a:pt x="1936" y="1845"/>
                  <a:pt x="2230" y="1465"/>
                </a:cubicBezTo>
                <a:cubicBezTo>
                  <a:pt x="1948" y="1170"/>
                  <a:pt x="1715" y="839"/>
                  <a:pt x="1543" y="459"/>
                </a:cubicBezTo>
                <a:cubicBezTo>
                  <a:pt x="1422" y="136"/>
                  <a:pt x="1168" y="0"/>
                  <a:pt x="9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8"/>
          <p:cNvSpPr/>
          <p:nvPr/>
        </p:nvSpPr>
        <p:spPr>
          <a:xfrm>
            <a:off x="4082544" y="4117433"/>
            <a:ext cx="159001" cy="155994"/>
          </a:xfrm>
          <a:custGeom>
            <a:avLst/>
            <a:gdLst/>
            <a:ahLst/>
            <a:cxnLst/>
            <a:rect l="l" t="t" r="r" b="b"/>
            <a:pathLst>
              <a:path w="2062" h="2023" extrusionOk="0">
                <a:moveTo>
                  <a:pt x="1363" y="1"/>
                </a:moveTo>
                <a:cubicBezTo>
                  <a:pt x="1346" y="1"/>
                  <a:pt x="1321" y="18"/>
                  <a:pt x="1338" y="35"/>
                </a:cubicBezTo>
                <a:cubicBezTo>
                  <a:pt x="1498" y="403"/>
                  <a:pt x="1731" y="735"/>
                  <a:pt x="2013" y="1029"/>
                </a:cubicBezTo>
                <a:cubicBezTo>
                  <a:pt x="1718" y="1385"/>
                  <a:pt x="1387" y="1704"/>
                  <a:pt x="1019" y="1974"/>
                </a:cubicBezTo>
                <a:cubicBezTo>
                  <a:pt x="602" y="1557"/>
                  <a:pt x="271" y="1066"/>
                  <a:pt x="50" y="526"/>
                </a:cubicBezTo>
                <a:cubicBezTo>
                  <a:pt x="40" y="517"/>
                  <a:pt x="31" y="513"/>
                  <a:pt x="23" y="513"/>
                </a:cubicBezTo>
                <a:cubicBezTo>
                  <a:pt x="10" y="513"/>
                  <a:pt x="1" y="523"/>
                  <a:pt x="1" y="538"/>
                </a:cubicBezTo>
                <a:cubicBezTo>
                  <a:pt x="234" y="1090"/>
                  <a:pt x="577" y="1593"/>
                  <a:pt x="995" y="2023"/>
                </a:cubicBezTo>
                <a:lnTo>
                  <a:pt x="1019" y="2023"/>
                </a:lnTo>
                <a:cubicBezTo>
                  <a:pt x="1412" y="1753"/>
                  <a:pt x="1767" y="1409"/>
                  <a:pt x="2062" y="1041"/>
                </a:cubicBezTo>
                <a:cubicBezTo>
                  <a:pt x="2062" y="1029"/>
                  <a:pt x="2062" y="1017"/>
                  <a:pt x="2062" y="1005"/>
                </a:cubicBezTo>
                <a:cubicBezTo>
                  <a:pt x="1767" y="722"/>
                  <a:pt x="1547" y="379"/>
                  <a:pt x="1375" y="11"/>
                </a:cubicBezTo>
                <a:cubicBezTo>
                  <a:pt x="1375" y="4"/>
                  <a:pt x="1370" y="1"/>
                  <a:pt x="136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8"/>
          <p:cNvSpPr/>
          <p:nvPr/>
        </p:nvSpPr>
        <p:spPr>
          <a:xfrm>
            <a:off x="3861162" y="4061375"/>
            <a:ext cx="399353" cy="614258"/>
          </a:xfrm>
          <a:custGeom>
            <a:avLst/>
            <a:gdLst/>
            <a:ahLst/>
            <a:cxnLst/>
            <a:rect l="l" t="t" r="r" b="b"/>
            <a:pathLst>
              <a:path w="5179" h="7966" extrusionOk="0">
                <a:moveTo>
                  <a:pt x="2111" y="1"/>
                </a:moveTo>
                <a:cubicBezTo>
                  <a:pt x="1695" y="1"/>
                  <a:pt x="1292" y="98"/>
                  <a:pt x="921" y="272"/>
                </a:cubicBezTo>
                <a:cubicBezTo>
                  <a:pt x="639" y="443"/>
                  <a:pt x="430" y="701"/>
                  <a:pt x="308" y="1008"/>
                </a:cubicBezTo>
                <a:cubicBezTo>
                  <a:pt x="50" y="1560"/>
                  <a:pt x="1" y="2185"/>
                  <a:pt x="160" y="2774"/>
                </a:cubicBezTo>
                <a:cubicBezTo>
                  <a:pt x="295" y="3437"/>
                  <a:pt x="357" y="4112"/>
                  <a:pt x="332" y="4786"/>
                </a:cubicBezTo>
                <a:cubicBezTo>
                  <a:pt x="332" y="5289"/>
                  <a:pt x="381" y="5866"/>
                  <a:pt x="295" y="6357"/>
                </a:cubicBezTo>
                <a:cubicBezTo>
                  <a:pt x="246" y="6590"/>
                  <a:pt x="13" y="7068"/>
                  <a:pt x="75" y="7289"/>
                </a:cubicBezTo>
                <a:cubicBezTo>
                  <a:pt x="263" y="7889"/>
                  <a:pt x="1580" y="7966"/>
                  <a:pt x="2182" y="7966"/>
                </a:cubicBezTo>
                <a:cubicBezTo>
                  <a:pt x="2244" y="7966"/>
                  <a:pt x="2299" y="7965"/>
                  <a:pt x="2344" y="7964"/>
                </a:cubicBezTo>
                <a:cubicBezTo>
                  <a:pt x="3080" y="7939"/>
                  <a:pt x="4356" y="7805"/>
                  <a:pt x="4908" y="7203"/>
                </a:cubicBezTo>
                <a:cubicBezTo>
                  <a:pt x="5178" y="6897"/>
                  <a:pt x="5068" y="6590"/>
                  <a:pt x="4945" y="6246"/>
                </a:cubicBezTo>
                <a:cubicBezTo>
                  <a:pt x="4589" y="5228"/>
                  <a:pt x="4553" y="4136"/>
                  <a:pt x="4577" y="3057"/>
                </a:cubicBezTo>
                <a:cubicBezTo>
                  <a:pt x="4614" y="2566"/>
                  <a:pt x="4602" y="2087"/>
                  <a:pt x="4553" y="1597"/>
                </a:cubicBezTo>
                <a:cubicBezTo>
                  <a:pt x="4553" y="1572"/>
                  <a:pt x="4540" y="1535"/>
                  <a:pt x="4528" y="1498"/>
                </a:cubicBezTo>
                <a:cubicBezTo>
                  <a:pt x="4442" y="1057"/>
                  <a:pt x="4221" y="492"/>
                  <a:pt x="3792" y="272"/>
                </a:cubicBezTo>
                <a:cubicBezTo>
                  <a:pt x="3338" y="26"/>
                  <a:pt x="2688" y="2"/>
                  <a:pt x="2185" y="2"/>
                </a:cubicBezTo>
                <a:cubicBezTo>
                  <a:pt x="2160" y="1"/>
                  <a:pt x="2135" y="1"/>
                  <a:pt x="211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8"/>
          <p:cNvSpPr/>
          <p:nvPr/>
        </p:nvSpPr>
        <p:spPr>
          <a:xfrm>
            <a:off x="3986079" y="3958357"/>
            <a:ext cx="109805" cy="165709"/>
          </a:xfrm>
          <a:custGeom>
            <a:avLst/>
            <a:gdLst/>
            <a:ahLst/>
            <a:cxnLst/>
            <a:rect l="l" t="t" r="r" b="b"/>
            <a:pathLst>
              <a:path w="1424" h="2149" extrusionOk="0">
                <a:moveTo>
                  <a:pt x="0" y="0"/>
                </a:moveTo>
                <a:lnTo>
                  <a:pt x="37" y="1534"/>
                </a:lnTo>
                <a:cubicBezTo>
                  <a:pt x="72" y="1886"/>
                  <a:pt x="367" y="2149"/>
                  <a:pt x="715" y="2149"/>
                </a:cubicBezTo>
                <a:cubicBezTo>
                  <a:pt x="730" y="2149"/>
                  <a:pt x="745" y="2148"/>
                  <a:pt x="761" y="2147"/>
                </a:cubicBezTo>
                <a:cubicBezTo>
                  <a:pt x="1424" y="2147"/>
                  <a:pt x="1424" y="1706"/>
                  <a:pt x="1424" y="1706"/>
                </a:cubicBezTo>
                <a:lnTo>
                  <a:pt x="1399" y="786"/>
                </a:lnTo>
                <a:lnTo>
                  <a:pt x="0" y="0"/>
                </a:lnTo>
                <a:close/>
              </a:path>
            </a:pathLst>
          </a:custGeom>
          <a:solidFill>
            <a:srgbClr val="EEB3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8"/>
          <p:cNvSpPr/>
          <p:nvPr/>
        </p:nvSpPr>
        <p:spPr>
          <a:xfrm>
            <a:off x="4002118" y="4017037"/>
            <a:ext cx="94691" cy="65312"/>
          </a:xfrm>
          <a:custGeom>
            <a:avLst/>
            <a:gdLst/>
            <a:ahLst/>
            <a:cxnLst/>
            <a:rect l="l" t="t" r="r" b="b"/>
            <a:pathLst>
              <a:path w="1228" h="847" extrusionOk="0">
                <a:moveTo>
                  <a:pt x="1" y="0"/>
                </a:moveTo>
                <a:lnTo>
                  <a:pt x="1" y="0"/>
                </a:lnTo>
                <a:cubicBezTo>
                  <a:pt x="1" y="0"/>
                  <a:pt x="553" y="785"/>
                  <a:pt x="1228" y="847"/>
                </a:cubicBezTo>
                <a:lnTo>
                  <a:pt x="1203" y="368"/>
                </a:lnTo>
                <a:lnTo>
                  <a:pt x="1" y="0"/>
                </a:lnTo>
                <a:close/>
              </a:path>
            </a:pathLst>
          </a:custGeom>
          <a:solidFill>
            <a:srgbClr val="C18B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8"/>
          <p:cNvSpPr/>
          <p:nvPr/>
        </p:nvSpPr>
        <p:spPr>
          <a:xfrm>
            <a:off x="3981376" y="3775762"/>
            <a:ext cx="206269" cy="287697"/>
          </a:xfrm>
          <a:custGeom>
            <a:avLst/>
            <a:gdLst/>
            <a:ahLst/>
            <a:cxnLst/>
            <a:rect l="l" t="t" r="r" b="b"/>
            <a:pathLst>
              <a:path w="2675" h="3731" extrusionOk="0">
                <a:moveTo>
                  <a:pt x="1643" y="0"/>
                </a:moveTo>
                <a:cubicBezTo>
                  <a:pt x="1635" y="0"/>
                  <a:pt x="1627" y="0"/>
                  <a:pt x="1619" y="0"/>
                </a:cubicBezTo>
                <a:lnTo>
                  <a:pt x="957" y="25"/>
                </a:lnTo>
                <a:cubicBezTo>
                  <a:pt x="429" y="37"/>
                  <a:pt x="0" y="479"/>
                  <a:pt x="25" y="1019"/>
                </a:cubicBezTo>
                <a:lnTo>
                  <a:pt x="74" y="2785"/>
                </a:lnTo>
                <a:cubicBezTo>
                  <a:pt x="86" y="3318"/>
                  <a:pt x="515" y="3730"/>
                  <a:pt x="1044" y="3730"/>
                </a:cubicBezTo>
                <a:cubicBezTo>
                  <a:pt x="1052" y="3730"/>
                  <a:pt x="1060" y="3730"/>
                  <a:pt x="1067" y="3730"/>
                </a:cubicBezTo>
                <a:lnTo>
                  <a:pt x="1718" y="3706"/>
                </a:lnTo>
                <a:cubicBezTo>
                  <a:pt x="2257" y="3693"/>
                  <a:pt x="2675" y="3252"/>
                  <a:pt x="2662" y="2712"/>
                </a:cubicBezTo>
                <a:lnTo>
                  <a:pt x="2613" y="945"/>
                </a:lnTo>
                <a:cubicBezTo>
                  <a:pt x="2601" y="413"/>
                  <a:pt x="2172" y="0"/>
                  <a:pt x="1643" y="0"/>
                </a:cubicBezTo>
                <a:close/>
              </a:path>
            </a:pathLst>
          </a:custGeom>
          <a:solidFill>
            <a:srgbClr val="EEB3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8"/>
          <p:cNvSpPr/>
          <p:nvPr/>
        </p:nvSpPr>
        <p:spPr>
          <a:xfrm>
            <a:off x="3961481" y="3919571"/>
            <a:ext cx="57755" cy="49505"/>
          </a:xfrm>
          <a:custGeom>
            <a:avLst/>
            <a:gdLst/>
            <a:ahLst/>
            <a:cxnLst/>
            <a:rect l="l" t="t" r="r" b="b"/>
            <a:pathLst>
              <a:path w="749" h="642" extrusionOk="0">
                <a:moveTo>
                  <a:pt x="319" y="0"/>
                </a:moveTo>
                <a:cubicBezTo>
                  <a:pt x="135" y="13"/>
                  <a:pt x="0" y="160"/>
                  <a:pt x="13" y="332"/>
                </a:cubicBezTo>
                <a:cubicBezTo>
                  <a:pt x="13" y="519"/>
                  <a:pt x="164" y="641"/>
                  <a:pt x="324" y="641"/>
                </a:cubicBezTo>
                <a:cubicBezTo>
                  <a:pt x="404" y="641"/>
                  <a:pt x="487" y="610"/>
                  <a:pt x="552" y="540"/>
                </a:cubicBezTo>
                <a:cubicBezTo>
                  <a:pt x="749" y="332"/>
                  <a:pt x="602" y="0"/>
                  <a:pt x="319" y="0"/>
                </a:cubicBezTo>
                <a:close/>
              </a:path>
            </a:pathLst>
          </a:custGeom>
          <a:solidFill>
            <a:srgbClr val="EEB3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8"/>
          <p:cNvSpPr/>
          <p:nvPr/>
        </p:nvSpPr>
        <p:spPr>
          <a:xfrm>
            <a:off x="3949144" y="3764119"/>
            <a:ext cx="239427" cy="156842"/>
          </a:xfrm>
          <a:custGeom>
            <a:avLst/>
            <a:gdLst/>
            <a:ahLst/>
            <a:cxnLst/>
            <a:rect l="l" t="t" r="r" b="b"/>
            <a:pathLst>
              <a:path w="3105" h="2034" extrusionOk="0">
                <a:moveTo>
                  <a:pt x="1707" y="1"/>
                </a:moveTo>
                <a:cubicBezTo>
                  <a:pt x="1670" y="1"/>
                  <a:pt x="1633" y="2"/>
                  <a:pt x="1596" y="4"/>
                </a:cubicBezTo>
                <a:cubicBezTo>
                  <a:pt x="1" y="66"/>
                  <a:pt x="369" y="2029"/>
                  <a:pt x="369" y="2029"/>
                </a:cubicBezTo>
                <a:cubicBezTo>
                  <a:pt x="421" y="2032"/>
                  <a:pt x="473" y="2033"/>
                  <a:pt x="524" y="2033"/>
                </a:cubicBezTo>
                <a:cubicBezTo>
                  <a:pt x="2070" y="2033"/>
                  <a:pt x="3105" y="642"/>
                  <a:pt x="3105" y="642"/>
                </a:cubicBezTo>
                <a:cubicBezTo>
                  <a:pt x="2750" y="241"/>
                  <a:pt x="2234" y="1"/>
                  <a:pt x="170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8"/>
          <p:cNvSpPr/>
          <p:nvPr/>
        </p:nvSpPr>
        <p:spPr>
          <a:xfrm>
            <a:off x="3893394" y="4088131"/>
            <a:ext cx="366195" cy="466284"/>
          </a:xfrm>
          <a:custGeom>
            <a:avLst/>
            <a:gdLst/>
            <a:ahLst/>
            <a:cxnLst/>
            <a:rect l="l" t="t" r="r" b="b"/>
            <a:pathLst>
              <a:path w="4749" h="6047" extrusionOk="0">
                <a:moveTo>
                  <a:pt x="732" y="1"/>
                </a:moveTo>
                <a:cubicBezTo>
                  <a:pt x="401" y="1"/>
                  <a:pt x="71" y="208"/>
                  <a:pt x="25" y="648"/>
                </a:cubicBezTo>
                <a:cubicBezTo>
                  <a:pt x="0" y="1397"/>
                  <a:pt x="147" y="2157"/>
                  <a:pt x="454" y="2844"/>
                </a:cubicBezTo>
                <a:cubicBezTo>
                  <a:pt x="908" y="3875"/>
                  <a:pt x="1914" y="5237"/>
                  <a:pt x="4135" y="5985"/>
                </a:cubicBezTo>
                <a:lnTo>
                  <a:pt x="4331" y="6047"/>
                </a:lnTo>
                <a:cubicBezTo>
                  <a:pt x="4552" y="5617"/>
                  <a:pt x="4687" y="5163"/>
                  <a:pt x="4748" y="4685"/>
                </a:cubicBezTo>
                <a:cubicBezTo>
                  <a:pt x="1313" y="3617"/>
                  <a:pt x="1435" y="882"/>
                  <a:pt x="1448" y="747"/>
                </a:cubicBezTo>
                <a:cubicBezTo>
                  <a:pt x="1474" y="261"/>
                  <a:pt x="1103" y="1"/>
                  <a:pt x="732" y="1"/>
                </a:cubicBezTo>
                <a:close/>
              </a:path>
            </a:pathLst>
          </a:custGeom>
          <a:solidFill>
            <a:srgbClr val="EEB3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8"/>
          <p:cNvSpPr/>
          <p:nvPr/>
        </p:nvSpPr>
        <p:spPr>
          <a:xfrm>
            <a:off x="3893394" y="4088131"/>
            <a:ext cx="125844" cy="185295"/>
          </a:xfrm>
          <a:custGeom>
            <a:avLst/>
            <a:gdLst/>
            <a:ahLst/>
            <a:cxnLst/>
            <a:rect l="l" t="t" r="r" b="b"/>
            <a:pathLst>
              <a:path w="1632" h="2403" extrusionOk="0">
                <a:moveTo>
                  <a:pt x="732" y="1"/>
                </a:moveTo>
                <a:cubicBezTo>
                  <a:pt x="401" y="1"/>
                  <a:pt x="71" y="208"/>
                  <a:pt x="25" y="648"/>
                </a:cubicBezTo>
                <a:cubicBezTo>
                  <a:pt x="0" y="1237"/>
                  <a:pt x="86" y="1838"/>
                  <a:pt x="282" y="2403"/>
                </a:cubicBezTo>
                <a:cubicBezTo>
                  <a:pt x="761" y="2317"/>
                  <a:pt x="1215" y="2157"/>
                  <a:pt x="1632" y="1949"/>
                </a:cubicBezTo>
                <a:cubicBezTo>
                  <a:pt x="1497" y="1569"/>
                  <a:pt x="1435" y="1164"/>
                  <a:pt x="1448" y="747"/>
                </a:cubicBezTo>
                <a:cubicBezTo>
                  <a:pt x="1474" y="261"/>
                  <a:pt x="1103" y="1"/>
                  <a:pt x="73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8"/>
          <p:cNvSpPr/>
          <p:nvPr/>
        </p:nvSpPr>
        <p:spPr>
          <a:xfrm>
            <a:off x="3891466" y="4135245"/>
            <a:ext cx="130624" cy="140109"/>
          </a:xfrm>
          <a:custGeom>
            <a:avLst/>
            <a:gdLst/>
            <a:ahLst/>
            <a:cxnLst/>
            <a:rect l="l" t="t" r="r" b="b"/>
            <a:pathLst>
              <a:path w="1694" h="1817" extrusionOk="0">
                <a:moveTo>
                  <a:pt x="50" y="1"/>
                </a:moveTo>
                <a:cubicBezTo>
                  <a:pt x="37" y="1"/>
                  <a:pt x="25" y="13"/>
                  <a:pt x="25" y="25"/>
                </a:cubicBezTo>
                <a:cubicBezTo>
                  <a:pt x="1" y="626"/>
                  <a:pt x="86" y="1227"/>
                  <a:pt x="283" y="1792"/>
                </a:cubicBezTo>
                <a:cubicBezTo>
                  <a:pt x="295" y="1804"/>
                  <a:pt x="295" y="1804"/>
                  <a:pt x="307" y="1804"/>
                </a:cubicBezTo>
                <a:cubicBezTo>
                  <a:pt x="307" y="1816"/>
                  <a:pt x="307" y="1816"/>
                  <a:pt x="307" y="1816"/>
                </a:cubicBezTo>
                <a:cubicBezTo>
                  <a:pt x="786" y="1730"/>
                  <a:pt x="1240" y="1571"/>
                  <a:pt x="1669" y="1362"/>
                </a:cubicBezTo>
                <a:cubicBezTo>
                  <a:pt x="1681" y="1350"/>
                  <a:pt x="1694" y="1338"/>
                  <a:pt x="1681" y="1326"/>
                </a:cubicBezTo>
                <a:cubicBezTo>
                  <a:pt x="1546" y="945"/>
                  <a:pt x="1485" y="553"/>
                  <a:pt x="1497" y="148"/>
                </a:cubicBezTo>
                <a:cubicBezTo>
                  <a:pt x="1497" y="136"/>
                  <a:pt x="1485" y="123"/>
                  <a:pt x="1473" y="123"/>
                </a:cubicBezTo>
                <a:cubicBezTo>
                  <a:pt x="1460" y="123"/>
                  <a:pt x="1448" y="123"/>
                  <a:pt x="1448" y="136"/>
                </a:cubicBezTo>
                <a:cubicBezTo>
                  <a:pt x="1436" y="540"/>
                  <a:pt x="1497" y="945"/>
                  <a:pt x="1632" y="1326"/>
                </a:cubicBezTo>
                <a:cubicBezTo>
                  <a:pt x="1215" y="1534"/>
                  <a:pt x="773" y="1681"/>
                  <a:pt x="332" y="1767"/>
                </a:cubicBezTo>
                <a:cubicBezTo>
                  <a:pt x="135" y="1203"/>
                  <a:pt x="50" y="614"/>
                  <a:pt x="74" y="37"/>
                </a:cubicBezTo>
                <a:cubicBezTo>
                  <a:pt x="74" y="25"/>
                  <a:pt x="62" y="13"/>
                  <a:pt x="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8"/>
          <p:cNvSpPr/>
          <p:nvPr/>
        </p:nvSpPr>
        <p:spPr>
          <a:xfrm>
            <a:off x="4209312" y="4446072"/>
            <a:ext cx="180823" cy="157536"/>
          </a:xfrm>
          <a:custGeom>
            <a:avLst/>
            <a:gdLst/>
            <a:ahLst/>
            <a:cxnLst/>
            <a:rect l="l" t="t" r="r" b="b"/>
            <a:pathLst>
              <a:path w="2345" h="2043" extrusionOk="0">
                <a:moveTo>
                  <a:pt x="891" y="0"/>
                </a:moveTo>
                <a:cubicBezTo>
                  <a:pt x="797" y="0"/>
                  <a:pt x="699" y="14"/>
                  <a:pt x="590" y="55"/>
                </a:cubicBezTo>
                <a:cubicBezTo>
                  <a:pt x="344" y="153"/>
                  <a:pt x="148" y="362"/>
                  <a:pt x="62" y="619"/>
                </a:cubicBezTo>
                <a:cubicBezTo>
                  <a:pt x="25" y="742"/>
                  <a:pt x="1" y="865"/>
                  <a:pt x="1" y="1000"/>
                </a:cubicBezTo>
                <a:cubicBezTo>
                  <a:pt x="1" y="1061"/>
                  <a:pt x="1" y="1135"/>
                  <a:pt x="25" y="1196"/>
                </a:cubicBezTo>
                <a:cubicBezTo>
                  <a:pt x="50" y="1257"/>
                  <a:pt x="87" y="1319"/>
                  <a:pt x="136" y="1356"/>
                </a:cubicBezTo>
                <a:cubicBezTo>
                  <a:pt x="577" y="1785"/>
                  <a:pt x="1154" y="2030"/>
                  <a:pt x="1767" y="2043"/>
                </a:cubicBezTo>
                <a:cubicBezTo>
                  <a:pt x="1890" y="2043"/>
                  <a:pt x="2001" y="2030"/>
                  <a:pt x="2111" y="1981"/>
                </a:cubicBezTo>
                <a:cubicBezTo>
                  <a:pt x="2221" y="1944"/>
                  <a:pt x="2295" y="1846"/>
                  <a:pt x="2332" y="1736"/>
                </a:cubicBezTo>
                <a:cubicBezTo>
                  <a:pt x="2344" y="1589"/>
                  <a:pt x="2283" y="1441"/>
                  <a:pt x="2172" y="1331"/>
                </a:cubicBezTo>
                <a:cubicBezTo>
                  <a:pt x="1952" y="1086"/>
                  <a:pt x="1657" y="902"/>
                  <a:pt x="1510" y="607"/>
                </a:cubicBezTo>
                <a:cubicBezTo>
                  <a:pt x="1485" y="583"/>
                  <a:pt x="1485" y="558"/>
                  <a:pt x="1485" y="521"/>
                </a:cubicBezTo>
                <a:cubicBezTo>
                  <a:pt x="1498" y="448"/>
                  <a:pt x="1620" y="448"/>
                  <a:pt x="1682" y="386"/>
                </a:cubicBezTo>
                <a:cubicBezTo>
                  <a:pt x="1755" y="313"/>
                  <a:pt x="1743" y="190"/>
                  <a:pt x="1657" y="129"/>
                </a:cubicBezTo>
                <a:cubicBezTo>
                  <a:pt x="1582" y="86"/>
                  <a:pt x="1499" y="53"/>
                  <a:pt x="1414" y="53"/>
                </a:cubicBezTo>
                <a:cubicBezTo>
                  <a:pt x="1401" y="53"/>
                  <a:pt x="1388" y="53"/>
                  <a:pt x="1375" y="55"/>
                </a:cubicBezTo>
                <a:cubicBezTo>
                  <a:pt x="1198" y="40"/>
                  <a:pt x="1050" y="0"/>
                  <a:pt x="891" y="0"/>
                </a:cubicBezTo>
                <a:close/>
              </a:path>
            </a:pathLst>
          </a:custGeom>
          <a:solidFill>
            <a:srgbClr val="EEB3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8"/>
          <p:cNvSpPr/>
          <p:nvPr/>
        </p:nvSpPr>
        <p:spPr>
          <a:xfrm>
            <a:off x="6410796" y="4108797"/>
            <a:ext cx="376528" cy="550643"/>
          </a:xfrm>
          <a:custGeom>
            <a:avLst/>
            <a:gdLst/>
            <a:ahLst/>
            <a:cxnLst/>
            <a:rect l="l" t="t" r="r" b="b"/>
            <a:pathLst>
              <a:path w="4883" h="7141" extrusionOk="0">
                <a:moveTo>
                  <a:pt x="1239" y="0"/>
                </a:moveTo>
                <a:cubicBezTo>
                  <a:pt x="552" y="0"/>
                  <a:pt x="0" y="552"/>
                  <a:pt x="0" y="1239"/>
                </a:cubicBezTo>
                <a:lnTo>
                  <a:pt x="0" y="7140"/>
                </a:lnTo>
                <a:lnTo>
                  <a:pt x="4883" y="7140"/>
                </a:lnTo>
                <a:lnTo>
                  <a:pt x="4883" y="1227"/>
                </a:lnTo>
                <a:cubicBezTo>
                  <a:pt x="4883" y="552"/>
                  <a:pt x="4331" y="0"/>
                  <a:pt x="364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8"/>
          <p:cNvSpPr/>
          <p:nvPr/>
        </p:nvSpPr>
        <p:spPr>
          <a:xfrm>
            <a:off x="5819518" y="4116585"/>
            <a:ext cx="571462" cy="341289"/>
          </a:xfrm>
          <a:custGeom>
            <a:avLst/>
            <a:gdLst/>
            <a:ahLst/>
            <a:cxnLst/>
            <a:rect l="l" t="t" r="r" b="b"/>
            <a:pathLst>
              <a:path w="7411" h="4426" extrusionOk="0">
                <a:moveTo>
                  <a:pt x="6466" y="0"/>
                </a:moveTo>
                <a:cubicBezTo>
                  <a:pt x="6249" y="0"/>
                  <a:pt x="6033" y="80"/>
                  <a:pt x="5865" y="243"/>
                </a:cubicBezTo>
                <a:lnTo>
                  <a:pt x="3668" y="2390"/>
                </a:lnTo>
                <a:lnTo>
                  <a:pt x="1092" y="267"/>
                </a:lnTo>
                <a:cubicBezTo>
                  <a:pt x="577" y="1212"/>
                  <a:pt x="0" y="1506"/>
                  <a:pt x="0" y="1506"/>
                </a:cubicBezTo>
                <a:lnTo>
                  <a:pt x="3153" y="4218"/>
                </a:lnTo>
                <a:cubicBezTo>
                  <a:pt x="3310" y="4357"/>
                  <a:pt x="3506" y="4425"/>
                  <a:pt x="3704" y="4425"/>
                </a:cubicBezTo>
                <a:cubicBezTo>
                  <a:pt x="3923" y="4425"/>
                  <a:pt x="4145" y="4342"/>
                  <a:pt x="4319" y="4181"/>
                </a:cubicBezTo>
                <a:lnTo>
                  <a:pt x="7079" y="1469"/>
                </a:lnTo>
                <a:cubicBezTo>
                  <a:pt x="7410" y="1138"/>
                  <a:pt x="7410" y="598"/>
                  <a:pt x="7091" y="255"/>
                </a:cubicBezTo>
                <a:cubicBezTo>
                  <a:pt x="6916" y="86"/>
                  <a:pt x="6691" y="0"/>
                  <a:pt x="6466" y="0"/>
                </a:cubicBezTo>
                <a:close/>
              </a:path>
            </a:pathLst>
          </a:custGeom>
          <a:solidFill>
            <a:srgbClr val="EEB3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8"/>
          <p:cNvSpPr/>
          <p:nvPr/>
        </p:nvSpPr>
        <p:spPr>
          <a:xfrm>
            <a:off x="6111842" y="4116585"/>
            <a:ext cx="280064" cy="291167"/>
          </a:xfrm>
          <a:custGeom>
            <a:avLst/>
            <a:gdLst/>
            <a:ahLst/>
            <a:cxnLst/>
            <a:rect l="l" t="t" r="r" b="b"/>
            <a:pathLst>
              <a:path w="3632" h="3776" extrusionOk="0">
                <a:moveTo>
                  <a:pt x="2675" y="0"/>
                </a:moveTo>
                <a:cubicBezTo>
                  <a:pt x="2458" y="0"/>
                  <a:pt x="2242" y="80"/>
                  <a:pt x="2074" y="243"/>
                </a:cubicBezTo>
                <a:lnTo>
                  <a:pt x="0" y="2279"/>
                </a:lnTo>
                <a:cubicBezTo>
                  <a:pt x="160" y="2696"/>
                  <a:pt x="491" y="3383"/>
                  <a:pt x="933" y="3776"/>
                </a:cubicBezTo>
                <a:lnTo>
                  <a:pt x="3288" y="1482"/>
                </a:lnTo>
                <a:cubicBezTo>
                  <a:pt x="3619" y="1138"/>
                  <a:pt x="3632" y="598"/>
                  <a:pt x="3300" y="255"/>
                </a:cubicBezTo>
                <a:cubicBezTo>
                  <a:pt x="3125" y="86"/>
                  <a:pt x="2900" y="0"/>
                  <a:pt x="267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8"/>
          <p:cNvSpPr/>
          <p:nvPr/>
        </p:nvSpPr>
        <p:spPr>
          <a:xfrm>
            <a:off x="5794920" y="4084199"/>
            <a:ext cx="119212" cy="152369"/>
          </a:xfrm>
          <a:custGeom>
            <a:avLst/>
            <a:gdLst/>
            <a:ahLst/>
            <a:cxnLst/>
            <a:rect l="l" t="t" r="r" b="b"/>
            <a:pathLst>
              <a:path w="1546" h="1976" extrusionOk="0">
                <a:moveTo>
                  <a:pt x="491" y="0"/>
                </a:moveTo>
                <a:cubicBezTo>
                  <a:pt x="430" y="0"/>
                  <a:pt x="368" y="37"/>
                  <a:pt x="344" y="111"/>
                </a:cubicBezTo>
                <a:cubicBezTo>
                  <a:pt x="331" y="209"/>
                  <a:pt x="466" y="270"/>
                  <a:pt x="503" y="380"/>
                </a:cubicBezTo>
                <a:cubicBezTo>
                  <a:pt x="540" y="454"/>
                  <a:pt x="515" y="540"/>
                  <a:pt x="466" y="601"/>
                </a:cubicBezTo>
                <a:cubicBezTo>
                  <a:pt x="417" y="663"/>
                  <a:pt x="356" y="724"/>
                  <a:pt x="295" y="773"/>
                </a:cubicBezTo>
                <a:cubicBezTo>
                  <a:pt x="12" y="1080"/>
                  <a:pt x="0" y="1534"/>
                  <a:pt x="245" y="1853"/>
                </a:cubicBezTo>
                <a:cubicBezTo>
                  <a:pt x="282" y="1914"/>
                  <a:pt x="344" y="1951"/>
                  <a:pt x="417" y="1975"/>
                </a:cubicBezTo>
                <a:cubicBezTo>
                  <a:pt x="515" y="1975"/>
                  <a:pt x="601" y="1926"/>
                  <a:pt x="663" y="1865"/>
                </a:cubicBezTo>
                <a:cubicBezTo>
                  <a:pt x="871" y="1718"/>
                  <a:pt x="1043" y="1546"/>
                  <a:pt x="1202" y="1350"/>
                </a:cubicBezTo>
                <a:cubicBezTo>
                  <a:pt x="1350" y="1178"/>
                  <a:pt x="1546" y="859"/>
                  <a:pt x="1386" y="663"/>
                </a:cubicBezTo>
                <a:cubicBezTo>
                  <a:pt x="1178" y="429"/>
                  <a:pt x="945" y="245"/>
                  <a:pt x="687" y="86"/>
                </a:cubicBezTo>
                <a:cubicBezTo>
                  <a:pt x="638" y="37"/>
                  <a:pt x="564" y="12"/>
                  <a:pt x="491" y="0"/>
                </a:cubicBezTo>
                <a:close/>
              </a:path>
            </a:pathLst>
          </a:custGeom>
          <a:solidFill>
            <a:srgbClr val="EEB3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8"/>
          <p:cNvSpPr/>
          <p:nvPr/>
        </p:nvSpPr>
        <p:spPr>
          <a:xfrm>
            <a:off x="5829928" y="4127303"/>
            <a:ext cx="53052" cy="82739"/>
          </a:xfrm>
          <a:custGeom>
            <a:avLst/>
            <a:gdLst/>
            <a:ahLst/>
            <a:cxnLst/>
            <a:rect l="l" t="t" r="r" b="b"/>
            <a:pathLst>
              <a:path w="688" h="1073" extrusionOk="0">
                <a:moveTo>
                  <a:pt x="24" y="0"/>
                </a:moveTo>
                <a:cubicBezTo>
                  <a:pt x="12" y="0"/>
                  <a:pt x="0" y="9"/>
                  <a:pt x="0" y="18"/>
                </a:cubicBezTo>
                <a:cubicBezTo>
                  <a:pt x="0" y="42"/>
                  <a:pt x="0" y="55"/>
                  <a:pt x="25" y="55"/>
                </a:cubicBezTo>
                <a:cubicBezTo>
                  <a:pt x="25" y="55"/>
                  <a:pt x="626" y="214"/>
                  <a:pt x="589" y="508"/>
                </a:cubicBezTo>
                <a:cubicBezTo>
                  <a:pt x="589" y="521"/>
                  <a:pt x="577" y="545"/>
                  <a:pt x="564" y="558"/>
                </a:cubicBezTo>
                <a:cubicBezTo>
                  <a:pt x="538" y="566"/>
                  <a:pt x="512" y="575"/>
                  <a:pt x="486" y="575"/>
                </a:cubicBezTo>
                <a:cubicBezTo>
                  <a:pt x="476" y="575"/>
                  <a:pt x="465" y="573"/>
                  <a:pt x="454" y="570"/>
                </a:cubicBezTo>
                <a:cubicBezTo>
                  <a:pt x="442" y="570"/>
                  <a:pt x="429" y="570"/>
                  <a:pt x="429" y="582"/>
                </a:cubicBezTo>
                <a:cubicBezTo>
                  <a:pt x="417" y="594"/>
                  <a:pt x="417" y="594"/>
                  <a:pt x="429" y="607"/>
                </a:cubicBezTo>
                <a:cubicBezTo>
                  <a:pt x="485" y="685"/>
                  <a:pt x="419" y="794"/>
                  <a:pt x="332" y="794"/>
                </a:cubicBezTo>
                <a:cubicBezTo>
                  <a:pt x="324" y="794"/>
                  <a:pt x="315" y="793"/>
                  <a:pt x="307" y="791"/>
                </a:cubicBezTo>
                <a:cubicBezTo>
                  <a:pt x="294" y="791"/>
                  <a:pt x="294" y="791"/>
                  <a:pt x="282" y="803"/>
                </a:cubicBezTo>
                <a:cubicBezTo>
                  <a:pt x="282" y="803"/>
                  <a:pt x="282" y="815"/>
                  <a:pt x="282" y="827"/>
                </a:cubicBezTo>
                <a:cubicBezTo>
                  <a:pt x="294" y="889"/>
                  <a:pt x="282" y="950"/>
                  <a:pt x="258" y="999"/>
                </a:cubicBezTo>
                <a:cubicBezTo>
                  <a:pt x="231" y="1017"/>
                  <a:pt x="204" y="1029"/>
                  <a:pt x="177" y="1029"/>
                </a:cubicBezTo>
                <a:cubicBezTo>
                  <a:pt x="167" y="1029"/>
                  <a:pt x="157" y="1027"/>
                  <a:pt x="147" y="1024"/>
                </a:cubicBezTo>
                <a:cubicBezTo>
                  <a:pt x="135" y="1024"/>
                  <a:pt x="123" y="1024"/>
                  <a:pt x="110" y="1048"/>
                </a:cubicBezTo>
                <a:cubicBezTo>
                  <a:pt x="110" y="1061"/>
                  <a:pt x="123" y="1073"/>
                  <a:pt x="135" y="1073"/>
                </a:cubicBezTo>
                <a:lnTo>
                  <a:pt x="184" y="1073"/>
                </a:lnTo>
                <a:cubicBezTo>
                  <a:pt x="221" y="1073"/>
                  <a:pt x="258" y="1061"/>
                  <a:pt x="282" y="1048"/>
                </a:cubicBezTo>
                <a:cubicBezTo>
                  <a:pt x="331" y="987"/>
                  <a:pt x="356" y="913"/>
                  <a:pt x="344" y="840"/>
                </a:cubicBezTo>
                <a:cubicBezTo>
                  <a:pt x="393" y="840"/>
                  <a:pt x="454" y="803"/>
                  <a:pt x="479" y="754"/>
                </a:cubicBezTo>
                <a:cubicBezTo>
                  <a:pt x="503" y="717"/>
                  <a:pt x="503" y="668"/>
                  <a:pt x="491" y="631"/>
                </a:cubicBezTo>
                <a:cubicBezTo>
                  <a:pt x="528" y="631"/>
                  <a:pt x="564" y="619"/>
                  <a:pt x="601" y="607"/>
                </a:cubicBezTo>
                <a:cubicBezTo>
                  <a:pt x="626" y="582"/>
                  <a:pt x="638" y="545"/>
                  <a:pt x="650" y="508"/>
                </a:cubicBezTo>
                <a:cubicBezTo>
                  <a:pt x="687" y="177"/>
                  <a:pt x="61" y="5"/>
                  <a:pt x="37" y="5"/>
                </a:cubicBezTo>
                <a:cubicBezTo>
                  <a:pt x="33" y="2"/>
                  <a:pt x="29" y="0"/>
                  <a:pt x="24" y="0"/>
                </a:cubicBezTo>
                <a:close/>
              </a:path>
            </a:pathLst>
          </a:custGeom>
          <a:solidFill>
            <a:srgbClr val="B57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8"/>
          <p:cNvSpPr/>
          <p:nvPr/>
        </p:nvSpPr>
        <p:spPr>
          <a:xfrm>
            <a:off x="5813118" y="4143650"/>
            <a:ext cx="54671" cy="31384"/>
          </a:xfrm>
          <a:custGeom>
            <a:avLst/>
            <a:gdLst/>
            <a:ahLst/>
            <a:cxnLst/>
            <a:rect l="l" t="t" r="r" b="b"/>
            <a:pathLst>
              <a:path w="709" h="407" extrusionOk="0">
                <a:moveTo>
                  <a:pt x="40" y="0"/>
                </a:moveTo>
                <a:cubicBezTo>
                  <a:pt x="18" y="0"/>
                  <a:pt x="1" y="51"/>
                  <a:pt x="34" y="51"/>
                </a:cubicBezTo>
                <a:cubicBezTo>
                  <a:pt x="255" y="149"/>
                  <a:pt x="463" y="272"/>
                  <a:pt x="660" y="407"/>
                </a:cubicBezTo>
                <a:lnTo>
                  <a:pt x="672" y="407"/>
                </a:lnTo>
                <a:cubicBezTo>
                  <a:pt x="684" y="407"/>
                  <a:pt x="697" y="407"/>
                  <a:pt x="697" y="395"/>
                </a:cubicBezTo>
                <a:cubicBezTo>
                  <a:pt x="709" y="382"/>
                  <a:pt x="709" y="370"/>
                  <a:pt x="697" y="358"/>
                </a:cubicBezTo>
                <a:cubicBezTo>
                  <a:pt x="488" y="223"/>
                  <a:pt x="267" y="100"/>
                  <a:pt x="46" y="2"/>
                </a:cubicBezTo>
                <a:cubicBezTo>
                  <a:pt x="44" y="1"/>
                  <a:pt x="42" y="0"/>
                  <a:pt x="40" y="0"/>
                </a:cubicBezTo>
                <a:close/>
              </a:path>
            </a:pathLst>
          </a:custGeom>
          <a:solidFill>
            <a:srgbClr val="B57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8"/>
          <p:cNvSpPr/>
          <p:nvPr/>
        </p:nvSpPr>
        <p:spPr>
          <a:xfrm>
            <a:off x="5803403" y="4161771"/>
            <a:ext cx="53977" cy="30304"/>
          </a:xfrm>
          <a:custGeom>
            <a:avLst/>
            <a:gdLst/>
            <a:ahLst/>
            <a:cxnLst/>
            <a:rect l="l" t="t" r="r" b="b"/>
            <a:pathLst>
              <a:path w="700" h="393" extrusionOk="0">
                <a:moveTo>
                  <a:pt x="50" y="0"/>
                </a:moveTo>
                <a:cubicBezTo>
                  <a:pt x="25" y="0"/>
                  <a:pt x="13" y="12"/>
                  <a:pt x="13" y="25"/>
                </a:cubicBezTo>
                <a:cubicBezTo>
                  <a:pt x="1" y="37"/>
                  <a:pt x="13" y="61"/>
                  <a:pt x="37" y="61"/>
                </a:cubicBezTo>
                <a:cubicBezTo>
                  <a:pt x="246" y="147"/>
                  <a:pt x="454" y="270"/>
                  <a:pt x="651" y="393"/>
                </a:cubicBezTo>
                <a:lnTo>
                  <a:pt x="663" y="393"/>
                </a:lnTo>
                <a:cubicBezTo>
                  <a:pt x="675" y="393"/>
                  <a:pt x="688" y="393"/>
                  <a:pt x="688" y="380"/>
                </a:cubicBezTo>
                <a:cubicBezTo>
                  <a:pt x="700" y="368"/>
                  <a:pt x="700" y="356"/>
                  <a:pt x="688" y="344"/>
                </a:cubicBezTo>
                <a:cubicBezTo>
                  <a:pt x="479" y="209"/>
                  <a:pt x="270" y="98"/>
                  <a:pt x="50" y="0"/>
                </a:cubicBezTo>
                <a:close/>
              </a:path>
            </a:pathLst>
          </a:custGeom>
          <a:solidFill>
            <a:srgbClr val="B57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8"/>
          <p:cNvSpPr/>
          <p:nvPr/>
        </p:nvSpPr>
        <p:spPr>
          <a:xfrm>
            <a:off x="5799624" y="4182590"/>
            <a:ext cx="43567" cy="27451"/>
          </a:xfrm>
          <a:custGeom>
            <a:avLst/>
            <a:gdLst/>
            <a:ahLst/>
            <a:cxnLst/>
            <a:rect l="l" t="t" r="r" b="b"/>
            <a:pathLst>
              <a:path w="565" h="356" extrusionOk="0">
                <a:moveTo>
                  <a:pt x="50" y="0"/>
                </a:moveTo>
                <a:cubicBezTo>
                  <a:pt x="13" y="0"/>
                  <a:pt x="0" y="37"/>
                  <a:pt x="25" y="61"/>
                </a:cubicBezTo>
                <a:cubicBezTo>
                  <a:pt x="209" y="123"/>
                  <a:pt x="369" y="221"/>
                  <a:pt x="516" y="344"/>
                </a:cubicBezTo>
                <a:cubicBezTo>
                  <a:pt x="516" y="356"/>
                  <a:pt x="528" y="356"/>
                  <a:pt x="540" y="356"/>
                </a:cubicBezTo>
                <a:cubicBezTo>
                  <a:pt x="540" y="356"/>
                  <a:pt x="553" y="356"/>
                  <a:pt x="553" y="344"/>
                </a:cubicBezTo>
                <a:cubicBezTo>
                  <a:pt x="565" y="331"/>
                  <a:pt x="565" y="319"/>
                  <a:pt x="553" y="307"/>
                </a:cubicBezTo>
                <a:cubicBezTo>
                  <a:pt x="405" y="172"/>
                  <a:pt x="234" y="74"/>
                  <a:pt x="50" y="0"/>
                </a:cubicBezTo>
                <a:close/>
              </a:path>
            </a:pathLst>
          </a:custGeom>
          <a:solidFill>
            <a:srgbClr val="B57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8"/>
          <p:cNvSpPr/>
          <p:nvPr/>
        </p:nvSpPr>
        <p:spPr>
          <a:xfrm>
            <a:off x="5840338" y="4106483"/>
            <a:ext cx="49196" cy="49659"/>
          </a:xfrm>
          <a:custGeom>
            <a:avLst/>
            <a:gdLst/>
            <a:ahLst/>
            <a:cxnLst/>
            <a:rect l="l" t="t" r="r" b="b"/>
            <a:pathLst>
              <a:path w="638" h="644" extrusionOk="0">
                <a:moveTo>
                  <a:pt x="202" y="0"/>
                </a:moveTo>
                <a:cubicBezTo>
                  <a:pt x="168" y="0"/>
                  <a:pt x="133" y="9"/>
                  <a:pt x="98" y="18"/>
                </a:cubicBezTo>
                <a:cubicBezTo>
                  <a:pt x="49" y="42"/>
                  <a:pt x="12" y="91"/>
                  <a:pt x="0" y="140"/>
                </a:cubicBezTo>
                <a:cubicBezTo>
                  <a:pt x="0" y="177"/>
                  <a:pt x="12" y="214"/>
                  <a:pt x="37" y="239"/>
                </a:cubicBezTo>
                <a:cubicBezTo>
                  <a:pt x="74" y="312"/>
                  <a:pt x="135" y="374"/>
                  <a:pt x="209" y="423"/>
                </a:cubicBezTo>
                <a:cubicBezTo>
                  <a:pt x="282" y="459"/>
                  <a:pt x="356" y="484"/>
                  <a:pt x="429" y="509"/>
                </a:cubicBezTo>
                <a:cubicBezTo>
                  <a:pt x="417" y="558"/>
                  <a:pt x="417" y="594"/>
                  <a:pt x="442" y="631"/>
                </a:cubicBezTo>
                <a:cubicBezTo>
                  <a:pt x="442" y="644"/>
                  <a:pt x="454" y="644"/>
                  <a:pt x="466" y="644"/>
                </a:cubicBezTo>
                <a:cubicBezTo>
                  <a:pt x="491" y="631"/>
                  <a:pt x="491" y="619"/>
                  <a:pt x="478" y="607"/>
                </a:cubicBezTo>
                <a:cubicBezTo>
                  <a:pt x="466" y="582"/>
                  <a:pt x="466" y="558"/>
                  <a:pt x="478" y="533"/>
                </a:cubicBezTo>
                <a:cubicBezTo>
                  <a:pt x="491" y="521"/>
                  <a:pt x="491" y="496"/>
                  <a:pt x="478" y="484"/>
                </a:cubicBezTo>
                <a:cubicBezTo>
                  <a:pt x="478" y="472"/>
                  <a:pt x="466" y="472"/>
                  <a:pt x="454" y="459"/>
                </a:cubicBezTo>
                <a:cubicBezTo>
                  <a:pt x="380" y="435"/>
                  <a:pt x="307" y="410"/>
                  <a:pt x="233" y="374"/>
                </a:cubicBezTo>
                <a:cubicBezTo>
                  <a:pt x="172" y="337"/>
                  <a:pt x="123" y="275"/>
                  <a:pt x="86" y="214"/>
                </a:cubicBezTo>
                <a:cubicBezTo>
                  <a:pt x="74" y="202"/>
                  <a:pt x="61" y="177"/>
                  <a:pt x="61" y="153"/>
                </a:cubicBezTo>
                <a:cubicBezTo>
                  <a:pt x="74" y="116"/>
                  <a:pt x="98" y="79"/>
                  <a:pt x="123" y="79"/>
                </a:cubicBezTo>
                <a:cubicBezTo>
                  <a:pt x="144" y="65"/>
                  <a:pt x="170" y="59"/>
                  <a:pt x="195" y="59"/>
                </a:cubicBezTo>
                <a:cubicBezTo>
                  <a:pt x="213" y="59"/>
                  <a:pt x="230" y="62"/>
                  <a:pt x="245" y="67"/>
                </a:cubicBezTo>
                <a:cubicBezTo>
                  <a:pt x="368" y="67"/>
                  <a:pt x="491" y="104"/>
                  <a:pt x="589" y="153"/>
                </a:cubicBezTo>
                <a:cubicBezTo>
                  <a:pt x="595" y="159"/>
                  <a:pt x="604" y="162"/>
                  <a:pt x="612" y="162"/>
                </a:cubicBezTo>
                <a:cubicBezTo>
                  <a:pt x="620" y="162"/>
                  <a:pt x="626" y="159"/>
                  <a:pt x="626" y="153"/>
                </a:cubicBezTo>
                <a:cubicBezTo>
                  <a:pt x="638" y="128"/>
                  <a:pt x="638" y="116"/>
                  <a:pt x="613" y="104"/>
                </a:cubicBezTo>
                <a:cubicBezTo>
                  <a:pt x="503" y="42"/>
                  <a:pt x="380" y="6"/>
                  <a:pt x="245" y="6"/>
                </a:cubicBezTo>
                <a:cubicBezTo>
                  <a:pt x="231" y="2"/>
                  <a:pt x="217" y="0"/>
                  <a:pt x="202" y="0"/>
                </a:cubicBezTo>
                <a:close/>
              </a:path>
            </a:pathLst>
          </a:custGeom>
          <a:solidFill>
            <a:srgbClr val="B57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8"/>
          <p:cNvSpPr/>
          <p:nvPr/>
        </p:nvSpPr>
        <p:spPr>
          <a:xfrm>
            <a:off x="6211159" y="4079495"/>
            <a:ext cx="433358" cy="608012"/>
          </a:xfrm>
          <a:custGeom>
            <a:avLst/>
            <a:gdLst/>
            <a:ahLst/>
            <a:cxnLst/>
            <a:rect l="l" t="t" r="r" b="b"/>
            <a:pathLst>
              <a:path w="5620" h="7885" extrusionOk="0">
                <a:moveTo>
                  <a:pt x="3140" y="1"/>
                </a:moveTo>
                <a:cubicBezTo>
                  <a:pt x="2947" y="1"/>
                  <a:pt x="2735" y="16"/>
                  <a:pt x="2503" y="49"/>
                </a:cubicBezTo>
                <a:cubicBezTo>
                  <a:pt x="0" y="405"/>
                  <a:pt x="123" y="1938"/>
                  <a:pt x="123" y="1938"/>
                </a:cubicBezTo>
                <a:lnTo>
                  <a:pt x="540" y="7373"/>
                </a:lnTo>
                <a:cubicBezTo>
                  <a:pt x="1254" y="7706"/>
                  <a:pt x="2035" y="7885"/>
                  <a:pt x="2824" y="7885"/>
                </a:cubicBezTo>
                <a:cubicBezTo>
                  <a:pt x="3052" y="7885"/>
                  <a:pt x="3281" y="7870"/>
                  <a:pt x="3509" y="7839"/>
                </a:cubicBezTo>
                <a:cubicBezTo>
                  <a:pt x="5239" y="7643"/>
                  <a:pt x="5619" y="6870"/>
                  <a:pt x="5619" y="6870"/>
                </a:cubicBezTo>
                <a:cubicBezTo>
                  <a:pt x="5619" y="6870"/>
                  <a:pt x="5313" y="1546"/>
                  <a:pt x="5264" y="1497"/>
                </a:cubicBezTo>
                <a:cubicBezTo>
                  <a:pt x="5219" y="1441"/>
                  <a:pt x="5043" y="1"/>
                  <a:pt x="314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8"/>
          <p:cNvSpPr/>
          <p:nvPr/>
        </p:nvSpPr>
        <p:spPr>
          <a:xfrm>
            <a:off x="2497938" y="4602604"/>
            <a:ext cx="4384012" cy="104099"/>
          </a:xfrm>
          <a:custGeom>
            <a:avLst/>
            <a:gdLst/>
            <a:ahLst/>
            <a:cxnLst/>
            <a:rect l="l" t="t" r="r" b="b"/>
            <a:pathLst>
              <a:path w="56854" h="1350" extrusionOk="0">
                <a:moveTo>
                  <a:pt x="1" y="0"/>
                </a:moveTo>
                <a:lnTo>
                  <a:pt x="1" y="1350"/>
                </a:lnTo>
                <a:lnTo>
                  <a:pt x="56854" y="1350"/>
                </a:lnTo>
                <a:lnTo>
                  <a:pt x="5685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8"/>
          <p:cNvSpPr/>
          <p:nvPr/>
        </p:nvSpPr>
        <p:spPr>
          <a:xfrm>
            <a:off x="2871612" y="4594045"/>
            <a:ext cx="590431" cy="29456"/>
          </a:xfrm>
          <a:custGeom>
            <a:avLst/>
            <a:gdLst/>
            <a:ahLst/>
            <a:cxnLst/>
            <a:rect l="l" t="t" r="r" b="b"/>
            <a:pathLst>
              <a:path w="7657" h="382" extrusionOk="0">
                <a:moveTo>
                  <a:pt x="74" y="1"/>
                </a:moveTo>
                <a:cubicBezTo>
                  <a:pt x="38" y="1"/>
                  <a:pt x="1" y="38"/>
                  <a:pt x="1" y="87"/>
                </a:cubicBezTo>
                <a:lnTo>
                  <a:pt x="1" y="308"/>
                </a:lnTo>
                <a:cubicBezTo>
                  <a:pt x="1" y="344"/>
                  <a:pt x="38" y="381"/>
                  <a:pt x="74" y="381"/>
                </a:cubicBezTo>
                <a:lnTo>
                  <a:pt x="7583" y="381"/>
                </a:lnTo>
                <a:cubicBezTo>
                  <a:pt x="7620" y="381"/>
                  <a:pt x="7657" y="344"/>
                  <a:pt x="7657" y="308"/>
                </a:cubicBezTo>
                <a:lnTo>
                  <a:pt x="7657" y="87"/>
                </a:lnTo>
                <a:cubicBezTo>
                  <a:pt x="7657" y="38"/>
                  <a:pt x="7620" y="1"/>
                  <a:pt x="75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8"/>
          <p:cNvSpPr/>
          <p:nvPr/>
        </p:nvSpPr>
        <p:spPr>
          <a:xfrm>
            <a:off x="3149901" y="4289387"/>
            <a:ext cx="601535" cy="333192"/>
          </a:xfrm>
          <a:custGeom>
            <a:avLst/>
            <a:gdLst/>
            <a:ahLst/>
            <a:cxnLst/>
            <a:rect l="l" t="t" r="r" b="b"/>
            <a:pathLst>
              <a:path w="7801" h="4321" extrusionOk="0">
                <a:moveTo>
                  <a:pt x="7392" y="1"/>
                </a:moveTo>
                <a:cubicBezTo>
                  <a:pt x="7385" y="1"/>
                  <a:pt x="7379" y="1"/>
                  <a:pt x="7372" y="1"/>
                </a:cubicBezTo>
                <a:lnTo>
                  <a:pt x="1128" y="1"/>
                </a:lnTo>
                <a:cubicBezTo>
                  <a:pt x="858" y="1"/>
                  <a:pt x="637" y="198"/>
                  <a:pt x="588" y="455"/>
                </a:cubicBezTo>
                <a:lnTo>
                  <a:pt x="48" y="3866"/>
                </a:lnTo>
                <a:cubicBezTo>
                  <a:pt x="0" y="4105"/>
                  <a:pt x="173" y="4320"/>
                  <a:pt x="420" y="4320"/>
                </a:cubicBezTo>
                <a:cubicBezTo>
                  <a:pt x="427" y="4320"/>
                  <a:pt x="434" y="4320"/>
                  <a:pt x="441" y="4320"/>
                </a:cubicBezTo>
                <a:lnTo>
                  <a:pt x="6685" y="4320"/>
                </a:lnTo>
                <a:cubicBezTo>
                  <a:pt x="6943" y="4320"/>
                  <a:pt x="7176" y="4124"/>
                  <a:pt x="7225" y="3866"/>
                </a:cubicBezTo>
                <a:lnTo>
                  <a:pt x="7765" y="455"/>
                </a:lnTo>
                <a:cubicBezTo>
                  <a:pt x="7801" y="216"/>
                  <a:pt x="7627" y="1"/>
                  <a:pt x="73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8"/>
          <p:cNvSpPr/>
          <p:nvPr/>
        </p:nvSpPr>
        <p:spPr>
          <a:xfrm>
            <a:off x="3416547" y="4410525"/>
            <a:ext cx="88985" cy="89062"/>
          </a:xfrm>
          <a:custGeom>
            <a:avLst/>
            <a:gdLst/>
            <a:ahLst/>
            <a:cxnLst/>
            <a:rect l="l" t="t" r="r" b="b"/>
            <a:pathLst>
              <a:path w="1154" h="1155" extrusionOk="0">
                <a:moveTo>
                  <a:pt x="577" y="1"/>
                </a:moveTo>
                <a:cubicBezTo>
                  <a:pt x="258" y="1"/>
                  <a:pt x="1" y="258"/>
                  <a:pt x="1" y="577"/>
                </a:cubicBezTo>
                <a:cubicBezTo>
                  <a:pt x="1" y="896"/>
                  <a:pt x="258" y="1154"/>
                  <a:pt x="577" y="1154"/>
                </a:cubicBezTo>
                <a:cubicBezTo>
                  <a:pt x="896" y="1154"/>
                  <a:pt x="1154" y="896"/>
                  <a:pt x="1154" y="577"/>
                </a:cubicBezTo>
                <a:cubicBezTo>
                  <a:pt x="1154" y="258"/>
                  <a:pt x="896" y="1"/>
                  <a:pt x="57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8"/>
          <p:cNvSpPr/>
          <p:nvPr/>
        </p:nvSpPr>
        <p:spPr>
          <a:xfrm>
            <a:off x="6305773" y="4257309"/>
            <a:ext cx="319775" cy="364422"/>
          </a:xfrm>
          <a:custGeom>
            <a:avLst/>
            <a:gdLst/>
            <a:ahLst/>
            <a:cxnLst/>
            <a:rect l="l" t="t" r="r" b="b"/>
            <a:pathLst>
              <a:path w="4147" h="4726" extrusionOk="0">
                <a:moveTo>
                  <a:pt x="3767" y="0"/>
                </a:moveTo>
                <a:cubicBezTo>
                  <a:pt x="3767" y="0"/>
                  <a:pt x="2785" y="1693"/>
                  <a:pt x="2540" y="2969"/>
                </a:cubicBezTo>
                <a:cubicBezTo>
                  <a:pt x="2294" y="4245"/>
                  <a:pt x="0" y="4687"/>
                  <a:pt x="0" y="4687"/>
                </a:cubicBezTo>
                <a:cubicBezTo>
                  <a:pt x="0" y="4687"/>
                  <a:pt x="845" y="4725"/>
                  <a:pt x="1740" y="4725"/>
                </a:cubicBezTo>
                <a:cubicBezTo>
                  <a:pt x="2187" y="4725"/>
                  <a:pt x="2646" y="4716"/>
                  <a:pt x="3018" y="4687"/>
                </a:cubicBezTo>
                <a:cubicBezTo>
                  <a:pt x="4147" y="4589"/>
                  <a:pt x="3767" y="1"/>
                  <a:pt x="3767" y="0"/>
                </a:cubicBezTo>
                <a:close/>
              </a:path>
            </a:pathLst>
          </a:custGeom>
          <a:solidFill>
            <a:srgbClr val="03B5A3">
              <a:alpha val="368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8"/>
          <p:cNvSpPr/>
          <p:nvPr/>
        </p:nvSpPr>
        <p:spPr>
          <a:xfrm>
            <a:off x="6318033" y="4079187"/>
            <a:ext cx="164707" cy="106489"/>
          </a:xfrm>
          <a:custGeom>
            <a:avLst/>
            <a:gdLst/>
            <a:ahLst/>
            <a:cxnLst/>
            <a:rect l="l" t="t" r="r" b="b"/>
            <a:pathLst>
              <a:path w="2136" h="1381" extrusionOk="0">
                <a:moveTo>
                  <a:pt x="1737" y="1"/>
                </a:moveTo>
                <a:cubicBezTo>
                  <a:pt x="1528" y="1"/>
                  <a:pt x="1320" y="15"/>
                  <a:pt x="1117" y="53"/>
                </a:cubicBezTo>
                <a:cubicBezTo>
                  <a:pt x="737" y="102"/>
                  <a:pt x="356" y="200"/>
                  <a:pt x="1" y="347"/>
                </a:cubicBezTo>
                <a:cubicBezTo>
                  <a:pt x="23" y="687"/>
                  <a:pt x="171" y="1381"/>
                  <a:pt x="925" y="1381"/>
                </a:cubicBezTo>
                <a:cubicBezTo>
                  <a:pt x="989" y="1381"/>
                  <a:pt x="1057" y="1376"/>
                  <a:pt x="1129" y="1366"/>
                </a:cubicBezTo>
                <a:cubicBezTo>
                  <a:pt x="2013" y="1243"/>
                  <a:pt x="2135" y="458"/>
                  <a:pt x="2135" y="16"/>
                </a:cubicBezTo>
                <a:cubicBezTo>
                  <a:pt x="2002" y="7"/>
                  <a:pt x="1869" y="1"/>
                  <a:pt x="1737" y="1"/>
                </a:cubicBezTo>
                <a:close/>
              </a:path>
            </a:pathLst>
          </a:custGeom>
          <a:solidFill>
            <a:srgbClr val="EEB3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8"/>
          <p:cNvSpPr/>
          <p:nvPr/>
        </p:nvSpPr>
        <p:spPr>
          <a:xfrm>
            <a:off x="6343556" y="3964988"/>
            <a:ext cx="105101" cy="165632"/>
          </a:xfrm>
          <a:custGeom>
            <a:avLst/>
            <a:gdLst/>
            <a:ahLst/>
            <a:cxnLst/>
            <a:rect l="l" t="t" r="r" b="b"/>
            <a:pathLst>
              <a:path w="1363" h="2148" extrusionOk="0">
                <a:moveTo>
                  <a:pt x="1363" y="0"/>
                </a:moveTo>
                <a:lnTo>
                  <a:pt x="1" y="822"/>
                </a:lnTo>
                <a:lnTo>
                  <a:pt x="1" y="1730"/>
                </a:lnTo>
                <a:lnTo>
                  <a:pt x="676" y="2147"/>
                </a:lnTo>
                <a:lnTo>
                  <a:pt x="1363" y="1509"/>
                </a:lnTo>
                <a:lnTo>
                  <a:pt x="1363" y="0"/>
                </a:lnTo>
                <a:close/>
              </a:path>
            </a:pathLst>
          </a:custGeom>
          <a:solidFill>
            <a:srgbClr val="EEB3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8"/>
          <p:cNvSpPr/>
          <p:nvPr/>
        </p:nvSpPr>
        <p:spPr>
          <a:xfrm>
            <a:off x="6343556" y="4023591"/>
            <a:ext cx="90913" cy="67240"/>
          </a:xfrm>
          <a:custGeom>
            <a:avLst/>
            <a:gdLst/>
            <a:ahLst/>
            <a:cxnLst/>
            <a:rect l="l" t="t" r="r" b="b"/>
            <a:pathLst>
              <a:path w="1179" h="872" extrusionOk="0">
                <a:moveTo>
                  <a:pt x="1179" y="1"/>
                </a:moveTo>
                <a:lnTo>
                  <a:pt x="1" y="393"/>
                </a:lnTo>
                <a:lnTo>
                  <a:pt x="1" y="872"/>
                </a:lnTo>
                <a:cubicBezTo>
                  <a:pt x="651" y="786"/>
                  <a:pt x="1179" y="1"/>
                  <a:pt x="1179" y="1"/>
                </a:cubicBezTo>
                <a:close/>
              </a:path>
            </a:pathLst>
          </a:custGeom>
          <a:solidFill>
            <a:srgbClr val="CC95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8"/>
          <p:cNvSpPr/>
          <p:nvPr/>
        </p:nvSpPr>
        <p:spPr>
          <a:xfrm>
            <a:off x="6251796" y="3789025"/>
            <a:ext cx="196862" cy="281991"/>
          </a:xfrm>
          <a:custGeom>
            <a:avLst/>
            <a:gdLst/>
            <a:ahLst/>
            <a:cxnLst/>
            <a:rect l="l" t="t" r="r" b="b"/>
            <a:pathLst>
              <a:path w="2553" h="3657" extrusionOk="0">
                <a:moveTo>
                  <a:pt x="958" y="0"/>
                </a:moveTo>
                <a:cubicBezTo>
                  <a:pt x="430" y="0"/>
                  <a:pt x="1" y="430"/>
                  <a:pt x="1" y="969"/>
                </a:cubicBezTo>
                <a:lnTo>
                  <a:pt x="1" y="2687"/>
                </a:lnTo>
                <a:cubicBezTo>
                  <a:pt x="1" y="3227"/>
                  <a:pt x="430" y="3656"/>
                  <a:pt x="958" y="3656"/>
                </a:cubicBezTo>
                <a:lnTo>
                  <a:pt x="1584" y="3656"/>
                </a:lnTo>
                <a:cubicBezTo>
                  <a:pt x="2123" y="3656"/>
                  <a:pt x="2553" y="3227"/>
                  <a:pt x="2553" y="2687"/>
                </a:cubicBezTo>
                <a:lnTo>
                  <a:pt x="2553" y="969"/>
                </a:lnTo>
                <a:cubicBezTo>
                  <a:pt x="2553" y="430"/>
                  <a:pt x="2123" y="0"/>
                  <a:pt x="1584" y="0"/>
                </a:cubicBezTo>
                <a:close/>
              </a:path>
            </a:pathLst>
          </a:custGeom>
          <a:solidFill>
            <a:srgbClr val="EEB3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8"/>
          <p:cNvSpPr/>
          <p:nvPr/>
        </p:nvSpPr>
        <p:spPr>
          <a:xfrm>
            <a:off x="6230051" y="3761651"/>
            <a:ext cx="273509" cy="240043"/>
          </a:xfrm>
          <a:custGeom>
            <a:avLst/>
            <a:gdLst/>
            <a:ahLst/>
            <a:cxnLst/>
            <a:rect l="l" t="t" r="r" b="b"/>
            <a:pathLst>
              <a:path w="3547" h="3113" extrusionOk="0">
                <a:moveTo>
                  <a:pt x="1541" y="0"/>
                </a:moveTo>
                <a:cubicBezTo>
                  <a:pt x="1452" y="0"/>
                  <a:pt x="1367" y="18"/>
                  <a:pt x="1289" y="61"/>
                </a:cubicBezTo>
                <a:cubicBezTo>
                  <a:pt x="1252" y="73"/>
                  <a:pt x="1215" y="85"/>
                  <a:pt x="1178" y="98"/>
                </a:cubicBezTo>
                <a:cubicBezTo>
                  <a:pt x="1142" y="98"/>
                  <a:pt x="1105" y="98"/>
                  <a:pt x="1068" y="85"/>
                </a:cubicBezTo>
                <a:cubicBezTo>
                  <a:pt x="1029" y="71"/>
                  <a:pt x="991" y="64"/>
                  <a:pt x="953" y="64"/>
                </a:cubicBezTo>
                <a:cubicBezTo>
                  <a:pt x="896" y="64"/>
                  <a:pt x="843" y="80"/>
                  <a:pt x="798" y="110"/>
                </a:cubicBezTo>
                <a:cubicBezTo>
                  <a:pt x="712" y="171"/>
                  <a:pt x="749" y="245"/>
                  <a:pt x="737" y="318"/>
                </a:cubicBezTo>
                <a:cubicBezTo>
                  <a:pt x="737" y="404"/>
                  <a:pt x="675" y="417"/>
                  <a:pt x="590" y="441"/>
                </a:cubicBezTo>
                <a:cubicBezTo>
                  <a:pt x="406" y="502"/>
                  <a:pt x="246" y="601"/>
                  <a:pt x="111" y="736"/>
                </a:cubicBezTo>
                <a:cubicBezTo>
                  <a:pt x="38" y="797"/>
                  <a:pt x="1" y="907"/>
                  <a:pt x="38" y="1005"/>
                </a:cubicBezTo>
                <a:cubicBezTo>
                  <a:pt x="62" y="1055"/>
                  <a:pt x="99" y="1091"/>
                  <a:pt x="148" y="1116"/>
                </a:cubicBezTo>
                <a:cubicBezTo>
                  <a:pt x="237" y="1164"/>
                  <a:pt x="333" y="1189"/>
                  <a:pt x="431" y="1189"/>
                </a:cubicBezTo>
                <a:cubicBezTo>
                  <a:pt x="509" y="1189"/>
                  <a:pt x="587" y="1173"/>
                  <a:pt x="663" y="1140"/>
                </a:cubicBezTo>
                <a:lnTo>
                  <a:pt x="663" y="1140"/>
                </a:lnTo>
                <a:cubicBezTo>
                  <a:pt x="614" y="1190"/>
                  <a:pt x="614" y="1275"/>
                  <a:pt x="663" y="1337"/>
                </a:cubicBezTo>
                <a:cubicBezTo>
                  <a:pt x="712" y="1386"/>
                  <a:pt x="786" y="1423"/>
                  <a:pt x="847" y="1435"/>
                </a:cubicBezTo>
                <a:cubicBezTo>
                  <a:pt x="864" y="1436"/>
                  <a:pt x="880" y="1436"/>
                  <a:pt x="897" y="1436"/>
                </a:cubicBezTo>
                <a:cubicBezTo>
                  <a:pt x="1111" y="1436"/>
                  <a:pt x="1313" y="1361"/>
                  <a:pt x="1461" y="1202"/>
                </a:cubicBezTo>
                <a:cubicBezTo>
                  <a:pt x="1461" y="1349"/>
                  <a:pt x="1571" y="1472"/>
                  <a:pt x="1718" y="1484"/>
                </a:cubicBezTo>
                <a:cubicBezTo>
                  <a:pt x="1836" y="1484"/>
                  <a:pt x="1945" y="1418"/>
                  <a:pt x="2053" y="1418"/>
                </a:cubicBezTo>
                <a:cubicBezTo>
                  <a:pt x="2068" y="1418"/>
                  <a:pt x="2083" y="1420"/>
                  <a:pt x="2099" y="1423"/>
                </a:cubicBezTo>
                <a:cubicBezTo>
                  <a:pt x="2135" y="1484"/>
                  <a:pt x="2074" y="1594"/>
                  <a:pt x="2135" y="1631"/>
                </a:cubicBezTo>
                <a:cubicBezTo>
                  <a:pt x="2148" y="1643"/>
                  <a:pt x="2172" y="1643"/>
                  <a:pt x="2185" y="1643"/>
                </a:cubicBezTo>
                <a:cubicBezTo>
                  <a:pt x="2307" y="1656"/>
                  <a:pt x="2442" y="1631"/>
                  <a:pt x="2516" y="1729"/>
                </a:cubicBezTo>
                <a:cubicBezTo>
                  <a:pt x="2602" y="1815"/>
                  <a:pt x="2553" y="1938"/>
                  <a:pt x="2516" y="2048"/>
                </a:cubicBezTo>
                <a:cubicBezTo>
                  <a:pt x="2479" y="2146"/>
                  <a:pt x="2491" y="2269"/>
                  <a:pt x="2528" y="2355"/>
                </a:cubicBezTo>
                <a:cubicBezTo>
                  <a:pt x="2564" y="2412"/>
                  <a:pt x="2629" y="2444"/>
                  <a:pt x="2689" y="2444"/>
                </a:cubicBezTo>
                <a:cubicBezTo>
                  <a:pt x="2732" y="2444"/>
                  <a:pt x="2772" y="2428"/>
                  <a:pt x="2798" y="2392"/>
                </a:cubicBezTo>
                <a:cubicBezTo>
                  <a:pt x="2810" y="2367"/>
                  <a:pt x="2810" y="2331"/>
                  <a:pt x="2835" y="2306"/>
                </a:cubicBezTo>
                <a:cubicBezTo>
                  <a:pt x="2844" y="2288"/>
                  <a:pt x="2866" y="2277"/>
                  <a:pt x="2887" y="2277"/>
                </a:cubicBezTo>
                <a:cubicBezTo>
                  <a:pt x="2894" y="2277"/>
                  <a:pt x="2902" y="2278"/>
                  <a:pt x="2908" y="2281"/>
                </a:cubicBezTo>
                <a:cubicBezTo>
                  <a:pt x="2921" y="2294"/>
                  <a:pt x="2933" y="2318"/>
                  <a:pt x="2921" y="2343"/>
                </a:cubicBezTo>
                <a:cubicBezTo>
                  <a:pt x="2896" y="2478"/>
                  <a:pt x="2859" y="2600"/>
                  <a:pt x="2798" y="2711"/>
                </a:cubicBezTo>
                <a:cubicBezTo>
                  <a:pt x="2724" y="2834"/>
                  <a:pt x="2761" y="2981"/>
                  <a:pt x="2872" y="3067"/>
                </a:cubicBezTo>
                <a:cubicBezTo>
                  <a:pt x="2908" y="3079"/>
                  <a:pt x="2945" y="3091"/>
                  <a:pt x="2982" y="3103"/>
                </a:cubicBezTo>
                <a:cubicBezTo>
                  <a:pt x="3014" y="3110"/>
                  <a:pt x="3045" y="3113"/>
                  <a:pt x="3077" y="3113"/>
                </a:cubicBezTo>
                <a:cubicBezTo>
                  <a:pt x="3167" y="3113"/>
                  <a:pt x="3256" y="3088"/>
                  <a:pt x="3338" y="3042"/>
                </a:cubicBezTo>
                <a:cubicBezTo>
                  <a:pt x="3424" y="2956"/>
                  <a:pt x="3485" y="2858"/>
                  <a:pt x="3497" y="2735"/>
                </a:cubicBezTo>
                <a:cubicBezTo>
                  <a:pt x="3522" y="2699"/>
                  <a:pt x="3522" y="2650"/>
                  <a:pt x="3522" y="2600"/>
                </a:cubicBezTo>
                <a:cubicBezTo>
                  <a:pt x="3522" y="2551"/>
                  <a:pt x="3485" y="2515"/>
                  <a:pt x="3436" y="2502"/>
                </a:cubicBezTo>
                <a:cubicBezTo>
                  <a:pt x="3387" y="2343"/>
                  <a:pt x="3546" y="2159"/>
                  <a:pt x="3448" y="2036"/>
                </a:cubicBezTo>
                <a:cubicBezTo>
                  <a:pt x="3424" y="1999"/>
                  <a:pt x="3399" y="1987"/>
                  <a:pt x="3375" y="1962"/>
                </a:cubicBezTo>
                <a:cubicBezTo>
                  <a:pt x="3289" y="1889"/>
                  <a:pt x="3252" y="1791"/>
                  <a:pt x="3240" y="1693"/>
                </a:cubicBezTo>
                <a:cubicBezTo>
                  <a:pt x="3227" y="1582"/>
                  <a:pt x="3227" y="1484"/>
                  <a:pt x="3240" y="1386"/>
                </a:cubicBezTo>
                <a:cubicBezTo>
                  <a:pt x="3240" y="1177"/>
                  <a:pt x="3215" y="981"/>
                  <a:pt x="3178" y="785"/>
                </a:cubicBezTo>
                <a:cubicBezTo>
                  <a:pt x="3166" y="699"/>
                  <a:pt x="3129" y="625"/>
                  <a:pt x="3080" y="552"/>
                </a:cubicBezTo>
                <a:cubicBezTo>
                  <a:pt x="3037" y="487"/>
                  <a:pt x="2976" y="451"/>
                  <a:pt x="2904" y="451"/>
                </a:cubicBezTo>
                <a:cubicBezTo>
                  <a:pt x="2893" y="451"/>
                  <a:pt x="2882" y="452"/>
                  <a:pt x="2872" y="453"/>
                </a:cubicBezTo>
                <a:cubicBezTo>
                  <a:pt x="2835" y="294"/>
                  <a:pt x="2749" y="159"/>
                  <a:pt x="2626" y="73"/>
                </a:cubicBezTo>
                <a:cubicBezTo>
                  <a:pt x="2563" y="27"/>
                  <a:pt x="2492" y="5"/>
                  <a:pt x="2421" y="5"/>
                </a:cubicBezTo>
                <a:cubicBezTo>
                  <a:pt x="2341" y="5"/>
                  <a:pt x="2262" y="33"/>
                  <a:pt x="2197" y="85"/>
                </a:cubicBezTo>
                <a:cubicBezTo>
                  <a:pt x="2172" y="110"/>
                  <a:pt x="2135" y="122"/>
                  <a:pt x="2111" y="134"/>
                </a:cubicBezTo>
                <a:cubicBezTo>
                  <a:pt x="2074" y="134"/>
                  <a:pt x="2050" y="134"/>
                  <a:pt x="2025" y="122"/>
                </a:cubicBezTo>
                <a:cubicBezTo>
                  <a:pt x="1874" y="59"/>
                  <a:pt x="1703" y="0"/>
                  <a:pt x="1541" y="0"/>
                </a:cubicBezTo>
                <a:close/>
              </a:path>
            </a:pathLst>
          </a:custGeom>
          <a:solidFill>
            <a:srgbClr val="171E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8"/>
          <p:cNvSpPr/>
          <p:nvPr/>
        </p:nvSpPr>
        <p:spPr>
          <a:xfrm>
            <a:off x="6425910" y="3928053"/>
            <a:ext cx="54902" cy="47346"/>
          </a:xfrm>
          <a:custGeom>
            <a:avLst/>
            <a:gdLst/>
            <a:ahLst/>
            <a:cxnLst/>
            <a:rect l="l" t="t" r="r" b="b"/>
            <a:pathLst>
              <a:path w="712" h="614" extrusionOk="0">
                <a:moveTo>
                  <a:pt x="405" y="1"/>
                </a:moveTo>
                <a:cubicBezTo>
                  <a:pt x="135" y="1"/>
                  <a:pt x="0" y="332"/>
                  <a:pt x="184" y="528"/>
                </a:cubicBezTo>
                <a:cubicBezTo>
                  <a:pt x="247" y="587"/>
                  <a:pt x="323" y="613"/>
                  <a:pt x="397" y="613"/>
                </a:cubicBezTo>
                <a:cubicBezTo>
                  <a:pt x="558" y="613"/>
                  <a:pt x="712" y="492"/>
                  <a:pt x="712" y="307"/>
                </a:cubicBezTo>
                <a:cubicBezTo>
                  <a:pt x="712" y="136"/>
                  <a:pt x="577" y="1"/>
                  <a:pt x="405" y="1"/>
                </a:cubicBezTo>
                <a:close/>
              </a:path>
            </a:pathLst>
          </a:custGeom>
          <a:solidFill>
            <a:srgbClr val="EEB3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8"/>
          <p:cNvSpPr/>
          <p:nvPr/>
        </p:nvSpPr>
        <p:spPr>
          <a:xfrm>
            <a:off x="6164816" y="4115968"/>
            <a:ext cx="437137" cy="499981"/>
          </a:xfrm>
          <a:custGeom>
            <a:avLst/>
            <a:gdLst/>
            <a:ahLst/>
            <a:cxnLst/>
            <a:rect l="l" t="t" r="r" b="b"/>
            <a:pathLst>
              <a:path w="5669" h="6484" extrusionOk="0">
                <a:moveTo>
                  <a:pt x="4746" y="1"/>
                </a:moveTo>
                <a:cubicBezTo>
                  <a:pt x="4305" y="1"/>
                  <a:pt x="3936" y="342"/>
                  <a:pt x="3902" y="790"/>
                </a:cubicBezTo>
                <a:lnTo>
                  <a:pt x="3570" y="4520"/>
                </a:lnTo>
                <a:lnTo>
                  <a:pt x="62" y="4741"/>
                </a:lnTo>
                <a:cubicBezTo>
                  <a:pt x="0" y="5330"/>
                  <a:pt x="37" y="5919"/>
                  <a:pt x="172" y="6483"/>
                </a:cubicBezTo>
                <a:lnTo>
                  <a:pt x="4429" y="6213"/>
                </a:lnTo>
                <a:cubicBezTo>
                  <a:pt x="4846" y="6176"/>
                  <a:pt x="5190" y="5845"/>
                  <a:pt x="5239" y="5416"/>
                </a:cubicBezTo>
                <a:lnTo>
                  <a:pt x="5631" y="938"/>
                </a:lnTo>
                <a:cubicBezTo>
                  <a:pt x="5668" y="459"/>
                  <a:pt x="5313" y="42"/>
                  <a:pt x="4834" y="5"/>
                </a:cubicBezTo>
                <a:cubicBezTo>
                  <a:pt x="4804" y="2"/>
                  <a:pt x="4775" y="1"/>
                  <a:pt x="4746" y="1"/>
                </a:cubicBezTo>
                <a:close/>
              </a:path>
            </a:pathLst>
          </a:custGeom>
          <a:solidFill>
            <a:srgbClr val="EEB3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8"/>
          <p:cNvSpPr/>
          <p:nvPr/>
        </p:nvSpPr>
        <p:spPr>
          <a:xfrm>
            <a:off x="6104208" y="4479846"/>
            <a:ext cx="102248" cy="138490"/>
          </a:xfrm>
          <a:custGeom>
            <a:avLst/>
            <a:gdLst/>
            <a:ahLst/>
            <a:cxnLst/>
            <a:rect l="l" t="t" r="r" b="b"/>
            <a:pathLst>
              <a:path w="1326" h="1796" extrusionOk="0">
                <a:moveTo>
                  <a:pt x="484" y="0"/>
                </a:moveTo>
                <a:cubicBezTo>
                  <a:pt x="452" y="0"/>
                  <a:pt x="418" y="4"/>
                  <a:pt x="381" y="10"/>
                </a:cubicBezTo>
                <a:cubicBezTo>
                  <a:pt x="320" y="22"/>
                  <a:pt x="271" y="71"/>
                  <a:pt x="259" y="145"/>
                </a:cubicBezTo>
                <a:cubicBezTo>
                  <a:pt x="271" y="181"/>
                  <a:pt x="271" y="218"/>
                  <a:pt x="259" y="255"/>
                </a:cubicBezTo>
                <a:cubicBezTo>
                  <a:pt x="246" y="329"/>
                  <a:pt x="148" y="329"/>
                  <a:pt x="124" y="415"/>
                </a:cubicBezTo>
                <a:cubicBezTo>
                  <a:pt x="99" y="500"/>
                  <a:pt x="234" y="574"/>
                  <a:pt x="210" y="672"/>
                </a:cubicBezTo>
                <a:cubicBezTo>
                  <a:pt x="197" y="709"/>
                  <a:pt x="160" y="734"/>
                  <a:pt x="124" y="758"/>
                </a:cubicBezTo>
                <a:cubicBezTo>
                  <a:pt x="26" y="844"/>
                  <a:pt x="1" y="991"/>
                  <a:pt x="62" y="1102"/>
                </a:cubicBezTo>
                <a:cubicBezTo>
                  <a:pt x="99" y="1163"/>
                  <a:pt x="173" y="1212"/>
                  <a:pt x="173" y="1273"/>
                </a:cubicBezTo>
                <a:cubicBezTo>
                  <a:pt x="173" y="1322"/>
                  <a:pt x="124" y="1371"/>
                  <a:pt x="99" y="1421"/>
                </a:cubicBezTo>
                <a:cubicBezTo>
                  <a:pt x="62" y="1519"/>
                  <a:pt x="99" y="1629"/>
                  <a:pt x="197" y="1690"/>
                </a:cubicBezTo>
                <a:cubicBezTo>
                  <a:pt x="283" y="1740"/>
                  <a:pt x="394" y="1776"/>
                  <a:pt x="504" y="1776"/>
                </a:cubicBezTo>
                <a:cubicBezTo>
                  <a:pt x="582" y="1782"/>
                  <a:pt x="676" y="1795"/>
                  <a:pt x="766" y="1795"/>
                </a:cubicBezTo>
                <a:cubicBezTo>
                  <a:pt x="874" y="1795"/>
                  <a:pt x="977" y="1776"/>
                  <a:pt x="1044" y="1703"/>
                </a:cubicBezTo>
                <a:cubicBezTo>
                  <a:pt x="1191" y="1556"/>
                  <a:pt x="1277" y="1359"/>
                  <a:pt x="1301" y="1151"/>
                </a:cubicBezTo>
                <a:cubicBezTo>
                  <a:pt x="1326" y="905"/>
                  <a:pt x="1314" y="648"/>
                  <a:pt x="1240" y="415"/>
                </a:cubicBezTo>
                <a:cubicBezTo>
                  <a:pt x="1228" y="280"/>
                  <a:pt x="1166" y="157"/>
                  <a:pt x="1056" y="83"/>
                </a:cubicBezTo>
                <a:cubicBezTo>
                  <a:pt x="1007" y="59"/>
                  <a:pt x="946" y="46"/>
                  <a:pt x="884" y="46"/>
                </a:cubicBezTo>
                <a:lnTo>
                  <a:pt x="578" y="10"/>
                </a:lnTo>
                <a:cubicBezTo>
                  <a:pt x="547" y="4"/>
                  <a:pt x="516" y="0"/>
                  <a:pt x="484" y="0"/>
                </a:cubicBezTo>
                <a:close/>
              </a:path>
            </a:pathLst>
          </a:custGeom>
          <a:solidFill>
            <a:srgbClr val="EEB3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8"/>
          <p:cNvSpPr/>
          <p:nvPr/>
        </p:nvSpPr>
        <p:spPr>
          <a:xfrm>
            <a:off x="6442951" y="4112190"/>
            <a:ext cx="160851" cy="340980"/>
          </a:xfrm>
          <a:custGeom>
            <a:avLst/>
            <a:gdLst/>
            <a:ahLst/>
            <a:cxnLst/>
            <a:rect l="l" t="t" r="r" b="b"/>
            <a:pathLst>
              <a:path w="2086" h="4422" extrusionOk="0">
                <a:moveTo>
                  <a:pt x="1152" y="1"/>
                </a:moveTo>
                <a:cubicBezTo>
                  <a:pt x="698" y="1"/>
                  <a:pt x="316" y="354"/>
                  <a:pt x="270" y="815"/>
                </a:cubicBezTo>
                <a:lnTo>
                  <a:pt x="0" y="3943"/>
                </a:lnTo>
                <a:cubicBezTo>
                  <a:pt x="552" y="4189"/>
                  <a:pt x="1141" y="4348"/>
                  <a:pt x="1742" y="4422"/>
                </a:cubicBezTo>
                <a:lnTo>
                  <a:pt x="2049" y="962"/>
                </a:lnTo>
                <a:cubicBezTo>
                  <a:pt x="2086" y="471"/>
                  <a:pt x="1730" y="42"/>
                  <a:pt x="1239" y="5"/>
                </a:cubicBezTo>
                <a:cubicBezTo>
                  <a:pt x="1210" y="2"/>
                  <a:pt x="1181" y="1"/>
                  <a:pt x="115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8"/>
          <p:cNvSpPr/>
          <p:nvPr/>
        </p:nvSpPr>
        <p:spPr>
          <a:xfrm>
            <a:off x="6441949" y="4193925"/>
            <a:ext cx="157150" cy="259244"/>
          </a:xfrm>
          <a:custGeom>
            <a:avLst/>
            <a:gdLst/>
            <a:ahLst/>
            <a:cxnLst/>
            <a:rect l="l" t="t" r="r" b="b"/>
            <a:pathLst>
              <a:path w="2038" h="3362" fill="none" extrusionOk="0">
                <a:moveTo>
                  <a:pt x="259" y="0"/>
                </a:moveTo>
                <a:lnTo>
                  <a:pt x="1" y="2883"/>
                </a:lnTo>
                <a:cubicBezTo>
                  <a:pt x="1" y="2883"/>
                  <a:pt x="1068" y="3337"/>
                  <a:pt x="1743" y="3362"/>
                </a:cubicBezTo>
                <a:lnTo>
                  <a:pt x="2037" y="393"/>
                </a:lnTo>
              </a:path>
            </a:pathLst>
          </a:custGeom>
          <a:noFill/>
          <a:ln w="122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8"/>
          <p:cNvSpPr/>
          <p:nvPr/>
        </p:nvSpPr>
        <p:spPr>
          <a:xfrm>
            <a:off x="5820444" y="4594045"/>
            <a:ext cx="590431" cy="29456"/>
          </a:xfrm>
          <a:custGeom>
            <a:avLst/>
            <a:gdLst/>
            <a:ahLst/>
            <a:cxnLst/>
            <a:rect l="l" t="t" r="r" b="b"/>
            <a:pathLst>
              <a:path w="7657" h="382" extrusionOk="0">
                <a:moveTo>
                  <a:pt x="74" y="1"/>
                </a:moveTo>
                <a:cubicBezTo>
                  <a:pt x="37" y="1"/>
                  <a:pt x="0" y="38"/>
                  <a:pt x="0" y="87"/>
                </a:cubicBezTo>
                <a:lnTo>
                  <a:pt x="0" y="295"/>
                </a:lnTo>
                <a:cubicBezTo>
                  <a:pt x="0" y="344"/>
                  <a:pt x="37" y="381"/>
                  <a:pt x="74" y="381"/>
                </a:cubicBezTo>
                <a:lnTo>
                  <a:pt x="7570" y="381"/>
                </a:lnTo>
                <a:cubicBezTo>
                  <a:pt x="7619" y="381"/>
                  <a:pt x="7656" y="344"/>
                  <a:pt x="7656" y="295"/>
                </a:cubicBezTo>
                <a:lnTo>
                  <a:pt x="7656" y="87"/>
                </a:lnTo>
                <a:cubicBezTo>
                  <a:pt x="7656" y="38"/>
                  <a:pt x="7619" y="1"/>
                  <a:pt x="757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8"/>
          <p:cNvSpPr/>
          <p:nvPr/>
        </p:nvSpPr>
        <p:spPr>
          <a:xfrm>
            <a:off x="5530126" y="4289387"/>
            <a:ext cx="602460" cy="333192"/>
          </a:xfrm>
          <a:custGeom>
            <a:avLst/>
            <a:gdLst/>
            <a:ahLst/>
            <a:cxnLst/>
            <a:rect l="l" t="t" r="r" b="b"/>
            <a:pathLst>
              <a:path w="7813" h="4321" extrusionOk="0">
                <a:moveTo>
                  <a:pt x="421" y="1"/>
                </a:moveTo>
                <a:cubicBezTo>
                  <a:pt x="185" y="1"/>
                  <a:pt x="0" y="216"/>
                  <a:pt x="48" y="455"/>
                </a:cubicBezTo>
                <a:lnTo>
                  <a:pt x="588" y="3866"/>
                </a:lnTo>
                <a:cubicBezTo>
                  <a:pt x="637" y="4124"/>
                  <a:pt x="858" y="4320"/>
                  <a:pt x="1128" y="4320"/>
                </a:cubicBezTo>
                <a:lnTo>
                  <a:pt x="7372" y="4320"/>
                </a:lnTo>
                <a:cubicBezTo>
                  <a:pt x="7379" y="4320"/>
                  <a:pt x="7385" y="4320"/>
                  <a:pt x="7392" y="4320"/>
                </a:cubicBezTo>
                <a:cubicBezTo>
                  <a:pt x="7628" y="4320"/>
                  <a:pt x="7813" y="4105"/>
                  <a:pt x="7765" y="3866"/>
                </a:cubicBezTo>
                <a:lnTo>
                  <a:pt x="7225" y="455"/>
                </a:lnTo>
                <a:cubicBezTo>
                  <a:pt x="7176" y="198"/>
                  <a:pt x="6955" y="1"/>
                  <a:pt x="6685" y="1"/>
                </a:cubicBezTo>
                <a:lnTo>
                  <a:pt x="441" y="1"/>
                </a:lnTo>
                <a:cubicBezTo>
                  <a:pt x="434" y="1"/>
                  <a:pt x="428" y="1"/>
                  <a:pt x="42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8"/>
          <p:cNvSpPr/>
          <p:nvPr/>
        </p:nvSpPr>
        <p:spPr>
          <a:xfrm>
            <a:off x="5785436" y="4420549"/>
            <a:ext cx="55905" cy="74797"/>
          </a:xfrm>
          <a:custGeom>
            <a:avLst/>
            <a:gdLst/>
            <a:ahLst/>
            <a:cxnLst/>
            <a:rect l="l" t="t" r="r" b="b"/>
            <a:pathLst>
              <a:path w="725" h="970" extrusionOk="0">
                <a:moveTo>
                  <a:pt x="415" y="1"/>
                </a:moveTo>
                <a:cubicBezTo>
                  <a:pt x="368" y="1"/>
                  <a:pt x="319" y="12"/>
                  <a:pt x="283" y="30"/>
                </a:cubicBezTo>
                <a:cubicBezTo>
                  <a:pt x="197" y="79"/>
                  <a:pt x="197" y="165"/>
                  <a:pt x="184" y="251"/>
                </a:cubicBezTo>
                <a:cubicBezTo>
                  <a:pt x="184" y="349"/>
                  <a:pt x="160" y="447"/>
                  <a:pt x="123" y="546"/>
                </a:cubicBezTo>
                <a:cubicBezTo>
                  <a:pt x="86" y="595"/>
                  <a:pt x="49" y="656"/>
                  <a:pt x="25" y="717"/>
                </a:cubicBezTo>
                <a:cubicBezTo>
                  <a:pt x="0" y="779"/>
                  <a:pt x="13" y="840"/>
                  <a:pt x="49" y="901"/>
                </a:cubicBezTo>
                <a:cubicBezTo>
                  <a:pt x="62" y="926"/>
                  <a:pt x="99" y="938"/>
                  <a:pt x="123" y="950"/>
                </a:cubicBezTo>
                <a:cubicBezTo>
                  <a:pt x="162" y="963"/>
                  <a:pt x="202" y="969"/>
                  <a:pt x="243" y="969"/>
                </a:cubicBezTo>
                <a:cubicBezTo>
                  <a:pt x="356" y="969"/>
                  <a:pt x="471" y="921"/>
                  <a:pt x="553" y="840"/>
                </a:cubicBezTo>
                <a:cubicBezTo>
                  <a:pt x="663" y="717"/>
                  <a:pt x="712" y="558"/>
                  <a:pt x="712" y="398"/>
                </a:cubicBezTo>
                <a:cubicBezTo>
                  <a:pt x="724" y="263"/>
                  <a:pt x="663" y="141"/>
                  <a:pt x="577" y="55"/>
                </a:cubicBezTo>
                <a:cubicBezTo>
                  <a:pt x="540" y="30"/>
                  <a:pt x="503" y="18"/>
                  <a:pt x="467" y="6"/>
                </a:cubicBezTo>
                <a:cubicBezTo>
                  <a:pt x="450" y="2"/>
                  <a:pt x="433" y="1"/>
                  <a:pt x="41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8"/>
          <p:cNvSpPr/>
          <p:nvPr/>
        </p:nvSpPr>
        <p:spPr>
          <a:xfrm>
            <a:off x="5814738" y="4397339"/>
            <a:ext cx="15268" cy="18584"/>
          </a:xfrm>
          <a:custGeom>
            <a:avLst/>
            <a:gdLst/>
            <a:ahLst/>
            <a:cxnLst/>
            <a:rect l="l" t="t" r="r" b="b"/>
            <a:pathLst>
              <a:path w="198" h="241" extrusionOk="0">
                <a:moveTo>
                  <a:pt x="74" y="0"/>
                </a:moveTo>
                <a:cubicBezTo>
                  <a:pt x="38" y="12"/>
                  <a:pt x="13" y="37"/>
                  <a:pt x="1" y="74"/>
                </a:cubicBezTo>
                <a:cubicBezTo>
                  <a:pt x="1" y="98"/>
                  <a:pt x="1" y="135"/>
                  <a:pt x="1" y="172"/>
                </a:cubicBezTo>
                <a:cubicBezTo>
                  <a:pt x="10" y="210"/>
                  <a:pt x="12" y="241"/>
                  <a:pt x="42" y="241"/>
                </a:cubicBezTo>
                <a:cubicBezTo>
                  <a:pt x="50" y="241"/>
                  <a:pt x="61" y="239"/>
                  <a:pt x="74" y="233"/>
                </a:cubicBezTo>
                <a:cubicBezTo>
                  <a:pt x="123" y="221"/>
                  <a:pt x="160" y="184"/>
                  <a:pt x="173" y="135"/>
                </a:cubicBezTo>
                <a:cubicBezTo>
                  <a:pt x="185" y="123"/>
                  <a:pt x="197" y="98"/>
                  <a:pt x="197" y="86"/>
                </a:cubicBezTo>
                <a:cubicBezTo>
                  <a:pt x="197" y="61"/>
                  <a:pt x="185" y="37"/>
                  <a:pt x="173" y="25"/>
                </a:cubicBezTo>
                <a:cubicBezTo>
                  <a:pt x="160" y="12"/>
                  <a:pt x="123" y="0"/>
                  <a:pt x="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8"/>
          <p:cNvSpPr/>
          <p:nvPr/>
        </p:nvSpPr>
        <p:spPr>
          <a:xfrm>
            <a:off x="2583067" y="3061422"/>
            <a:ext cx="597988" cy="605622"/>
          </a:xfrm>
          <a:custGeom>
            <a:avLst/>
            <a:gdLst/>
            <a:ahLst/>
            <a:cxnLst/>
            <a:rect l="l" t="t" r="r" b="b"/>
            <a:pathLst>
              <a:path w="7755" h="7854" extrusionOk="0">
                <a:moveTo>
                  <a:pt x="4398" y="0"/>
                </a:moveTo>
                <a:cubicBezTo>
                  <a:pt x="3605" y="0"/>
                  <a:pt x="2795" y="285"/>
                  <a:pt x="2123" y="922"/>
                </a:cubicBezTo>
                <a:cubicBezTo>
                  <a:pt x="1" y="2934"/>
                  <a:pt x="1326" y="6516"/>
                  <a:pt x="4246" y="6664"/>
                </a:cubicBezTo>
                <a:lnTo>
                  <a:pt x="4724" y="7854"/>
                </a:lnTo>
                <a:lnTo>
                  <a:pt x="5301" y="6553"/>
                </a:lnTo>
                <a:cubicBezTo>
                  <a:pt x="6749" y="6148"/>
                  <a:pt x="7755" y="4836"/>
                  <a:pt x="7755" y="3339"/>
                </a:cubicBezTo>
                <a:cubicBezTo>
                  <a:pt x="7755" y="1334"/>
                  <a:pt x="6114" y="0"/>
                  <a:pt x="4398" y="0"/>
                </a:cubicBezTo>
                <a:close/>
              </a:path>
            </a:pathLst>
          </a:custGeom>
          <a:solidFill>
            <a:srgbClr val="FFFFFF"/>
          </a:solidFill>
          <a:ln w="952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8"/>
          <p:cNvSpPr/>
          <p:nvPr/>
        </p:nvSpPr>
        <p:spPr>
          <a:xfrm>
            <a:off x="2802599" y="3167447"/>
            <a:ext cx="272507" cy="257393"/>
          </a:xfrm>
          <a:custGeom>
            <a:avLst/>
            <a:gdLst/>
            <a:ahLst/>
            <a:cxnLst/>
            <a:rect l="l" t="t" r="r" b="b"/>
            <a:pathLst>
              <a:path w="3534" h="3338" extrusionOk="0">
                <a:moveTo>
                  <a:pt x="1374" y="1"/>
                </a:moveTo>
                <a:cubicBezTo>
                  <a:pt x="1080" y="1"/>
                  <a:pt x="785" y="197"/>
                  <a:pt x="785" y="590"/>
                </a:cubicBezTo>
                <a:lnTo>
                  <a:pt x="0" y="590"/>
                </a:lnTo>
                <a:lnTo>
                  <a:pt x="0" y="3338"/>
                </a:lnTo>
                <a:lnTo>
                  <a:pt x="785" y="3338"/>
                </a:lnTo>
                <a:cubicBezTo>
                  <a:pt x="785" y="2945"/>
                  <a:pt x="1080" y="2749"/>
                  <a:pt x="1374" y="2749"/>
                </a:cubicBezTo>
                <a:cubicBezTo>
                  <a:pt x="1669" y="2749"/>
                  <a:pt x="1963" y="2945"/>
                  <a:pt x="1963" y="3338"/>
                </a:cubicBezTo>
                <a:lnTo>
                  <a:pt x="2748" y="3338"/>
                </a:lnTo>
                <a:lnTo>
                  <a:pt x="2748" y="2553"/>
                </a:lnTo>
                <a:cubicBezTo>
                  <a:pt x="3534" y="2553"/>
                  <a:pt x="3534" y="1375"/>
                  <a:pt x="2748" y="1375"/>
                </a:cubicBezTo>
                <a:lnTo>
                  <a:pt x="2748" y="590"/>
                </a:lnTo>
                <a:lnTo>
                  <a:pt x="1963" y="590"/>
                </a:lnTo>
                <a:cubicBezTo>
                  <a:pt x="1963" y="197"/>
                  <a:pt x="1669" y="1"/>
                  <a:pt x="137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8"/>
          <p:cNvSpPr/>
          <p:nvPr/>
        </p:nvSpPr>
        <p:spPr>
          <a:xfrm>
            <a:off x="6324665" y="3100517"/>
            <a:ext cx="634615" cy="582643"/>
          </a:xfrm>
          <a:custGeom>
            <a:avLst/>
            <a:gdLst/>
            <a:ahLst/>
            <a:cxnLst/>
            <a:rect l="l" t="t" r="r" b="b"/>
            <a:pathLst>
              <a:path w="8230" h="7556" extrusionOk="0">
                <a:moveTo>
                  <a:pt x="4166" y="0"/>
                </a:moveTo>
                <a:cubicBezTo>
                  <a:pt x="3814" y="0"/>
                  <a:pt x="3449" y="58"/>
                  <a:pt x="3080" y="182"/>
                </a:cubicBezTo>
                <a:cubicBezTo>
                  <a:pt x="307" y="1114"/>
                  <a:pt x="1" y="4905"/>
                  <a:pt x="2589" y="6279"/>
                </a:cubicBezTo>
                <a:lnTo>
                  <a:pt x="2528" y="7555"/>
                </a:lnTo>
                <a:lnTo>
                  <a:pt x="3595" y="6623"/>
                </a:lnTo>
                <a:cubicBezTo>
                  <a:pt x="3774" y="6651"/>
                  <a:pt x="3951" y="6664"/>
                  <a:pt x="4127" y="6664"/>
                </a:cubicBezTo>
                <a:cubicBezTo>
                  <a:pt x="5416" y="6664"/>
                  <a:pt x="6604" y="5932"/>
                  <a:pt x="7165" y="4733"/>
                </a:cubicBezTo>
                <a:cubicBezTo>
                  <a:pt x="8229" y="2436"/>
                  <a:pt x="6462" y="0"/>
                  <a:pt x="4166" y="0"/>
                </a:cubicBezTo>
                <a:close/>
              </a:path>
            </a:pathLst>
          </a:custGeom>
          <a:solidFill>
            <a:srgbClr val="FFFFFF"/>
          </a:solidFill>
          <a:ln w="9525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8"/>
          <p:cNvSpPr/>
          <p:nvPr/>
        </p:nvSpPr>
        <p:spPr>
          <a:xfrm>
            <a:off x="6472253" y="3249800"/>
            <a:ext cx="344450" cy="211975"/>
          </a:xfrm>
          <a:custGeom>
            <a:avLst/>
            <a:gdLst/>
            <a:ahLst/>
            <a:cxnLst/>
            <a:rect l="l" t="t" r="r" b="b"/>
            <a:pathLst>
              <a:path w="4467" h="2749" extrusionOk="0">
                <a:moveTo>
                  <a:pt x="786" y="0"/>
                </a:moveTo>
                <a:lnTo>
                  <a:pt x="786" y="785"/>
                </a:lnTo>
                <a:cubicBezTo>
                  <a:pt x="0" y="785"/>
                  <a:pt x="0" y="1963"/>
                  <a:pt x="786" y="1963"/>
                </a:cubicBezTo>
                <a:lnTo>
                  <a:pt x="786" y="2748"/>
                </a:lnTo>
                <a:lnTo>
                  <a:pt x="1583" y="2748"/>
                </a:lnTo>
                <a:cubicBezTo>
                  <a:pt x="1602" y="2374"/>
                  <a:pt x="1887" y="2187"/>
                  <a:pt x="2172" y="2187"/>
                </a:cubicBezTo>
                <a:cubicBezTo>
                  <a:pt x="2457" y="2187"/>
                  <a:pt x="2743" y="2374"/>
                  <a:pt x="2761" y="2748"/>
                </a:cubicBezTo>
                <a:lnTo>
                  <a:pt x="3534" y="2748"/>
                </a:lnTo>
                <a:lnTo>
                  <a:pt x="3534" y="1951"/>
                </a:lnTo>
                <a:cubicBezTo>
                  <a:pt x="3583" y="1963"/>
                  <a:pt x="3632" y="1963"/>
                  <a:pt x="3681" y="1963"/>
                </a:cubicBezTo>
                <a:cubicBezTo>
                  <a:pt x="4466" y="1963"/>
                  <a:pt x="4466" y="785"/>
                  <a:pt x="3681" y="785"/>
                </a:cubicBezTo>
                <a:lnTo>
                  <a:pt x="3669" y="785"/>
                </a:lnTo>
                <a:cubicBezTo>
                  <a:pt x="3620" y="785"/>
                  <a:pt x="3571" y="798"/>
                  <a:pt x="3534" y="810"/>
                </a:cubicBezTo>
                <a:lnTo>
                  <a:pt x="3534" y="0"/>
                </a:lnTo>
                <a:lnTo>
                  <a:pt x="2749" y="0"/>
                </a:lnTo>
                <a:cubicBezTo>
                  <a:pt x="2749" y="393"/>
                  <a:pt x="2454" y="589"/>
                  <a:pt x="2160" y="589"/>
                </a:cubicBezTo>
                <a:cubicBezTo>
                  <a:pt x="1865" y="589"/>
                  <a:pt x="1571" y="393"/>
                  <a:pt x="157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8"/>
          <p:cNvSpPr/>
          <p:nvPr/>
        </p:nvSpPr>
        <p:spPr>
          <a:xfrm>
            <a:off x="3578709" y="3117558"/>
            <a:ext cx="635464" cy="583568"/>
          </a:xfrm>
          <a:custGeom>
            <a:avLst/>
            <a:gdLst/>
            <a:ahLst/>
            <a:cxnLst/>
            <a:rect l="l" t="t" r="r" b="b"/>
            <a:pathLst>
              <a:path w="8241" h="7568" extrusionOk="0">
                <a:moveTo>
                  <a:pt x="4077" y="1"/>
                </a:moveTo>
                <a:cubicBezTo>
                  <a:pt x="1778" y="1"/>
                  <a:pt x="0" y="2447"/>
                  <a:pt x="1075" y="4745"/>
                </a:cubicBezTo>
                <a:cubicBezTo>
                  <a:pt x="1626" y="5944"/>
                  <a:pt x="2822" y="6677"/>
                  <a:pt x="4104" y="6677"/>
                </a:cubicBezTo>
                <a:cubicBezTo>
                  <a:pt x="4280" y="6677"/>
                  <a:pt x="4456" y="6663"/>
                  <a:pt x="4633" y="6635"/>
                </a:cubicBezTo>
                <a:lnTo>
                  <a:pt x="5713" y="7567"/>
                </a:lnTo>
                <a:lnTo>
                  <a:pt x="5651" y="6291"/>
                </a:lnTo>
                <a:cubicBezTo>
                  <a:pt x="8240" y="4917"/>
                  <a:pt x="7933" y="1126"/>
                  <a:pt x="5161" y="182"/>
                </a:cubicBezTo>
                <a:cubicBezTo>
                  <a:pt x="4793" y="58"/>
                  <a:pt x="4429" y="1"/>
                  <a:pt x="4077" y="1"/>
                </a:cubicBezTo>
                <a:close/>
              </a:path>
            </a:pathLst>
          </a:custGeom>
          <a:solidFill>
            <a:srgbClr val="FFFFFF"/>
          </a:solidFill>
          <a:ln w="952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8"/>
          <p:cNvSpPr/>
          <p:nvPr/>
        </p:nvSpPr>
        <p:spPr>
          <a:xfrm>
            <a:off x="3790221" y="3236769"/>
            <a:ext cx="211975" cy="254309"/>
          </a:xfrm>
          <a:custGeom>
            <a:avLst/>
            <a:gdLst/>
            <a:ahLst/>
            <a:cxnLst/>
            <a:rect l="l" t="t" r="r" b="b"/>
            <a:pathLst>
              <a:path w="2749" h="3298" extrusionOk="0">
                <a:moveTo>
                  <a:pt x="1375" y="0"/>
                </a:moveTo>
                <a:cubicBezTo>
                  <a:pt x="1090" y="0"/>
                  <a:pt x="804" y="188"/>
                  <a:pt x="786" y="562"/>
                </a:cubicBezTo>
                <a:lnTo>
                  <a:pt x="1" y="562"/>
                </a:lnTo>
                <a:lnTo>
                  <a:pt x="1" y="3298"/>
                </a:lnTo>
                <a:lnTo>
                  <a:pt x="786" y="3298"/>
                </a:lnTo>
                <a:cubicBezTo>
                  <a:pt x="804" y="2923"/>
                  <a:pt x="1090" y="2736"/>
                  <a:pt x="1375" y="2736"/>
                </a:cubicBezTo>
                <a:cubicBezTo>
                  <a:pt x="1660" y="2736"/>
                  <a:pt x="1945" y="2923"/>
                  <a:pt x="1964" y="3298"/>
                </a:cubicBezTo>
                <a:lnTo>
                  <a:pt x="2749" y="3298"/>
                </a:lnTo>
                <a:lnTo>
                  <a:pt x="2749" y="562"/>
                </a:lnTo>
                <a:lnTo>
                  <a:pt x="1964" y="562"/>
                </a:lnTo>
                <a:cubicBezTo>
                  <a:pt x="1945" y="188"/>
                  <a:pt x="1660" y="0"/>
                  <a:pt x="13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8"/>
          <p:cNvSpPr/>
          <p:nvPr/>
        </p:nvSpPr>
        <p:spPr>
          <a:xfrm>
            <a:off x="5303500" y="3167679"/>
            <a:ext cx="673093" cy="514478"/>
          </a:xfrm>
          <a:custGeom>
            <a:avLst/>
            <a:gdLst/>
            <a:ahLst/>
            <a:cxnLst/>
            <a:rect l="l" t="t" r="r" b="b"/>
            <a:pathLst>
              <a:path w="8729" h="6672" extrusionOk="0">
                <a:moveTo>
                  <a:pt x="4329" y="1"/>
                </a:moveTo>
                <a:cubicBezTo>
                  <a:pt x="1646" y="1"/>
                  <a:pt x="0" y="3121"/>
                  <a:pt x="1699" y="5347"/>
                </a:cubicBezTo>
                <a:lnTo>
                  <a:pt x="1098" y="6488"/>
                </a:lnTo>
                <a:lnTo>
                  <a:pt x="1098" y="6488"/>
                </a:lnTo>
                <a:lnTo>
                  <a:pt x="2459" y="6095"/>
                </a:lnTo>
                <a:cubicBezTo>
                  <a:pt x="3031" y="6480"/>
                  <a:pt x="3690" y="6671"/>
                  <a:pt x="4347" y="6671"/>
                </a:cubicBezTo>
                <a:cubicBezTo>
                  <a:pt x="5116" y="6671"/>
                  <a:pt x="5881" y="6409"/>
                  <a:pt x="6496" y="5887"/>
                </a:cubicBezTo>
                <a:cubicBezTo>
                  <a:pt x="8729" y="3997"/>
                  <a:pt x="7625" y="354"/>
                  <a:pt x="4717" y="22"/>
                </a:cubicBezTo>
                <a:cubicBezTo>
                  <a:pt x="4585" y="8"/>
                  <a:pt x="4456" y="1"/>
                  <a:pt x="4329" y="1"/>
                </a:cubicBezTo>
                <a:close/>
              </a:path>
            </a:pathLst>
          </a:custGeom>
          <a:solidFill>
            <a:srgbClr val="FFFFFF"/>
          </a:solidFill>
          <a:ln w="9525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8"/>
          <p:cNvSpPr/>
          <p:nvPr/>
        </p:nvSpPr>
        <p:spPr>
          <a:xfrm>
            <a:off x="5529046" y="3280952"/>
            <a:ext cx="259321" cy="257470"/>
          </a:xfrm>
          <a:custGeom>
            <a:avLst/>
            <a:gdLst/>
            <a:ahLst/>
            <a:cxnLst/>
            <a:rect l="l" t="t" r="r" b="b"/>
            <a:pathLst>
              <a:path w="3363" h="3339" extrusionOk="0">
                <a:moveTo>
                  <a:pt x="1375" y="1"/>
                </a:moveTo>
                <a:cubicBezTo>
                  <a:pt x="1080" y="1"/>
                  <a:pt x="786" y="197"/>
                  <a:pt x="786" y="590"/>
                </a:cubicBezTo>
                <a:lnTo>
                  <a:pt x="1" y="590"/>
                </a:lnTo>
                <a:lnTo>
                  <a:pt x="1" y="1375"/>
                </a:lnTo>
                <a:cubicBezTo>
                  <a:pt x="749" y="1412"/>
                  <a:pt x="749" y="2516"/>
                  <a:pt x="1" y="2553"/>
                </a:cubicBezTo>
                <a:lnTo>
                  <a:pt x="1" y="3338"/>
                </a:lnTo>
                <a:lnTo>
                  <a:pt x="786" y="3338"/>
                </a:lnTo>
                <a:cubicBezTo>
                  <a:pt x="786" y="2945"/>
                  <a:pt x="1080" y="2749"/>
                  <a:pt x="1375" y="2749"/>
                </a:cubicBezTo>
                <a:cubicBezTo>
                  <a:pt x="1669" y="2749"/>
                  <a:pt x="1964" y="2945"/>
                  <a:pt x="1964" y="3338"/>
                </a:cubicBezTo>
                <a:lnTo>
                  <a:pt x="2749" y="3338"/>
                </a:lnTo>
                <a:lnTo>
                  <a:pt x="2749" y="2553"/>
                </a:lnTo>
                <a:cubicBezTo>
                  <a:pt x="2763" y="2554"/>
                  <a:pt x="2777" y="2554"/>
                  <a:pt x="2791" y="2554"/>
                </a:cubicBezTo>
                <a:cubicBezTo>
                  <a:pt x="3103" y="2554"/>
                  <a:pt x="3362" y="2293"/>
                  <a:pt x="3362" y="1964"/>
                </a:cubicBezTo>
                <a:cubicBezTo>
                  <a:pt x="3362" y="1640"/>
                  <a:pt x="3092" y="1375"/>
                  <a:pt x="2771" y="1375"/>
                </a:cubicBezTo>
                <a:cubicBezTo>
                  <a:pt x="2763" y="1375"/>
                  <a:pt x="2756" y="1375"/>
                  <a:pt x="2749" y="1375"/>
                </a:cubicBezTo>
                <a:lnTo>
                  <a:pt x="2749" y="590"/>
                </a:lnTo>
                <a:lnTo>
                  <a:pt x="1964" y="590"/>
                </a:lnTo>
                <a:cubicBezTo>
                  <a:pt x="1964" y="197"/>
                  <a:pt x="1669" y="1"/>
                  <a:pt x="137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8"/>
          <p:cNvSpPr/>
          <p:nvPr/>
        </p:nvSpPr>
        <p:spPr>
          <a:xfrm>
            <a:off x="4459071" y="3484366"/>
            <a:ext cx="461735" cy="104176"/>
          </a:xfrm>
          <a:custGeom>
            <a:avLst/>
            <a:gdLst/>
            <a:ahLst/>
            <a:cxnLst/>
            <a:rect l="l" t="t" r="r" b="b"/>
            <a:pathLst>
              <a:path w="5988" h="1351" extrusionOk="0">
                <a:moveTo>
                  <a:pt x="38" y="1"/>
                </a:moveTo>
                <a:cubicBezTo>
                  <a:pt x="38" y="1"/>
                  <a:pt x="1" y="1350"/>
                  <a:pt x="2994" y="1350"/>
                </a:cubicBezTo>
                <a:cubicBezTo>
                  <a:pt x="5988" y="1350"/>
                  <a:pt x="5841" y="1"/>
                  <a:pt x="584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8"/>
          <p:cNvSpPr/>
          <p:nvPr/>
        </p:nvSpPr>
        <p:spPr>
          <a:xfrm>
            <a:off x="4400467" y="3211939"/>
            <a:ext cx="577091" cy="300883"/>
          </a:xfrm>
          <a:custGeom>
            <a:avLst/>
            <a:gdLst/>
            <a:ahLst/>
            <a:cxnLst/>
            <a:rect l="l" t="t" r="r" b="b"/>
            <a:pathLst>
              <a:path w="7484" h="3902" extrusionOk="0">
                <a:moveTo>
                  <a:pt x="724" y="0"/>
                </a:moveTo>
                <a:cubicBezTo>
                  <a:pt x="319" y="0"/>
                  <a:pt x="0" y="332"/>
                  <a:pt x="0" y="724"/>
                </a:cubicBezTo>
                <a:lnTo>
                  <a:pt x="0" y="3178"/>
                </a:lnTo>
                <a:cubicBezTo>
                  <a:pt x="0" y="3583"/>
                  <a:pt x="319" y="3902"/>
                  <a:pt x="724" y="3902"/>
                </a:cubicBezTo>
                <a:lnTo>
                  <a:pt x="6760" y="3902"/>
                </a:lnTo>
                <a:cubicBezTo>
                  <a:pt x="7153" y="3902"/>
                  <a:pt x="7484" y="3583"/>
                  <a:pt x="7484" y="3178"/>
                </a:cubicBezTo>
                <a:lnTo>
                  <a:pt x="7484" y="724"/>
                </a:lnTo>
                <a:cubicBezTo>
                  <a:pt x="7484" y="332"/>
                  <a:pt x="7153" y="0"/>
                  <a:pt x="676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8"/>
          <p:cNvSpPr/>
          <p:nvPr/>
        </p:nvSpPr>
        <p:spPr>
          <a:xfrm>
            <a:off x="3949144" y="1406890"/>
            <a:ext cx="1480666" cy="1886496"/>
          </a:xfrm>
          <a:custGeom>
            <a:avLst/>
            <a:gdLst/>
            <a:ahLst/>
            <a:cxnLst/>
            <a:rect l="l" t="t" r="r" b="b"/>
            <a:pathLst>
              <a:path w="19202" h="24465" extrusionOk="0">
                <a:moveTo>
                  <a:pt x="9264" y="1"/>
                </a:moveTo>
                <a:lnTo>
                  <a:pt x="9264" y="25"/>
                </a:lnTo>
                <a:cubicBezTo>
                  <a:pt x="2234" y="369"/>
                  <a:pt x="430" y="6074"/>
                  <a:pt x="222" y="8994"/>
                </a:cubicBezTo>
                <a:cubicBezTo>
                  <a:pt x="1" y="12012"/>
                  <a:pt x="1571" y="14367"/>
                  <a:pt x="2872" y="16711"/>
                </a:cubicBezTo>
                <a:cubicBezTo>
                  <a:pt x="4185" y="19066"/>
                  <a:pt x="4663" y="22219"/>
                  <a:pt x="4859" y="23360"/>
                </a:cubicBezTo>
                <a:cubicBezTo>
                  <a:pt x="5055" y="24432"/>
                  <a:pt x="5966" y="24465"/>
                  <a:pt x="6075" y="24465"/>
                </a:cubicBezTo>
                <a:cubicBezTo>
                  <a:pt x="6082" y="24465"/>
                  <a:pt x="6086" y="24464"/>
                  <a:pt x="6086" y="24464"/>
                </a:cubicBezTo>
                <a:lnTo>
                  <a:pt x="13116" y="24464"/>
                </a:lnTo>
                <a:cubicBezTo>
                  <a:pt x="13742" y="24464"/>
                  <a:pt x="14269" y="23986"/>
                  <a:pt x="14343" y="23360"/>
                </a:cubicBezTo>
                <a:cubicBezTo>
                  <a:pt x="14552" y="22219"/>
                  <a:pt x="15018" y="19066"/>
                  <a:pt x="16331" y="16711"/>
                </a:cubicBezTo>
                <a:cubicBezTo>
                  <a:pt x="17631" y="14367"/>
                  <a:pt x="19201" y="12012"/>
                  <a:pt x="18993" y="8994"/>
                </a:cubicBezTo>
                <a:cubicBezTo>
                  <a:pt x="18772" y="6074"/>
                  <a:pt x="16968" y="369"/>
                  <a:pt x="9939" y="25"/>
                </a:cubicBezTo>
                <a:lnTo>
                  <a:pt x="993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8"/>
          <p:cNvSpPr/>
          <p:nvPr/>
        </p:nvSpPr>
        <p:spPr>
          <a:xfrm>
            <a:off x="4469481" y="2422958"/>
            <a:ext cx="461735" cy="933802"/>
          </a:xfrm>
          <a:custGeom>
            <a:avLst/>
            <a:gdLst/>
            <a:ahLst/>
            <a:cxnLst/>
            <a:rect l="l" t="t" r="r" b="b"/>
            <a:pathLst>
              <a:path w="5988" h="12110" fill="none" extrusionOk="0">
                <a:moveTo>
                  <a:pt x="479" y="11570"/>
                </a:moveTo>
                <a:cubicBezTo>
                  <a:pt x="1277" y="9042"/>
                  <a:pt x="1681" y="6392"/>
                  <a:pt x="1645" y="3742"/>
                </a:cubicBezTo>
                <a:cubicBezTo>
                  <a:pt x="1632" y="2699"/>
                  <a:pt x="1547" y="1632"/>
                  <a:pt x="1142" y="675"/>
                </a:cubicBezTo>
                <a:cubicBezTo>
                  <a:pt x="1056" y="503"/>
                  <a:pt x="933" y="307"/>
                  <a:pt x="749" y="319"/>
                </a:cubicBezTo>
                <a:cubicBezTo>
                  <a:pt x="553" y="332"/>
                  <a:pt x="479" y="503"/>
                  <a:pt x="418" y="663"/>
                </a:cubicBezTo>
                <a:cubicBezTo>
                  <a:pt x="1" y="1914"/>
                  <a:pt x="835" y="3239"/>
                  <a:pt x="2160" y="3386"/>
                </a:cubicBezTo>
                <a:cubicBezTo>
                  <a:pt x="2319" y="3411"/>
                  <a:pt x="2479" y="3399"/>
                  <a:pt x="2638" y="3350"/>
                </a:cubicBezTo>
                <a:cubicBezTo>
                  <a:pt x="2957" y="3227"/>
                  <a:pt x="3154" y="2908"/>
                  <a:pt x="3276" y="2577"/>
                </a:cubicBezTo>
                <a:cubicBezTo>
                  <a:pt x="3534" y="1877"/>
                  <a:pt x="3583" y="1117"/>
                  <a:pt x="3411" y="393"/>
                </a:cubicBezTo>
                <a:cubicBezTo>
                  <a:pt x="3362" y="209"/>
                  <a:pt x="3252" y="0"/>
                  <a:pt x="3068" y="13"/>
                </a:cubicBezTo>
                <a:cubicBezTo>
                  <a:pt x="2945" y="25"/>
                  <a:pt x="2847" y="148"/>
                  <a:pt x="2798" y="258"/>
                </a:cubicBezTo>
                <a:cubicBezTo>
                  <a:pt x="2479" y="884"/>
                  <a:pt x="2516" y="1644"/>
                  <a:pt x="2712" y="2307"/>
                </a:cubicBezTo>
                <a:cubicBezTo>
                  <a:pt x="2786" y="2601"/>
                  <a:pt x="2933" y="2883"/>
                  <a:pt x="3141" y="3117"/>
                </a:cubicBezTo>
                <a:cubicBezTo>
                  <a:pt x="3681" y="3632"/>
                  <a:pt x="4626" y="3497"/>
                  <a:pt x="5166" y="2982"/>
                </a:cubicBezTo>
                <a:cubicBezTo>
                  <a:pt x="5706" y="2466"/>
                  <a:pt x="5914" y="1681"/>
                  <a:pt x="5963" y="933"/>
                </a:cubicBezTo>
                <a:cubicBezTo>
                  <a:pt x="5988" y="577"/>
                  <a:pt x="5890" y="111"/>
                  <a:pt x="5534" y="49"/>
                </a:cubicBezTo>
                <a:cubicBezTo>
                  <a:pt x="5178" y="0"/>
                  <a:pt x="4957" y="454"/>
                  <a:pt x="4871" y="822"/>
                </a:cubicBezTo>
                <a:cubicBezTo>
                  <a:pt x="4160" y="3963"/>
                  <a:pt x="4000" y="7202"/>
                  <a:pt x="4417" y="10404"/>
                </a:cubicBezTo>
                <a:cubicBezTo>
                  <a:pt x="4491" y="11005"/>
                  <a:pt x="4601" y="11631"/>
                  <a:pt x="4969" y="12109"/>
                </a:cubicBezTo>
              </a:path>
            </a:pathLst>
          </a:custGeom>
          <a:noFill/>
          <a:ln w="28575" cap="flat" cmpd="sng">
            <a:solidFill>
              <a:srgbClr val="FFFFFF"/>
            </a:solidFill>
            <a:prstDash val="solid"/>
            <a:miter lim="1226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8"/>
          <p:cNvSpPr/>
          <p:nvPr/>
        </p:nvSpPr>
        <p:spPr>
          <a:xfrm>
            <a:off x="4112848" y="1484230"/>
            <a:ext cx="554421" cy="415006"/>
          </a:xfrm>
          <a:custGeom>
            <a:avLst/>
            <a:gdLst/>
            <a:ahLst/>
            <a:cxnLst/>
            <a:rect l="l" t="t" r="r" b="b"/>
            <a:pathLst>
              <a:path w="7190" h="5382" extrusionOk="0">
                <a:moveTo>
                  <a:pt x="5690" y="1"/>
                </a:moveTo>
                <a:cubicBezTo>
                  <a:pt x="4995" y="1"/>
                  <a:pt x="4260" y="370"/>
                  <a:pt x="3656" y="629"/>
                </a:cubicBezTo>
                <a:cubicBezTo>
                  <a:pt x="2503" y="1120"/>
                  <a:pt x="1595" y="1893"/>
                  <a:pt x="798" y="2850"/>
                </a:cubicBezTo>
                <a:cubicBezTo>
                  <a:pt x="516" y="3145"/>
                  <a:pt x="295" y="3500"/>
                  <a:pt x="148" y="3881"/>
                </a:cubicBezTo>
                <a:cubicBezTo>
                  <a:pt x="0" y="4261"/>
                  <a:pt x="62" y="4690"/>
                  <a:pt x="295" y="5034"/>
                </a:cubicBezTo>
                <a:cubicBezTo>
                  <a:pt x="496" y="5276"/>
                  <a:pt x="800" y="5381"/>
                  <a:pt x="1117" y="5381"/>
                </a:cubicBezTo>
                <a:cubicBezTo>
                  <a:pt x="1379" y="5381"/>
                  <a:pt x="1650" y="5309"/>
                  <a:pt x="1877" y="5181"/>
                </a:cubicBezTo>
                <a:cubicBezTo>
                  <a:pt x="2381" y="4911"/>
                  <a:pt x="2736" y="4445"/>
                  <a:pt x="3117" y="4016"/>
                </a:cubicBezTo>
                <a:cubicBezTo>
                  <a:pt x="3718" y="3329"/>
                  <a:pt x="4429" y="2715"/>
                  <a:pt x="5288" y="2445"/>
                </a:cubicBezTo>
                <a:cubicBezTo>
                  <a:pt x="5607" y="2335"/>
                  <a:pt x="5951" y="2286"/>
                  <a:pt x="6270" y="2151"/>
                </a:cubicBezTo>
                <a:cubicBezTo>
                  <a:pt x="6601" y="2040"/>
                  <a:pt x="6871" y="1807"/>
                  <a:pt x="7018" y="1501"/>
                </a:cubicBezTo>
                <a:cubicBezTo>
                  <a:pt x="7190" y="1071"/>
                  <a:pt x="6981" y="556"/>
                  <a:pt x="6613" y="286"/>
                </a:cubicBezTo>
                <a:cubicBezTo>
                  <a:pt x="6326" y="80"/>
                  <a:pt x="6012" y="1"/>
                  <a:pt x="56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8"/>
          <p:cNvSpPr/>
          <p:nvPr/>
        </p:nvSpPr>
        <p:spPr>
          <a:xfrm>
            <a:off x="3955775" y="2016130"/>
            <a:ext cx="269731" cy="257393"/>
          </a:xfrm>
          <a:custGeom>
            <a:avLst/>
            <a:gdLst/>
            <a:ahLst/>
            <a:cxnLst/>
            <a:rect l="l" t="t" r="r" b="b"/>
            <a:pathLst>
              <a:path w="3498" h="3338" extrusionOk="0">
                <a:moveTo>
                  <a:pt x="1375" y="1"/>
                </a:moveTo>
                <a:cubicBezTo>
                  <a:pt x="1080" y="1"/>
                  <a:pt x="786" y="197"/>
                  <a:pt x="786" y="590"/>
                </a:cubicBezTo>
                <a:lnTo>
                  <a:pt x="1" y="590"/>
                </a:lnTo>
                <a:lnTo>
                  <a:pt x="1" y="3338"/>
                </a:lnTo>
                <a:lnTo>
                  <a:pt x="786" y="3338"/>
                </a:lnTo>
                <a:cubicBezTo>
                  <a:pt x="786" y="2945"/>
                  <a:pt x="1080" y="2749"/>
                  <a:pt x="1375" y="2749"/>
                </a:cubicBezTo>
                <a:cubicBezTo>
                  <a:pt x="1669" y="2749"/>
                  <a:pt x="1964" y="2945"/>
                  <a:pt x="1964" y="3338"/>
                </a:cubicBezTo>
                <a:lnTo>
                  <a:pt x="2749" y="3338"/>
                </a:lnTo>
                <a:lnTo>
                  <a:pt x="2749" y="2553"/>
                </a:lnTo>
                <a:cubicBezTo>
                  <a:pt x="3497" y="2516"/>
                  <a:pt x="3497" y="1412"/>
                  <a:pt x="2749" y="1375"/>
                </a:cubicBezTo>
                <a:lnTo>
                  <a:pt x="2749" y="590"/>
                </a:lnTo>
                <a:lnTo>
                  <a:pt x="1964" y="590"/>
                </a:lnTo>
                <a:cubicBezTo>
                  <a:pt x="1964" y="197"/>
                  <a:pt x="1669" y="1"/>
                  <a:pt x="137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8"/>
          <p:cNvSpPr/>
          <p:nvPr/>
        </p:nvSpPr>
        <p:spPr>
          <a:xfrm>
            <a:off x="5102321" y="1983975"/>
            <a:ext cx="333192" cy="211975"/>
          </a:xfrm>
          <a:custGeom>
            <a:avLst/>
            <a:gdLst/>
            <a:ahLst/>
            <a:cxnLst/>
            <a:rect l="l" t="t" r="r" b="b"/>
            <a:pathLst>
              <a:path w="4321" h="2749" extrusionOk="0">
                <a:moveTo>
                  <a:pt x="811" y="1"/>
                </a:moveTo>
                <a:lnTo>
                  <a:pt x="811" y="786"/>
                </a:lnTo>
                <a:cubicBezTo>
                  <a:pt x="795" y="785"/>
                  <a:pt x="780" y="784"/>
                  <a:pt x="765" y="784"/>
                </a:cubicBezTo>
                <a:cubicBezTo>
                  <a:pt x="1" y="784"/>
                  <a:pt x="5" y="1964"/>
                  <a:pt x="776" y="1964"/>
                </a:cubicBezTo>
                <a:cubicBezTo>
                  <a:pt x="788" y="1964"/>
                  <a:pt x="799" y="1964"/>
                  <a:pt x="811" y="1964"/>
                </a:cubicBezTo>
                <a:lnTo>
                  <a:pt x="811" y="2749"/>
                </a:lnTo>
                <a:lnTo>
                  <a:pt x="1609" y="2749"/>
                </a:lnTo>
                <a:cubicBezTo>
                  <a:pt x="1609" y="2356"/>
                  <a:pt x="1903" y="2160"/>
                  <a:pt x="2198" y="2160"/>
                </a:cubicBezTo>
                <a:cubicBezTo>
                  <a:pt x="2492" y="2160"/>
                  <a:pt x="2786" y="2356"/>
                  <a:pt x="2786" y="2749"/>
                </a:cubicBezTo>
                <a:lnTo>
                  <a:pt x="3559" y="2749"/>
                </a:lnTo>
                <a:lnTo>
                  <a:pt x="3559" y="1939"/>
                </a:lnTo>
                <a:cubicBezTo>
                  <a:pt x="3608" y="1951"/>
                  <a:pt x="3657" y="1964"/>
                  <a:pt x="3707" y="1964"/>
                </a:cubicBezTo>
                <a:cubicBezTo>
                  <a:pt x="3714" y="1964"/>
                  <a:pt x="3721" y="1964"/>
                  <a:pt x="3728" y="1964"/>
                </a:cubicBezTo>
                <a:cubicBezTo>
                  <a:pt x="4050" y="1964"/>
                  <a:pt x="4320" y="1699"/>
                  <a:pt x="4320" y="1375"/>
                </a:cubicBezTo>
                <a:cubicBezTo>
                  <a:pt x="4320" y="1046"/>
                  <a:pt x="4061" y="784"/>
                  <a:pt x="3748" y="784"/>
                </a:cubicBezTo>
                <a:cubicBezTo>
                  <a:pt x="3735" y="784"/>
                  <a:pt x="3721" y="785"/>
                  <a:pt x="3707" y="786"/>
                </a:cubicBezTo>
                <a:cubicBezTo>
                  <a:pt x="3657" y="786"/>
                  <a:pt x="3608" y="798"/>
                  <a:pt x="3559" y="810"/>
                </a:cubicBezTo>
                <a:lnTo>
                  <a:pt x="3559" y="1"/>
                </a:lnTo>
                <a:lnTo>
                  <a:pt x="2774" y="1"/>
                </a:lnTo>
                <a:cubicBezTo>
                  <a:pt x="2774" y="393"/>
                  <a:pt x="2480" y="590"/>
                  <a:pt x="2185" y="590"/>
                </a:cubicBezTo>
                <a:cubicBezTo>
                  <a:pt x="1891" y="590"/>
                  <a:pt x="1596" y="393"/>
                  <a:pt x="159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8"/>
          <p:cNvSpPr/>
          <p:nvPr/>
        </p:nvSpPr>
        <p:spPr>
          <a:xfrm>
            <a:off x="4229207" y="2793776"/>
            <a:ext cx="211975" cy="257393"/>
          </a:xfrm>
          <a:custGeom>
            <a:avLst/>
            <a:gdLst/>
            <a:ahLst/>
            <a:cxnLst/>
            <a:rect l="l" t="t" r="r" b="b"/>
            <a:pathLst>
              <a:path w="2749" h="3338" extrusionOk="0">
                <a:moveTo>
                  <a:pt x="1375" y="1"/>
                </a:moveTo>
                <a:cubicBezTo>
                  <a:pt x="1080" y="1"/>
                  <a:pt x="786" y="197"/>
                  <a:pt x="786" y="590"/>
                </a:cubicBezTo>
                <a:lnTo>
                  <a:pt x="0" y="590"/>
                </a:lnTo>
                <a:lnTo>
                  <a:pt x="0" y="3338"/>
                </a:lnTo>
                <a:lnTo>
                  <a:pt x="786" y="3338"/>
                </a:lnTo>
                <a:cubicBezTo>
                  <a:pt x="786" y="2945"/>
                  <a:pt x="1080" y="2749"/>
                  <a:pt x="1375" y="2749"/>
                </a:cubicBezTo>
                <a:cubicBezTo>
                  <a:pt x="1669" y="2749"/>
                  <a:pt x="1963" y="2945"/>
                  <a:pt x="1963" y="3338"/>
                </a:cubicBezTo>
                <a:lnTo>
                  <a:pt x="2749" y="3338"/>
                </a:lnTo>
                <a:lnTo>
                  <a:pt x="2749" y="590"/>
                </a:lnTo>
                <a:lnTo>
                  <a:pt x="1963" y="590"/>
                </a:lnTo>
                <a:cubicBezTo>
                  <a:pt x="1963" y="197"/>
                  <a:pt x="1669" y="1"/>
                  <a:pt x="137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8"/>
          <p:cNvSpPr/>
          <p:nvPr/>
        </p:nvSpPr>
        <p:spPr>
          <a:xfrm>
            <a:off x="4915098" y="2705794"/>
            <a:ext cx="259244" cy="257393"/>
          </a:xfrm>
          <a:custGeom>
            <a:avLst/>
            <a:gdLst/>
            <a:ahLst/>
            <a:cxnLst/>
            <a:rect l="l" t="t" r="r" b="b"/>
            <a:pathLst>
              <a:path w="3362" h="3338" extrusionOk="0">
                <a:moveTo>
                  <a:pt x="1374" y="1"/>
                </a:moveTo>
                <a:cubicBezTo>
                  <a:pt x="1080" y="1"/>
                  <a:pt x="785" y="197"/>
                  <a:pt x="785" y="590"/>
                </a:cubicBezTo>
                <a:lnTo>
                  <a:pt x="0" y="590"/>
                </a:lnTo>
                <a:lnTo>
                  <a:pt x="0" y="1375"/>
                </a:lnTo>
                <a:cubicBezTo>
                  <a:pt x="749" y="1412"/>
                  <a:pt x="749" y="2516"/>
                  <a:pt x="0" y="2553"/>
                </a:cubicBezTo>
                <a:lnTo>
                  <a:pt x="0" y="3338"/>
                </a:lnTo>
                <a:lnTo>
                  <a:pt x="785" y="3338"/>
                </a:lnTo>
                <a:cubicBezTo>
                  <a:pt x="785" y="2945"/>
                  <a:pt x="1080" y="2749"/>
                  <a:pt x="1374" y="2749"/>
                </a:cubicBezTo>
                <a:cubicBezTo>
                  <a:pt x="1669" y="2749"/>
                  <a:pt x="1963" y="2945"/>
                  <a:pt x="1963" y="3338"/>
                </a:cubicBezTo>
                <a:lnTo>
                  <a:pt x="2748" y="3338"/>
                </a:lnTo>
                <a:lnTo>
                  <a:pt x="2748" y="2553"/>
                </a:lnTo>
                <a:cubicBezTo>
                  <a:pt x="2756" y="2553"/>
                  <a:pt x="2763" y="2553"/>
                  <a:pt x="2770" y="2553"/>
                </a:cubicBezTo>
                <a:cubicBezTo>
                  <a:pt x="3092" y="2553"/>
                  <a:pt x="3362" y="2288"/>
                  <a:pt x="3362" y="1964"/>
                </a:cubicBezTo>
                <a:cubicBezTo>
                  <a:pt x="3362" y="1635"/>
                  <a:pt x="3103" y="1373"/>
                  <a:pt x="2790" y="1373"/>
                </a:cubicBezTo>
                <a:cubicBezTo>
                  <a:pt x="2776" y="1373"/>
                  <a:pt x="2762" y="1374"/>
                  <a:pt x="2748" y="1375"/>
                </a:cubicBezTo>
                <a:lnTo>
                  <a:pt x="2736" y="1375"/>
                </a:lnTo>
                <a:lnTo>
                  <a:pt x="2736" y="590"/>
                </a:lnTo>
                <a:lnTo>
                  <a:pt x="1963" y="590"/>
                </a:lnTo>
                <a:cubicBezTo>
                  <a:pt x="1963" y="197"/>
                  <a:pt x="1669" y="1"/>
                  <a:pt x="137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" name="Google Shape;256;p28"/>
          <p:cNvGrpSpPr/>
          <p:nvPr/>
        </p:nvGrpSpPr>
        <p:grpSpPr>
          <a:xfrm>
            <a:off x="347322" y="2602950"/>
            <a:ext cx="1849493" cy="820580"/>
            <a:chOff x="3253725" y="3909950"/>
            <a:chExt cx="1457900" cy="820580"/>
          </a:xfrm>
        </p:grpSpPr>
        <p:sp>
          <p:nvSpPr>
            <p:cNvPr id="257" name="Google Shape;257;p28"/>
            <p:cNvSpPr txBox="1"/>
            <p:nvPr/>
          </p:nvSpPr>
          <p:spPr>
            <a:xfrm flipH="1">
              <a:off x="3253725" y="4157830"/>
              <a:ext cx="1455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Despite being red, Mars is a cold place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41" name="Google Shape;141;p28"/>
            <p:cNvSpPr txBox="1"/>
            <p:nvPr/>
          </p:nvSpPr>
          <p:spPr>
            <a:xfrm flipH="1">
              <a:off x="3255725" y="3909950"/>
              <a:ext cx="1455900" cy="33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MARS</a:t>
              </a:r>
              <a:endParaRPr sz="15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58" name="Google Shape;258;p28"/>
          <p:cNvGrpSpPr/>
          <p:nvPr/>
        </p:nvGrpSpPr>
        <p:grpSpPr>
          <a:xfrm>
            <a:off x="356220" y="1337738"/>
            <a:ext cx="1849554" cy="794727"/>
            <a:chOff x="5068725" y="3672000"/>
            <a:chExt cx="1467900" cy="794727"/>
          </a:xfrm>
        </p:grpSpPr>
        <p:sp>
          <p:nvSpPr>
            <p:cNvPr id="259" name="Google Shape;259;p28"/>
            <p:cNvSpPr txBox="1"/>
            <p:nvPr/>
          </p:nvSpPr>
          <p:spPr>
            <a:xfrm flipH="1">
              <a:off x="5068725" y="3894027"/>
              <a:ext cx="1455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Planet Venus has a beautiful name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60" name="Google Shape;260;p28"/>
            <p:cNvSpPr txBox="1"/>
            <p:nvPr/>
          </p:nvSpPr>
          <p:spPr>
            <a:xfrm flipH="1">
              <a:off x="5080725" y="3672000"/>
              <a:ext cx="1455900" cy="33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</a:t>
              </a:r>
              <a:endParaRPr sz="15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61" name="Google Shape;261;p28"/>
          <p:cNvGrpSpPr/>
          <p:nvPr/>
        </p:nvGrpSpPr>
        <p:grpSpPr>
          <a:xfrm>
            <a:off x="6938611" y="2610444"/>
            <a:ext cx="1848861" cy="805592"/>
            <a:chOff x="8042525" y="2986325"/>
            <a:chExt cx="1461550" cy="805592"/>
          </a:xfrm>
        </p:grpSpPr>
        <p:sp>
          <p:nvSpPr>
            <p:cNvPr id="262" name="Google Shape;262;p28"/>
            <p:cNvSpPr txBox="1"/>
            <p:nvPr/>
          </p:nvSpPr>
          <p:spPr>
            <a:xfrm flipH="1">
              <a:off x="8042525" y="3219217"/>
              <a:ext cx="14550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It’s composed of hydrogen and helium 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63" name="Google Shape;263;p28"/>
            <p:cNvSpPr txBox="1"/>
            <p:nvPr/>
          </p:nvSpPr>
          <p:spPr>
            <a:xfrm flipH="1">
              <a:off x="8049075" y="2986325"/>
              <a:ext cx="1455000" cy="33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SATURN</a:t>
              </a:r>
              <a:endParaRPr sz="15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64" name="Google Shape;264;p28"/>
          <p:cNvGrpSpPr/>
          <p:nvPr/>
        </p:nvGrpSpPr>
        <p:grpSpPr>
          <a:xfrm>
            <a:off x="6950904" y="1331191"/>
            <a:ext cx="1829291" cy="807822"/>
            <a:chOff x="6468625" y="3675538"/>
            <a:chExt cx="1479650" cy="807822"/>
          </a:xfrm>
        </p:grpSpPr>
        <p:sp>
          <p:nvSpPr>
            <p:cNvPr id="265" name="Google Shape;265;p28"/>
            <p:cNvSpPr txBox="1"/>
            <p:nvPr/>
          </p:nvSpPr>
          <p:spPr>
            <a:xfrm flipH="1">
              <a:off x="6468625" y="3910660"/>
              <a:ext cx="1467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It’s a gas giant and the biggest planet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66" name="Google Shape;266;p28"/>
            <p:cNvSpPr txBox="1"/>
            <p:nvPr/>
          </p:nvSpPr>
          <p:spPr>
            <a:xfrm flipH="1">
              <a:off x="6480375" y="3675538"/>
              <a:ext cx="1467900" cy="33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</a:t>
              </a:r>
              <a:endParaRPr sz="15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267" name="Google Shape;267;p28"/>
          <p:cNvSpPr/>
          <p:nvPr/>
        </p:nvSpPr>
        <p:spPr>
          <a:xfrm flipH="1">
            <a:off x="737997" y="4190716"/>
            <a:ext cx="835795" cy="313915"/>
          </a:xfrm>
          <a:custGeom>
            <a:avLst/>
            <a:gdLst/>
            <a:ahLst/>
            <a:cxnLst/>
            <a:rect l="l" t="t" r="r" b="b"/>
            <a:pathLst>
              <a:path w="10839" h="4071" extrusionOk="0">
                <a:moveTo>
                  <a:pt x="4240" y="0"/>
                </a:moveTo>
                <a:cubicBezTo>
                  <a:pt x="3967" y="0"/>
                  <a:pt x="3699" y="65"/>
                  <a:pt x="3465" y="210"/>
                </a:cubicBezTo>
                <a:cubicBezTo>
                  <a:pt x="2706" y="700"/>
                  <a:pt x="2594" y="1776"/>
                  <a:pt x="2655" y="2683"/>
                </a:cubicBezTo>
                <a:lnTo>
                  <a:pt x="2655" y="2683"/>
                </a:lnTo>
                <a:cubicBezTo>
                  <a:pt x="2642" y="2509"/>
                  <a:pt x="2529" y="2442"/>
                  <a:pt x="2374" y="2442"/>
                </a:cubicBezTo>
                <a:cubicBezTo>
                  <a:pt x="2001" y="2442"/>
                  <a:pt x="1383" y="2825"/>
                  <a:pt x="1306" y="3032"/>
                </a:cubicBezTo>
                <a:cubicBezTo>
                  <a:pt x="1175" y="2937"/>
                  <a:pt x="1013" y="2895"/>
                  <a:pt x="854" y="2895"/>
                </a:cubicBezTo>
                <a:cubicBezTo>
                  <a:pt x="416" y="2895"/>
                  <a:pt x="0" y="3217"/>
                  <a:pt x="324" y="3658"/>
                </a:cubicBezTo>
                <a:cubicBezTo>
                  <a:pt x="598" y="4019"/>
                  <a:pt x="1341" y="4070"/>
                  <a:pt x="1938" y="4070"/>
                </a:cubicBezTo>
                <a:cubicBezTo>
                  <a:pt x="2171" y="4070"/>
                  <a:pt x="2381" y="4062"/>
                  <a:pt x="2533" y="4062"/>
                </a:cubicBezTo>
                <a:cubicBezTo>
                  <a:pt x="4827" y="4050"/>
                  <a:pt x="7133" y="4001"/>
                  <a:pt x="9440" y="3940"/>
                </a:cubicBezTo>
                <a:cubicBezTo>
                  <a:pt x="9612" y="3940"/>
                  <a:pt x="9771" y="3915"/>
                  <a:pt x="9931" y="3854"/>
                </a:cubicBezTo>
                <a:cubicBezTo>
                  <a:pt x="10053" y="3805"/>
                  <a:pt x="10152" y="3731"/>
                  <a:pt x="10237" y="3633"/>
                </a:cubicBezTo>
                <a:cubicBezTo>
                  <a:pt x="10839" y="2983"/>
                  <a:pt x="10618" y="1780"/>
                  <a:pt x="9833" y="1400"/>
                </a:cubicBezTo>
                <a:cubicBezTo>
                  <a:pt x="9656" y="1312"/>
                  <a:pt x="9465" y="1271"/>
                  <a:pt x="9271" y="1271"/>
                </a:cubicBezTo>
                <a:cubicBezTo>
                  <a:pt x="8604" y="1271"/>
                  <a:pt x="7920" y="1755"/>
                  <a:pt x="7796" y="2431"/>
                </a:cubicBezTo>
                <a:cubicBezTo>
                  <a:pt x="7715" y="2086"/>
                  <a:pt x="7422" y="1902"/>
                  <a:pt x="7130" y="1902"/>
                </a:cubicBezTo>
                <a:cubicBezTo>
                  <a:pt x="6891" y="1902"/>
                  <a:pt x="6654" y="2024"/>
                  <a:pt x="6532" y="2283"/>
                </a:cubicBezTo>
                <a:cubicBezTo>
                  <a:pt x="6348" y="1596"/>
                  <a:pt x="6029" y="897"/>
                  <a:pt x="5477" y="443"/>
                </a:cubicBezTo>
                <a:cubicBezTo>
                  <a:pt x="5136" y="170"/>
                  <a:pt x="4682" y="0"/>
                  <a:pt x="424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9"/>
          <p:cNvSpPr/>
          <p:nvPr/>
        </p:nvSpPr>
        <p:spPr>
          <a:xfrm rot="671231">
            <a:off x="5946328" y="2372170"/>
            <a:ext cx="675718" cy="597949"/>
          </a:xfrm>
          <a:custGeom>
            <a:avLst/>
            <a:gdLst/>
            <a:ahLst/>
            <a:cxnLst/>
            <a:rect l="l" t="t" r="r" b="b"/>
            <a:pathLst>
              <a:path w="5733" h="6749" extrusionOk="0">
                <a:moveTo>
                  <a:pt x="1" y="6115"/>
                </a:moveTo>
                <a:cubicBezTo>
                  <a:pt x="667" y="6615"/>
                  <a:pt x="1367" y="6582"/>
                  <a:pt x="2067" y="6265"/>
                </a:cubicBezTo>
                <a:cubicBezTo>
                  <a:pt x="2584" y="6065"/>
                  <a:pt x="2984" y="5632"/>
                  <a:pt x="3134" y="5099"/>
                </a:cubicBezTo>
                <a:cubicBezTo>
                  <a:pt x="2900" y="5032"/>
                  <a:pt x="2700" y="4982"/>
                  <a:pt x="2500" y="4916"/>
                </a:cubicBezTo>
                <a:cubicBezTo>
                  <a:pt x="2234" y="4832"/>
                  <a:pt x="2017" y="4666"/>
                  <a:pt x="1884" y="4433"/>
                </a:cubicBezTo>
                <a:cubicBezTo>
                  <a:pt x="1601" y="3999"/>
                  <a:pt x="1884" y="3449"/>
                  <a:pt x="2400" y="3416"/>
                </a:cubicBezTo>
                <a:cubicBezTo>
                  <a:pt x="3067" y="3349"/>
                  <a:pt x="3383" y="3833"/>
                  <a:pt x="3433" y="4416"/>
                </a:cubicBezTo>
                <a:lnTo>
                  <a:pt x="3433" y="4816"/>
                </a:lnTo>
                <a:cubicBezTo>
                  <a:pt x="3800" y="4749"/>
                  <a:pt x="4133" y="4566"/>
                  <a:pt x="4383" y="4283"/>
                </a:cubicBezTo>
                <a:cubicBezTo>
                  <a:pt x="4667" y="3966"/>
                  <a:pt x="4833" y="3583"/>
                  <a:pt x="4900" y="3149"/>
                </a:cubicBezTo>
                <a:cubicBezTo>
                  <a:pt x="4950" y="2733"/>
                  <a:pt x="4966" y="2333"/>
                  <a:pt x="5000" y="1916"/>
                </a:cubicBezTo>
                <a:cubicBezTo>
                  <a:pt x="5016" y="1683"/>
                  <a:pt x="5000" y="1433"/>
                  <a:pt x="5000" y="1200"/>
                </a:cubicBezTo>
                <a:lnTo>
                  <a:pt x="5000" y="467"/>
                </a:lnTo>
                <a:cubicBezTo>
                  <a:pt x="4816" y="467"/>
                  <a:pt x="4783" y="700"/>
                  <a:pt x="4583" y="700"/>
                </a:cubicBezTo>
                <a:cubicBezTo>
                  <a:pt x="4700" y="417"/>
                  <a:pt x="4900" y="167"/>
                  <a:pt x="5166" y="0"/>
                </a:cubicBezTo>
                <a:cubicBezTo>
                  <a:pt x="5200" y="50"/>
                  <a:pt x="5216" y="117"/>
                  <a:pt x="5250" y="184"/>
                </a:cubicBezTo>
                <a:cubicBezTo>
                  <a:pt x="5300" y="383"/>
                  <a:pt x="5416" y="567"/>
                  <a:pt x="5583" y="717"/>
                </a:cubicBezTo>
                <a:cubicBezTo>
                  <a:pt x="5650" y="767"/>
                  <a:pt x="5733" y="833"/>
                  <a:pt x="5666" y="950"/>
                </a:cubicBezTo>
                <a:cubicBezTo>
                  <a:pt x="5483" y="950"/>
                  <a:pt x="5416" y="767"/>
                  <a:pt x="5250" y="667"/>
                </a:cubicBezTo>
                <a:lnTo>
                  <a:pt x="5250" y="1300"/>
                </a:lnTo>
                <a:cubicBezTo>
                  <a:pt x="5233" y="1783"/>
                  <a:pt x="5233" y="2283"/>
                  <a:pt x="5200" y="2766"/>
                </a:cubicBezTo>
                <a:cubicBezTo>
                  <a:pt x="5183" y="3000"/>
                  <a:pt x="5133" y="3249"/>
                  <a:pt x="5066" y="3483"/>
                </a:cubicBezTo>
                <a:cubicBezTo>
                  <a:pt x="4983" y="3799"/>
                  <a:pt x="4833" y="4099"/>
                  <a:pt x="4633" y="4349"/>
                </a:cubicBezTo>
                <a:cubicBezTo>
                  <a:pt x="4350" y="4699"/>
                  <a:pt x="3967" y="4949"/>
                  <a:pt x="3533" y="5049"/>
                </a:cubicBezTo>
                <a:cubicBezTo>
                  <a:pt x="3433" y="5066"/>
                  <a:pt x="3367" y="5099"/>
                  <a:pt x="3350" y="5199"/>
                </a:cubicBezTo>
                <a:cubicBezTo>
                  <a:pt x="3234" y="5666"/>
                  <a:pt x="2900" y="5965"/>
                  <a:pt x="2534" y="6249"/>
                </a:cubicBezTo>
                <a:cubicBezTo>
                  <a:pt x="2050" y="6615"/>
                  <a:pt x="1434" y="6749"/>
                  <a:pt x="851" y="6649"/>
                </a:cubicBezTo>
                <a:cubicBezTo>
                  <a:pt x="501" y="6632"/>
                  <a:pt x="168" y="6432"/>
                  <a:pt x="1" y="6115"/>
                </a:cubicBezTo>
                <a:close/>
                <a:moveTo>
                  <a:pt x="3200" y="4849"/>
                </a:moveTo>
                <a:cubicBezTo>
                  <a:pt x="3234" y="4599"/>
                  <a:pt x="3217" y="4349"/>
                  <a:pt x="3150" y="4099"/>
                </a:cubicBezTo>
                <a:cubicBezTo>
                  <a:pt x="3050" y="3783"/>
                  <a:pt x="2750" y="3599"/>
                  <a:pt x="2434" y="3649"/>
                </a:cubicBezTo>
                <a:cubicBezTo>
                  <a:pt x="2084" y="3649"/>
                  <a:pt x="1884" y="4049"/>
                  <a:pt x="2084" y="4349"/>
                </a:cubicBezTo>
                <a:cubicBezTo>
                  <a:pt x="2367" y="4716"/>
                  <a:pt x="2767" y="4782"/>
                  <a:pt x="3200" y="484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9"/>
          <p:cNvSpPr/>
          <p:nvPr/>
        </p:nvSpPr>
        <p:spPr>
          <a:xfrm rot="-970686">
            <a:off x="3490810" y="2008614"/>
            <a:ext cx="554257" cy="535783"/>
          </a:xfrm>
          <a:custGeom>
            <a:avLst/>
            <a:gdLst/>
            <a:ahLst/>
            <a:cxnLst/>
            <a:rect l="l" t="t" r="r" b="b"/>
            <a:pathLst>
              <a:path w="6516" h="6299" extrusionOk="0">
                <a:moveTo>
                  <a:pt x="5515" y="3266"/>
                </a:moveTo>
                <a:cubicBezTo>
                  <a:pt x="5416" y="3399"/>
                  <a:pt x="5332" y="3549"/>
                  <a:pt x="5249" y="3683"/>
                </a:cubicBezTo>
                <a:cubicBezTo>
                  <a:pt x="5149" y="3849"/>
                  <a:pt x="4999" y="3966"/>
                  <a:pt x="4799" y="4032"/>
                </a:cubicBezTo>
                <a:cubicBezTo>
                  <a:pt x="4699" y="4049"/>
                  <a:pt x="4599" y="4066"/>
                  <a:pt x="4499" y="4049"/>
                </a:cubicBezTo>
                <a:cubicBezTo>
                  <a:pt x="4116" y="3949"/>
                  <a:pt x="4049" y="3633"/>
                  <a:pt x="4216" y="3333"/>
                </a:cubicBezTo>
                <a:cubicBezTo>
                  <a:pt x="4382" y="3033"/>
                  <a:pt x="4699" y="2833"/>
                  <a:pt x="5049" y="2849"/>
                </a:cubicBezTo>
                <a:lnTo>
                  <a:pt x="5299" y="2849"/>
                </a:lnTo>
                <a:cubicBezTo>
                  <a:pt x="5282" y="2649"/>
                  <a:pt x="5216" y="2449"/>
                  <a:pt x="5099" y="2300"/>
                </a:cubicBezTo>
                <a:cubicBezTo>
                  <a:pt x="4732" y="1666"/>
                  <a:pt x="4166" y="1300"/>
                  <a:pt x="3549" y="983"/>
                </a:cubicBezTo>
                <a:cubicBezTo>
                  <a:pt x="3099" y="750"/>
                  <a:pt x="2600" y="617"/>
                  <a:pt x="2100" y="583"/>
                </a:cubicBezTo>
                <a:cubicBezTo>
                  <a:pt x="1650" y="550"/>
                  <a:pt x="1183" y="567"/>
                  <a:pt x="750" y="667"/>
                </a:cubicBezTo>
                <a:cubicBezTo>
                  <a:pt x="833" y="717"/>
                  <a:pt x="900" y="783"/>
                  <a:pt x="967" y="833"/>
                </a:cubicBezTo>
                <a:cubicBezTo>
                  <a:pt x="1017" y="867"/>
                  <a:pt x="1017" y="933"/>
                  <a:pt x="1017" y="983"/>
                </a:cubicBezTo>
                <a:cubicBezTo>
                  <a:pt x="983" y="1016"/>
                  <a:pt x="933" y="1033"/>
                  <a:pt x="883" y="1033"/>
                </a:cubicBezTo>
                <a:cubicBezTo>
                  <a:pt x="650" y="950"/>
                  <a:pt x="400" y="883"/>
                  <a:pt x="167" y="800"/>
                </a:cubicBezTo>
                <a:cubicBezTo>
                  <a:pt x="33" y="750"/>
                  <a:pt x="0" y="633"/>
                  <a:pt x="83" y="533"/>
                </a:cubicBezTo>
                <a:cubicBezTo>
                  <a:pt x="250" y="367"/>
                  <a:pt x="417" y="200"/>
                  <a:pt x="567" y="33"/>
                </a:cubicBezTo>
                <a:cubicBezTo>
                  <a:pt x="583" y="17"/>
                  <a:pt x="617" y="17"/>
                  <a:pt x="650" y="0"/>
                </a:cubicBezTo>
                <a:cubicBezTo>
                  <a:pt x="650" y="183"/>
                  <a:pt x="500" y="300"/>
                  <a:pt x="450" y="450"/>
                </a:cubicBezTo>
                <a:cubicBezTo>
                  <a:pt x="867" y="400"/>
                  <a:pt x="1283" y="333"/>
                  <a:pt x="1683" y="333"/>
                </a:cubicBezTo>
                <a:cubicBezTo>
                  <a:pt x="2583" y="317"/>
                  <a:pt x="3449" y="583"/>
                  <a:pt x="4182" y="1066"/>
                </a:cubicBezTo>
                <a:cubicBezTo>
                  <a:pt x="4632" y="1366"/>
                  <a:pt x="5016" y="1733"/>
                  <a:pt x="5316" y="2183"/>
                </a:cubicBezTo>
                <a:cubicBezTo>
                  <a:pt x="5466" y="2416"/>
                  <a:pt x="5549" y="2683"/>
                  <a:pt x="5549" y="2966"/>
                </a:cubicBezTo>
                <a:cubicBezTo>
                  <a:pt x="5582" y="2999"/>
                  <a:pt x="5615" y="3016"/>
                  <a:pt x="5649" y="3049"/>
                </a:cubicBezTo>
                <a:cubicBezTo>
                  <a:pt x="6215" y="3299"/>
                  <a:pt x="6415" y="3799"/>
                  <a:pt x="6482" y="4366"/>
                </a:cubicBezTo>
                <a:cubicBezTo>
                  <a:pt x="6515" y="4949"/>
                  <a:pt x="6399" y="5532"/>
                  <a:pt x="6149" y="6049"/>
                </a:cubicBezTo>
                <a:cubicBezTo>
                  <a:pt x="6115" y="6165"/>
                  <a:pt x="6015" y="6265"/>
                  <a:pt x="5899" y="6299"/>
                </a:cubicBezTo>
                <a:cubicBezTo>
                  <a:pt x="5915" y="6199"/>
                  <a:pt x="5932" y="6132"/>
                  <a:pt x="5965" y="6065"/>
                </a:cubicBezTo>
                <a:cubicBezTo>
                  <a:pt x="6149" y="5582"/>
                  <a:pt x="6249" y="5066"/>
                  <a:pt x="6265" y="4549"/>
                </a:cubicBezTo>
                <a:cubicBezTo>
                  <a:pt x="6249" y="4266"/>
                  <a:pt x="6182" y="3966"/>
                  <a:pt x="6049" y="3716"/>
                </a:cubicBezTo>
                <a:cubicBezTo>
                  <a:pt x="5932" y="3499"/>
                  <a:pt x="5749" y="3333"/>
                  <a:pt x="5515" y="3266"/>
                </a:cubicBezTo>
                <a:close/>
                <a:moveTo>
                  <a:pt x="5266" y="3149"/>
                </a:moveTo>
                <a:cubicBezTo>
                  <a:pt x="4932" y="3016"/>
                  <a:pt x="4566" y="3166"/>
                  <a:pt x="4399" y="3483"/>
                </a:cubicBezTo>
                <a:cubicBezTo>
                  <a:pt x="4366" y="3566"/>
                  <a:pt x="4332" y="3666"/>
                  <a:pt x="4399" y="3733"/>
                </a:cubicBezTo>
                <a:cubicBezTo>
                  <a:pt x="4466" y="3832"/>
                  <a:pt x="4582" y="3866"/>
                  <a:pt x="4699" y="3832"/>
                </a:cubicBezTo>
                <a:cubicBezTo>
                  <a:pt x="4782" y="3799"/>
                  <a:pt x="4866" y="3749"/>
                  <a:pt x="4932" y="3683"/>
                </a:cubicBezTo>
                <a:cubicBezTo>
                  <a:pt x="5082" y="3533"/>
                  <a:pt x="5199" y="3349"/>
                  <a:pt x="5266" y="314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9"/>
          <p:cNvSpPr/>
          <p:nvPr/>
        </p:nvSpPr>
        <p:spPr>
          <a:xfrm rot="1124347">
            <a:off x="3509656" y="3625391"/>
            <a:ext cx="527175" cy="770993"/>
          </a:xfrm>
          <a:custGeom>
            <a:avLst/>
            <a:gdLst/>
            <a:ahLst/>
            <a:cxnLst/>
            <a:rect l="l" t="t" r="r" b="b"/>
            <a:pathLst>
              <a:path w="4000" h="5850" extrusionOk="0">
                <a:moveTo>
                  <a:pt x="3017" y="3200"/>
                </a:moveTo>
                <a:cubicBezTo>
                  <a:pt x="2767" y="3300"/>
                  <a:pt x="2517" y="3367"/>
                  <a:pt x="2267" y="3433"/>
                </a:cubicBezTo>
                <a:cubicBezTo>
                  <a:pt x="2000" y="3483"/>
                  <a:pt x="1734" y="3417"/>
                  <a:pt x="1534" y="3233"/>
                </a:cubicBezTo>
                <a:cubicBezTo>
                  <a:pt x="1401" y="3117"/>
                  <a:pt x="1351" y="2950"/>
                  <a:pt x="1401" y="2783"/>
                </a:cubicBezTo>
                <a:cubicBezTo>
                  <a:pt x="1584" y="2250"/>
                  <a:pt x="2234" y="2034"/>
                  <a:pt x="2684" y="2367"/>
                </a:cubicBezTo>
                <a:cubicBezTo>
                  <a:pt x="2834" y="2483"/>
                  <a:pt x="2967" y="2617"/>
                  <a:pt x="3100" y="2750"/>
                </a:cubicBezTo>
                <a:cubicBezTo>
                  <a:pt x="3234" y="2683"/>
                  <a:pt x="3333" y="2567"/>
                  <a:pt x="3383" y="2417"/>
                </a:cubicBezTo>
                <a:cubicBezTo>
                  <a:pt x="3583" y="2017"/>
                  <a:pt x="3700" y="1584"/>
                  <a:pt x="3733" y="1117"/>
                </a:cubicBezTo>
                <a:cubicBezTo>
                  <a:pt x="3750" y="784"/>
                  <a:pt x="3733" y="451"/>
                  <a:pt x="3667" y="117"/>
                </a:cubicBezTo>
                <a:cubicBezTo>
                  <a:pt x="3667" y="84"/>
                  <a:pt x="3667" y="51"/>
                  <a:pt x="3667" y="1"/>
                </a:cubicBezTo>
                <a:cubicBezTo>
                  <a:pt x="3883" y="234"/>
                  <a:pt x="4000" y="967"/>
                  <a:pt x="3883" y="1550"/>
                </a:cubicBezTo>
                <a:cubicBezTo>
                  <a:pt x="3783" y="2084"/>
                  <a:pt x="3650" y="2617"/>
                  <a:pt x="3200" y="3000"/>
                </a:cubicBezTo>
                <a:cubicBezTo>
                  <a:pt x="3217" y="3083"/>
                  <a:pt x="3250" y="3183"/>
                  <a:pt x="3267" y="3267"/>
                </a:cubicBezTo>
                <a:cubicBezTo>
                  <a:pt x="3367" y="3700"/>
                  <a:pt x="3234" y="4166"/>
                  <a:pt x="2900" y="4466"/>
                </a:cubicBezTo>
                <a:cubicBezTo>
                  <a:pt x="2484" y="4833"/>
                  <a:pt x="1984" y="5083"/>
                  <a:pt x="1434" y="5200"/>
                </a:cubicBezTo>
                <a:cubicBezTo>
                  <a:pt x="1051" y="5316"/>
                  <a:pt x="634" y="5283"/>
                  <a:pt x="284" y="5116"/>
                </a:cubicBezTo>
                <a:cubicBezTo>
                  <a:pt x="334" y="5299"/>
                  <a:pt x="384" y="5433"/>
                  <a:pt x="418" y="5566"/>
                </a:cubicBezTo>
                <a:cubicBezTo>
                  <a:pt x="451" y="5699"/>
                  <a:pt x="434" y="5766"/>
                  <a:pt x="284" y="5849"/>
                </a:cubicBezTo>
                <a:cubicBezTo>
                  <a:pt x="218" y="5749"/>
                  <a:pt x="184" y="5633"/>
                  <a:pt x="134" y="5516"/>
                </a:cubicBezTo>
                <a:cubicBezTo>
                  <a:pt x="84" y="5349"/>
                  <a:pt x="51" y="5166"/>
                  <a:pt x="18" y="5000"/>
                </a:cubicBezTo>
                <a:cubicBezTo>
                  <a:pt x="1" y="4900"/>
                  <a:pt x="18" y="4833"/>
                  <a:pt x="118" y="4816"/>
                </a:cubicBezTo>
                <a:cubicBezTo>
                  <a:pt x="401" y="4783"/>
                  <a:pt x="667" y="4666"/>
                  <a:pt x="901" y="4500"/>
                </a:cubicBezTo>
                <a:cubicBezTo>
                  <a:pt x="934" y="4500"/>
                  <a:pt x="951" y="4500"/>
                  <a:pt x="984" y="4500"/>
                </a:cubicBezTo>
                <a:cubicBezTo>
                  <a:pt x="984" y="4700"/>
                  <a:pt x="917" y="4750"/>
                  <a:pt x="451" y="4966"/>
                </a:cubicBezTo>
                <a:cubicBezTo>
                  <a:pt x="651" y="5033"/>
                  <a:pt x="851" y="5066"/>
                  <a:pt x="1051" y="5050"/>
                </a:cubicBezTo>
                <a:cubicBezTo>
                  <a:pt x="1551" y="4966"/>
                  <a:pt x="2034" y="4800"/>
                  <a:pt x="2450" y="4533"/>
                </a:cubicBezTo>
                <a:cubicBezTo>
                  <a:pt x="2734" y="4383"/>
                  <a:pt x="2950" y="4116"/>
                  <a:pt x="3050" y="3817"/>
                </a:cubicBezTo>
                <a:cubicBezTo>
                  <a:pt x="3117" y="3617"/>
                  <a:pt x="3100" y="3400"/>
                  <a:pt x="3017" y="3200"/>
                </a:cubicBezTo>
                <a:close/>
                <a:moveTo>
                  <a:pt x="2934" y="2917"/>
                </a:moveTo>
                <a:lnTo>
                  <a:pt x="2634" y="2617"/>
                </a:lnTo>
                <a:cubicBezTo>
                  <a:pt x="2400" y="2384"/>
                  <a:pt x="2034" y="2350"/>
                  <a:pt x="1801" y="2567"/>
                </a:cubicBezTo>
                <a:cubicBezTo>
                  <a:pt x="1667" y="2650"/>
                  <a:pt x="1601" y="2783"/>
                  <a:pt x="1601" y="2917"/>
                </a:cubicBezTo>
                <a:cubicBezTo>
                  <a:pt x="1617" y="3083"/>
                  <a:pt x="1751" y="3133"/>
                  <a:pt x="1867" y="3183"/>
                </a:cubicBezTo>
                <a:cubicBezTo>
                  <a:pt x="1900" y="3183"/>
                  <a:pt x="1917" y="3200"/>
                  <a:pt x="1950" y="3200"/>
                </a:cubicBezTo>
                <a:cubicBezTo>
                  <a:pt x="2317" y="3283"/>
                  <a:pt x="2617" y="3150"/>
                  <a:pt x="2934" y="291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9"/>
          <p:cNvSpPr/>
          <p:nvPr/>
        </p:nvSpPr>
        <p:spPr>
          <a:xfrm rot="-3821792" flipH="1">
            <a:off x="5777705" y="3631444"/>
            <a:ext cx="173158" cy="680288"/>
          </a:xfrm>
          <a:custGeom>
            <a:avLst/>
            <a:gdLst/>
            <a:ahLst/>
            <a:cxnLst/>
            <a:rect l="l" t="t" r="r" b="b"/>
            <a:pathLst>
              <a:path w="1417" h="5567" extrusionOk="0">
                <a:moveTo>
                  <a:pt x="17" y="4350"/>
                </a:moveTo>
                <a:cubicBezTo>
                  <a:pt x="267" y="4500"/>
                  <a:pt x="217" y="4783"/>
                  <a:pt x="367" y="5000"/>
                </a:cubicBezTo>
                <a:cubicBezTo>
                  <a:pt x="1117" y="3317"/>
                  <a:pt x="1200" y="1667"/>
                  <a:pt x="450" y="1"/>
                </a:cubicBezTo>
                <a:cubicBezTo>
                  <a:pt x="617" y="134"/>
                  <a:pt x="767" y="301"/>
                  <a:pt x="867" y="501"/>
                </a:cubicBezTo>
                <a:cubicBezTo>
                  <a:pt x="1000" y="834"/>
                  <a:pt x="1083" y="1184"/>
                  <a:pt x="1133" y="1550"/>
                </a:cubicBezTo>
                <a:cubicBezTo>
                  <a:pt x="1283" y="2367"/>
                  <a:pt x="1233" y="3200"/>
                  <a:pt x="1000" y="4000"/>
                </a:cubicBezTo>
                <a:cubicBezTo>
                  <a:pt x="917" y="4300"/>
                  <a:pt x="800" y="4583"/>
                  <a:pt x="717" y="4866"/>
                </a:cubicBezTo>
                <a:cubicBezTo>
                  <a:pt x="683" y="4916"/>
                  <a:pt x="683" y="4966"/>
                  <a:pt x="700" y="5016"/>
                </a:cubicBezTo>
                <a:cubicBezTo>
                  <a:pt x="750" y="4966"/>
                  <a:pt x="817" y="4933"/>
                  <a:pt x="883" y="4883"/>
                </a:cubicBezTo>
                <a:cubicBezTo>
                  <a:pt x="933" y="4833"/>
                  <a:pt x="1033" y="4733"/>
                  <a:pt x="1117" y="4650"/>
                </a:cubicBezTo>
                <a:cubicBezTo>
                  <a:pt x="1200" y="4583"/>
                  <a:pt x="1233" y="4533"/>
                  <a:pt x="1333" y="4616"/>
                </a:cubicBezTo>
                <a:cubicBezTo>
                  <a:pt x="1416" y="4683"/>
                  <a:pt x="1333" y="4750"/>
                  <a:pt x="1300" y="4816"/>
                </a:cubicBezTo>
                <a:cubicBezTo>
                  <a:pt x="1283" y="4850"/>
                  <a:pt x="1266" y="4866"/>
                  <a:pt x="1250" y="4900"/>
                </a:cubicBezTo>
                <a:cubicBezTo>
                  <a:pt x="983" y="5100"/>
                  <a:pt x="733" y="5316"/>
                  <a:pt x="467" y="5483"/>
                </a:cubicBezTo>
                <a:cubicBezTo>
                  <a:pt x="350" y="5566"/>
                  <a:pt x="233" y="5533"/>
                  <a:pt x="217" y="5400"/>
                </a:cubicBezTo>
                <a:cubicBezTo>
                  <a:pt x="150" y="5116"/>
                  <a:pt x="83" y="4816"/>
                  <a:pt x="17" y="4533"/>
                </a:cubicBezTo>
                <a:cubicBezTo>
                  <a:pt x="17" y="4466"/>
                  <a:pt x="0" y="4416"/>
                  <a:pt x="17" y="435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9"/>
          <p:cNvSpPr/>
          <p:nvPr/>
        </p:nvSpPr>
        <p:spPr>
          <a:xfrm>
            <a:off x="5772579" y="1383315"/>
            <a:ext cx="214416" cy="153388"/>
          </a:xfrm>
          <a:custGeom>
            <a:avLst/>
            <a:gdLst/>
            <a:ahLst/>
            <a:cxnLst/>
            <a:rect l="l" t="t" r="r" b="b"/>
            <a:pathLst>
              <a:path w="2400" h="1717" extrusionOk="0">
                <a:moveTo>
                  <a:pt x="217" y="1083"/>
                </a:moveTo>
                <a:cubicBezTo>
                  <a:pt x="167" y="1000"/>
                  <a:pt x="117" y="917"/>
                  <a:pt x="100" y="817"/>
                </a:cubicBezTo>
                <a:cubicBezTo>
                  <a:pt x="0" y="534"/>
                  <a:pt x="167" y="217"/>
                  <a:pt x="450" y="134"/>
                </a:cubicBezTo>
                <a:cubicBezTo>
                  <a:pt x="700" y="0"/>
                  <a:pt x="1000" y="17"/>
                  <a:pt x="1233" y="184"/>
                </a:cubicBezTo>
                <a:cubicBezTo>
                  <a:pt x="1300" y="217"/>
                  <a:pt x="1383" y="234"/>
                  <a:pt x="1450" y="217"/>
                </a:cubicBezTo>
                <a:cubicBezTo>
                  <a:pt x="2017" y="250"/>
                  <a:pt x="2283" y="467"/>
                  <a:pt x="2366" y="967"/>
                </a:cubicBezTo>
                <a:cubicBezTo>
                  <a:pt x="2400" y="1150"/>
                  <a:pt x="2316" y="1333"/>
                  <a:pt x="2150" y="1417"/>
                </a:cubicBezTo>
                <a:cubicBezTo>
                  <a:pt x="1950" y="1550"/>
                  <a:pt x="1717" y="1583"/>
                  <a:pt x="1500" y="1500"/>
                </a:cubicBezTo>
                <a:cubicBezTo>
                  <a:pt x="1400" y="1450"/>
                  <a:pt x="1283" y="1467"/>
                  <a:pt x="1200" y="1533"/>
                </a:cubicBezTo>
                <a:cubicBezTo>
                  <a:pt x="1000" y="1667"/>
                  <a:pt x="750" y="1717"/>
                  <a:pt x="517" y="1633"/>
                </a:cubicBezTo>
                <a:cubicBezTo>
                  <a:pt x="267" y="1600"/>
                  <a:pt x="100" y="1333"/>
                  <a:pt x="217" y="1083"/>
                </a:cubicBezTo>
                <a:close/>
                <a:moveTo>
                  <a:pt x="517" y="967"/>
                </a:moveTo>
                <a:lnTo>
                  <a:pt x="417" y="1050"/>
                </a:lnTo>
                <a:cubicBezTo>
                  <a:pt x="250" y="1200"/>
                  <a:pt x="250" y="1333"/>
                  <a:pt x="467" y="1433"/>
                </a:cubicBezTo>
                <a:cubicBezTo>
                  <a:pt x="734" y="1567"/>
                  <a:pt x="1050" y="1500"/>
                  <a:pt x="1233" y="1283"/>
                </a:cubicBezTo>
                <a:lnTo>
                  <a:pt x="1350" y="1167"/>
                </a:lnTo>
                <a:cubicBezTo>
                  <a:pt x="1617" y="1400"/>
                  <a:pt x="1767" y="1417"/>
                  <a:pt x="2017" y="1267"/>
                </a:cubicBezTo>
                <a:cubicBezTo>
                  <a:pt x="2150" y="1217"/>
                  <a:pt x="2217" y="1083"/>
                  <a:pt x="2183" y="950"/>
                </a:cubicBezTo>
                <a:cubicBezTo>
                  <a:pt x="2150" y="683"/>
                  <a:pt x="1950" y="484"/>
                  <a:pt x="1700" y="434"/>
                </a:cubicBezTo>
                <a:cubicBezTo>
                  <a:pt x="1550" y="384"/>
                  <a:pt x="1417" y="367"/>
                  <a:pt x="1300" y="517"/>
                </a:cubicBezTo>
                <a:cubicBezTo>
                  <a:pt x="1283" y="534"/>
                  <a:pt x="1233" y="534"/>
                  <a:pt x="1200" y="550"/>
                </a:cubicBezTo>
                <a:cubicBezTo>
                  <a:pt x="1117" y="267"/>
                  <a:pt x="1017" y="200"/>
                  <a:pt x="717" y="234"/>
                </a:cubicBezTo>
                <a:cubicBezTo>
                  <a:pt x="634" y="250"/>
                  <a:pt x="550" y="267"/>
                  <a:pt x="484" y="317"/>
                </a:cubicBezTo>
                <a:cubicBezTo>
                  <a:pt x="334" y="367"/>
                  <a:pt x="250" y="500"/>
                  <a:pt x="250" y="650"/>
                </a:cubicBezTo>
                <a:cubicBezTo>
                  <a:pt x="250" y="817"/>
                  <a:pt x="284" y="950"/>
                  <a:pt x="517" y="96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9"/>
          <p:cNvSpPr/>
          <p:nvPr/>
        </p:nvSpPr>
        <p:spPr>
          <a:xfrm>
            <a:off x="5868407" y="1066493"/>
            <a:ext cx="56642" cy="49134"/>
          </a:xfrm>
          <a:custGeom>
            <a:avLst/>
            <a:gdLst/>
            <a:ahLst/>
            <a:cxnLst/>
            <a:rect l="l" t="t" r="r" b="b"/>
            <a:pathLst>
              <a:path w="634" h="550" extrusionOk="0">
                <a:moveTo>
                  <a:pt x="17" y="100"/>
                </a:moveTo>
                <a:cubicBezTo>
                  <a:pt x="167" y="0"/>
                  <a:pt x="350" y="0"/>
                  <a:pt x="500" y="83"/>
                </a:cubicBezTo>
                <a:cubicBezTo>
                  <a:pt x="583" y="117"/>
                  <a:pt x="633" y="200"/>
                  <a:pt x="617" y="283"/>
                </a:cubicBezTo>
                <a:cubicBezTo>
                  <a:pt x="617" y="383"/>
                  <a:pt x="567" y="467"/>
                  <a:pt x="467" y="483"/>
                </a:cubicBezTo>
                <a:cubicBezTo>
                  <a:pt x="433" y="500"/>
                  <a:pt x="383" y="500"/>
                  <a:pt x="333" y="517"/>
                </a:cubicBezTo>
                <a:cubicBezTo>
                  <a:pt x="117" y="550"/>
                  <a:pt x="0" y="433"/>
                  <a:pt x="0" y="217"/>
                </a:cubicBezTo>
                <a:cubicBezTo>
                  <a:pt x="0" y="183"/>
                  <a:pt x="17" y="150"/>
                  <a:pt x="17" y="100"/>
                </a:cubicBezTo>
                <a:close/>
                <a:moveTo>
                  <a:pt x="433" y="283"/>
                </a:moveTo>
                <a:cubicBezTo>
                  <a:pt x="317" y="100"/>
                  <a:pt x="300" y="83"/>
                  <a:pt x="84" y="117"/>
                </a:cubicBezTo>
                <a:cubicBezTo>
                  <a:pt x="100" y="200"/>
                  <a:pt x="117" y="283"/>
                  <a:pt x="167" y="317"/>
                </a:cubicBezTo>
                <a:cubicBezTo>
                  <a:pt x="250" y="367"/>
                  <a:pt x="367" y="367"/>
                  <a:pt x="433" y="28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9"/>
          <p:cNvSpPr/>
          <p:nvPr/>
        </p:nvSpPr>
        <p:spPr>
          <a:xfrm>
            <a:off x="3511800" y="2610886"/>
            <a:ext cx="53947" cy="61827"/>
          </a:xfrm>
          <a:custGeom>
            <a:avLst/>
            <a:gdLst/>
            <a:ahLst/>
            <a:cxnLst/>
            <a:rect l="l" t="t" r="r" b="b"/>
            <a:pathLst>
              <a:path w="801" h="918" extrusionOk="0">
                <a:moveTo>
                  <a:pt x="800" y="1"/>
                </a:moveTo>
                <a:cubicBezTo>
                  <a:pt x="484" y="268"/>
                  <a:pt x="167" y="484"/>
                  <a:pt x="117" y="917"/>
                </a:cubicBezTo>
                <a:cubicBezTo>
                  <a:pt x="34" y="851"/>
                  <a:pt x="1" y="751"/>
                  <a:pt x="17" y="634"/>
                </a:cubicBezTo>
                <a:cubicBezTo>
                  <a:pt x="134" y="351"/>
                  <a:pt x="351" y="118"/>
                  <a:pt x="650" y="1"/>
                </a:cubicBezTo>
                <a:cubicBezTo>
                  <a:pt x="700" y="1"/>
                  <a:pt x="750" y="1"/>
                  <a:pt x="8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9"/>
          <p:cNvSpPr/>
          <p:nvPr/>
        </p:nvSpPr>
        <p:spPr>
          <a:xfrm>
            <a:off x="3488228" y="2596338"/>
            <a:ext cx="44990" cy="50580"/>
          </a:xfrm>
          <a:custGeom>
            <a:avLst/>
            <a:gdLst/>
            <a:ahLst/>
            <a:cxnLst/>
            <a:rect l="l" t="t" r="r" b="b"/>
            <a:pathLst>
              <a:path w="668" h="751" extrusionOk="0">
                <a:moveTo>
                  <a:pt x="667" y="0"/>
                </a:moveTo>
                <a:lnTo>
                  <a:pt x="101" y="750"/>
                </a:lnTo>
                <a:cubicBezTo>
                  <a:pt x="1" y="517"/>
                  <a:pt x="301" y="84"/>
                  <a:pt x="66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0" name="Google Shape;280;p29"/>
          <p:cNvGrpSpPr/>
          <p:nvPr/>
        </p:nvGrpSpPr>
        <p:grpSpPr>
          <a:xfrm>
            <a:off x="7137218" y="2701959"/>
            <a:ext cx="51361" cy="62176"/>
            <a:chOff x="6048939" y="2456824"/>
            <a:chExt cx="51361" cy="62176"/>
          </a:xfrm>
        </p:grpSpPr>
        <p:sp>
          <p:nvSpPr>
            <p:cNvPr id="281" name="Google Shape;281;p29"/>
            <p:cNvSpPr/>
            <p:nvPr/>
          </p:nvSpPr>
          <p:spPr>
            <a:xfrm>
              <a:off x="6051303" y="2486694"/>
              <a:ext cx="43051" cy="32305"/>
            </a:xfrm>
            <a:custGeom>
              <a:avLst/>
              <a:gdLst/>
              <a:ahLst/>
              <a:cxnLst/>
              <a:rect l="l" t="t" r="r" b="b"/>
              <a:pathLst>
                <a:path w="601" h="451" extrusionOk="0">
                  <a:moveTo>
                    <a:pt x="600" y="334"/>
                  </a:moveTo>
                  <a:cubicBezTo>
                    <a:pt x="217" y="450"/>
                    <a:pt x="1" y="334"/>
                    <a:pt x="1" y="1"/>
                  </a:cubicBezTo>
                  <a:cubicBezTo>
                    <a:pt x="151" y="250"/>
                    <a:pt x="384" y="284"/>
                    <a:pt x="600" y="33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9"/>
            <p:cNvSpPr/>
            <p:nvPr/>
          </p:nvSpPr>
          <p:spPr>
            <a:xfrm>
              <a:off x="6048939" y="2456824"/>
              <a:ext cx="51361" cy="25142"/>
            </a:xfrm>
            <a:custGeom>
              <a:avLst/>
              <a:gdLst/>
              <a:ahLst/>
              <a:cxnLst/>
              <a:rect l="l" t="t" r="r" b="b"/>
              <a:pathLst>
                <a:path w="717" h="351" extrusionOk="0">
                  <a:moveTo>
                    <a:pt x="700" y="334"/>
                  </a:moveTo>
                  <a:cubicBezTo>
                    <a:pt x="434" y="351"/>
                    <a:pt x="167" y="218"/>
                    <a:pt x="0" y="1"/>
                  </a:cubicBezTo>
                  <a:cubicBezTo>
                    <a:pt x="117" y="51"/>
                    <a:pt x="234" y="118"/>
                    <a:pt x="367" y="168"/>
                  </a:cubicBezTo>
                  <a:cubicBezTo>
                    <a:pt x="483" y="218"/>
                    <a:pt x="600" y="234"/>
                    <a:pt x="717" y="268"/>
                  </a:cubicBezTo>
                  <a:cubicBezTo>
                    <a:pt x="717" y="284"/>
                    <a:pt x="700" y="301"/>
                    <a:pt x="700" y="33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29"/>
          <p:cNvGrpSpPr/>
          <p:nvPr/>
        </p:nvGrpSpPr>
        <p:grpSpPr>
          <a:xfrm>
            <a:off x="1040422" y="3076608"/>
            <a:ext cx="1995859" cy="1660119"/>
            <a:chOff x="2443975" y="3053851"/>
            <a:chExt cx="1078785" cy="1028511"/>
          </a:xfrm>
        </p:grpSpPr>
        <p:sp>
          <p:nvSpPr>
            <p:cNvPr id="284" name="Google Shape;284;p29"/>
            <p:cNvSpPr/>
            <p:nvPr/>
          </p:nvSpPr>
          <p:spPr>
            <a:xfrm>
              <a:off x="2443975" y="3053851"/>
              <a:ext cx="1078785" cy="1028511"/>
            </a:xfrm>
            <a:custGeom>
              <a:avLst/>
              <a:gdLst/>
              <a:ahLst/>
              <a:cxnLst/>
              <a:rect l="l" t="t" r="r" b="b"/>
              <a:pathLst>
                <a:path w="13248" h="12631" extrusionOk="0">
                  <a:moveTo>
                    <a:pt x="3666" y="1583"/>
                  </a:moveTo>
                  <a:cubicBezTo>
                    <a:pt x="3683" y="1550"/>
                    <a:pt x="3683" y="1517"/>
                    <a:pt x="3683" y="1483"/>
                  </a:cubicBezTo>
                  <a:cubicBezTo>
                    <a:pt x="3666" y="1217"/>
                    <a:pt x="3850" y="983"/>
                    <a:pt x="4100" y="933"/>
                  </a:cubicBezTo>
                  <a:cubicBezTo>
                    <a:pt x="4550" y="750"/>
                    <a:pt x="5083" y="800"/>
                    <a:pt x="5483" y="1083"/>
                  </a:cubicBezTo>
                  <a:lnTo>
                    <a:pt x="5516" y="1117"/>
                  </a:lnTo>
                  <a:lnTo>
                    <a:pt x="5583" y="1133"/>
                  </a:lnTo>
                  <a:cubicBezTo>
                    <a:pt x="5599" y="1067"/>
                    <a:pt x="5633" y="983"/>
                    <a:pt x="5649" y="900"/>
                  </a:cubicBezTo>
                  <a:cubicBezTo>
                    <a:pt x="5766" y="350"/>
                    <a:pt x="6283" y="0"/>
                    <a:pt x="6849" y="67"/>
                  </a:cubicBezTo>
                  <a:cubicBezTo>
                    <a:pt x="7166" y="117"/>
                    <a:pt x="7482" y="217"/>
                    <a:pt x="7766" y="384"/>
                  </a:cubicBezTo>
                  <a:cubicBezTo>
                    <a:pt x="7932" y="467"/>
                    <a:pt x="7982" y="550"/>
                    <a:pt x="8099" y="850"/>
                  </a:cubicBezTo>
                  <a:cubicBezTo>
                    <a:pt x="8115" y="850"/>
                    <a:pt x="8149" y="850"/>
                    <a:pt x="8149" y="817"/>
                  </a:cubicBezTo>
                  <a:cubicBezTo>
                    <a:pt x="8465" y="367"/>
                    <a:pt x="9099" y="384"/>
                    <a:pt x="9482" y="617"/>
                  </a:cubicBezTo>
                  <a:cubicBezTo>
                    <a:pt x="9765" y="783"/>
                    <a:pt x="9998" y="1033"/>
                    <a:pt x="10165" y="1333"/>
                  </a:cubicBezTo>
                  <a:lnTo>
                    <a:pt x="10215" y="1333"/>
                  </a:lnTo>
                  <a:cubicBezTo>
                    <a:pt x="10648" y="1133"/>
                    <a:pt x="11148" y="1350"/>
                    <a:pt x="11298" y="1800"/>
                  </a:cubicBezTo>
                  <a:cubicBezTo>
                    <a:pt x="11381" y="1983"/>
                    <a:pt x="11448" y="2150"/>
                    <a:pt x="11515" y="2350"/>
                  </a:cubicBezTo>
                  <a:cubicBezTo>
                    <a:pt x="11531" y="2466"/>
                    <a:pt x="11548" y="2583"/>
                    <a:pt x="11565" y="2700"/>
                  </a:cubicBezTo>
                  <a:lnTo>
                    <a:pt x="11731" y="2650"/>
                  </a:lnTo>
                  <a:cubicBezTo>
                    <a:pt x="12231" y="2500"/>
                    <a:pt x="12448" y="2583"/>
                    <a:pt x="12831" y="3016"/>
                  </a:cubicBezTo>
                  <a:cubicBezTo>
                    <a:pt x="13198" y="3516"/>
                    <a:pt x="13198" y="4216"/>
                    <a:pt x="12831" y="4716"/>
                  </a:cubicBezTo>
                  <a:lnTo>
                    <a:pt x="12731" y="4849"/>
                  </a:lnTo>
                  <a:lnTo>
                    <a:pt x="12914" y="4999"/>
                  </a:lnTo>
                  <a:cubicBezTo>
                    <a:pt x="13131" y="5132"/>
                    <a:pt x="13248" y="5382"/>
                    <a:pt x="13198" y="5649"/>
                  </a:cubicBezTo>
                  <a:cubicBezTo>
                    <a:pt x="13131" y="6032"/>
                    <a:pt x="12931" y="6366"/>
                    <a:pt x="12598" y="6582"/>
                  </a:cubicBezTo>
                  <a:cubicBezTo>
                    <a:pt x="12514" y="6649"/>
                    <a:pt x="12414" y="6682"/>
                    <a:pt x="12298" y="6732"/>
                  </a:cubicBezTo>
                  <a:cubicBezTo>
                    <a:pt x="12414" y="7065"/>
                    <a:pt x="12314" y="7449"/>
                    <a:pt x="12048" y="7682"/>
                  </a:cubicBezTo>
                  <a:cubicBezTo>
                    <a:pt x="12131" y="7732"/>
                    <a:pt x="12215" y="7782"/>
                    <a:pt x="12281" y="7832"/>
                  </a:cubicBezTo>
                  <a:cubicBezTo>
                    <a:pt x="12581" y="8082"/>
                    <a:pt x="12648" y="8532"/>
                    <a:pt x="12414" y="8865"/>
                  </a:cubicBezTo>
                  <a:cubicBezTo>
                    <a:pt x="12281" y="9115"/>
                    <a:pt x="12081" y="9315"/>
                    <a:pt x="11815" y="9448"/>
                  </a:cubicBezTo>
                  <a:cubicBezTo>
                    <a:pt x="11881" y="9498"/>
                    <a:pt x="11915" y="9531"/>
                    <a:pt x="11965" y="9565"/>
                  </a:cubicBezTo>
                  <a:cubicBezTo>
                    <a:pt x="12231" y="9798"/>
                    <a:pt x="12314" y="10198"/>
                    <a:pt x="12131" y="10515"/>
                  </a:cubicBezTo>
                  <a:cubicBezTo>
                    <a:pt x="11915" y="10931"/>
                    <a:pt x="11465" y="11181"/>
                    <a:pt x="10998" y="11131"/>
                  </a:cubicBezTo>
                  <a:cubicBezTo>
                    <a:pt x="10965" y="11131"/>
                    <a:pt x="10948" y="11148"/>
                    <a:pt x="10915" y="11148"/>
                  </a:cubicBezTo>
                  <a:lnTo>
                    <a:pt x="10915" y="11298"/>
                  </a:lnTo>
                  <a:cubicBezTo>
                    <a:pt x="10898" y="11648"/>
                    <a:pt x="10648" y="11798"/>
                    <a:pt x="10382" y="11948"/>
                  </a:cubicBezTo>
                  <a:cubicBezTo>
                    <a:pt x="10048" y="12131"/>
                    <a:pt x="9648" y="12197"/>
                    <a:pt x="9265" y="12131"/>
                  </a:cubicBezTo>
                  <a:cubicBezTo>
                    <a:pt x="9249" y="12181"/>
                    <a:pt x="9215" y="12231"/>
                    <a:pt x="9182" y="12281"/>
                  </a:cubicBezTo>
                  <a:cubicBezTo>
                    <a:pt x="9082" y="12481"/>
                    <a:pt x="8882" y="12631"/>
                    <a:pt x="8649" y="12631"/>
                  </a:cubicBezTo>
                  <a:cubicBezTo>
                    <a:pt x="8299" y="12631"/>
                    <a:pt x="7965" y="12597"/>
                    <a:pt x="7616" y="12531"/>
                  </a:cubicBezTo>
                  <a:cubicBezTo>
                    <a:pt x="7366" y="12481"/>
                    <a:pt x="7149" y="12331"/>
                    <a:pt x="7032" y="12114"/>
                  </a:cubicBezTo>
                  <a:cubicBezTo>
                    <a:pt x="6999" y="12064"/>
                    <a:pt x="6982" y="12031"/>
                    <a:pt x="6949" y="11981"/>
                  </a:cubicBezTo>
                  <a:cubicBezTo>
                    <a:pt x="6699" y="12231"/>
                    <a:pt x="6349" y="12347"/>
                    <a:pt x="6016" y="12297"/>
                  </a:cubicBezTo>
                  <a:cubicBezTo>
                    <a:pt x="5633" y="12231"/>
                    <a:pt x="5416" y="11964"/>
                    <a:pt x="5199" y="11664"/>
                  </a:cubicBezTo>
                  <a:cubicBezTo>
                    <a:pt x="4933" y="11814"/>
                    <a:pt x="4633" y="11881"/>
                    <a:pt x="4333" y="11881"/>
                  </a:cubicBezTo>
                  <a:cubicBezTo>
                    <a:pt x="4050" y="11864"/>
                    <a:pt x="3750" y="11798"/>
                    <a:pt x="3483" y="11664"/>
                  </a:cubicBezTo>
                  <a:cubicBezTo>
                    <a:pt x="3233" y="11564"/>
                    <a:pt x="3050" y="11364"/>
                    <a:pt x="2983" y="11114"/>
                  </a:cubicBezTo>
                  <a:cubicBezTo>
                    <a:pt x="2967" y="11048"/>
                    <a:pt x="2933" y="10998"/>
                    <a:pt x="2917" y="10931"/>
                  </a:cubicBezTo>
                  <a:cubicBezTo>
                    <a:pt x="2667" y="11031"/>
                    <a:pt x="2417" y="11064"/>
                    <a:pt x="2150" y="11014"/>
                  </a:cubicBezTo>
                  <a:cubicBezTo>
                    <a:pt x="1867" y="10964"/>
                    <a:pt x="1634" y="10798"/>
                    <a:pt x="1484" y="10565"/>
                  </a:cubicBezTo>
                  <a:cubicBezTo>
                    <a:pt x="1434" y="10465"/>
                    <a:pt x="1400" y="10348"/>
                    <a:pt x="1417" y="10231"/>
                  </a:cubicBezTo>
                  <a:cubicBezTo>
                    <a:pt x="1417" y="10148"/>
                    <a:pt x="1434" y="10048"/>
                    <a:pt x="1467" y="9981"/>
                  </a:cubicBezTo>
                  <a:cubicBezTo>
                    <a:pt x="1167" y="9865"/>
                    <a:pt x="884" y="9715"/>
                    <a:pt x="634" y="9531"/>
                  </a:cubicBezTo>
                  <a:cubicBezTo>
                    <a:pt x="401" y="9381"/>
                    <a:pt x="301" y="9098"/>
                    <a:pt x="367" y="8832"/>
                  </a:cubicBezTo>
                  <a:cubicBezTo>
                    <a:pt x="434" y="8432"/>
                    <a:pt x="634" y="8048"/>
                    <a:pt x="950" y="7782"/>
                  </a:cubicBezTo>
                  <a:cubicBezTo>
                    <a:pt x="617" y="7665"/>
                    <a:pt x="351" y="7515"/>
                    <a:pt x="301" y="7149"/>
                  </a:cubicBezTo>
                  <a:cubicBezTo>
                    <a:pt x="234" y="6799"/>
                    <a:pt x="434" y="6565"/>
                    <a:pt x="684" y="6349"/>
                  </a:cubicBezTo>
                  <a:cubicBezTo>
                    <a:pt x="667" y="6332"/>
                    <a:pt x="651" y="6316"/>
                    <a:pt x="634" y="6299"/>
                  </a:cubicBezTo>
                  <a:cubicBezTo>
                    <a:pt x="134" y="6149"/>
                    <a:pt x="1" y="5649"/>
                    <a:pt x="134" y="5182"/>
                  </a:cubicBezTo>
                  <a:cubicBezTo>
                    <a:pt x="184" y="4999"/>
                    <a:pt x="234" y="4816"/>
                    <a:pt x="317" y="4649"/>
                  </a:cubicBezTo>
                  <a:cubicBezTo>
                    <a:pt x="401" y="4449"/>
                    <a:pt x="584" y="4316"/>
                    <a:pt x="784" y="4249"/>
                  </a:cubicBezTo>
                  <a:cubicBezTo>
                    <a:pt x="834" y="4233"/>
                    <a:pt x="884" y="4233"/>
                    <a:pt x="950" y="4216"/>
                  </a:cubicBezTo>
                  <a:lnTo>
                    <a:pt x="900" y="4149"/>
                  </a:lnTo>
                  <a:cubicBezTo>
                    <a:pt x="517" y="3716"/>
                    <a:pt x="617" y="3033"/>
                    <a:pt x="1134" y="2733"/>
                  </a:cubicBezTo>
                  <a:cubicBezTo>
                    <a:pt x="1334" y="2583"/>
                    <a:pt x="1584" y="2500"/>
                    <a:pt x="1834" y="2466"/>
                  </a:cubicBezTo>
                  <a:cubicBezTo>
                    <a:pt x="1834" y="2333"/>
                    <a:pt x="1834" y="2216"/>
                    <a:pt x="1850" y="2083"/>
                  </a:cubicBezTo>
                  <a:cubicBezTo>
                    <a:pt x="1900" y="1767"/>
                    <a:pt x="2450" y="1417"/>
                    <a:pt x="2833" y="1400"/>
                  </a:cubicBezTo>
                  <a:cubicBezTo>
                    <a:pt x="3117" y="1367"/>
                    <a:pt x="3417" y="1433"/>
                    <a:pt x="3666" y="1583"/>
                  </a:cubicBezTo>
                  <a:close/>
                  <a:moveTo>
                    <a:pt x="6966" y="11664"/>
                  </a:moveTo>
                  <a:cubicBezTo>
                    <a:pt x="7016" y="11748"/>
                    <a:pt x="7082" y="11831"/>
                    <a:pt x="7116" y="11914"/>
                  </a:cubicBezTo>
                  <a:cubicBezTo>
                    <a:pt x="7216" y="12147"/>
                    <a:pt x="7432" y="12314"/>
                    <a:pt x="7682" y="12364"/>
                  </a:cubicBezTo>
                  <a:cubicBezTo>
                    <a:pt x="7982" y="12397"/>
                    <a:pt x="8299" y="12414"/>
                    <a:pt x="8615" y="12431"/>
                  </a:cubicBezTo>
                  <a:cubicBezTo>
                    <a:pt x="8865" y="12447"/>
                    <a:pt x="9082" y="12231"/>
                    <a:pt x="9082" y="11981"/>
                  </a:cubicBezTo>
                  <a:cubicBezTo>
                    <a:pt x="9082" y="11931"/>
                    <a:pt x="9082" y="11898"/>
                    <a:pt x="9099" y="11831"/>
                  </a:cubicBezTo>
                  <a:cubicBezTo>
                    <a:pt x="9149" y="11848"/>
                    <a:pt x="9199" y="11848"/>
                    <a:pt x="9215" y="11864"/>
                  </a:cubicBezTo>
                  <a:cubicBezTo>
                    <a:pt x="9315" y="11948"/>
                    <a:pt x="9432" y="11981"/>
                    <a:pt x="9565" y="11964"/>
                  </a:cubicBezTo>
                  <a:cubicBezTo>
                    <a:pt x="9932" y="11964"/>
                    <a:pt x="10282" y="11848"/>
                    <a:pt x="10565" y="11614"/>
                  </a:cubicBezTo>
                  <a:cubicBezTo>
                    <a:pt x="10698" y="11498"/>
                    <a:pt x="10748" y="11314"/>
                    <a:pt x="10698" y="11148"/>
                  </a:cubicBezTo>
                  <a:cubicBezTo>
                    <a:pt x="10632" y="10964"/>
                    <a:pt x="10515" y="10798"/>
                    <a:pt x="10382" y="10665"/>
                  </a:cubicBezTo>
                  <a:cubicBezTo>
                    <a:pt x="10348" y="10631"/>
                    <a:pt x="10315" y="10598"/>
                    <a:pt x="10265" y="10548"/>
                  </a:cubicBezTo>
                  <a:cubicBezTo>
                    <a:pt x="10365" y="10548"/>
                    <a:pt x="10432" y="10515"/>
                    <a:pt x="10448" y="10548"/>
                  </a:cubicBezTo>
                  <a:cubicBezTo>
                    <a:pt x="10615" y="10698"/>
                    <a:pt x="10748" y="10864"/>
                    <a:pt x="10915" y="11064"/>
                  </a:cubicBezTo>
                  <a:cubicBezTo>
                    <a:pt x="10998" y="11048"/>
                    <a:pt x="11065" y="11048"/>
                    <a:pt x="11131" y="11031"/>
                  </a:cubicBezTo>
                  <a:cubicBezTo>
                    <a:pt x="11431" y="10948"/>
                    <a:pt x="11731" y="10831"/>
                    <a:pt x="11931" y="10548"/>
                  </a:cubicBezTo>
                  <a:cubicBezTo>
                    <a:pt x="12181" y="10131"/>
                    <a:pt x="12048" y="9748"/>
                    <a:pt x="11598" y="9598"/>
                  </a:cubicBezTo>
                  <a:cubicBezTo>
                    <a:pt x="11548" y="9565"/>
                    <a:pt x="11481" y="9531"/>
                    <a:pt x="11431" y="9498"/>
                  </a:cubicBezTo>
                  <a:cubicBezTo>
                    <a:pt x="11498" y="9448"/>
                    <a:pt x="11565" y="9415"/>
                    <a:pt x="11631" y="9381"/>
                  </a:cubicBezTo>
                  <a:cubicBezTo>
                    <a:pt x="11898" y="9248"/>
                    <a:pt x="12115" y="9032"/>
                    <a:pt x="12281" y="8782"/>
                  </a:cubicBezTo>
                  <a:cubicBezTo>
                    <a:pt x="12381" y="8615"/>
                    <a:pt x="12398" y="8382"/>
                    <a:pt x="12314" y="8198"/>
                  </a:cubicBezTo>
                  <a:cubicBezTo>
                    <a:pt x="12248" y="8015"/>
                    <a:pt x="12065" y="7882"/>
                    <a:pt x="11865" y="7915"/>
                  </a:cubicBezTo>
                  <a:cubicBezTo>
                    <a:pt x="11781" y="7915"/>
                    <a:pt x="11648" y="7932"/>
                    <a:pt x="11631" y="7815"/>
                  </a:cubicBezTo>
                  <a:cubicBezTo>
                    <a:pt x="11615" y="7682"/>
                    <a:pt x="11731" y="7682"/>
                    <a:pt x="11798" y="7649"/>
                  </a:cubicBezTo>
                  <a:cubicBezTo>
                    <a:pt x="12148" y="7515"/>
                    <a:pt x="12281" y="7082"/>
                    <a:pt x="12081" y="6782"/>
                  </a:cubicBezTo>
                  <a:cubicBezTo>
                    <a:pt x="12048" y="6715"/>
                    <a:pt x="12015" y="6632"/>
                    <a:pt x="11981" y="6565"/>
                  </a:cubicBezTo>
                  <a:cubicBezTo>
                    <a:pt x="12281" y="6615"/>
                    <a:pt x="12564" y="6482"/>
                    <a:pt x="12731" y="6249"/>
                  </a:cubicBezTo>
                  <a:cubicBezTo>
                    <a:pt x="12831" y="6099"/>
                    <a:pt x="12914" y="5949"/>
                    <a:pt x="12964" y="5782"/>
                  </a:cubicBezTo>
                  <a:cubicBezTo>
                    <a:pt x="13131" y="5466"/>
                    <a:pt x="12898" y="5082"/>
                    <a:pt x="12531" y="5049"/>
                  </a:cubicBezTo>
                  <a:cubicBezTo>
                    <a:pt x="12464" y="5049"/>
                    <a:pt x="12414" y="5016"/>
                    <a:pt x="12298" y="4999"/>
                  </a:cubicBezTo>
                  <a:cubicBezTo>
                    <a:pt x="12381" y="4899"/>
                    <a:pt x="12448" y="4849"/>
                    <a:pt x="12498" y="4783"/>
                  </a:cubicBezTo>
                  <a:cubicBezTo>
                    <a:pt x="12564" y="4733"/>
                    <a:pt x="12631" y="4699"/>
                    <a:pt x="12681" y="4633"/>
                  </a:cubicBezTo>
                  <a:cubicBezTo>
                    <a:pt x="13014" y="4183"/>
                    <a:pt x="13014" y="3583"/>
                    <a:pt x="12681" y="3133"/>
                  </a:cubicBezTo>
                  <a:cubicBezTo>
                    <a:pt x="12531" y="2966"/>
                    <a:pt x="12381" y="2800"/>
                    <a:pt x="12148" y="2783"/>
                  </a:cubicBezTo>
                  <a:cubicBezTo>
                    <a:pt x="11881" y="2766"/>
                    <a:pt x="11615" y="2883"/>
                    <a:pt x="11431" y="3083"/>
                  </a:cubicBezTo>
                  <a:cubicBezTo>
                    <a:pt x="11365" y="3183"/>
                    <a:pt x="11281" y="3266"/>
                    <a:pt x="11181" y="3383"/>
                  </a:cubicBezTo>
                  <a:cubicBezTo>
                    <a:pt x="11165" y="3233"/>
                    <a:pt x="11215" y="3083"/>
                    <a:pt x="11331" y="2966"/>
                  </a:cubicBezTo>
                  <a:cubicBezTo>
                    <a:pt x="11398" y="2866"/>
                    <a:pt x="11431" y="2750"/>
                    <a:pt x="11415" y="2633"/>
                  </a:cubicBezTo>
                  <a:cubicBezTo>
                    <a:pt x="11398" y="2300"/>
                    <a:pt x="11265" y="1983"/>
                    <a:pt x="11065" y="1700"/>
                  </a:cubicBezTo>
                  <a:cubicBezTo>
                    <a:pt x="10848" y="1433"/>
                    <a:pt x="10515" y="1267"/>
                    <a:pt x="10148" y="1583"/>
                  </a:cubicBezTo>
                  <a:cubicBezTo>
                    <a:pt x="10115" y="1600"/>
                    <a:pt x="10082" y="1617"/>
                    <a:pt x="10048" y="1633"/>
                  </a:cubicBezTo>
                  <a:cubicBezTo>
                    <a:pt x="10032" y="1567"/>
                    <a:pt x="10015" y="1533"/>
                    <a:pt x="9982" y="1483"/>
                  </a:cubicBezTo>
                  <a:cubicBezTo>
                    <a:pt x="9948" y="1367"/>
                    <a:pt x="9898" y="1267"/>
                    <a:pt x="9832" y="1167"/>
                  </a:cubicBezTo>
                  <a:cubicBezTo>
                    <a:pt x="9698" y="933"/>
                    <a:pt x="9465" y="767"/>
                    <a:pt x="9215" y="700"/>
                  </a:cubicBezTo>
                  <a:cubicBezTo>
                    <a:pt x="8799" y="550"/>
                    <a:pt x="8399" y="650"/>
                    <a:pt x="8215" y="1067"/>
                  </a:cubicBezTo>
                  <a:cubicBezTo>
                    <a:pt x="8165" y="1150"/>
                    <a:pt x="8115" y="1233"/>
                    <a:pt x="8049" y="1317"/>
                  </a:cubicBezTo>
                  <a:cubicBezTo>
                    <a:pt x="8015" y="1233"/>
                    <a:pt x="7982" y="1150"/>
                    <a:pt x="7949" y="1067"/>
                  </a:cubicBezTo>
                  <a:cubicBezTo>
                    <a:pt x="7949" y="783"/>
                    <a:pt x="7766" y="534"/>
                    <a:pt x="7516" y="434"/>
                  </a:cubicBezTo>
                  <a:cubicBezTo>
                    <a:pt x="7232" y="300"/>
                    <a:pt x="6916" y="234"/>
                    <a:pt x="6599" y="250"/>
                  </a:cubicBezTo>
                  <a:cubicBezTo>
                    <a:pt x="6133" y="300"/>
                    <a:pt x="5766" y="683"/>
                    <a:pt x="5766" y="1167"/>
                  </a:cubicBezTo>
                  <a:cubicBezTo>
                    <a:pt x="5766" y="1267"/>
                    <a:pt x="5799" y="1367"/>
                    <a:pt x="5683" y="1467"/>
                  </a:cubicBezTo>
                  <a:cubicBezTo>
                    <a:pt x="5616" y="1417"/>
                    <a:pt x="5549" y="1383"/>
                    <a:pt x="5499" y="1333"/>
                  </a:cubicBezTo>
                  <a:cubicBezTo>
                    <a:pt x="5016" y="917"/>
                    <a:pt x="4616" y="933"/>
                    <a:pt x="4083" y="1117"/>
                  </a:cubicBezTo>
                  <a:cubicBezTo>
                    <a:pt x="3900" y="1183"/>
                    <a:pt x="3800" y="1383"/>
                    <a:pt x="3850" y="1567"/>
                  </a:cubicBezTo>
                  <a:cubicBezTo>
                    <a:pt x="3883" y="1667"/>
                    <a:pt x="3916" y="1767"/>
                    <a:pt x="3933" y="1883"/>
                  </a:cubicBezTo>
                  <a:cubicBezTo>
                    <a:pt x="3933" y="1933"/>
                    <a:pt x="3933" y="1983"/>
                    <a:pt x="3933" y="2033"/>
                  </a:cubicBezTo>
                  <a:cubicBezTo>
                    <a:pt x="3866" y="1983"/>
                    <a:pt x="3833" y="1967"/>
                    <a:pt x="3816" y="1933"/>
                  </a:cubicBezTo>
                  <a:cubicBezTo>
                    <a:pt x="3766" y="1767"/>
                    <a:pt x="3617" y="1633"/>
                    <a:pt x="3433" y="1600"/>
                  </a:cubicBezTo>
                  <a:cubicBezTo>
                    <a:pt x="3267" y="1550"/>
                    <a:pt x="3083" y="1533"/>
                    <a:pt x="2900" y="1533"/>
                  </a:cubicBezTo>
                  <a:cubicBezTo>
                    <a:pt x="2583" y="1533"/>
                    <a:pt x="2283" y="1667"/>
                    <a:pt x="2067" y="1917"/>
                  </a:cubicBezTo>
                  <a:cubicBezTo>
                    <a:pt x="1900" y="2067"/>
                    <a:pt x="1934" y="2350"/>
                    <a:pt x="2117" y="2483"/>
                  </a:cubicBezTo>
                  <a:cubicBezTo>
                    <a:pt x="2150" y="2516"/>
                    <a:pt x="2167" y="2550"/>
                    <a:pt x="2184" y="2600"/>
                  </a:cubicBezTo>
                  <a:cubicBezTo>
                    <a:pt x="2150" y="2616"/>
                    <a:pt x="2100" y="2633"/>
                    <a:pt x="2067" y="2650"/>
                  </a:cubicBezTo>
                  <a:lnTo>
                    <a:pt x="1800" y="2650"/>
                  </a:lnTo>
                  <a:cubicBezTo>
                    <a:pt x="1350" y="2666"/>
                    <a:pt x="967" y="2966"/>
                    <a:pt x="850" y="3400"/>
                  </a:cubicBezTo>
                  <a:cubicBezTo>
                    <a:pt x="767" y="3649"/>
                    <a:pt x="867" y="3933"/>
                    <a:pt x="1100" y="4066"/>
                  </a:cubicBezTo>
                  <a:cubicBezTo>
                    <a:pt x="1167" y="4116"/>
                    <a:pt x="1234" y="4166"/>
                    <a:pt x="1334" y="4249"/>
                  </a:cubicBezTo>
                  <a:cubicBezTo>
                    <a:pt x="1284" y="4283"/>
                    <a:pt x="1217" y="4316"/>
                    <a:pt x="1150" y="4349"/>
                  </a:cubicBezTo>
                  <a:cubicBezTo>
                    <a:pt x="1067" y="4366"/>
                    <a:pt x="967" y="4383"/>
                    <a:pt x="867" y="4399"/>
                  </a:cubicBezTo>
                  <a:cubicBezTo>
                    <a:pt x="701" y="4416"/>
                    <a:pt x="567" y="4516"/>
                    <a:pt x="484" y="4666"/>
                  </a:cubicBezTo>
                  <a:cubicBezTo>
                    <a:pt x="384" y="4899"/>
                    <a:pt x="301" y="5149"/>
                    <a:pt x="251" y="5399"/>
                  </a:cubicBezTo>
                  <a:cubicBezTo>
                    <a:pt x="201" y="5749"/>
                    <a:pt x="334" y="5999"/>
                    <a:pt x="601" y="6099"/>
                  </a:cubicBezTo>
                  <a:cubicBezTo>
                    <a:pt x="784" y="6199"/>
                    <a:pt x="1000" y="6232"/>
                    <a:pt x="1200" y="6199"/>
                  </a:cubicBezTo>
                  <a:cubicBezTo>
                    <a:pt x="1267" y="6182"/>
                    <a:pt x="1350" y="6182"/>
                    <a:pt x="1384" y="6299"/>
                  </a:cubicBezTo>
                  <a:cubicBezTo>
                    <a:pt x="1267" y="6332"/>
                    <a:pt x="1150" y="6366"/>
                    <a:pt x="1017" y="6366"/>
                  </a:cubicBezTo>
                  <a:cubicBezTo>
                    <a:pt x="867" y="6349"/>
                    <a:pt x="717" y="6415"/>
                    <a:pt x="634" y="6532"/>
                  </a:cubicBezTo>
                  <a:cubicBezTo>
                    <a:pt x="367" y="6765"/>
                    <a:pt x="351" y="7182"/>
                    <a:pt x="601" y="7432"/>
                  </a:cubicBezTo>
                  <a:cubicBezTo>
                    <a:pt x="734" y="7549"/>
                    <a:pt x="900" y="7632"/>
                    <a:pt x="1084" y="7649"/>
                  </a:cubicBezTo>
                  <a:cubicBezTo>
                    <a:pt x="1150" y="7649"/>
                    <a:pt x="1217" y="7665"/>
                    <a:pt x="1284" y="7665"/>
                  </a:cubicBezTo>
                  <a:cubicBezTo>
                    <a:pt x="1284" y="7815"/>
                    <a:pt x="1184" y="7832"/>
                    <a:pt x="1117" y="7882"/>
                  </a:cubicBezTo>
                  <a:cubicBezTo>
                    <a:pt x="751" y="8148"/>
                    <a:pt x="534" y="8565"/>
                    <a:pt x="534" y="9015"/>
                  </a:cubicBezTo>
                  <a:cubicBezTo>
                    <a:pt x="517" y="9148"/>
                    <a:pt x="584" y="9298"/>
                    <a:pt x="717" y="9381"/>
                  </a:cubicBezTo>
                  <a:cubicBezTo>
                    <a:pt x="884" y="9498"/>
                    <a:pt x="1050" y="9581"/>
                    <a:pt x="1217" y="9698"/>
                  </a:cubicBezTo>
                  <a:cubicBezTo>
                    <a:pt x="1317" y="9781"/>
                    <a:pt x="1450" y="9798"/>
                    <a:pt x="1567" y="9748"/>
                  </a:cubicBezTo>
                  <a:cubicBezTo>
                    <a:pt x="1650" y="9715"/>
                    <a:pt x="1734" y="9648"/>
                    <a:pt x="1834" y="9748"/>
                  </a:cubicBezTo>
                  <a:cubicBezTo>
                    <a:pt x="1784" y="9815"/>
                    <a:pt x="1750" y="9881"/>
                    <a:pt x="1700" y="9948"/>
                  </a:cubicBezTo>
                  <a:cubicBezTo>
                    <a:pt x="1500" y="10148"/>
                    <a:pt x="1517" y="10465"/>
                    <a:pt x="1750" y="10648"/>
                  </a:cubicBezTo>
                  <a:cubicBezTo>
                    <a:pt x="1917" y="10814"/>
                    <a:pt x="2167" y="10898"/>
                    <a:pt x="2400" y="10881"/>
                  </a:cubicBezTo>
                  <a:cubicBezTo>
                    <a:pt x="2633" y="10914"/>
                    <a:pt x="2867" y="10798"/>
                    <a:pt x="2983" y="10598"/>
                  </a:cubicBezTo>
                  <a:cubicBezTo>
                    <a:pt x="2983" y="10581"/>
                    <a:pt x="3017" y="10581"/>
                    <a:pt x="3050" y="10565"/>
                  </a:cubicBezTo>
                  <a:cubicBezTo>
                    <a:pt x="3133" y="10631"/>
                    <a:pt x="3117" y="10714"/>
                    <a:pt x="3117" y="10798"/>
                  </a:cubicBezTo>
                  <a:cubicBezTo>
                    <a:pt x="3067" y="11098"/>
                    <a:pt x="3233" y="11398"/>
                    <a:pt x="3517" y="11531"/>
                  </a:cubicBezTo>
                  <a:cubicBezTo>
                    <a:pt x="3666" y="11598"/>
                    <a:pt x="3833" y="11648"/>
                    <a:pt x="4000" y="11698"/>
                  </a:cubicBezTo>
                  <a:cubicBezTo>
                    <a:pt x="4300" y="11764"/>
                    <a:pt x="4633" y="11748"/>
                    <a:pt x="4933" y="11614"/>
                  </a:cubicBezTo>
                  <a:cubicBezTo>
                    <a:pt x="5066" y="11564"/>
                    <a:pt x="5149" y="11464"/>
                    <a:pt x="5183" y="11331"/>
                  </a:cubicBezTo>
                  <a:cubicBezTo>
                    <a:pt x="5199" y="11264"/>
                    <a:pt x="5216" y="11198"/>
                    <a:pt x="5249" y="11098"/>
                  </a:cubicBezTo>
                  <a:cubicBezTo>
                    <a:pt x="5433" y="11298"/>
                    <a:pt x="5299" y="11448"/>
                    <a:pt x="5266" y="11614"/>
                  </a:cubicBezTo>
                  <a:cubicBezTo>
                    <a:pt x="5383" y="11781"/>
                    <a:pt x="5516" y="11914"/>
                    <a:pt x="5683" y="12031"/>
                  </a:cubicBezTo>
                  <a:cubicBezTo>
                    <a:pt x="5899" y="12164"/>
                    <a:pt x="6149" y="12197"/>
                    <a:pt x="6383" y="12131"/>
                  </a:cubicBezTo>
                  <a:cubicBezTo>
                    <a:pt x="6599" y="12114"/>
                    <a:pt x="6782" y="11964"/>
                    <a:pt x="6849" y="11764"/>
                  </a:cubicBezTo>
                  <a:cubicBezTo>
                    <a:pt x="6866" y="11731"/>
                    <a:pt x="6899" y="11698"/>
                    <a:pt x="6966" y="11664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9"/>
            <p:cNvSpPr/>
            <p:nvPr/>
          </p:nvSpPr>
          <p:spPr>
            <a:xfrm>
              <a:off x="2676500" y="3283520"/>
              <a:ext cx="50580" cy="39400"/>
            </a:xfrm>
            <a:custGeom>
              <a:avLst/>
              <a:gdLst/>
              <a:ahLst/>
              <a:cxnLst/>
              <a:rect l="l" t="t" r="r" b="b"/>
              <a:pathLst>
                <a:path w="751" h="585" extrusionOk="0">
                  <a:moveTo>
                    <a:pt x="751" y="18"/>
                  </a:moveTo>
                  <a:cubicBezTo>
                    <a:pt x="601" y="118"/>
                    <a:pt x="467" y="201"/>
                    <a:pt x="351" y="284"/>
                  </a:cubicBezTo>
                  <a:cubicBezTo>
                    <a:pt x="234" y="368"/>
                    <a:pt x="151" y="468"/>
                    <a:pt x="1" y="584"/>
                  </a:cubicBezTo>
                  <a:cubicBezTo>
                    <a:pt x="68" y="234"/>
                    <a:pt x="384" y="1"/>
                    <a:pt x="751" y="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9"/>
            <p:cNvSpPr/>
            <p:nvPr/>
          </p:nvSpPr>
          <p:spPr>
            <a:xfrm>
              <a:off x="2667543" y="3263382"/>
              <a:ext cx="32597" cy="35965"/>
            </a:xfrm>
            <a:custGeom>
              <a:avLst/>
              <a:gdLst/>
              <a:ahLst/>
              <a:cxnLst/>
              <a:rect l="l" t="t" r="r" b="b"/>
              <a:pathLst>
                <a:path w="484" h="534" extrusionOk="0">
                  <a:moveTo>
                    <a:pt x="1" y="500"/>
                  </a:moveTo>
                  <a:cubicBezTo>
                    <a:pt x="117" y="283"/>
                    <a:pt x="151" y="33"/>
                    <a:pt x="484" y="0"/>
                  </a:cubicBezTo>
                  <a:cubicBezTo>
                    <a:pt x="400" y="83"/>
                    <a:pt x="317" y="167"/>
                    <a:pt x="234" y="250"/>
                  </a:cubicBezTo>
                  <a:cubicBezTo>
                    <a:pt x="167" y="333"/>
                    <a:pt x="101" y="433"/>
                    <a:pt x="34" y="53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29"/>
          <p:cNvGrpSpPr/>
          <p:nvPr/>
        </p:nvGrpSpPr>
        <p:grpSpPr>
          <a:xfrm>
            <a:off x="3484038" y="2281004"/>
            <a:ext cx="2336574" cy="1645018"/>
            <a:chOff x="3089291" y="2218658"/>
            <a:chExt cx="2336574" cy="1645018"/>
          </a:xfrm>
        </p:grpSpPr>
        <p:sp>
          <p:nvSpPr>
            <p:cNvPr id="288" name="Google Shape;288;p29"/>
            <p:cNvSpPr/>
            <p:nvPr/>
          </p:nvSpPr>
          <p:spPr>
            <a:xfrm>
              <a:off x="3291341" y="2218658"/>
              <a:ext cx="2134524" cy="1483653"/>
            </a:xfrm>
            <a:custGeom>
              <a:avLst/>
              <a:gdLst/>
              <a:ahLst/>
              <a:cxnLst/>
              <a:rect l="l" t="t" r="r" b="b"/>
              <a:pathLst>
                <a:path w="31693" h="22029" extrusionOk="0">
                  <a:moveTo>
                    <a:pt x="7315" y="19412"/>
                  </a:moveTo>
                  <a:cubicBezTo>
                    <a:pt x="6432" y="19562"/>
                    <a:pt x="5749" y="19062"/>
                    <a:pt x="5915" y="18129"/>
                  </a:cubicBezTo>
                  <a:cubicBezTo>
                    <a:pt x="5782" y="18129"/>
                    <a:pt x="5665" y="18163"/>
                    <a:pt x="5532" y="18163"/>
                  </a:cubicBezTo>
                  <a:cubicBezTo>
                    <a:pt x="5116" y="18179"/>
                    <a:pt x="4749" y="17863"/>
                    <a:pt x="4716" y="17446"/>
                  </a:cubicBezTo>
                  <a:cubicBezTo>
                    <a:pt x="4699" y="17296"/>
                    <a:pt x="4716" y="17146"/>
                    <a:pt x="4732" y="17013"/>
                  </a:cubicBezTo>
                  <a:cubicBezTo>
                    <a:pt x="4732" y="16946"/>
                    <a:pt x="4732" y="16879"/>
                    <a:pt x="4749" y="16829"/>
                  </a:cubicBezTo>
                  <a:cubicBezTo>
                    <a:pt x="4566" y="16863"/>
                    <a:pt x="4382" y="16879"/>
                    <a:pt x="4216" y="16879"/>
                  </a:cubicBezTo>
                  <a:cubicBezTo>
                    <a:pt x="4032" y="16879"/>
                    <a:pt x="3849" y="16846"/>
                    <a:pt x="3683" y="16780"/>
                  </a:cubicBezTo>
                  <a:cubicBezTo>
                    <a:pt x="3333" y="16630"/>
                    <a:pt x="3216" y="16463"/>
                    <a:pt x="3133" y="16013"/>
                  </a:cubicBezTo>
                  <a:lnTo>
                    <a:pt x="2933" y="16080"/>
                  </a:lnTo>
                  <a:cubicBezTo>
                    <a:pt x="2349" y="16263"/>
                    <a:pt x="1700" y="16113"/>
                    <a:pt x="1250" y="15696"/>
                  </a:cubicBezTo>
                  <a:cubicBezTo>
                    <a:pt x="900" y="15363"/>
                    <a:pt x="850" y="14830"/>
                    <a:pt x="1150" y="14447"/>
                  </a:cubicBezTo>
                  <a:cubicBezTo>
                    <a:pt x="1216" y="14330"/>
                    <a:pt x="1300" y="14230"/>
                    <a:pt x="1366" y="14147"/>
                  </a:cubicBezTo>
                  <a:cubicBezTo>
                    <a:pt x="1133" y="14063"/>
                    <a:pt x="883" y="13997"/>
                    <a:pt x="667" y="13914"/>
                  </a:cubicBezTo>
                  <a:cubicBezTo>
                    <a:pt x="433" y="13814"/>
                    <a:pt x="250" y="13630"/>
                    <a:pt x="150" y="13414"/>
                  </a:cubicBezTo>
                  <a:cubicBezTo>
                    <a:pt x="33" y="13247"/>
                    <a:pt x="0" y="13047"/>
                    <a:pt x="67" y="12864"/>
                  </a:cubicBezTo>
                  <a:cubicBezTo>
                    <a:pt x="183" y="12264"/>
                    <a:pt x="583" y="11897"/>
                    <a:pt x="1050" y="11564"/>
                  </a:cubicBezTo>
                  <a:cubicBezTo>
                    <a:pt x="1016" y="11531"/>
                    <a:pt x="983" y="11497"/>
                    <a:pt x="950" y="11464"/>
                  </a:cubicBezTo>
                  <a:cubicBezTo>
                    <a:pt x="667" y="11264"/>
                    <a:pt x="467" y="10981"/>
                    <a:pt x="367" y="10648"/>
                  </a:cubicBezTo>
                  <a:cubicBezTo>
                    <a:pt x="267" y="10314"/>
                    <a:pt x="350" y="9948"/>
                    <a:pt x="583" y="9681"/>
                  </a:cubicBezTo>
                  <a:cubicBezTo>
                    <a:pt x="817" y="9398"/>
                    <a:pt x="1150" y="9231"/>
                    <a:pt x="1516" y="9215"/>
                  </a:cubicBezTo>
                  <a:cubicBezTo>
                    <a:pt x="1566" y="9215"/>
                    <a:pt x="1633" y="9215"/>
                    <a:pt x="1700" y="9198"/>
                  </a:cubicBezTo>
                  <a:cubicBezTo>
                    <a:pt x="1683" y="9148"/>
                    <a:pt x="1666" y="9098"/>
                    <a:pt x="1633" y="9048"/>
                  </a:cubicBezTo>
                  <a:cubicBezTo>
                    <a:pt x="1150" y="8248"/>
                    <a:pt x="1516" y="7132"/>
                    <a:pt x="2699" y="7015"/>
                  </a:cubicBezTo>
                  <a:lnTo>
                    <a:pt x="2899" y="7015"/>
                  </a:lnTo>
                  <a:cubicBezTo>
                    <a:pt x="2549" y="6482"/>
                    <a:pt x="2533" y="6149"/>
                    <a:pt x="2833" y="5799"/>
                  </a:cubicBezTo>
                  <a:cubicBezTo>
                    <a:pt x="3133" y="5465"/>
                    <a:pt x="3516" y="5232"/>
                    <a:pt x="4032" y="5449"/>
                  </a:cubicBezTo>
                  <a:cubicBezTo>
                    <a:pt x="4049" y="5449"/>
                    <a:pt x="4066" y="5432"/>
                    <a:pt x="4066" y="5415"/>
                  </a:cubicBezTo>
                  <a:cubicBezTo>
                    <a:pt x="4149" y="5049"/>
                    <a:pt x="4316" y="4899"/>
                    <a:pt x="4799" y="4866"/>
                  </a:cubicBezTo>
                  <a:cubicBezTo>
                    <a:pt x="4932" y="4849"/>
                    <a:pt x="5082" y="4866"/>
                    <a:pt x="5232" y="4882"/>
                  </a:cubicBezTo>
                  <a:cubicBezTo>
                    <a:pt x="5282" y="4349"/>
                    <a:pt x="5599" y="3883"/>
                    <a:pt x="6065" y="3633"/>
                  </a:cubicBezTo>
                  <a:cubicBezTo>
                    <a:pt x="6515" y="3349"/>
                    <a:pt x="7082" y="3283"/>
                    <a:pt x="7582" y="3449"/>
                  </a:cubicBezTo>
                  <a:cubicBezTo>
                    <a:pt x="7515" y="3199"/>
                    <a:pt x="7582" y="2949"/>
                    <a:pt x="7732" y="2749"/>
                  </a:cubicBezTo>
                  <a:cubicBezTo>
                    <a:pt x="7932" y="2466"/>
                    <a:pt x="8231" y="2266"/>
                    <a:pt x="8565" y="2200"/>
                  </a:cubicBezTo>
                  <a:cubicBezTo>
                    <a:pt x="9015" y="2083"/>
                    <a:pt x="9498" y="2150"/>
                    <a:pt x="9898" y="2366"/>
                  </a:cubicBezTo>
                  <a:cubicBezTo>
                    <a:pt x="9914" y="2366"/>
                    <a:pt x="9948" y="2366"/>
                    <a:pt x="9964" y="2366"/>
                  </a:cubicBezTo>
                  <a:cubicBezTo>
                    <a:pt x="9964" y="2133"/>
                    <a:pt x="9948" y="1900"/>
                    <a:pt x="9964" y="1666"/>
                  </a:cubicBezTo>
                  <a:cubicBezTo>
                    <a:pt x="10031" y="850"/>
                    <a:pt x="10548" y="367"/>
                    <a:pt x="11297" y="167"/>
                  </a:cubicBezTo>
                  <a:cubicBezTo>
                    <a:pt x="11931" y="0"/>
                    <a:pt x="12614" y="50"/>
                    <a:pt x="13230" y="283"/>
                  </a:cubicBezTo>
                  <a:cubicBezTo>
                    <a:pt x="13580" y="433"/>
                    <a:pt x="13897" y="683"/>
                    <a:pt x="14113" y="1000"/>
                  </a:cubicBezTo>
                  <a:lnTo>
                    <a:pt x="14230" y="1133"/>
                  </a:lnTo>
                  <a:cubicBezTo>
                    <a:pt x="14263" y="1083"/>
                    <a:pt x="14297" y="1050"/>
                    <a:pt x="14330" y="1000"/>
                  </a:cubicBezTo>
                  <a:cubicBezTo>
                    <a:pt x="14580" y="633"/>
                    <a:pt x="14997" y="417"/>
                    <a:pt x="15446" y="417"/>
                  </a:cubicBezTo>
                  <a:cubicBezTo>
                    <a:pt x="15746" y="400"/>
                    <a:pt x="16030" y="500"/>
                    <a:pt x="16280" y="667"/>
                  </a:cubicBezTo>
                  <a:cubicBezTo>
                    <a:pt x="16629" y="883"/>
                    <a:pt x="16929" y="1183"/>
                    <a:pt x="17179" y="1516"/>
                  </a:cubicBezTo>
                  <a:cubicBezTo>
                    <a:pt x="17463" y="800"/>
                    <a:pt x="18629" y="483"/>
                    <a:pt x="19262" y="1316"/>
                  </a:cubicBezTo>
                  <a:cubicBezTo>
                    <a:pt x="19412" y="1183"/>
                    <a:pt x="19562" y="1033"/>
                    <a:pt x="19729" y="900"/>
                  </a:cubicBezTo>
                  <a:cubicBezTo>
                    <a:pt x="20162" y="567"/>
                    <a:pt x="20762" y="567"/>
                    <a:pt x="21195" y="917"/>
                  </a:cubicBezTo>
                  <a:cubicBezTo>
                    <a:pt x="21428" y="1067"/>
                    <a:pt x="21595" y="1283"/>
                    <a:pt x="21678" y="1550"/>
                  </a:cubicBezTo>
                  <a:cubicBezTo>
                    <a:pt x="21978" y="1233"/>
                    <a:pt x="22428" y="1083"/>
                    <a:pt x="22878" y="1133"/>
                  </a:cubicBezTo>
                  <a:cubicBezTo>
                    <a:pt x="23311" y="1183"/>
                    <a:pt x="23711" y="1416"/>
                    <a:pt x="23978" y="1766"/>
                  </a:cubicBezTo>
                  <a:cubicBezTo>
                    <a:pt x="24061" y="1633"/>
                    <a:pt x="24161" y="1516"/>
                    <a:pt x="24261" y="1400"/>
                  </a:cubicBezTo>
                  <a:cubicBezTo>
                    <a:pt x="24544" y="1150"/>
                    <a:pt x="24894" y="1166"/>
                    <a:pt x="25244" y="1216"/>
                  </a:cubicBezTo>
                  <a:cubicBezTo>
                    <a:pt x="26061" y="1350"/>
                    <a:pt x="26677" y="2000"/>
                    <a:pt x="26777" y="2833"/>
                  </a:cubicBezTo>
                  <a:cubicBezTo>
                    <a:pt x="26777" y="3016"/>
                    <a:pt x="26744" y="3199"/>
                    <a:pt x="26694" y="3383"/>
                  </a:cubicBezTo>
                  <a:cubicBezTo>
                    <a:pt x="26677" y="3433"/>
                    <a:pt x="26660" y="3483"/>
                    <a:pt x="26627" y="3549"/>
                  </a:cubicBezTo>
                  <a:cubicBezTo>
                    <a:pt x="27127" y="3716"/>
                    <a:pt x="27460" y="4182"/>
                    <a:pt x="27460" y="4716"/>
                  </a:cubicBezTo>
                  <a:cubicBezTo>
                    <a:pt x="27977" y="4682"/>
                    <a:pt x="28177" y="5032"/>
                    <a:pt x="28310" y="5432"/>
                  </a:cubicBezTo>
                  <a:cubicBezTo>
                    <a:pt x="28543" y="5332"/>
                    <a:pt x="28777" y="5199"/>
                    <a:pt x="29027" y="5132"/>
                  </a:cubicBezTo>
                  <a:cubicBezTo>
                    <a:pt x="29710" y="4899"/>
                    <a:pt x="30276" y="5132"/>
                    <a:pt x="30760" y="5632"/>
                  </a:cubicBezTo>
                  <a:cubicBezTo>
                    <a:pt x="31026" y="5915"/>
                    <a:pt x="31026" y="6315"/>
                    <a:pt x="30826" y="6732"/>
                  </a:cubicBezTo>
                  <a:cubicBezTo>
                    <a:pt x="30710" y="6948"/>
                    <a:pt x="30576" y="7148"/>
                    <a:pt x="30443" y="7382"/>
                  </a:cubicBezTo>
                  <a:cubicBezTo>
                    <a:pt x="30543" y="7398"/>
                    <a:pt x="30643" y="7415"/>
                    <a:pt x="30743" y="7432"/>
                  </a:cubicBezTo>
                  <a:cubicBezTo>
                    <a:pt x="30843" y="7465"/>
                    <a:pt x="30926" y="7498"/>
                    <a:pt x="31009" y="7565"/>
                  </a:cubicBezTo>
                  <a:cubicBezTo>
                    <a:pt x="31459" y="8015"/>
                    <a:pt x="31693" y="8665"/>
                    <a:pt x="31226" y="9265"/>
                  </a:cubicBezTo>
                  <a:cubicBezTo>
                    <a:pt x="31143" y="9348"/>
                    <a:pt x="31043" y="9431"/>
                    <a:pt x="30943" y="9498"/>
                  </a:cubicBezTo>
                  <a:cubicBezTo>
                    <a:pt x="30826" y="9548"/>
                    <a:pt x="30726" y="9615"/>
                    <a:pt x="30610" y="9665"/>
                  </a:cubicBezTo>
                  <a:cubicBezTo>
                    <a:pt x="31009" y="9764"/>
                    <a:pt x="31309" y="10098"/>
                    <a:pt x="31393" y="10498"/>
                  </a:cubicBezTo>
                  <a:cubicBezTo>
                    <a:pt x="31543" y="11214"/>
                    <a:pt x="31109" y="11931"/>
                    <a:pt x="30410" y="12147"/>
                  </a:cubicBezTo>
                  <a:cubicBezTo>
                    <a:pt x="30326" y="12181"/>
                    <a:pt x="30243" y="12197"/>
                    <a:pt x="30143" y="12231"/>
                  </a:cubicBezTo>
                  <a:cubicBezTo>
                    <a:pt x="30310" y="12431"/>
                    <a:pt x="30560" y="12547"/>
                    <a:pt x="30643" y="12814"/>
                  </a:cubicBezTo>
                  <a:cubicBezTo>
                    <a:pt x="30726" y="13047"/>
                    <a:pt x="30710" y="13314"/>
                    <a:pt x="30610" y="13564"/>
                  </a:cubicBezTo>
                  <a:cubicBezTo>
                    <a:pt x="30526" y="13797"/>
                    <a:pt x="30343" y="13997"/>
                    <a:pt x="30110" y="14097"/>
                  </a:cubicBezTo>
                  <a:cubicBezTo>
                    <a:pt x="29876" y="14180"/>
                    <a:pt x="29626" y="14230"/>
                    <a:pt x="29377" y="14280"/>
                  </a:cubicBezTo>
                  <a:cubicBezTo>
                    <a:pt x="29526" y="15080"/>
                    <a:pt x="29260" y="15830"/>
                    <a:pt x="27993" y="15946"/>
                  </a:cubicBezTo>
                  <a:cubicBezTo>
                    <a:pt x="28277" y="16146"/>
                    <a:pt x="28443" y="16463"/>
                    <a:pt x="28460" y="16813"/>
                  </a:cubicBezTo>
                  <a:cubicBezTo>
                    <a:pt x="28477" y="17096"/>
                    <a:pt x="28410" y="17396"/>
                    <a:pt x="28260" y="17646"/>
                  </a:cubicBezTo>
                  <a:cubicBezTo>
                    <a:pt x="28010" y="18063"/>
                    <a:pt x="27610" y="18346"/>
                    <a:pt x="26727" y="18129"/>
                  </a:cubicBezTo>
                  <a:cubicBezTo>
                    <a:pt x="26627" y="18679"/>
                    <a:pt x="26477" y="19179"/>
                    <a:pt x="25894" y="19429"/>
                  </a:cubicBezTo>
                  <a:cubicBezTo>
                    <a:pt x="25411" y="19662"/>
                    <a:pt x="24811" y="19629"/>
                    <a:pt x="24361" y="19329"/>
                  </a:cubicBezTo>
                  <a:cubicBezTo>
                    <a:pt x="24294" y="19479"/>
                    <a:pt x="24211" y="19612"/>
                    <a:pt x="24111" y="19729"/>
                  </a:cubicBezTo>
                  <a:cubicBezTo>
                    <a:pt x="23761" y="20095"/>
                    <a:pt x="23261" y="20279"/>
                    <a:pt x="22761" y="20195"/>
                  </a:cubicBezTo>
                  <a:cubicBezTo>
                    <a:pt x="22445" y="20179"/>
                    <a:pt x="22128" y="20079"/>
                    <a:pt x="21845" y="19912"/>
                  </a:cubicBezTo>
                  <a:cubicBezTo>
                    <a:pt x="21828" y="19945"/>
                    <a:pt x="21795" y="19995"/>
                    <a:pt x="21778" y="20029"/>
                  </a:cubicBezTo>
                  <a:cubicBezTo>
                    <a:pt x="21528" y="20812"/>
                    <a:pt x="20945" y="21145"/>
                    <a:pt x="20162" y="21178"/>
                  </a:cubicBezTo>
                  <a:cubicBezTo>
                    <a:pt x="19879" y="21178"/>
                    <a:pt x="19579" y="21145"/>
                    <a:pt x="19279" y="21095"/>
                  </a:cubicBezTo>
                  <a:cubicBezTo>
                    <a:pt x="18979" y="21062"/>
                    <a:pt x="18712" y="20879"/>
                    <a:pt x="18579" y="20612"/>
                  </a:cubicBezTo>
                  <a:cubicBezTo>
                    <a:pt x="18562" y="20612"/>
                    <a:pt x="18546" y="20629"/>
                    <a:pt x="18512" y="20662"/>
                  </a:cubicBezTo>
                  <a:cubicBezTo>
                    <a:pt x="18196" y="21145"/>
                    <a:pt x="17579" y="21345"/>
                    <a:pt x="17029" y="21178"/>
                  </a:cubicBezTo>
                  <a:cubicBezTo>
                    <a:pt x="16663" y="21095"/>
                    <a:pt x="16346" y="20912"/>
                    <a:pt x="16113" y="20629"/>
                  </a:cubicBezTo>
                  <a:cubicBezTo>
                    <a:pt x="15896" y="20762"/>
                    <a:pt x="15730" y="20912"/>
                    <a:pt x="15530" y="21012"/>
                  </a:cubicBezTo>
                  <a:cubicBezTo>
                    <a:pt x="15230" y="21162"/>
                    <a:pt x="14897" y="21195"/>
                    <a:pt x="14563" y="21095"/>
                  </a:cubicBezTo>
                  <a:cubicBezTo>
                    <a:pt x="14213" y="21029"/>
                    <a:pt x="13897" y="20862"/>
                    <a:pt x="13647" y="20612"/>
                  </a:cubicBezTo>
                  <a:cubicBezTo>
                    <a:pt x="13464" y="20929"/>
                    <a:pt x="13147" y="21145"/>
                    <a:pt x="12780" y="21195"/>
                  </a:cubicBezTo>
                  <a:cubicBezTo>
                    <a:pt x="12364" y="21278"/>
                    <a:pt x="11931" y="21245"/>
                    <a:pt x="11547" y="21079"/>
                  </a:cubicBezTo>
                  <a:cubicBezTo>
                    <a:pt x="11164" y="21695"/>
                    <a:pt x="10614" y="22028"/>
                    <a:pt x="9881" y="21945"/>
                  </a:cubicBezTo>
                  <a:cubicBezTo>
                    <a:pt x="9198" y="21895"/>
                    <a:pt x="8631" y="21428"/>
                    <a:pt x="8448" y="20762"/>
                  </a:cubicBezTo>
                  <a:cubicBezTo>
                    <a:pt x="8365" y="20779"/>
                    <a:pt x="8298" y="20812"/>
                    <a:pt x="8215" y="20829"/>
                  </a:cubicBezTo>
                  <a:cubicBezTo>
                    <a:pt x="7915" y="20929"/>
                    <a:pt x="7582" y="20862"/>
                    <a:pt x="7332" y="20662"/>
                  </a:cubicBezTo>
                  <a:cubicBezTo>
                    <a:pt x="7048" y="20462"/>
                    <a:pt x="6965" y="20079"/>
                    <a:pt x="7115" y="19762"/>
                  </a:cubicBezTo>
                  <a:cubicBezTo>
                    <a:pt x="7165" y="19646"/>
                    <a:pt x="7232" y="19546"/>
                    <a:pt x="7315" y="19412"/>
                  </a:cubicBezTo>
                  <a:close/>
                  <a:moveTo>
                    <a:pt x="27010" y="15930"/>
                  </a:moveTo>
                  <a:lnTo>
                    <a:pt x="27010" y="15880"/>
                  </a:lnTo>
                  <a:cubicBezTo>
                    <a:pt x="27160" y="15830"/>
                    <a:pt x="27327" y="15813"/>
                    <a:pt x="27477" y="15830"/>
                  </a:cubicBezTo>
                  <a:cubicBezTo>
                    <a:pt x="27594" y="15830"/>
                    <a:pt x="27710" y="15896"/>
                    <a:pt x="27794" y="15763"/>
                  </a:cubicBezTo>
                  <a:cubicBezTo>
                    <a:pt x="27810" y="15746"/>
                    <a:pt x="27877" y="15746"/>
                    <a:pt x="27910" y="15763"/>
                  </a:cubicBezTo>
                  <a:cubicBezTo>
                    <a:pt x="28160" y="15796"/>
                    <a:pt x="28393" y="15763"/>
                    <a:pt x="28627" y="15663"/>
                  </a:cubicBezTo>
                  <a:cubicBezTo>
                    <a:pt x="29143" y="15430"/>
                    <a:pt x="29393" y="14813"/>
                    <a:pt x="29143" y="14280"/>
                  </a:cubicBezTo>
                  <a:cubicBezTo>
                    <a:pt x="29127" y="14230"/>
                    <a:pt x="29110" y="14180"/>
                    <a:pt x="29093" y="14130"/>
                  </a:cubicBezTo>
                  <a:cubicBezTo>
                    <a:pt x="29360" y="14097"/>
                    <a:pt x="29593" y="14080"/>
                    <a:pt x="29826" y="14063"/>
                  </a:cubicBezTo>
                  <a:cubicBezTo>
                    <a:pt x="30310" y="13997"/>
                    <a:pt x="30676" y="13330"/>
                    <a:pt x="30476" y="12864"/>
                  </a:cubicBezTo>
                  <a:cubicBezTo>
                    <a:pt x="30343" y="12580"/>
                    <a:pt x="30076" y="12364"/>
                    <a:pt x="29760" y="12314"/>
                  </a:cubicBezTo>
                  <a:cubicBezTo>
                    <a:pt x="29710" y="12297"/>
                    <a:pt x="29626" y="12314"/>
                    <a:pt x="29593" y="12214"/>
                  </a:cubicBezTo>
                  <a:cubicBezTo>
                    <a:pt x="29643" y="12197"/>
                    <a:pt x="29676" y="12181"/>
                    <a:pt x="29710" y="12181"/>
                  </a:cubicBezTo>
                  <a:cubicBezTo>
                    <a:pt x="29943" y="12131"/>
                    <a:pt x="30160" y="12081"/>
                    <a:pt x="30376" y="12014"/>
                  </a:cubicBezTo>
                  <a:cubicBezTo>
                    <a:pt x="30793" y="11881"/>
                    <a:pt x="31109" y="11547"/>
                    <a:pt x="31209" y="11114"/>
                  </a:cubicBezTo>
                  <a:cubicBezTo>
                    <a:pt x="31326" y="10798"/>
                    <a:pt x="31276" y="10448"/>
                    <a:pt x="31093" y="10181"/>
                  </a:cubicBezTo>
                  <a:cubicBezTo>
                    <a:pt x="30760" y="9764"/>
                    <a:pt x="30210" y="9648"/>
                    <a:pt x="29743" y="9881"/>
                  </a:cubicBezTo>
                  <a:cubicBezTo>
                    <a:pt x="29693" y="9914"/>
                    <a:pt x="29643" y="9931"/>
                    <a:pt x="29526" y="9981"/>
                  </a:cubicBezTo>
                  <a:cubicBezTo>
                    <a:pt x="29676" y="9798"/>
                    <a:pt x="29893" y="9681"/>
                    <a:pt x="30126" y="9648"/>
                  </a:cubicBezTo>
                  <a:cubicBezTo>
                    <a:pt x="30260" y="9615"/>
                    <a:pt x="30393" y="9581"/>
                    <a:pt x="30510" y="9548"/>
                  </a:cubicBezTo>
                  <a:cubicBezTo>
                    <a:pt x="30726" y="9481"/>
                    <a:pt x="30909" y="9365"/>
                    <a:pt x="31076" y="9215"/>
                  </a:cubicBezTo>
                  <a:cubicBezTo>
                    <a:pt x="31526" y="8681"/>
                    <a:pt x="31293" y="8082"/>
                    <a:pt x="30893" y="7682"/>
                  </a:cubicBezTo>
                  <a:cubicBezTo>
                    <a:pt x="30826" y="7632"/>
                    <a:pt x="30743" y="7598"/>
                    <a:pt x="30660" y="7582"/>
                  </a:cubicBezTo>
                  <a:cubicBezTo>
                    <a:pt x="30443" y="7548"/>
                    <a:pt x="30226" y="7565"/>
                    <a:pt x="30026" y="7632"/>
                  </a:cubicBezTo>
                  <a:cubicBezTo>
                    <a:pt x="29943" y="7665"/>
                    <a:pt x="29860" y="7698"/>
                    <a:pt x="29810" y="7565"/>
                  </a:cubicBezTo>
                  <a:cubicBezTo>
                    <a:pt x="29860" y="7532"/>
                    <a:pt x="29910" y="7515"/>
                    <a:pt x="29960" y="7498"/>
                  </a:cubicBezTo>
                  <a:cubicBezTo>
                    <a:pt x="30126" y="7432"/>
                    <a:pt x="30276" y="7332"/>
                    <a:pt x="30360" y="7182"/>
                  </a:cubicBezTo>
                  <a:cubicBezTo>
                    <a:pt x="30510" y="6998"/>
                    <a:pt x="30626" y="6782"/>
                    <a:pt x="30710" y="6582"/>
                  </a:cubicBezTo>
                  <a:cubicBezTo>
                    <a:pt x="30859" y="6315"/>
                    <a:pt x="30826" y="5999"/>
                    <a:pt x="30643" y="5749"/>
                  </a:cubicBezTo>
                  <a:cubicBezTo>
                    <a:pt x="30493" y="5565"/>
                    <a:pt x="30293" y="5415"/>
                    <a:pt x="30060" y="5316"/>
                  </a:cubicBezTo>
                  <a:cubicBezTo>
                    <a:pt x="29610" y="5132"/>
                    <a:pt x="29093" y="5166"/>
                    <a:pt x="28660" y="5432"/>
                  </a:cubicBezTo>
                  <a:cubicBezTo>
                    <a:pt x="28343" y="5582"/>
                    <a:pt x="28093" y="5849"/>
                    <a:pt x="27960" y="6165"/>
                  </a:cubicBezTo>
                  <a:cubicBezTo>
                    <a:pt x="27944" y="6215"/>
                    <a:pt x="27894" y="6232"/>
                    <a:pt x="27860" y="6282"/>
                  </a:cubicBezTo>
                  <a:cubicBezTo>
                    <a:pt x="27810" y="6182"/>
                    <a:pt x="27810" y="6065"/>
                    <a:pt x="27877" y="5965"/>
                  </a:cubicBezTo>
                  <a:cubicBezTo>
                    <a:pt x="27927" y="5882"/>
                    <a:pt x="27977" y="5815"/>
                    <a:pt x="28043" y="5749"/>
                  </a:cubicBezTo>
                  <a:cubicBezTo>
                    <a:pt x="28227" y="5515"/>
                    <a:pt x="28227" y="5499"/>
                    <a:pt x="28093" y="5266"/>
                  </a:cubicBezTo>
                  <a:cubicBezTo>
                    <a:pt x="28043" y="5166"/>
                    <a:pt x="27977" y="5082"/>
                    <a:pt x="27910" y="5016"/>
                  </a:cubicBezTo>
                  <a:cubicBezTo>
                    <a:pt x="27794" y="4882"/>
                    <a:pt x="27610" y="4832"/>
                    <a:pt x="27444" y="4882"/>
                  </a:cubicBezTo>
                  <a:cubicBezTo>
                    <a:pt x="27010" y="5032"/>
                    <a:pt x="26760" y="5449"/>
                    <a:pt x="26827" y="5899"/>
                  </a:cubicBezTo>
                  <a:cubicBezTo>
                    <a:pt x="26860" y="5982"/>
                    <a:pt x="26877" y="6082"/>
                    <a:pt x="26910" y="6165"/>
                  </a:cubicBezTo>
                  <a:cubicBezTo>
                    <a:pt x="26760" y="6132"/>
                    <a:pt x="26660" y="5999"/>
                    <a:pt x="26677" y="5832"/>
                  </a:cubicBezTo>
                  <a:cubicBezTo>
                    <a:pt x="26694" y="5432"/>
                    <a:pt x="26794" y="5082"/>
                    <a:pt x="27177" y="4866"/>
                  </a:cubicBezTo>
                  <a:cubicBezTo>
                    <a:pt x="27244" y="4816"/>
                    <a:pt x="27277" y="4749"/>
                    <a:pt x="27277" y="4666"/>
                  </a:cubicBezTo>
                  <a:cubicBezTo>
                    <a:pt x="27277" y="4349"/>
                    <a:pt x="27144" y="4049"/>
                    <a:pt x="26877" y="3866"/>
                  </a:cubicBezTo>
                  <a:cubicBezTo>
                    <a:pt x="26760" y="3716"/>
                    <a:pt x="26577" y="3683"/>
                    <a:pt x="26411" y="3783"/>
                  </a:cubicBezTo>
                  <a:cubicBezTo>
                    <a:pt x="26394" y="3783"/>
                    <a:pt x="26361" y="3783"/>
                    <a:pt x="26311" y="3749"/>
                  </a:cubicBezTo>
                  <a:cubicBezTo>
                    <a:pt x="26361" y="3666"/>
                    <a:pt x="26394" y="3599"/>
                    <a:pt x="26427" y="3549"/>
                  </a:cubicBezTo>
                  <a:cubicBezTo>
                    <a:pt x="26610" y="3249"/>
                    <a:pt x="26660" y="2899"/>
                    <a:pt x="26560" y="2583"/>
                  </a:cubicBezTo>
                  <a:cubicBezTo>
                    <a:pt x="26344" y="1800"/>
                    <a:pt x="25594" y="1283"/>
                    <a:pt x="24778" y="1350"/>
                  </a:cubicBezTo>
                  <a:cubicBezTo>
                    <a:pt x="24344" y="1366"/>
                    <a:pt x="24028" y="1783"/>
                    <a:pt x="24161" y="2216"/>
                  </a:cubicBezTo>
                  <a:cubicBezTo>
                    <a:pt x="24211" y="2383"/>
                    <a:pt x="24228" y="2566"/>
                    <a:pt x="24194" y="2749"/>
                  </a:cubicBezTo>
                  <a:cubicBezTo>
                    <a:pt x="24078" y="3233"/>
                    <a:pt x="23794" y="3649"/>
                    <a:pt x="23395" y="3949"/>
                  </a:cubicBezTo>
                  <a:cubicBezTo>
                    <a:pt x="23345" y="3999"/>
                    <a:pt x="23278" y="4049"/>
                    <a:pt x="23161" y="3982"/>
                  </a:cubicBezTo>
                  <a:cubicBezTo>
                    <a:pt x="23211" y="3933"/>
                    <a:pt x="23261" y="3883"/>
                    <a:pt x="23311" y="3833"/>
                  </a:cubicBezTo>
                  <a:cubicBezTo>
                    <a:pt x="23528" y="3683"/>
                    <a:pt x="23711" y="3466"/>
                    <a:pt x="23828" y="3233"/>
                  </a:cubicBezTo>
                  <a:cubicBezTo>
                    <a:pt x="24044" y="2949"/>
                    <a:pt x="24111" y="2583"/>
                    <a:pt x="24028" y="2233"/>
                  </a:cubicBezTo>
                  <a:cubicBezTo>
                    <a:pt x="23961" y="2000"/>
                    <a:pt x="23811" y="1783"/>
                    <a:pt x="23611" y="1633"/>
                  </a:cubicBezTo>
                  <a:cubicBezTo>
                    <a:pt x="23095" y="1166"/>
                    <a:pt x="22295" y="1183"/>
                    <a:pt x="21795" y="1666"/>
                  </a:cubicBezTo>
                  <a:cubicBezTo>
                    <a:pt x="21778" y="1683"/>
                    <a:pt x="21762" y="1700"/>
                    <a:pt x="21745" y="1700"/>
                  </a:cubicBezTo>
                  <a:cubicBezTo>
                    <a:pt x="21612" y="1800"/>
                    <a:pt x="21528" y="1783"/>
                    <a:pt x="21512" y="1633"/>
                  </a:cubicBezTo>
                  <a:cubicBezTo>
                    <a:pt x="21445" y="1416"/>
                    <a:pt x="21328" y="1216"/>
                    <a:pt x="21128" y="1067"/>
                  </a:cubicBezTo>
                  <a:cubicBezTo>
                    <a:pt x="20829" y="767"/>
                    <a:pt x="20095" y="717"/>
                    <a:pt x="19762" y="1067"/>
                  </a:cubicBezTo>
                  <a:cubicBezTo>
                    <a:pt x="19712" y="1116"/>
                    <a:pt x="19645" y="1150"/>
                    <a:pt x="19595" y="1200"/>
                  </a:cubicBezTo>
                  <a:cubicBezTo>
                    <a:pt x="19479" y="1283"/>
                    <a:pt x="19379" y="1416"/>
                    <a:pt x="19362" y="1566"/>
                  </a:cubicBezTo>
                  <a:cubicBezTo>
                    <a:pt x="19346" y="1616"/>
                    <a:pt x="19312" y="1683"/>
                    <a:pt x="19262" y="1733"/>
                  </a:cubicBezTo>
                  <a:cubicBezTo>
                    <a:pt x="19212" y="1633"/>
                    <a:pt x="19196" y="1566"/>
                    <a:pt x="19162" y="1500"/>
                  </a:cubicBezTo>
                  <a:cubicBezTo>
                    <a:pt x="19096" y="1350"/>
                    <a:pt x="18979" y="1233"/>
                    <a:pt x="18846" y="1133"/>
                  </a:cubicBezTo>
                  <a:cubicBezTo>
                    <a:pt x="18596" y="967"/>
                    <a:pt x="18279" y="917"/>
                    <a:pt x="17979" y="983"/>
                  </a:cubicBezTo>
                  <a:cubicBezTo>
                    <a:pt x="17746" y="1033"/>
                    <a:pt x="17529" y="1150"/>
                    <a:pt x="17379" y="1316"/>
                  </a:cubicBezTo>
                  <a:cubicBezTo>
                    <a:pt x="17246" y="1466"/>
                    <a:pt x="17279" y="1633"/>
                    <a:pt x="17263" y="1816"/>
                  </a:cubicBezTo>
                  <a:cubicBezTo>
                    <a:pt x="17263" y="2050"/>
                    <a:pt x="17263" y="2300"/>
                    <a:pt x="17263" y="2533"/>
                  </a:cubicBezTo>
                  <a:cubicBezTo>
                    <a:pt x="17263" y="2599"/>
                    <a:pt x="17263" y="2683"/>
                    <a:pt x="17129" y="2699"/>
                  </a:cubicBezTo>
                  <a:cubicBezTo>
                    <a:pt x="17129" y="2583"/>
                    <a:pt x="17113" y="2483"/>
                    <a:pt x="17129" y="2383"/>
                  </a:cubicBezTo>
                  <a:cubicBezTo>
                    <a:pt x="17196" y="1950"/>
                    <a:pt x="17046" y="1516"/>
                    <a:pt x="16729" y="1233"/>
                  </a:cubicBezTo>
                  <a:cubicBezTo>
                    <a:pt x="16563" y="1100"/>
                    <a:pt x="16413" y="967"/>
                    <a:pt x="16230" y="833"/>
                  </a:cubicBezTo>
                  <a:cubicBezTo>
                    <a:pt x="15863" y="550"/>
                    <a:pt x="15363" y="483"/>
                    <a:pt x="14930" y="667"/>
                  </a:cubicBezTo>
                  <a:cubicBezTo>
                    <a:pt x="14697" y="750"/>
                    <a:pt x="14513" y="900"/>
                    <a:pt x="14363" y="1100"/>
                  </a:cubicBezTo>
                  <a:cubicBezTo>
                    <a:pt x="14297" y="1200"/>
                    <a:pt x="14280" y="1333"/>
                    <a:pt x="14313" y="1433"/>
                  </a:cubicBezTo>
                  <a:cubicBezTo>
                    <a:pt x="14347" y="1600"/>
                    <a:pt x="14363" y="1766"/>
                    <a:pt x="14363" y="1916"/>
                  </a:cubicBezTo>
                  <a:cubicBezTo>
                    <a:pt x="14363" y="2083"/>
                    <a:pt x="14263" y="2233"/>
                    <a:pt x="14097" y="2266"/>
                  </a:cubicBezTo>
                  <a:cubicBezTo>
                    <a:pt x="14113" y="2183"/>
                    <a:pt x="14130" y="2116"/>
                    <a:pt x="14147" y="2050"/>
                  </a:cubicBezTo>
                  <a:cubicBezTo>
                    <a:pt x="14213" y="1833"/>
                    <a:pt x="14197" y="1600"/>
                    <a:pt x="14097" y="1383"/>
                  </a:cubicBezTo>
                  <a:cubicBezTo>
                    <a:pt x="13897" y="950"/>
                    <a:pt x="13514" y="617"/>
                    <a:pt x="13047" y="467"/>
                  </a:cubicBezTo>
                  <a:cubicBezTo>
                    <a:pt x="12514" y="267"/>
                    <a:pt x="11931" y="233"/>
                    <a:pt x="11364" y="367"/>
                  </a:cubicBezTo>
                  <a:cubicBezTo>
                    <a:pt x="10748" y="517"/>
                    <a:pt x="10281" y="900"/>
                    <a:pt x="10164" y="1566"/>
                  </a:cubicBezTo>
                  <a:cubicBezTo>
                    <a:pt x="10114" y="1900"/>
                    <a:pt x="10081" y="2250"/>
                    <a:pt x="10314" y="2549"/>
                  </a:cubicBezTo>
                  <a:cubicBezTo>
                    <a:pt x="10364" y="2616"/>
                    <a:pt x="10431" y="2666"/>
                    <a:pt x="10481" y="2733"/>
                  </a:cubicBezTo>
                  <a:cubicBezTo>
                    <a:pt x="10531" y="2799"/>
                    <a:pt x="10614" y="2899"/>
                    <a:pt x="10548" y="3016"/>
                  </a:cubicBezTo>
                  <a:cubicBezTo>
                    <a:pt x="10398" y="2983"/>
                    <a:pt x="10314" y="2849"/>
                    <a:pt x="10231" y="2766"/>
                  </a:cubicBezTo>
                  <a:cubicBezTo>
                    <a:pt x="10181" y="2699"/>
                    <a:pt x="10131" y="2649"/>
                    <a:pt x="10064" y="2599"/>
                  </a:cubicBezTo>
                  <a:cubicBezTo>
                    <a:pt x="9531" y="2250"/>
                    <a:pt x="8631" y="2183"/>
                    <a:pt x="8048" y="2583"/>
                  </a:cubicBezTo>
                  <a:cubicBezTo>
                    <a:pt x="7748" y="2799"/>
                    <a:pt x="7648" y="3216"/>
                    <a:pt x="7815" y="3549"/>
                  </a:cubicBezTo>
                  <a:cubicBezTo>
                    <a:pt x="7848" y="3599"/>
                    <a:pt x="7848" y="3649"/>
                    <a:pt x="7898" y="3749"/>
                  </a:cubicBezTo>
                  <a:cubicBezTo>
                    <a:pt x="7815" y="3733"/>
                    <a:pt x="7715" y="3716"/>
                    <a:pt x="7632" y="3699"/>
                  </a:cubicBezTo>
                  <a:cubicBezTo>
                    <a:pt x="7215" y="3483"/>
                    <a:pt x="6715" y="3483"/>
                    <a:pt x="6282" y="3699"/>
                  </a:cubicBezTo>
                  <a:cubicBezTo>
                    <a:pt x="5649" y="3982"/>
                    <a:pt x="5199" y="4732"/>
                    <a:pt x="5515" y="5382"/>
                  </a:cubicBezTo>
                  <a:cubicBezTo>
                    <a:pt x="5532" y="5432"/>
                    <a:pt x="5532" y="5499"/>
                    <a:pt x="5532" y="5549"/>
                  </a:cubicBezTo>
                  <a:cubicBezTo>
                    <a:pt x="5399" y="5515"/>
                    <a:pt x="5299" y="5399"/>
                    <a:pt x="5282" y="5266"/>
                  </a:cubicBezTo>
                  <a:cubicBezTo>
                    <a:pt x="5282" y="5099"/>
                    <a:pt x="5116" y="4966"/>
                    <a:pt x="4949" y="4999"/>
                  </a:cubicBezTo>
                  <a:cubicBezTo>
                    <a:pt x="4816" y="4982"/>
                    <a:pt x="4682" y="4999"/>
                    <a:pt x="4566" y="5032"/>
                  </a:cubicBezTo>
                  <a:cubicBezTo>
                    <a:pt x="4299" y="5099"/>
                    <a:pt x="4216" y="5232"/>
                    <a:pt x="4216" y="5515"/>
                  </a:cubicBezTo>
                  <a:lnTo>
                    <a:pt x="4216" y="5732"/>
                  </a:lnTo>
                  <a:cubicBezTo>
                    <a:pt x="4166" y="5699"/>
                    <a:pt x="4116" y="5665"/>
                    <a:pt x="4049" y="5632"/>
                  </a:cubicBezTo>
                  <a:cubicBezTo>
                    <a:pt x="3949" y="5565"/>
                    <a:pt x="3832" y="5532"/>
                    <a:pt x="3732" y="5499"/>
                  </a:cubicBezTo>
                  <a:cubicBezTo>
                    <a:pt x="3149" y="5465"/>
                    <a:pt x="2683" y="5982"/>
                    <a:pt x="2783" y="6565"/>
                  </a:cubicBezTo>
                  <a:cubicBezTo>
                    <a:pt x="2799" y="6799"/>
                    <a:pt x="2983" y="7015"/>
                    <a:pt x="3216" y="7082"/>
                  </a:cubicBezTo>
                  <a:cubicBezTo>
                    <a:pt x="3316" y="7098"/>
                    <a:pt x="3399" y="7132"/>
                    <a:pt x="3499" y="7182"/>
                  </a:cubicBezTo>
                  <a:cubicBezTo>
                    <a:pt x="3549" y="7198"/>
                    <a:pt x="3583" y="7248"/>
                    <a:pt x="3616" y="7298"/>
                  </a:cubicBezTo>
                  <a:cubicBezTo>
                    <a:pt x="3616" y="7315"/>
                    <a:pt x="3599" y="7332"/>
                    <a:pt x="3583" y="7348"/>
                  </a:cubicBezTo>
                  <a:cubicBezTo>
                    <a:pt x="3466" y="7315"/>
                    <a:pt x="3349" y="7282"/>
                    <a:pt x="3233" y="7248"/>
                  </a:cubicBezTo>
                  <a:cubicBezTo>
                    <a:pt x="2916" y="7115"/>
                    <a:pt x="2549" y="7148"/>
                    <a:pt x="2233" y="7298"/>
                  </a:cubicBezTo>
                  <a:cubicBezTo>
                    <a:pt x="1800" y="7482"/>
                    <a:pt x="1533" y="7915"/>
                    <a:pt x="1566" y="8381"/>
                  </a:cubicBezTo>
                  <a:cubicBezTo>
                    <a:pt x="1616" y="8931"/>
                    <a:pt x="1783" y="9181"/>
                    <a:pt x="2316" y="9365"/>
                  </a:cubicBezTo>
                  <a:cubicBezTo>
                    <a:pt x="2366" y="9381"/>
                    <a:pt x="2399" y="9398"/>
                    <a:pt x="2449" y="9431"/>
                  </a:cubicBezTo>
                  <a:lnTo>
                    <a:pt x="2416" y="9465"/>
                  </a:lnTo>
                  <a:lnTo>
                    <a:pt x="2016" y="9365"/>
                  </a:lnTo>
                  <a:cubicBezTo>
                    <a:pt x="1966" y="9348"/>
                    <a:pt x="1916" y="9315"/>
                    <a:pt x="1866" y="9315"/>
                  </a:cubicBezTo>
                  <a:cubicBezTo>
                    <a:pt x="1650" y="9331"/>
                    <a:pt x="1433" y="9365"/>
                    <a:pt x="1216" y="9415"/>
                  </a:cubicBezTo>
                  <a:cubicBezTo>
                    <a:pt x="617" y="9615"/>
                    <a:pt x="250" y="10181"/>
                    <a:pt x="567" y="10798"/>
                  </a:cubicBezTo>
                  <a:cubicBezTo>
                    <a:pt x="667" y="10981"/>
                    <a:pt x="800" y="11164"/>
                    <a:pt x="933" y="11331"/>
                  </a:cubicBezTo>
                  <a:cubicBezTo>
                    <a:pt x="1033" y="11481"/>
                    <a:pt x="1233" y="11547"/>
                    <a:pt x="1416" y="11497"/>
                  </a:cubicBezTo>
                  <a:cubicBezTo>
                    <a:pt x="1600" y="11447"/>
                    <a:pt x="1816" y="11497"/>
                    <a:pt x="1983" y="11614"/>
                  </a:cubicBezTo>
                  <a:cubicBezTo>
                    <a:pt x="1433" y="11481"/>
                    <a:pt x="866" y="11697"/>
                    <a:pt x="567" y="12181"/>
                  </a:cubicBezTo>
                  <a:cubicBezTo>
                    <a:pt x="533" y="12214"/>
                    <a:pt x="500" y="12247"/>
                    <a:pt x="467" y="12281"/>
                  </a:cubicBezTo>
                  <a:cubicBezTo>
                    <a:pt x="317" y="12481"/>
                    <a:pt x="217" y="12714"/>
                    <a:pt x="183" y="12964"/>
                  </a:cubicBezTo>
                  <a:cubicBezTo>
                    <a:pt x="167" y="13064"/>
                    <a:pt x="183" y="13164"/>
                    <a:pt x="233" y="13264"/>
                  </a:cubicBezTo>
                  <a:cubicBezTo>
                    <a:pt x="333" y="13464"/>
                    <a:pt x="483" y="13630"/>
                    <a:pt x="683" y="13747"/>
                  </a:cubicBezTo>
                  <a:cubicBezTo>
                    <a:pt x="966" y="13897"/>
                    <a:pt x="1283" y="13947"/>
                    <a:pt x="1600" y="13914"/>
                  </a:cubicBezTo>
                  <a:cubicBezTo>
                    <a:pt x="1683" y="13914"/>
                    <a:pt x="1783" y="13880"/>
                    <a:pt x="1850" y="13980"/>
                  </a:cubicBezTo>
                  <a:cubicBezTo>
                    <a:pt x="1800" y="14013"/>
                    <a:pt x="1766" y="14047"/>
                    <a:pt x="1716" y="14080"/>
                  </a:cubicBezTo>
                  <a:cubicBezTo>
                    <a:pt x="1566" y="14230"/>
                    <a:pt x="1416" y="14380"/>
                    <a:pt x="1283" y="14547"/>
                  </a:cubicBezTo>
                  <a:cubicBezTo>
                    <a:pt x="1033" y="14880"/>
                    <a:pt x="1083" y="15330"/>
                    <a:pt x="1400" y="15613"/>
                  </a:cubicBezTo>
                  <a:cubicBezTo>
                    <a:pt x="1816" y="16046"/>
                    <a:pt x="2799" y="16146"/>
                    <a:pt x="3316" y="15713"/>
                  </a:cubicBezTo>
                  <a:cubicBezTo>
                    <a:pt x="3383" y="15646"/>
                    <a:pt x="3449" y="15596"/>
                    <a:pt x="3516" y="15546"/>
                  </a:cubicBezTo>
                  <a:cubicBezTo>
                    <a:pt x="3566" y="15696"/>
                    <a:pt x="3449" y="15746"/>
                    <a:pt x="3383" y="15830"/>
                  </a:cubicBezTo>
                  <a:cubicBezTo>
                    <a:pt x="3299" y="15913"/>
                    <a:pt x="3249" y="15963"/>
                    <a:pt x="3266" y="16013"/>
                  </a:cubicBezTo>
                  <a:cubicBezTo>
                    <a:pt x="3283" y="16146"/>
                    <a:pt x="3333" y="16296"/>
                    <a:pt x="3433" y="16413"/>
                  </a:cubicBezTo>
                  <a:cubicBezTo>
                    <a:pt x="3916" y="16896"/>
                    <a:pt x="4732" y="16813"/>
                    <a:pt x="5116" y="16246"/>
                  </a:cubicBezTo>
                  <a:cubicBezTo>
                    <a:pt x="5265" y="16063"/>
                    <a:pt x="5265" y="15813"/>
                    <a:pt x="5149" y="15613"/>
                  </a:cubicBezTo>
                  <a:cubicBezTo>
                    <a:pt x="5099" y="15546"/>
                    <a:pt x="5032" y="15496"/>
                    <a:pt x="5099" y="15413"/>
                  </a:cubicBezTo>
                  <a:cubicBezTo>
                    <a:pt x="5132" y="15413"/>
                    <a:pt x="5165" y="15413"/>
                    <a:pt x="5182" y="15446"/>
                  </a:cubicBezTo>
                  <a:cubicBezTo>
                    <a:pt x="5332" y="15580"/>
                    <a:pt x="5415" y="15796"/>
                    <a:pt x="5365" y="16013"/>
                  </a:cubicBezTo>
                  <a:cubicBezTo>
                    <a:pt x="5332" y="16213"/>
                    <a:pt x="5232" y="16396"/>
                    <a:pt x="5082" y="16546"/>
                  </a:cubicBezTo>
                  <a:cubicBezTo>
                    <a:pt x="4999" y="16630"/>
                    <a:pt x="4932" y="16730"/>
                    <a:pt x="4899" y="16846"/>
                  </a:cubicBezTo>
                  <a:cubicBezTo>
                    <a:pt x="4849" y="17013"/>
                    <a:pt x="4832" y="17179"/>
                    <a:pt x="4849" y="17363"/>
                  </a:cubicBezTo>
                  <a:cubicBezTo>
                    <a:pt x="4849" y="17746"/>
                    <a:pt x="5199" y="18063"/>
                    <a:pt x="5582" y="17996"/>
                  </a:cubicBezTo>
                  <a:cubicBezTo>
                    <a:pt x="5715" y="17979"/>
                    <a:pt x="5849" y="17946"/>
                    <a:pt x="5982" y="17913"/>
                  </a:cubicBezTo>
                  <a:cubicBezTo>
                    <a:pt x="6032" y="17879"/>
                    <a:pt x="6099" y="17813"/>
                    <a:pt x="6182" y="17913"/>
                  </a:cubicBezTo>
                  <a:cubicBezTo>
                    <a:pt x="6149" y="18013"/>
                    <a:pt x="6132" y="18146"/>
                    <a:pt x="6099" y="18262"/>
                  </a:cubicBezTo>
                  <a:cubicBezTo>
                    <a:pt x="5965" y="18729"/>
                    <a:pt x="6282" y="19196"/>
                    <a:pt x="6748" y="19262"/>
                  </a:cubicBezTo>
                  <a:cubicBezTo>
                    <a:pt x="6915" y="19279"/>
                    <a:pt x="7098" y="19279"/>
                    <a:pt x="7265" y="19246"/>
                  </a:cubicBezTo>
                  <a:cubicBezTo>
                    <a:pt x="7515" y="19196"/>
                    <a:pt x="7715" y="19062"/>
                    <a:pt x="7848" y="18846"/>
                  </a:cubicBezTo>
                  <a:cubicBezTo>
                    <a:pt x="7882" y="18796"/>
                    <a:pt x="7915" y="18762"/>
                    <a:pt x="7965" y="18729"/>
                  </a:cubicBezTo>
                  <a:cubicBezTo>
                    <a:pt x="8015" y="18812"/>
                    <a:pt x="7998" y="18929"/>
                    <a:pt x="7915" y="19012"/>
                  </a:cubicBezTo>
                  <a:cubicBezTo>
                    <a:pt x="7848" y="19096"/>
                    <a:pt x="7765" y="19162"/>
                    <a:pt x="7682" y="19229"/>
                  </a:cubicBezTo>
                  <a:cubicBezTo>
                    <a:pt x="7465" y="19329"/>
                    <a:pt x="7315" y="19512"/>
                    <a:pt x="7232" y="19745"/>
                  </a:cubicBezTo>
                  <a:cubicBezTo>
                    <a:pt x="7032" y="20129"/>
                    <a:pt x="7248" y="20629"/>
                    <a:pt x="7698" y="20712"/>
                  </a:cubicBezTo>
                  <a:cubicBezTo>
                    <a:pt x="7948" y="20779"/>
                    <a:pt x="8215" y="20729"/>
                    <a:pt x="8448" y="20612"/>
                  </a:cubicBezTo>
                  <a:cubicBezTo>
                    <a:pt x="8498" y="20579"/>
                    <a:pt x="8548" y="20579"/>
                    <a:pt x="8615" y="20545"/>
                  </a:cubicBezTo>
                  <a:cubicBezTo>
                    <a:pt x="8565" y="21112"/>
                    <a:pt x="9115" y="21612"/>
                    <a:pt x="9614" y="21728"/>
                  </a:cubicBezTo>
                  <a:cubicBezTo>
                    <a:pt x="10431" y="21945"/>
                    <a:pt x="11014" y="21645"/>
                    <a:pt x="11464" y="20829"/>
                  </a:cubicBezTo>
                  <a:lnTo>
                    <a:pt x="11614" y="20895"/>
                  </a:lnTo>
                  <a:cubicBezTo>
                    <a:pt x="11681" y="20929"/>
                    <a:pt x="11747" y="20962"/>
                    <a:pt x="11831" y="20995"/>
                  </a:cubicBezTo>
                  <a:cubicBezTo>
                    <a:pt x="12164" y="21079"/>
                    <a:pt x="12530" y="21079"/>
                    <a:pt x="12864" y="20995"/>
                  </a:cubicBezTo>
                  <a:cubicBezTo>
                    <a:pt x="13130" y="20929"/>
                    <a:pt x="13347" y="20762"/>
                    <a:pt x="13480" y="20512"/>
                  </a:cubicBezTo>
                  <a:cubicBezTo>
                    <a:pt x="13564" y="20362"/>
                    <a:pt x="13564" y="20179"/>
                    <a:pt x="13480" y="20029"/>
                  </a:cubicBezTo>
                  <a:cubicBezTo>
                    <a:pt x="13447" y="19979"/>
                    <a:pt x="13414" y="19912"/>
                    <a:pt x="13380" y="19829"/>
                  </a:cubicBezTo>
                  <a:cubicBezTo>
                    <a:pt x="13614" y="19862"/>
                    <a:pt x="13763" y="20095"/>
                    <a:pt x="13697" y="20329"/>
                  </a:cubicBezTo>
                  <a:cubicBezTo>
                    <a:pt x="13697" y="20462"/>
                    <a:pt x="13747" y="20579"/>
                    <a:pt x="13847" y="20645"/>
                  </a:cubicBezTo>
                  <a:cubicBezTo>
                    <a:pt x="14097" y="20812"/>
                    <a:pt x="14397" y="20929"/>
                    <a:pt x="14680" y="20979"/>
                  </a:cubicBezTo>
                  <a:cubicBezTo>
                    <a:pt x="15230" y="21095"/>
                    <a:pt x="15780" y="20829"/>
                    <a:pt x="16013" y="20329"/>
                  </a:cubicBezTo>
                  <a:cubicBezTo>
                    <a:pt x="16046" y="20262"/>
                    <a:pt x="16080" y="20212"/>
                    <a:pt x="16163" y="20245"/>
                  </a:cubicBezTo>
                  <a:cubicBezTo>
                    <a:pt x="16163" y="20479"/>
                    <a:pt x="16296" y="20695"/>
                    <a:pt x="16513" y="20779"/>
                  </a:cubicBezTo>
                  <a:cubicBezTo>
                    <a:pt x="16963" y="21045"/>
                    <a:pt x="17413" y="21162"/>
                    <a:pt x="17929" y="20962"/>
                  </a:cubicBezTo>
                  <a:cubicBezTo>
                    <a:pt x="18229" y="20862"/>
                    <a:pt x="18429" y="20562"/>
                    <a:pt x="18396" y="20245"/>
                  </a:cubicBezTo>
                  <a:cubicBezTo>
                    <a:pt x="18396" y="20162"/>
                    <a:pt x="18362" y="20079"/>
                    <a:pt x="18446" y="20029"/>
                  </a:cubicBezTo>
                  <a:cubicBezTo>
                    <a:pt x="18596" y="20095"/>
                    <a:pt x="18562" y="20212"/>
                    <a:pt x="18579" y="20329"/>
                  </a:cubicBezTo>
                  <a:cubicBezTo>
                    <a:pt x="18579" y="20412"/>
                    <a:pt x="18596" y="20495"/>
                    <a:pt x="18629" y="20579"/>
                  </a:cubicBezTo>
                  <a:cubicBezTo>
                    <a:pt x="18762" y="20762"/>
                    <a:pt x="18946" y="20895"/>
                    <a:pt x="19162" y="20945"/>
                  </a:cubicBezTo>
                  <a:cubicBezTo>
                    <a:pt x="19529" y="21029"/>
                    <a:pt x="19912" y="21062"/>
                    <a:pt x="20295" y="21012"/>
                  </a:cubicBezTo>
                  <a:cubicBezTo>
                    <a:pt x="20395" y="21012"/>
                    <a:pt x="20512" y="20979"/>
                    <a:pt x="20612" y="20962"/>
                  </a:cubicBezTo>
                  <a:cubicBezTo>
                    <a:pt x="21112" y="20845"/>
                    <a:pt x="21512" y="20462"/>
                    <a:pt x="21645" y="19962"/>
                  </a:cubicBezTo>
                  <a:cubicBezTo>
                    <a:pt x="21712" y="19729"/>
                    <a:pt x="21778" y="19695"/>
                    <a:pt x="21995" y="19812"/>
                  </a:cubicBezTo>
                  <a:cubicBezTo>
                    <a:pt x="22228" y="19929"/>
                    <a:pt x="22495" y="20012"/>
                    <a:pt x="22761" y="20029"/>
                  </a:cubicBezTo>
                  <a:cubicBezTo>
                    <a:pt x="23111" y="20079"/>
                    <a:pt x="23461" y="20012"/>
                    <a:pt x="23761" y="19812"/>
                  </a:cubicBezTo>
                  <a:cubicBezTo>
                    <a:pt x="24094" y="19612"/>
                    <a:pt x="24228" y="19362"/>
                    <a:pt x="24061" y="18962"/>
                  </a:cubicBezTo>
                  <a:cubicBezTo>
                    <a:pt x="24011" y="18896"/>
                    <a:pt x="23944" y="18812"/>
                    <a:pt x="23994" y="18696"/>
                  </a:cubicBezTo>
                  <a:cubicBezTo>
                    <a:pt x="24161" y="18779"/>
                    <a:pt x="24194" y="18946"/>
                    <a:pt x="24244" y="19079"/>
                  </a:cubicBezTo>
                  <a:cubicBezTo>
                    <a:pt x="24278" y="19179"/>
                    <a:pt x="24344" y="19246"/>
                    <a:pt x="24428" y="19296"/>
                  </a:cubicBezTo>
                  <a:cubicBezTo>
                    <a:pt x="24728" y="19462"/>
                    <a:pt x="25078" y="19496"/>
                    <a:pt x="25427" y="19429"/>
                  </a:cubicBezTo>
                  <a:cubicBezTo>
                    <a:pt x="25927" y="19312"/>
                    <a:pt x="26344" y="19079"/>
                    <a:pt x="26461" y="18529"/>
                  </a:cubicBezTo>
                  <a:cubicBezTo>
                    <a:pt x="26494" y="18429"/>
                    <a:pt x="26494" y="18312"/>
                    <a:pt x="26511" y="18229"/>
                  </a:cubicBezTo>
                  <a:cubicBezTo>
                    <a:pt x="26527" y="18129"/>
                    <a:pt x="26527" y="18079"/>
                    <a:pt x="26544" y="18013"/>
                  </a:cubicBezTo>
                  <a:cubicBezTo>
                    <a:pt x="26577" y="17996"/>
                    <a:pt x="26594" y="17979"/>
                    <a:pt x="26610" y="17996"/>
                  </a:cubicBezTo>
                  <a:lnTo>
                    <a:pt x="27027" y="18063"/>
                  </a:lnTo>
                  <a:cubicBezTo>
                    <a:pt x="27510" y="18163"/>
                    <a:pt x="28010" y="17896"/>
                    <a:pt x="28193" y="17429"/>
                  </a:cubicBezTo>
                  <a:cubicBezTo>
                    <a:pt x="28293" y="17213"/>
                    <a:pt x="28310" y="16963"/>
                    <a:pt x="28277" y="16730"/>
                  </a:cubicBezTo>
                  <a:cubicBezTo>
                    <a:pt x="28260" y="16346"/>
                    <a:pt x="27960" y="16030"/>
                    <a:pt x="27594" y="15996"/>
                  </a:cubicBezTo>
                  <a:cubicBezTo>
                    <a:pt x="27477" y="15980"/>
                    <a:pt x="27360" y="15963"/>
                    <a:pt x="27244" y="15963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9"/>
            <p:cNvSpPr/>
            <p:nvPr/>
          </p:nvSpPr>
          <p:spPr>
            <a:xfrm>
              <a:off x="3089291" y="2840370"/>
              <a:ext cx="193092" cy="221110"/>
            </a:xfrm>
            <a:custGeom>
              <a:avLst/>
              <a:gdLst/>
              <a:ahLst/>
              <a:cxnLst/>
              <a:rect l="l" t="t" r="r" b="b"/>
              <a:pathLst>
                <a:path w="2867" h="3283" extrusionOk="0">
                  <a:moveTo>
                    <a:pt x="1917" y="2250"/>
                  </a:moveTo>
                  <a:lnTo>
                    <a:pt x="1917" y="2316"/>
                  </a:lnTo>
                  <a:cubicBezTo>
                    <a:pt x="1984" y="2666"/>
                    <a:pt x="1884" y="2900"/>
                    <a:pt x="1500" y="3066"/>
                  </a:cubicBezTo>
                  <a:cubicBezTo>
                    <a:pt x="884" y="3283"/>
                    <a:pt x="284" y="2716"/>
                    <a:pt x="467" y="2100"/>
                  </a:cubicBezTo>
                  <a:cubicBezTo>
                    <a:pt x="284" y="2050"/>
                    <a:pt x="117" y="1983"/>
                    <a:pt x="117" y="1767"/>
                  </a:cubicBezTo>
                  <a:cubicBezTo>
                    <a:pt x="117" y="1600"/>
                    <a:pt x="201" y="1450"/>
                    <a:pt x="367" y="1367"/>
                  </a:cubicBezTo>
                  <a:cubicBezTo>
                    <a:pt x="317" y="1300"/>
                    <a:pt x="267" y="1233"/>
                    <a:pt x="234" y="1167"/>
                  </a:cubicBezTo>
                  <a:cubicBezTo>
                    <a:pt x="1" y="717"/>
                    <a:pt x="251" y="167"/>
                    <a:pt x="751" y="67"/>
                  </a:cubicBezTo>
                  <a:cubicBezTo>
                    <a:pt x="1000" y="0"/>
                    <a:pt x="1267" y="17"/>
                    <a:pt x="1517" y="117"/>
                  </a:cubicBezTo>
                  <a:cubicBezTo>
                    <a:pt x="1800" y="200"/>
                    <a:pt x="1984" y="467"/>
                    <a:pt x="1967" y="767"/>
                  </a:cubicBezTo>
                  <a:cubicBezTo>
                    <a:pt x="2533" y="850"/>
                    <a:pt x="2867" y="1150"/>
                    <a:pt x="2850" y="1533"/>
                  </a:cubicBezTo>
                  <a:cubicBezTo>
                    <a:pt x="2833" y="1933"/>
                    <a:pt x="2467" y="2200"/>
                    <a:pt x="1917" y="2250"/>
                  </a:cubicBezTo>
                  <a:close/>
                  <a:moveTo>
                    <a:pt x="1684" y="1017"/>
                  </a:moveTo>
                  <a:cubicBezTo>
                    <a:pt x="1684" y="1000"/>
                    <a:pt x="1667" y="983"/>
                    <a:pt x="1667" y="967"/>
                  </a:cubicBezTo>
                  <a:cubicBezTo>
                    <a:pt x="1684" y="933"/>
                    <a:pt x="1700" y="900"/>
                    <a:pt x="1734" y="883"/>
                  </a:cubicBezTo>
                  <a:cubicBezTo>
                    <a:pt x="1834" y="783"/>
                    <a:pt x="1850" y="633"/>
                    <a:pt x="1767" y="517"/>
                  </a:cubicBezTo>
                  <a:cubicBezTo>
                    <a:pt x="1700" y="417"/>
                    <a:pt x="1600" y="334"/>
                    <a:pt x="1500" y="284"/>
                  </a:cubicBezTo>
                  <a:cubicBezTo>
                    <a:pt x="1267" y="184"/>
                    <a:pt x="1000" y="167"/>
                    <a:pt x="751" y="234"/>
                  </a:cubicBezTo>
                  <a:cubicBezTo>
                    <a:pt x="534" y="267"/>
                    <a:pt x="367" y="450"/>
                    <a:pt x="334" y="667"/>
                  </a:cubicBezTo>
                  <a:cubicBezTo>
                    <a:pt x="284" y="883"/>
                    <a:pt x="351" y="1117"/>
                    <a:pt x="517" y="1267"/>
                  </a:cubicBezTo>
                  <a:cubicBezTo>
                    <a:pt x="584" y="1333"/>
                    <a:pt x="634" y="1383"/>
                    <a:pt x="734" y="1483"/>
                  </a:cubicBezTo>
                  <a:cubicBezTo>
                    <a:pt x="617" y="1483"/>
                    <a:pt x="534" y="1500"/>
                    <a:pt x="467" y="1517"/>
                  </a:cubicBezTo>
                  <a:cubicBezTo>
                    <a:pt x="367" y="1533"/>
                    <a:pt x="284" y="1617"/>
                    <a:pt x="284" y="1717"/>
                  </a:cubicBezTo>
                  <a:cubicBezTo>
                    <a:pt x="267" y="1833"/>
                    <a:pt x="334" y="1883"/>
                    <a:pt x="434" y="1933"/>
                  </a:cubicBezTo>
                  <a:lnTo>
                    <a:pt x="584" y="1966"/>
                  </a:lnTo>
                  <a:cubicBezTo>
                    <a:pt x="567" y="2083"/>
                    <a:pt x="567" y="2200"/>
                    <a:pt x="567" y="2316"/>
                  </a:cubicBezTo>
                  <a:cubicBezTo>
                    <a:pt x="584" y="2583"/>
                    <a:pt x="751" y="2800"/>
                    <a:pt x="984" y="2916"/>
                  </a:cubicBezTo>
                  <a:cubicBezTo>
                    <a:pt x="1184" y="3000"/>
                    <a:pt x="1400" y="2983"/>
                    <a:pt x="1584" y="2850"/>
                  </a:cubicBezTo>
                  <a:cubicBezTo>
                    <a:pt x="1734" y="2750"/>
                    <a:pt x="1800" y="2583"/>
                    <a:pt x="1767" y="2433"/>
                  </a:cubicBezTo>
                  <a:cubicBezTo>
                    <a:pt x="1750" y="2333"/>
                    <a:pt x="1750" y="2250"/>
                    <a:pt x="1734" y="2166"/>
                  </a:cubicBezTo>
                  <a:cubicBezTo>
                    <a:pt x="1884" y="2150"/>
                    <a:pt x="2034" y="2133"/>
                    <a:pt x="2184" y="2100"/>
                  </a:cubicBezTo>
                  <a:cubicBezTo>
                    <a:pt x="2433" y="2016"/>
                    <a:pt x="2633" y="1817"/>
                    <a:pt x="2700" y="1567"/>
                  </a:cubicBezTo>
                  <a:cubicBezTo>
                    <a:pt x="2700" y="1183"/>
                    <a:pt x="2334" y="883"/>
                    <a:pt x="1950" y="967"/>
                  </a:cubicBezTo>
                  <a:cubicBezTo>
                    <a:pt x="1867" y="983"/>
                    <a:pt x="1767" y="1000"/>
                    <a:pt x="1684" y="10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9"/>
            <p:cNvSpPr/>
            <p:nvPr/>
          </p:nvSpPr>
          <p:spPr>
            <a:xfrm>
              <a:off x="4803983" y="3745747"/>
              <a:ext cx="117863" cy="117930"/>
            </a:xfrm>
            <a:custGeom>
              <a:avLst/>
              <a:gdLst/>
              <a:ahLst/>
              <a:cxnLst/>
              <a:rect l="l" t="t" r="r" b="b"/>
              <a:pathLst>
                <a:path w="1750" h="1751" extrusionOk="0">
                  <a:moveTo>
                    <a:pt x="717" y="368"/>
                  </a:moveTo>
                  <a:cubicBezTo>
                    <a:pt x="800" y="184"/>
                    <a:pt x="967" y="68"/>
                    <a:pt x="1150" y="34"/>
                  </a:cubicBezTo>
                  <a:cubicBezTo>
                    <a:pt x="1333" y="1"/>
                    <a:pt x="1533" y="101"/>
                    <a:pt x="1617" y="268"/>
                  </a:cubicBezTo>
                  <a:cubicBezTo>
                    <a:pt x="1750" y="434"/>
                    <a:pt x="1733" y="651"/>
                    <a:pt x="1600" y="801"/>
                  </a:cubicBezTo>
                  <a:cubicBezTo>
                    <a:pt x="1550" y="851"/>
                    <a:pt x="1533" y="901"/>
                    <a:pt x="1533" y="967"/>
                  </a:cubicBezTo>
                  <a:cubicBezTo>
                    <a:pt x="1600" y="1534"/>
                    <a:pt x="817" y="1751"/>
                    <a:pt x="584" y="1234"/>
                  </a:cubicBezTo>
                  <a:cubicBezTo>
                    <a:pt x="567" y="1184"/>
                    <a:pt x="534" y="1134"/>
                    <a:pt x="534" y="1084"/>
                  </a:cubicBezTo>
                  <a:cubicBezTo>
                    <a:pt x="434" y="1051"/>
                    <a:pt x="334" y="1017"/>
                    <a:pt x="234" y="967"/>
                  </a:cubicBezTo>
                  <a:cubicBezTo>
                    <a:pt x="34" y="867"/>
                    <a:pt x="0" y="584"/>
                    <a:pt x="200" y="451"/>
                  </a:cubicBezTo>
                  <a:cubicBezTo>
                    <a:pt x="334" y="301"/>
                    <a:pt x="534" y="268"/>
                    <a:pt x="717" y="368"/>
                  </a:cubicBezTo>
                  <a:close/>
                  <a:moveTo>
                    <a:pt x="850" y="534"/>
                  </a:moveTo>
                  <a:cubicBezTo>
                    <a:pt x="750" y="484"/>
                    <a:pt x="684" y="451"/>
                    <a:pt x="617" y="418"/>
                  </a:cubicBezTo>
                  <a:cubicBezTo>
                    <a:pt x="450" y="368"/>
                    <a:pt x="284" y="451"/>
                    <a:pt x="200" y="601"/>
                  </a:cubicBezTo>
                  <a:cubicBezTo>
                    <a:pt x="167" y="734"/>
                    <a:pt x="234" y="834"/>
                    <a:pt x="417" y="901"/>
                  </a:cubicBezTo>
                  <a:cubicBezTo>
                    <a:pt x="517" y="917"/>
                    <a:pt x="617" y="951"/>
                    <a:pt x="734" y="967"/>
                  </a:cubicBezTo>
                  <a:cubicBezTo>
                    <a:pt x="734" y="1051"/>
                    <a:pt x="734" y="1151"/>
                    <a:pt x="767" y="1234"/>
                  </a:cubicBezTo>
                  <a:cubicBezTo>
                    <a:pt x="850" y="1367"/>
                    <a:pt x="1017" y="1417"/>
                    <a:pt x="1167" y="1351"/>
                  </a:cubicBezTo>
                  <a:cubicBezTo>
                    <a:pt x="1333" y="1284"/>
                    <a:pt x="1433" y="1101"/>
                    <a:pt x="1417" y="917"/>
                  </a:cubicBezTo>
                  <a:cubicBezTo>
                    <a:pt x="1417" y="851"/>
                    <a:pt x="1433" y="784"/>
                    <a:pt x="1483" y="734"/>
                  </a:cubicBezTo>
                  <a:cubicBezTo>
                    <a:pt x="1600" y="634"/>
                    <a:pt x="1617" y="434"/>
                    <a:pt x="1500" y="318"/>
                  </a:cubicBezTo>
                  <a:cubicBezTo>
                    <a:pt x="1417" y="184"/>
                    <a:pt x="1233" y="134"/>
                    <a:pt x="1083" y="184"/>
                  </a:cubicBezTo>
                  <a:cubicBezTo>
                    <a:pt x="934" y="234"/>
                    <a:pt x="834" y="384"/>
                    <a:pt x="850" y="53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9"/>
            <p:cNvSpPr/>
            <p:nvPr/>
          </p:nvSpPr>
          <p:spPr>
            <a:xfrm>
              <a:off x="3394588" y="2628283"/>
              <a:ext cx="47145" cy="35965"/>
            </a:xfrm>
            <a:custGeom>
              <a:avLst/>
              <a:gdLst/>
              <a:ahLst/>
              <a:cxnLst/>
              <a:rect l="l" t="t" r="r" b="b"/>
              <a:pathLst>
                <a:path w="700" h="534" extrusionOk="0">
                  <a:moveTo>
                    <a:pt x="333" y="517"/>
                  </a:moveTo>
                  <a:cubicBezTo>
                    <a:pt x="200" y="533"/>
                    <a:pt x="83" y="467"/>
                    <a:pt x="33" y="367"/>
                  </a:cubicBezTo>
                  <a:cubicBezTo>
                    <a:pt x="0" y="283"/>
                    <a:pt x="17" y="200"/>
                    <a:pt x="50" y="117"/>
                  </a:cubicBezTo>
                  <a:cubicBezTo>
                    <a:pt x="100" y="50"/>
                    <a:pt x="183" y="17"/>
                    <a:pt x="267" y="0"/>
                  </a:cubicBezTo>
                  <a:cubicBezTo>
                    <a:pt x="333" y="0"/>
                    <a:pt x="417" y="17"/>
                    <a:pt x="483" y="50"/>
                  </a:cubicBezTo>
                  <a:cubicBezTo>
                    <a:pt x="583" y="83"/>
                    <a:pt x="700" y="133"/>
                    <a:pt x="667" y="283"/>
                  </a:cubicBezTo>
                  <a:cubicBezTo>
                    <a:pt x="650" y="400"/>
                    <a:pt x="550" y="483"/>
                    <a:pt x="433" y="500"/>
                  </a:cubicBezTo>
                  <a:cubicBezTo>
                    <a:pt x="400" y="500"/>
                    <a:pt x="367" y="517"/>
                    <a:pt x="333" y="517"/>
                  </a:cubicBezTo>
                  <a:close/>
                  <a:moveTo>
                    <a:pt x="500" y="267"/>
                  </a:moveTo>
                  <a:cubicBezTo>
                    <a:pt x="450" y="167"/>
                    <a:pt x="333" y="117"/>
                    <a:pt x="233" y="133"/>
                  </a:cubicBezTo>
                  <a:cubicBezTo>
                    <a:pt x="183" y="150"/>
                    <a:pt x="133" y="167"/>
                    <a:pt x="100" y="200"/>
                  </a:cubicBezTo>
                  <a:cubicBezTo>
                    <a:pt x="117" y="250"/>
                    <a:pt x="133" y="317"/>
                    <a:pt x="183" y="333"/>
                  </a:cubicBezTo>
                  <a:cubicBezTo>
                    <a:pt x="283" y="400"/>
                    <a:pt x="433" y="367"/>
                    <a:pt x="500" y="26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3431564" y="2587873"/>
              <a:ext cx="33742" cy="28085"/>
            </a:xfrm>
            <a:custGeom>
              <a:avLst/>
              <a:gdLst/>
              <a:ahLst/>
              <a:cxnLst/>
              <a:rect l="l" t="t" r="r" b="b"/>
              <a:pathLst>
                <a:path w="501" h="417" extrusionOk="0">
                  <a:moveTo>
                    <a:pt x="267" y="417"/>
                  </a:moveTo>
                  <a:cubicBezTo>
                    <a:pt x="151" y="417"/>
                    <a:pt x="1" y="317"/>
                    <a:pt x="1" y="233"/>
                  </a:cubicBezTo>
                  <a:cubicBezTo>
                    <a:pt x="18" y="117"/>
                    <a:pt x="101" y="17"/>
                    <a:pt x="217" y="0"/>
                  </a:cubicBezTo>
                  <a:cubicBezTo>
                    <a:pt x="351" y="0"/>
                    <a:pt x="467" y="83"/>
                    <a:pt x="501" y="217"/>
                  </a:cubicBezTo>
                  <a:cubicBezTo>
                    <a:pt x="501" y="317"/>
                    <a:pt x="384" y="417"/>
                    <a:pt x="267" y="417"/>
                  </a:cubicBezTo>
                  <a:close/>
                  <a:moveTo>
                    <a:pt x="151" y="133"/>
                  </a:moveTo>
                  <a:cubicBezTo>
                    <a:pt x="184" y="267"/>
                    <a:pt x="184" y="267"/>
                    <a:pt x="351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9"/>
            <p:cNvSpPr/>
            <p:nvPr/>
          </p:nvSpPr>
          <p:spPr>
            <a:xfrm>
              <a:off x="3234093" y="3009823"/>
              <a:ext cx="40477" cy="32597"/>
            </a:xfrm>
            <a:custGeom>
              <a:avLst/>
              <a:gdLst/>
              <a:ahLst/>
              <a:cxnLst/>
              <a:rect l="l" t="t" r="r" b="b"/>
              <a:pathLst>
                <a:path w="601" h="484" extrusionOk="0">
                  <a:moveTo>
                    <a:pt x="117" y="134"/>
                  </a:moveTo>
                  <a:cubicBezTo>
                    <a:pt x="150" y="100"/>
                    <a:pt x="184" y="67"/>
                    <a:pt x="217" y="50"/>
                  </a:cubicBezTo>
                  <a:cubicBezTo>
                    <a:pt x="350" y="0"/>
                    <a:pt x="483" y="34"/>
                    <a:pt x="550" y="150"/>
                  </a:cubicBezTo>
                  <a:cubicBezTo>
                    <a:pt x="600" y="234"/>
                    <a:pt x="517" y="384"/>
                    <a:pt x="383" y="434"/>
                  </a:cubicBezTo>
                  <a:cubicBezTo>
                    <a:pt x="267" y="484"/>
                    <a:pt x="134" y="450"/>
                    <a:pt x="67" y="350"/>
                  </a:cubicBezTo>
                  <a:cubicBezTo>
                    <a:pt x="0" y="250"/>
                    <a:pt x="67" y="184"/>
                    <a:pt x="134" y="134"/>
                  </a:cubicBezTo>
                  <a:cubicBezTo>
                    <a:pt x="100" y="217"/>
                    <a:pt x="100" y="300"/>
                    <a:pt x="184" y="334"/>
                  </a:cubicBezTo>
                  <a:cubicBezTo>
                    <a:pt x="283" y="367"/>
                    <a:pt x="400" y="317"/>
                    <a:pt x="417" y="217"/>
                  </a:cubicBezTo>
                  <a:cubicBezTo>
                    <a:pt x="300" y="134"/>
                    <a:pt x="300" y="134"/>
                    <a:pt x="117" y="13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9"/>
            <p:cNvSpPr/>
            <p:nvPr/>
          </p:nvSpPr>
          <p:spPr>
            <a:xfrm>
              <a:off x="3265478" y="2870677"/>
              <a:ext cx="29297" cy="25862"/>
            </a:xfrm>
            <a:custGeom>
              <a:avLst/>
              <a:gdLst/>
              <a:ahLst/>
              <a:cxnLst/>
              <a:rect l="l" t="t" r="r" b="b"/>
              <a:pathLst>
                <a:path w="435" h="384" extrusionOk="0">
                  <a:moveTo>
                    <a:pt x="217" y="167"/>
                  </a:moveTo>
                  <a:lnTo>
                    <a:pt x="117" y="33"/>
                  </a:lnTo>
                  <a:cubicBezTo>
                    <a:pt x="184" y="33"/>
                    <a:pt x="251" y="0"/>
                    <a:pt x="301" y="17"/>
                  </a:cubicBezTo>
                  <a:cubicBezTo>
                    <a:pt x="351" y="50"/>
                    <a:pt x="401" y="100"/>
                    <a:pt x="417" y="167"/>
                  </a:cubicBezTo>
                  <a:cubicBezTo>
                    <a:pt x="434" y="233"/>
                    <a:pt x="317" y="350"/>
                    <a:pt x="234" y="367"/>
                  </a:cubicBezTo>
                  <a:cubicBezTo>
                    <a:pt x="134" y="383"/>
                    <a:pt x="84" y="350"/>
                    <a:pt x="1" y="133"/>
                  </a:cubicBezTo>
                  <a:lnTo>
                    <a:pt x="201" y="21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" name="Google Shape;295;p29"/>
          <p:cNvGrpSpPr/>
          <p:nvPr/>
        </p:nvGrpSpPr>
        <p:grpSpPr>
          <a:xfrm>
            <a:off x="3780300" y="2645723"/>
            <a:ext cx="1946100" cy="754214"/>
            <a:chOff x="3402200" y="2346113"/>
            <a:chExt cx="1946100" cy="754214"/>
          </a:xfrm>
        </p:grpSpPr>
        <p:sp>
          <p:nvSpPr>
            <p:cNvPr id="296" name="Google Shape;296;p29"/>
            <p:cNvSpPr txBox="1"/>
            <p:nvPr/>
          </p:nvSpPr>
          <p:spPr>
            <a:xfrm>
              <a:off x="3698138" y="2346113"/>
              <a:ext cx="13542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</a:t>
              </a:r>
              <a:endParaRPr sz="12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97" name="Google Shape;297;p29"/>
            <p:cNvSpPr txBox="1"/>
            <p:nvPr/>
          </p:nvSpPr>
          <p:spPr>
            <a:xfrm>
              <a:off x="3402200" y="2564528"/>
              <a:ext cx="1946100" cy="53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It’s the smallest and innermost planet 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98" name="Google Shape;298;p29"/>
          <p:cNvGrpSpPr/>
          <p:nvPr/>
        </p:nvGrpSpPr>
        <p:grpSpPr>
          <a:xfrm rot="1939567">
            <a:off x="1001407" y="913538"/>
            <a:ext cx="2073890" cy="2161272"/>
            <a:chOff x="1156992" y="988418"/>
            <a:chExt cx="1566808" cy="1663321"/>
          </a:xfrm>
        </p:grpSpPr>
        <p:sp>
          <p:nvSpPr>
            <p:cNvPr id="299" name="Google Shape;299;p29"/>
            <p:cNvSpPr/>
            <p:nvPr/>
          </p:nvSpPr>
          <p:spPr>
            <a:xfrm>
              <a:off x="2254729" y="1018726"/>
              <a:ext cx="139212" cy="94357"/>
            </a:xfrm>
            <a:custGeom>
              <a:avLst/>
              <a:gdLst/>
              <a:ahLst/>
              <a:cxnLst/>
              <a:rect l="l" t="t" r="r" b="b"/>
              <a:pathLst>
                <a:path w="2067" h="1401" extrusionOk="0">
                  <a:moveTo>
                    <a:pt x="1117" y="0"/>
                  </a:moveTo>
                  <a:cubicBezTo>
                    <a:pt x="1383" y="34"/>
                    <a:pt x="1633" y="167"/>
                    <a:pt x="1850" y="350"/>
                  </a:cubicBezTo>
                  <a:cubicBezTo>
                    <a:pt x="2066" y="600"/>
                    <a:pt x="2016" y="983"/>
                    <a:pt x="1750" y="1200"/>
                  </a:cubicBezTo>
                  <a:cubicBezTo>
                    <a:pt x="1533" y="1367"/>
                    <a:pt x="1233" y="1400"/>
                    <a:pt x="983" y="1317"/>
                  </a:cubicBezTo>
                  <a:cubicBezTo>
                    <a:pt x="883" y="1283"/>
                    <a:pt x="800" y="1267"/>
                    <a:pt x="700" y="1300"/>
                  </a:cubicBezTo>
                  <a:cubicBezTo>
                    <a:pt x="550" y="1333"/>
                    <a:pt x="383" y="1317"/>
                    <a:pt x="267" y="1217"/>
                  </a:cubicBezTo>
                  <a:cubicBezTo>
                    <a:pt x="17" y="1050"/>
                    <a:pt x="0" y="700"/>
                    <a:pt x="200" y="500"/>
                  </a:cubicBezTo>
                  <a:cubicBezTo>
                    <a:pt x="233" y="467"/>
                    <a:pt x="267" y="434"/>
                    <a:pt x="300" y="400"/>
                  </a:cubicBezTo>
                  <a:cubicBezTo>
                    <a:pt x="367" y="250"/>
                    <a:pt x="517" y="134"/>
                    <a:pt x="683" y="100"/>
                  </a:cubicBezTo>
                  <a:cubicBezTo>
                    <a:pt x="833" y="50"/>
                    <a:pt x="967" y="34"/>
                    <a:pt x="1117" y="0"/>
                  </a:cubicBezTo>
                  <a:close/>
                  <a:moveTo>
                    <a:pt x="1150" y="1133"/>
                  </a:moveTo>
                  <a:cubicBezTo>
                    <a:pt x="1316" y="1167"/>
                    <a:pt x="1500" y="1117"/>
                    <a:pt x="1633" y="1017"/>
                  </a:cubicBezTo>
                  <a:cubicBezTo>
                    <a:pt x="1800" y="883"/>
                    <a:pt x="1816" y="650"/>
                    <a:pt x="1683" y="500"/>
                  </a:cubicBezTo>
                  <a:cubicBezTo>
                    <a:pt x="1533" y="317"/>
                    <a:pt x="1300" y="217"/>
                    <a:pt x="1067" y="217"/>
                  </a:cubicBezTo>
                  <a:cubicBezTo>
                    <a:pt x="867" y="234"/>
                    <a:pt x="683" y="267"/>
                    <a:pt x="500" y="350"/>
                  </a:cubicBezTo>
                  <a:cubicBezTo>
                    <a:pt x="383" y="400"/>
                    <a:pt x="300" y="484"/>
                    <a:pt x="233" y="584"/>
                  </a:cubicBezTo>
                  <a:cubicBezTo>
                    <a:pt x="100" y="850"/>
                    <a:pt x="217" y="1150"/>
                    <a:pt x="533" y="1117"/>
                  </a:cubicBezTo>
                  <a:cubicBezTo>
                    <a:pt x="733" y="1083"/>
                    <a:pt x="950" y="1083"/>
                    <a:pt x="1150" y="11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9"/>
            <p:cNvSpPr/>
            <p:nvPr/>
          </p:nvSpPr>
          <p:spPr>
            <a:xfrm>
              <a:off x="2228867" y="988418"/>
              <a:ext cx="61827" cy="38187"/>
            </a:xfrm>
            <a:custGeom>
              <a:avLst/>
              <a:gdLst/>
              <a:ahLst/>
              <a:cxnLst/>
              <a:rect l="l" t="t" r="r" b="b"/>
              <a:pathLst>
                <a:path w="918" h="567" extrusionOk="0">
                  <a:moveTo>
                    <a:pt x="117" y="84"/>
                  </a:moveTo>
                  <a:cubicBezTo>
                    <a:pt x="84" y="200"/>
                    <a:pt x="134" y="317"/>
                    <a:pt x="251" y="350"/>
                  </a:cubicBezTo>
                  <a:cubicBezTo>
                    <a:pt x="401" y="417"/>
                    <a:pt x="551" y="367"/>
                    <a:pt x="651" y="250"/>
                  </a:cubicBezTo>
                  <a:cubicBezTo>
                    <a:pt x="601" y="217"/>
                    <a:pt x="551" y="184"/>
                    <a:pt x="517" y="150"/>
                  </a:cubicBezTo>
                  <a:cubicBezTo>
                    <a:pt x="451" y="134"/>
                    <a:pt x="401" y="117"/>
                    <a:pt x="351" y="100"/>
                  </a:cubicBezTo>
                  <a:cubicBezTo>
                    <a:pt x="484" y="17"/>
                    <a:pt x="651" y="0"/>
                    <a:pt x="784" y="67"/>
                  </a:cubicBezTo>
                  <a:cubicBezTo>
                    <a:pt x="884" y="100"/>
                    <a:pt x="917" y="217"/>
                    <a:pt x="867" y="300"/>
                  </a:cubicBezTo>
                  <a:cubicBezTo>
                    <a:pt x="767" y="434"/>
                    <a:pt x="617" y="534"/>
                    <a:pt x="451" y="550"/>
                  </a:cubicBezTo>
                  <a:cubicBezTo>
                    <a:pt x="301" y="567"/>
                    <a:pt x="167" y="500"/>
                    <a:pt x="84" y="384"/>
                  </a:cubicBezTo>
                  <a:cubicBezTo>
                    <a:pt x="1" y="300"/>
                    <a:pt x="1" y="150"/>
                    <a:pt x="117" y="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1" name="Google Shape;301;p29"/>
            <p:cNvGrpSpPr/>
            <p:nvPr/>
          </p:nvGrpSpPr>
          <p:grpSpPr>
            <a:xfrm>
              <a:off x="1156992" y="1168091"/>
              <a:ext cx="1566808" cy="1483648"/>
              <a:chOff x="2631645" y="1430711"/>
              <a:chExt cx="1204218" cy="1140303"/>
            </a:xfrm>
          </p:grpSpPr>
          <p:sp>
            <p:nvSpPr>
              <p:cNvPr id="302" name="Google Shape;302;p29"/>
              <p:cNvSpPr/>
              <p:nvPr/>
            </p:nvSpPr>
            <p:spPr>
              <a:xfrm>
                <a:off x="2631645" y="1430711"/>
                <a:ext cx="1204218" cy="1140303"/>
              </a:xfrm>
              <a:custGeom>
                <a:avLst/>
                <a:gdLst/>
                <a:ahLst/>
                <a:cxnLst/>
                <a:rect l="l" t="t" r="r" b="b"/>
                <a:pathLst>
                  <a:path w="17880" h="16931" extrusionOk="0">
                    <a:moveTo>
                      <a:pt x="12064" y="13598"/>
                    </a:moveTo>
                    <a:cubicBezTo>
                      <a:pt x="12314" y="13564"/>
                      <a:pt x="12531" y="13564"/>
                      <a:pt x="12731" y="13514"/>
                    </a:cubicBezTo>
                    <a:cubicBezTo>
                      <a:pt x="13247" y="13431"/>
                      <a:pt x="13564" y="12931"/>
                      <a:pt x="13431" y="12431"/>
                    </a:cubicBezTo>
                    <a:cubicBezTo>
                      <a:pt x="13397" y="12298"/>
                      <a:pt x="13314" y="12165"/>
                      <a:pt x="13197" y="12081"/>
                    </a:cubicBezTo>
                    <a:cubicBezTo>
                      <a:pt x="13097" y="11998"/>
                      <a:pt x="12997" y="11931"/>
                      <a:pt x="12881" y="11848"/>
                    </a:cubicBezTo>
                    <a:cubicBezTo>
                      <a:pt x="12947" y="11798"/>
                      <a:pt x="13031" y="11798"/>
                      <a:pt x="13114" y="11848"/>
                    </a:cubicBezTo>
                    <a:cubicBezTo>
                      <a:pt x="13331" y="11931"/>
                      <a:pt x="13514" y="12131"/>
                      <a:pt x="13564" y="12381"/>
                    </a:cubicBezTo>
                    <a:cubicBezTo>
                      <a:pt x="13581" y="12548"/>
                      <a:pt x="13747" y="12681"/>
                      <a:pt x="13930" y="12664"/>
                    </a:cubicBezTo>
                    <a:cubicBezTo>
                      <a:pt x="14497" y="12698"/>
                      <a:pt x="14997" y="12464"/>
                      <a:pt x="15197" y="11865"/>
                    </a:cubicBezTo>
                    <a:cubicBezTo>
                      <a:pt x="15230" y="11681"/>
                      <a:pt x="15230" y="11515"/>
                      <a:pt x="15180" y="11331"/>
                    </a:cubicBezTo>
                    <a:cubicBezTo>
                      <a:pt x="15180" y="11298"/>
                      <a:pt x="15163" y="11248"/>
                      <a:pt x="15130" y="11198"/>
                    </a:cubicBezTo>
                    <a:cubicBezTo>
                      <a:pt x="15064" y="11031"/>
                      <a:pt x="15130" y="10948"/>
                      <a:pt x="15330" y="10948"/>
                    </a:cubicBezTo>
                    <a:cubicBezTo>
                      <a:pt x="15430" y="10948"/>
                      <a:pt x="15530" y="10948"/>
                      <a:pt x="15630" y="10948"/>
                    </a:cubicBezTo>
                    <a:cubicBezTo>
                      <a:pt x="16363" y="10882"/>
                      <a:pt x="16730" y="10348"/>
                      <a:pt x="16730" y="9648"/>
                    </a:cubicBezTo>
                    <a:cubicBezTo>
                      <a:pt x="16713" y="9399"/>
                      <a:pt x="16546" y="9165"/>
                      <a:pt x="16313" y="9099"/>
                    </a:cubicBezTo>
                    <a:cubicBezTo>
                      <a:pt x="16180" y="9049"/>
                      <a:pt x="16063" y="9015"/>
                      <a:pt x="15913" y="8982"/>
                    </a:cubicBezTo>
                    <a:cubicBezTo>
                      <a:pt x="15963" y="8899"/>
                      <a:pt x="16080" y="8865"/>
                      <a:pt x="16163" y="8899"/>
                    </a:cubicBezTo>
                    <a:cubicBezTo>
                      <a:pt x="16313" y="8932"/>
                      <a:pt x="16447" y="8999"/>
                      <a:pt x="16563" y="9082"/>
                    </a:cubicBezTo>
                    <a:cubicBezTo>
                      <a:pt x="16663" y="9165"/>
                      <a:pt x="16813" y="9182"/>
                      <a:pt x="16930" y="9099"/>
                    </a:cubicBezTo>
                    <a:cubicBezTo>
                      <a:pt x="17213" y="8899"/>
                      <a:pt x="17446" y="8615"/>
                      <a:pt x="17596" y="8299"/>
                    </a:cubicBezTo>
                    <a:cubicBezTo>
                      <a:pt x="17613" y="8249"/>
                      <a:pt x="17630" y="8215"/>
                      <a:pt x="17646" y="8165"/>
                    </a:cubicBezTo>
                    <a:cubicBezTo>
                      <a:pt x="17846" y="7716"/>
                      <a:pt x="17546" y="7182"/>
                      <a:pt x="17046" y="7132"/>
                    </a:cubicBezTo>
                    <a:cubicBezTo>
                      <a:pt x="16980" y="7116"/>
                      <a:pt x="16913" y="7099"/>
                      <a:pt x="16813" y="7082"/>
                    </a:cubicBezTo>
                    <a:cubicBezTo>
                      <a:pt x="16880" y="6999"/>
                      <a:pt x="16930" y="6949"/>
                      <a:pt x="16963" y="6899"/>
                    </a:cubicBezTo>
                    <a:cubicBezTo>
                      <a:pt x="17263" y="6616"/>
                      <a:pt x="17230" y="6149"/>
                      <a:pt x="16896" y="5916"/>
                    </a:cubicBezTo>
                    <a:cubicBezTo>
                      <a:pt x="16863" y="5883"/>
                      <a:pt x="16830" y="5866"/>
                      <a:pt x="16780" y="5833"/>
                    </a:cubicBezTo>
                    <a:cubicBezTo>
                      <a:pt x="16596" y="5683"/>
                      <a:pt x="16347" y="5649"/>
                      <a:pt x="16130" y="5749"/>
                    </a:cubicBezTo>
                    <a:cubicBezTo>
                      <a:pt x="16030" y="5799"/>
                      <a:pt x="15930" y="5866"/>
                      <a:pt x="15797" y="5733"/>
                    </a:cubicBezTo>
                    <a:cubicBezTo>
                      <a:pt x="16097" y="5616"/>
                      <a:pt x="16347" y="5449"/>
                      <a:pt x="16646" y="5599"/>
                    </a:cubicBezTo>
                    <a:cubicBezTo>
                      <a:pt x="16763" y="5666"/>
                      <a:pt x="16896" y="5649"/>
                      <a:pt x="17013" y="5583"/>
                    </a:cubicBezTo>
                    <a:cubicBezTo>
                      <a:pt x="17296" y="5416"/>
                      <a:pt x="17496" y="5133"/>
                      <a:pt x="17530" y="4800"/>
                    </a:cubicBezTo>
                    <a:cubicBezTo>
                      <a:pt x="17613" y="4316"/>
                      <a:pt x="17413" y="3850"/>
                      <a:pt x="17013" y="3567"/>
                    </a:cubicBezTo>
                    <a:cubicBezTo>
                      <a:pt x="16880" y="3500"/>
                      <a:pt x="16746" y="3467"/>
                      <a:pt x="16613" y="3400"/>
                    </a:cubicBezTo>
                    <a:cubicBezTo>
                      <a:pt x="16497" y="3517"/>
                      <a:pt x="16480" y="3750"/>
                      <a:pt x="16230" y="3667"/>
                    </a:cubicBezTo>
                    <a:cubicBezTo>
                      <a:pt x="16263" y="3600"/>
                      <a:pt x="16297" y="3567"/>
                      <a:pt x="16313" y="3517"/>
                    </a:cubicBezTo>
                    <a:cubicBezTo>
                      <a:pt x="16480" y="3317"/>
                      <a:pt x="16497" y="3033"/>
                      <a:pt x="16363" y="2800"/>
                    </a:cubicBezTo>
                    <a:cubicBezTo>
                      <a:pt x="16230" y="2483"/>
                      <a:pt x="15913" y="2284"/>
                      <a:pt x="15563" y="2300"/>
                    </a:cubicBezTo>
                    <a:cubicBezTo>
                      <a:pt x="15380" y="2300"/>
                      <a:pt x="15313" y="2367"/>
                      <a:pt x="15297" y="2533"/>
                    </a:cubicBezTo>
                    <a:cubicBezTo>
                      <a:pt x="15280" y="2617"/>
                      <a:pt x="15263" y="2667"/>
                      <a:pt x="15230" y="2733"/>
                    </a:cubicBezTo>
                    <a:cubicBezTo>
                      <a:pt x="15197" y="2517"/>
                      <a:pt x="15163" y="2334"/>
                      <a:pt x="15113" y="2134"/>
                    </a:cubicBezTo>
                    <a:cubicBezTo>
                      <a:pt x="15047" y="1850"/>
                      <a:pt x="14880" y="1617"/>
                      <a:pt x="14664" y="1434"/>
                    </a:cubicBezTo>
                    <a:cubicBezTo>
                      <a:pt x="14397" y="1200"/>
                      <a:pt x="14014" y="1150"/>
                      <a:pt x="13697" y="1317"/>
                    </a:cubicBezTo>
                    <a:cubicBezTo>
                      <a:pt x="13514" y="1417"/>
                      <a:pt x="13331" y="1534"/>
                      <a:pt x="13131" y="1650"/>
                    </a:cubicBezTo>
                    <a:cubicBezTo>
                      <a:pt x="13114" y="1584"/>
                      <a:pt x="13097" y="1517"/>
                      <a:pt x="13097" y="1450"/>
                    </a:cubicBezTo>
                    <a:cubicBezTo>
                      <a:pt x="13081" y="1250"/>
                      <a:pt x="12997" y="1067"/>
                      <a:pt x="12864" y="917"/>
                    </a:cubicBezTo>
                    <a:cubicBezTo>
                      <a:pt x="12464" y="484"/>
                      <a:pt x="11881" y="267"/>
                      <a:pt x="11298" y="317"/>
                    </a:cubicBezTo>
                    <a:cubicBezTo>
                      <a:pt x="10981" y="334"/>
                      <a:pt x="10715" y="534"/>
                      <a:pt x="10598" y="834"/>
                    </a:cubicBezTo>
                    <a:cubicBezTo>
                      <a:pt x="10565" y="884"/>
                      <a:pt x="10531" y="934"/>
                      <a:pt x="10498" y="1017"/>
                    </a:cubicBezTo>
                    <a:cubicBezTo>
                      <a:pt x="10431" y="950"/>
                      <a:pt x="10381" y="884"/>
                      <a:pt x="10331" y="801"/>
                    </a:cubicBezTo>
                    <a:cubicBezTo>
                      <a:pt x="10265" y="601"/>
                      <a:pt x="10098" y="451"/>
                      <a:pt x="9881" y="384"/>
                    </a:cubicBezTo>
                    <a:cubicBezTo>
                      <a:pt x="9298" y="151"/>
                      <a:pt x="8648" y="217"/>
                      <a:pt x="8098" y="517"/>
                    </a:cubicBezTo>
                    <a:cubicBezTo>
                      <a:pt x="7732" y="734"/>
                      <a:pt x="7515" y="1134"/>
                      <a:pt x="7532" y="1567"/>
                    </a:cubicBezTo>
                    <a:lnTo>
                      <a:pt x="7532" y="2050"/>
                    </a:lnTo>
                    <a:cubicBezTo>
                      <a:pt x="7432" y="1984"/>
                      <a:pt x="7365" y="1884"/>
                      <a:pt x="7382" y="1767"/>
                    </a:cubicBezTo>
                    <a:cubicBezTo>
                      <a:pt x="7382" y="1550"/>
                      <a:pt x="7399" y="1350"/>
                      <a:pt x="7449" y="1134"/>
                    </a:cubicBezTo>
                    <a:cubicBezTo>
                      <a:pt x="7532" y="784"/>
                      <a:pt x="7782" y="501"/>
                      <a:pt x="8098" y="351"/>
                    </a:cubicBezTo>
                    <a:cubicBezTo>
                      <a:pt x="8682" y="51"/>
                      <a:pt x="9348" y="1"/>
                      <a:pt x="9965" y="251"/>
                    </a:cubicBezTo>
                    <a:cubicBezTo>
                      <a:pt x="10148" y="351"/>
                      <a:pt x="10331" y="467"/>
                      <a:pt x="10498" y="617"/>
                    </a:cubicBezTo>
                    <a:cubicBezTo>
                      <a:pt x="10814" y="201"/>
                      <a:pt x="11264" y="101"/>
                      <a:pt x="11798" y="167"/>
                    </a:cubicBezTo>
                    <a:cubicBezTo>
                      <a:pt x="12247" y="251"/>
                      <a:pt x="12647" y="467"/>
                      <a:pt x="12964" y="801"/>
                    </a:cubicBezTo>
                    <a:cubicBezTo>
                      <a:pt x="13097" y="967"/>
                      <a:pt x="13214" y="1134"/>
                      <a:pt x="13314" y="1334"/>
                    </a:cubicBezTo>
                    <a:cubicBezTo>
                      <a:pt x="13680" y="1117"/>
                      <a:pt x="14114" y="917"/>
                      <a:pt x="14564" y="1167"/>
                    </a:cubicBezTo>
                    <a:cubicBezTo>
                      <a:pt x="14964" y="1384"/>
                      <a:pt x="15247" y="1800"/>
                      <a:pt x="15297" y="2267"/>
                    </a:cubicBezTo>
                    <a:cubicBezTo>
                      <a:pt x="15613" y="2117"/>
                      <a:pt x="15980" y="2167"/>
                      <a:pt x="16247" y="2400"/>
                    </a:cubicBezTo>
                    <a:cubicBezTo>
                      <a:pt x="16513" y="2617"/>
                      <a:pt x="16646" y="2950"/>
                      <a:pt x="16596" y="3300"/>
                    </a:cubicBezTo>
                    <a:cubicBezTo>
                      <a:pt x="17413" y="3433"/>
                      <a:pt x="17746" y="3966"/>
                      <a:pt x="17730" y="4750"/>
                    </a:cubicBezTo>
                    <a:cubicBezTo>
                      <a:pt x="17730" y="5200"/>
                      <a:pt x="17446" y="5616"/>
                      <a:pt x="17013" y="5766"/>
                    </a:cubicBezTo>
                    <a:cubicBezTo>
                      <a:pt x="17380" y="6266"/>
                      <a:pt x="17430" y="6499"/>
                      <a:pt x="17163" y="6966"/>
                    </a:cubicBezTo>
                    <a:lnTo>
                      <a:pt x="17296" y="7032"/>
                    </a:lnTo>
                    <a:cubicBezTo>
                      <a:pt x="17563" y="7149"/>
                      <a:pt x="17763" y="7382"/>
                      <a:pt x="17830" y="7666"/>
                    </a:cubicBezTo>
                    <a:cubicBezTo>
                      <a:pt x="17880" y="7799"/>
                      <a:pt x="17880" y="7949"/>
                      <a:pt x="17830" y="8082"/>
                    </a:cubicBezTo>
                    <a:cubicBezTo>
                      <a:pt x="17746" y="8415"/>
                      <a:pt x="17563" y="8715"/>
                      <a:pt x="17313" y="8949"/>
                    </a:cubicBezTo>
                    <a:cubicBezTo>
                      <a:pt x="17146" y="9082"/>
                      <a:pt x="16980" y="9199"/>
                      <a:pt x="16796" y="9299"/>
                    </a:cubicBezTo>
                    <a:cubicBezTo>
                      <a:pt x="16980" y="9748"/>
                      <a:pt x="16896" y="10248"/>
                      <a:pt x="16580" y="10632"/>
                    </a:cubicBezTo>
                    <a:cubicBezTo>
                      <a:pt x="16263" y="11048"/>
                      <a:pt x="15813" y="11148"/>
                      <a:pt x="15297" y="11115"/>
                    </a:cubicBezTo>
                    <a:cubicBezTo>
                      <a:pt x="15380" y="11431"/>
                      <a:pt x="15447" y="11748"/>
                      <a:pt x="15297" y="12048"/>
                    </a:cubicBezTo>
                    <a:cubicBezTo>
                      <a:pt x="15163" y="12331"/>
                      <a:pt x="14914" y="12564"/>
                      <a:pt x="14614" y="12681"/>
                    </a:cubicBezTo>
                    <a:cubicBezTo>
                      <a:pt x="14314" y="12814"/>
                      <a:pt x="13964" y="12814"/>
                      <a:pt x="13664" y="12664"/>
                    </a:cubicBezTo>
                    <a:cubicBezTo>
                      <a:pt x="13581" y="13381"/>
                      <a:pt x="13147" y="13698"/>
                      <a:pt x="12481" y="13731"/>
                    </a:cubicBezTo>
                    <a:cubicBezTo>
                      <a:pt x="12497" y="13847"/>
                      <a:pt x="12497" y="13964"/>
                      <a:pt x="12497" y="14081"/>
                    </a:cubicBezTo>
                    <a:cubicBezTo>
                      <a:pt x="12481" y="14447"/>
                      <a:pt x="12247" y="14681"/>
                      <a:pt x="11981" y="14864"/>
                    </a:cubicBezTo>
                    <a:cubicBezTo>
                      <a:pt x="11614" y="15164"/>
                      <a:pt x="11131" y="15280"/>
                      <a:pt x="10681" y="15181"/>
                    </a:cubicBezTo>
                    <a:cubicBezTo>
                      <a:pt x="10665" y="15814"/>
                      <a:pt x="10281" y="16180"/>
                      <a:pt x="9765" y="16430"/>
                    </a:cubicBezTo>
                    <a:cubicBezTo>
                      <a:pt x="9531" y="16547"/>
                      <a:pt x="9282" y="16580"/>
                      <a:pt x="9032" y="16514"/>
                    </a:cubicBezTo>
                    <a:cubicBezTo>
                      <a:pt x="8832" y="16447"/>
                      <a:pt x="8648" y="16347"/>
                      <a:pt x="8482" y="16230"/>
                    </a:cubicBezTo>
                    <a:cubicBezTo>
                      <a:pt x="8415" y="16314"/>
                      <a:pt x="8348" y="16414"/>
                      <a:pt x="8265" y="16514"/>
                    </a:cubicBezTo>
                    <a:cubicBezTo>
                      <a:pt x="8098" y="16763"/>
                      <a:pt x="7815" y="16913"/>
                      <a:pt x="7515" y="16913"/>
                    </a:cubicBezTo>
                    <a:cubicBezTo>
                      <a:pt x="7232" y="16930"/>
                      <a:pt x="6932" y="16863"/>
                      <a:pt x="6665" y="16747"/>
                    </a:cubicBezTo>
                    <a:cubicBezTo>
                      <a:pt x="6182" y="16547"/>
                      <a:pt x="5916" y="16030"/>
                      <a:pt x="6016" y="15497"/>
                    </a:cubicBezTo>
                    <a:lnTo>
                      <a:pt x="5849" y="15564"/>
                    </a:lnTo>
                    <a:cubicBezTo>
                      <a:pt x="5616" y="15647"/>
                      <a:pt x="5382" y="15680"/>
                      <a:pt x="5132" y="15664"/>
                    </a:cubicBezTo>
                    <a:cubicBezTo>
                      <a:pt x="4733" y="15664"/>
                      <a:pt x="4399" y="15414"/>
                      <a:pt x="4249" y="15047"/>
                    </a:cubicBezTo>
                    <a:cubicBezTo>
                      <a:pt x="4083" y="14664"/>
                      <a:pt x="4133" y="14231"/>
                      <a:pt x="4349" y="13881"/>
                    </a:cubicBezTo>
                    <a:cubicBezTo>
                      <a:pt x="4399" y="13797"/>
                      <a:pt x="4449" y="13731"/>
                      <a:pt x="4499" y="13631"/>
                    </a:cubicBezTo>
                    <a:cubicBezTo>
                      <a:pt x="4316" y="13614"/>
                      <a:pt x="4183" y="13598"/>
                      <a:pt x="4033" y="13564"/>
                    </a:cubicBezTo>
                    <a:cubicBezTo>
                      <a:pt x="3600" y="13514"/>
                      <a:pt x="3216" y="13298"/>
                      <a:pt x="2916" y="12981"/>
                    </a:cubicBezTo>
                    <a:cubicBezTo>
                      <a:pt x="2716" y="12781"/>
                      <a:pt x="2616" y="12498"/>
                      <a:pt x="2633" y="12215"/>
                    </a:cubicBezTo>
                    <a:cubicBezTo>
                      <a:pt x="2650" y="12081"/>
                      <a:pt x="2683" y="11948"/>
                      <a:pt x="2700" y="11765"/>
                    </a:cubicBezTo>
                    <a:cubicBezTo>
                      <a:pt x="2100" y="11948"/>
                      <a:pt x="1600" y="11831"/>
                      <a:pt x="1300" y="11281"/>
                    </a:cubicBezTo>
                    <a:cubicBezTo>
                      <a:pt x="983" y="10732"/>
                      <a:pt x="1200" y="10248"/>
                      <a:pt x="1617" y="9782"/>
                    </a:cubicBezTo>
                    <a:cubicBezTo>
                      <a:pt x="1500" y="9765"/>
                      <a:pt x="1400" y="9748"/>
                      <a:pt x="1300" y="9715"/>
                    </a:cubicBezTo>
                    <a:cubicBezTo>
                      <a:pt x="850" y="9632"/>
                      <a:pt x="467" y="9315"/>
                      <a:pt x="284" y="8899"/>
                    </a:cubicBezTo>
                    <a:cubicBezTo>
                      <a:pt x="34" y="8365"/>
                      <a:pt x="267" y="7749"/>
                      <a:pt x="783" y="7499"/>
                    </a:cubicBezTo>
                    <a:cubicBezTo>
                      <a:pt x="750" y="7466"/>
                      <a:pt x="734" y="7432"/>
                      <a:pt x="700" y="7416"/>
                    </a:cubicBezTo>
                    <a:cubicBezTo>
                      <a:pt x="0" y="6966"/>
                      <a:pt x="0" y="6166"/>
                      <a:pt x="384" y="5599"/>
                    </a:cubicBezTo>
                    <a:cubicBezTo>
                      <a:pt x="650" y="5216"/>
                      <a:pt x="750" y="5133"/>
                      <a:pt x="1333" y="4850"/>
                    </a:cubicBezTo>
                    <a:cubicBezTo>
                      <a:pt x="1250" y="4783"/>
                      <a:pt x="1183" y="4716"/>
                      <a:pt x="1117" y="4633"/>
                    </a:cubicBezTo>
                    <a:cubicBezTo>
                      <a:pt x="767" y="4216"/>
                      <a:pt x="783" y="3733"/>
                      <a:pt x="1117" y="3283"/>
                    </a:cubicBezTo>
                    <a:cubicBezTo>
                      <a:pt x="1550" y="2650"/>
                      <a:pt x="2200" y="2450"/>
                      <a:pt x="2933" y="2450"/>
                    </a:cubicBezTo>
                    <a:cubicBezTo>
                      <a:pt x="2983" y="2467"/>
                      <a:pt x="3050" y="2467"/>
                      <a:pt x="3100" y="2467"/>
                    </a:cubicBezTo>
                    <a:cubicBezTo>
                      <a:pt x="3116" y="2467"/>
                      <a:pt x="3133" y="2450"/>
                      <a:pt x="3133" y="2433"/>
                    </a:cubicBezTo>
                    <a:cubicBezTo>
                      <a:pt x="3100" y="1950"/>
                      <a:pt x="3566" y="1550"/>
                      <a:pt x="4016" y="1517"/>
                    </a:cubicBezTo>
                    <a:cubicBezTo>
                      <a:pt x="4316" y="1484"/>
                      <a:pt x="4616" y="1517"/>
                      <a:pt x="4916" y="1600"/>
                    </a:cubicBezTo>
                    <a:cubicBezTo>
                      <a:pt x="4949" y="1600"/>
                      <a:pt x="4999" y="1617"/>
                      <a:pt x="5033" y="1617"/>
                    </a:cubicBezTo>
                    <a:cubicBezTo>
                      <a:pt x="5149" y="1400"/>
                      <a:pt x="5266" y="1184"/>
                      <a:pt x="5399" y="984"/>
                    </a:cubicBezTo>
                    <a:cubicBezTo>
                      <a:pt x="5466" y="884"/>
                      <a:pt x="5566" y="801"/>
                      <a:pt x="5699" y="751"/>
                    </a:cubicBezTo>
                    <a:cubicBezTo>
                      <a:pt x="6232" y="551"/>
                      <a:pt x="6849" y="684"/>
                      <a:pt x="7282" y="1067"/>
                    </a:cubicBezTo>
                    <a:cubicBezTo>
                      <a:pt x="7299" y="1100"/>
                      <a:pt x="7332" y="1150"/>
                      <a:pt x="7349" y="1184"/>
                    </a:cubicBezTo>
                    <a:cubicBezTo>
                      <a:pt x="7165" y="1084"/>
                      <a:pt x="7032" y="984"/>
                      <a:pt x="6865" y="917"/>
                    </a:cubicBezTo>
                    <a:cubicBezTo>
                      <a:pt x="6549" y="767"/>
                      <a:pt x="6199" y="734"/>
                      <a:pt x="5866" y="801"/>
                    </a:cubicBezTo>
                    <a:cubicBezTo>
                      <a:pt x="5516" y="934"/>
                      <a:pt x="5266" y="1234"/>
                      <a:pt x="5232" y="1600"/>
                    </a:cubicBezTo>
                    <a:cubicBezTo>
                      <a:pt x="5232" y="1684"/>
                      <a:pt x="5249" y="1767"/>
                      <a:pt x="5282" y="1850"/>
                    </a:cubicBezTo>
                    <a:cubicBezTo>
                      <a:pt x="5199" y="1817"/>
                      <a:pt x="5116" y="1800"/>
                      <a:pt x="5033" y="1784"/>
                    </a:cubicBezTo>
                    <a:cubicBezTo>
                      <a:pt x="4666" y="1634"/>
                      <a:pt x="4266" y="1617"/>
                      <a:pt x="3883" y="1700"/>
                    </a:cubicBezTo>
                    <a:cubicBezTo>
                      <a:pt x="3649" y="1750"/>
                      <a:pt x="3450" y="1917"/>
                      <a:pt x="3333" y="2134"/>
                    </a:cubicBezTo>
                    <a:cubicBezTo>
                      <a:pt x="3283" y="2250"/>
                      <a:pt x="3266" y="2383"/>
                      <a:pt x="3316" y="2500"/>
                    </a:cubicBezTo>
                    <a:cubicBezTo>
                      <a:pt x="3350" y="2550"/>
                      <a:pt x="3366" y="2600"/>
                      <a:pt x="3383" y="2633"/>
                    </a:cubicBezTo>
                    <a:cubicBezTo>
                      <a:pt x="3300" y="2717"/>
                      <a:pt x="3233" y="2683"/>
                      <a:pt x="3166" y="2650"/>
                    </a:cubicBezTo>
                    <a:cubicBezTo>
                      <a:pt x="2416" y="2517"/>
                      <a:pt x="1667" y="2800"/>
                      <a:pt x="1217" y="3400"/>
                    </a:cubicBezTo>
                    <a:cubicBezTo>
                      <a:pt x="967" y="3717"/>
                      <a:pt x="967" y="4150"/>
                      <a:pt x="1183" y="4483"/>
                    </a:cubicBezTo>
                    <a:cubicBezTo>
                      <a:pt x="1267" y="4583"/>
                      <a:pt x="1383" y="4666"/>
                      <a:pt x="1517" y="4716"/>
                    </a:cubicBezTo>
                    <a:cubicBezTo>
                      <a:pt x="1567" y="4733"/>
                      <a:pt x="1617" y="4800"/>
                      <a:pt x="1633" y="4833"/>
                    </a:cubicBezTo>
                    <a:cubicBezTo>
                      <a:pt x="1633" y="4883"/>
                      <a:pt x="1567" y="4933"/>
                      <a:pt x="1517" y="4966"/>
                    </a:cubicBezTo>
                    <a:cubicBezTo>
                      <a:pt x="1450" y="5000"/>
                      <a:pt x="1367" y="5033"/>
                      <a:pt x="1283" y="5066"/>
                    </a:cubicBezTo>
                    <a:cubicBezTo>
                      <a:pt x="717" y="5266"/>
                      <a:pt x="334" y="5783"/>
                      <a:pt x="300" y="6383"/>
                    </a:cubicBezTo>
                    <a:cubicBezTo>
                      <a:pt x="267" y="6899"/>
                      <a:pt x="650" y="7332"/>
                      <a:pt x="1167" y="7399"/>
                    </a:cubicBezTo>
                    <a:lnTo>
                      <a:pt x="1483" y="7399"/>
                    </a:lnTo>
                    <a:cubicBezTo>
                      <a:pt x="1600" y="7399"/>
                      <a:pt x="1667" y="7416"/>
                      <a:pt x="1750" y="7432"/>
                    </a:cubicBezTo>
                    <a:lnTo>
                      <a:pt x="1750" y="7499"/>
                    </a:lnTo>
                    <a:cubicBezTo>
                      <a:pt x="1700" y="7516"/>
                      <a:pt x="1667" y="7532"/>
                      <a:pt x="1617" y="7549"/>
                    </a:cubicBezTo>
                    <a:cubicBezTo>
                      <a:pt x="1450" y="7549"/>
                      <a:pt x="1283" y="7549"/>
                      <a:pt x="1117" y="7549"/>
                    </a:cubicBezTo>
                    <a:cubicBezTo>
                      <a:pt x="783" y="7516"/>
                      <a:pt x="467" y="7716"/>
                      <a:pt x="367" y="8032"/>
                    </a:cubicBezTo>
                    <a:cubicBezTo>
                      <a:pt x="150" y="8615"/>
                      <a:pt x="450" y="9265"/>
                      <a:pt x="1033" y="9465"/>
                    </a:cubicBezTo>
                    <a:cubicBezTo>
                      <a:pt x="1267" y="9548"/>
                      <a:pt x="1500" y="9598"/>
                      <a:pt x="1750" y="9632"/>
                    </a:cubicBezTo>
                    <a:cubicBezTo>
                      <a:pt x="1800" y="9632"/>
                      <a:pt x="1850" y="9648"/>
                      <a:pt x="1917" y="9665"/>
                    </a:cubicBezTo>
                    <a:cubicBezTo>
                      <a:pt x="1867" y="9815"/>
                      <a:pt x="1750" y="9865"/>
                      <a:pt x="1650" y="9948"/>
                    </a:cubicBezTo>
                    <a:cubicBezTo>
                      <a:pt x="1467" y="10098"/>
                      <a:pt x="1333" y="10315"/>
                      <a:pt x="1300" y="10565"/>
                    </a:cubicBezTo>
                    <a:cubicBezTo>
                      <a:pt x="1133" y="11281"/>
                      <a:pt x="1817" y="11898"/>
                      <a:pt x="2516" y="11665"/>
                    </a:cubicBezTo>
                    <a:cubicBezTo>
                      <a:pt x="2550" y="11648"/>
                      <a:pt x="2600" y="11615"/>
                      <a:pt x="2633" y="11615"/>
                    </a:cubicBezTo>
                    <a:cubicBezTo>
                      <a:pt x="2700" y="11615"/>
                      <a:pt x="2766" y="11631"/>
                      <a:pt x="2833" y="11665"/>
                    </a:cubicBezTo>
                    <a:cubicBezTo>
                      <a:pt x="2866" y="11698"/>
                      <a:pt x="2866" y="11798"/>
                      <a:pt x="2833" y="11848"/>
                    </a:cubicBezTo>
                    <a:cubicBezTo>
                      <a:pt x="2716" y="12131"/>
                      <a:pt x="2733" y="12431"/>
                      <a:pt x="2850" y="12681"/>
                    </a:cubicBezTo>
                    <a:cubicBezTo>
                      <a:pt x="2950" y="12864"/>
                      <a:pt x="3100" y="13014"/>
                      <a:pt x="3266" y="13131"/>
                    </a:cubicBezTo>
                    <a:cubicBezTo>
                      <a:pt x="3583" y="13348"/>
                      <a:pt x="3966" y="13448"/>
                      <a:pt x="4349" y="13448"/>
                    </a:cubicBezTo>
                    <a:cubicBezTo>
                      <a:pt x="4666" y="13464"/>
                      <a:pt x="4949" y="13298"/>
                      <a:pt x="5066" y="13014"/>
                    </a:cubicBezTo>
                    <a:cubicBezTo>
                      <a:pt x="5099" y="12948"/>
                      <a:pt x="5149" y="12881"/>
                      <a:pt x="5199" y="12781"/>
                    </a:cubicBezTo>
                    <a:cubicBezTo>
                      <a:pt x="5266" y="12848"/>
                      <a:pt x="5282" y="12948"/>
                      <a:pt x="5232" y="13031"/>
                    </a:cubicBezTo>
                    <a:cubicBezTo>
                      <a:pt x="5166" y="13231"/>
                      <a:pt x="4999" y="13398"/>
                      <a:pt x="4816" y="13498"/>
                    </a:cubicBezTo>
                    <a:cubicBezTo>
                      <a:pt x="4683" y="13564"/>
                      <a:pt x="4566" y="13664"/>
                      <a:pt x="4516" y="13797"/>
                    </a:cubicBezTo>
                    <a:cubicBezTo>
                      <a:pt x="4433" y="13947"/>
                      <a:pt x="4366" y="14097"/>
                      <a:pt x="4299" y="14264"/>
                    </a:cubicBezTo>
                    <a:cubicBezTo>
                      <a:pt x="4149" y="14731"/>
                      <a:pt x="4366" y="15230"/>
                      <a:pt x="4816" y="15447"/>
                    </a:cubicBezTo>
                    <a:cubicBezTo>
                      <a:pt x="5066" y="15530"/>
                      <a:pt x="5332" y="15547"/>
                      <a:pt x="5599" y="15464"/>
                    </a:cubicBezTo>
                    <a:cubicBezTo>
                      <a:pt x="5782" y="15397"/>
                      <a:pt x="5982" y="15330"/>
                      <a:pt x="6182" y="15264"/>
                    </a:cubicBezTo>
                    <a:cubicBezTo>
                      <a:pt x="6282" y="15314"/>
                      <a:pt x="6282" y="15397"/>
                      <a:pt x="6232" y="15480"/>
                    </a:cubicBezTo>
                    <a:cubicBezTo>
                      <a:pt x="6132" y="15664"/>
                      <a:pt x="6132" y="15897"/>
                      <a:pt x="6232" y="16080"/>
                    </a:cubicBezTo>
                    <a:cubicBezTo>
                      <a:pt x="6332" y="16297"/>
                      <a:pt x="6499" y="16480"/>
                      <a:pt x="6715" y="16580"/>
                    </a:cubicBezTo>
                    <a:cubicBezTo>
                      <a:pt x="6982" y="16697"/>
                      <a:pt x="7299" y="16747"/>
                      <a:pt x="7599" y="16713"/>
                    </a:cubicBezTo>
                    <a:cubicBezTo>
                      <a:pt x="7765" y="16713"/>
                      <a:pt x="7915" y="16647"/>
                      <a:pt x="8015" y="16530"/>
                    </a:cubicBezTo>
                    <a:cubicBezTo>
                      <a:pt x="8165" y="16397"/>
                      <a:pt x="8265" y="16230"/>
                      <a:pt x="8348" y="16047"/>
                    </a:cubicBezTo>
                    <a:cubicBezTo>
                      <a:pt x="8365" y="15997"/>
                      <a:pt x="8398" y="15947"/>
                      <a:pt x="8448" y="15897"/>
                    </a:cubicBezTo>
                    <a:cubicBezTo>
                      <a:pt x="8498" y="15947"/>
                      <a:pt x="8565" y="15997"/>
                      <a:pt x="8615" y="16047"/>
                    </a:cubicBezTo>
                    <a:cubicBezTo>
                      <a:pt x="8948" y="16414"/>
                      <a:pt x="9165" y="16447"/>
                      <a:pt x="9665" y="16280"/>
                    </a:cubicBezTo>
                    <a:cubicBezTo>
                      <a:pt x="9965" y="16180"/>
                      <a:pt x="10231" y="15964"/>
                      <a:pt x="10381" y="15680"/>
                    </a:cubicBezTo>
                    <a:cubicBezTo>
                      <a:pt x="10615" y="15330"/>
                      <a:pt x="10448" y="14847"/>
                      <a:pt x="10065" y="14697"/>
                    </a:cubicBezTo>
                    <a:cubicBezTo>
                      <a:pt x="9965" y="14631"/>
                      <a:pt x="9865" y="14597"/>
                      <a:pt x="9698" y="14531"/>
                    </a:cubicBezTo>
                    <a:cubicBezTo>
                      <a:pt x="9748" y="14514"/>
                      <a:pt x="9798" y="14497"/>
                      <a:pt x="9865" y="14481"/>
                    </a:cubicBezTo>
                    <a:cubicBezTo>
                      <a:pt x="10131" y="14497"/>
                      <a:pt x="10381" y="14664"/>
                      <a:pt x="10498" y="14897"/>
                    </a:cubicBezTo>
                    <a:cubicBezTo>
                      <a:pt x="10581" y="15064"/>
                      <a:pt x="10748" y="15147"/>
                      <a:pt x="10914" y="15114"/>
                    </a:cubicBezTo>
                    <a:cubicBezTo>
                      <a:pt x="11431" y="15081"/>
                      <a:pt x="11898" y="14814"/>
                      <a:pt x="12198" y="14397"/>
                    </a:cubicBezTo>
                    <a:cubicBezTo>
                      <a:pt x="12247" y="14314"/>
                      <a:pt x="12297" y="14214"/>
                      <a:pt x="12314" y="14114"/>
                    </a:cubicBezTo>
                    <a:cubicBezTo>
                      <a:pt x="12347" y="13981"/>
                      <a:pt x="12314" y="13831"/>
                      <a:pt x="12198" y="13748"/>
                    </a:cubicBezTo>
                    <a:cubicBezTo>
                      <a:pt x="12148" y="13698"/>
                      <a:pt x="12131" y="13664"/>
                      <a:pt x="12064" y="1359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29"/>
              <p:cNvSpPr/>
              <p:nvPr/>
            </p:nvSpPr>
            <p:spPr>
              <a:xfrm>
                <a:off x="2722568" y="1651822"/>
                <a:ext cx="31452" cy="55025"/>
              </a:xfrm>
              <a:custGeom>
                <a:avLst/>
                <a:gdLst/>
                <a:ahLst/>
                <a:cxnLst/>
                <a:rect l="l" t="t" r="r" b="b"/>
                <a:pathLst>
                  <a:path w="467" h="817" extrusionOk="0">
                    <a:moveTo>
                      <a:pt x="467" y="0"/>
                    </a:moveTo>
                    <a:cubicBezTo>
                      <a:pt x="300" y="250"/>
                      <a:pt x="183" y="517"/>
                      <a:pt x="133" y="817"/>
                    </a:cubicBezTo>
                    <a:cubicBezTo>
                      <a:pt x="0" y="617"/>
                      <a:pt x="83" y="450"/>
                      <a:pt x="150" y="300"/>
                    </a:cubicBezTo>
                    <a:cubicBezTo>
                      <a:pt x="200" y="134"/>
                      <a:pt x="250" y="17"/>
                      <a:pt x="4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29"/>
              <p:cNvSpPr/>
              <p:nvPr/>
            </p:nvSpPr>
            <p:spPr>
              <a:xfrm>
                <a:off x="2778670" y="2331859"/>
                <a:ext cx="42700" cy="41622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18" extrusionOk="0">
                    <a:moveTo>
                      <a:pt x="133" y="1"/>
                    </a:moveTo>
                    <a:cubicBezTo>
                      <a:pt x="150" y="368"/>
                      <a:pt x="450" y="417"/>
                      <a:pt x="633" y="567"/>
                    </a:cubicBezTo>
                    <a:cubicBezTo>
                      <a:pt x="517" y="617"/>
                      <a:pt x="367" y="601"/>
                      <a:pt x="283" y="517"/>
                    </a:cubicBezTo>
                    <a:cubicBezTo>
                      <a:pt x="217" y="467"/>
                      <a:pt x="167" y="417"/>
                      <a:pt x="133" y="368"/>
                    </a:cubicBezTo>
                    <a:cubicBezTo>
                      <a:pt x="0" y="234"/>
                      <a:pt x="0" y="234"/>
                      <a:pt x="1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9"/>
              <p:cNvSpPr/>
              <p:nvPr/>
            </p:nvSpPr>
            <p:spPr>
              <a:xfrm>
                <a:off x="2796585" y="2311654"/>
                <a:ext cx="35965" cy="43845"/>
              </a:xfrm>
              <a:custGeom>
                <a:avLst/>
                <a:gdLst/>
                <a:ahLst/>
                <a:cxnLst/>
                <a:rect l="l" t="t" r="r" b="b"/>
                <a:pathLst>
                  <a:path w="534" h="651" extrusionOk="0">
                    <a:moveTo>
                      <a:pt x="1" y="1"/>
                    </a:moveTo>
                    <a:cubicBezTo>
                      <a:pt x="151" y="234"/>
                      <a:pt x="267" y="468"/>
                      <a:pt x="534" y="551"/>
                    </a:cubicBezTo>
                    <a:cubicBezTo>
                      <a:pt x="267" y="651"/>
                      <a:pt x="1" y="368"/>
                      <a:pt x="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9"/>
              <p:cNvSpPr/>
              <p:nvPr/>
            </p:nvSpPr>
            <p:spPr>
              <a:xfrm>
                <a:off x="2743850" y="1672028"/>
                <a:ext cx="22495" cy="38187"/>
              </a:xfrm>
              <a:custGeom>
                <a:avLst/>
                <a:gdLst/>
                <a:ahLst/>
                <a:cxnLst/>
                <a:rect l="l" t="t" r="r" b="b"/>
                <a:pathLst>
                  <a:path w="334" h="567" extrusionOk="0">
                    <a:moveTo>
                      <a:pt x="334" y="0"/>
                    </a:moveTo>
                    <a:cubicBezTo>
                      <a:pt x="267" y="184"/>
                      <a:pt x="201" y="383"/>
                      <a:pt x="117" y="567"/>
                    </a:cubicBezTo>
                    <a:cubicBezTo>
                      <a:pt x="1" y="350"/>
                      <a:pt x="101" y="84"/>
                      <a:pt x="3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7" name="Google Shape;307;p29"/>
          <p:cNvGrpSpPr/>
          <p:nvPr/>
        </p:nvGrpSpPr>
        <p:grpSpPr>
          <a:xfrm>
            <a:off x="1239535" y="1554428"/>
            <a:ext cx="1622400" cy="701229"/>
            <a:chOff x="1320493" y="1570136"/>
            <a:chExt cx="1622400" cy="701229"/>
          </a:xfrm>
        </p:grpSpPr>
        <p:sp>
          <p:nvSpPr>
            <p:cNvPr id="308" name="Google Shape;308;p29"/>
            <p:cNvSpPr txBox="1"/>
            <p:nvPr/>
          </p:nvSpPr>
          <p:spPr>
            <a:xfrm>
              <a:off x="1320493" y="1802165"/>
              <a:ext cx="1622400" cy="46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It’s the farthest planet from the Sun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09" name="Google Shape;309;p29"/>
            <p:cNvSpPr txBox="1"/>
            <p:nvPr/>
          </p:nvSpPr>
          <p:spPr>
            <a:xfrm>
              <a:off x="1454593" y="1570136"/>
              <a:ext cx="13542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NEPTUNE</a:t>
              </a:r>
              <a:endParaRPr sz="12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310" name="Google Shape;310;p29"/>
          <p:cNvSpPr/>
          <p:nvPr/>
        </p:nvSpPr>
        <p:spPr>
          <a:xfrm>
            <a:off x="6463826" y="1207685"/>
            <a:ext cx="2077491" cy="1791186"/>
          </a:xfrm>
          <a:custGeom>
            <a:avLst/>
            <a:gdLst/>
            <a:ahLst/>
            <a:cxnLst/>
            <a:rect l="l" t="t" r="r" b="b"/>
            <a:pathLst>
              <a:path w="18380" h="15847" extrusionOk="0">
                <a:moveTo>
                  <a:pt x="10981" y="15380"/>
                </a:moveTo>
                <a:cubicBezTo>
                  <a:pt x="10348" y="15647"/>
                  <a:pt x="9848" y="15464"/>
                  <a:pt x="9398" y="15080"/>
                </a:cubicBezTo>
                <a:cubicBezTo>
                  <a:pt x="8832" y="15314"/>
                  <a:pt x="8182" y="15264"/>
                  <a:pt x="7682" y="14914"/>
                </a:cubicBezTo>
                <a:cubicBezTo>
                  <a:pt x="7432" y="14714"/>
                  <a:pt x="7249" y="14464"/>
                  <a:pt x="7165" y="14164"/>
                </a:cubicBezTo>
                <a:cubicBezTo>
                  <a:pt x="7082" y="13964"/>
                  <a:pt x="7065" y="13731"/>
                  <a:pt x="7149" y="13531"/>
                </a:cubicBezTo>
                <a:lnTo>
                  <a:pt x="6999" y="13447"/>
                </a:lnTo>
                <a:cubicBezTo>
                  <a:pt x="6582" y="13247"/>
                  <a:pt x="6366" y="12781"/>
                  <a:pt x="6466" y="12314"/>
                </a:cubicBezTo>
                <a:cubicBezTo>
                  <a:pt x="6499" y="12164"/>
                  <a:pt x="6549" y="12014"/>
                  <a:pt x="6615" y="11881"/>
                </a:cubicBezTo>
                <a:cubicBezTo>
                  <a:pt x="6682" y="11748"/>
                  <a:pt x="6765" y="11615"/>
                  <a:pt x="6849" y="11465"/>
                </a:cubicBezTo>
                <a:cubicBezTo>
                  <a:pt x="6682" y="11348"/>
                  <a:pt x="6582" y="11165"/>
                  <a:pt x="6565" y="10965"/>
                </a:cubicBezTo>
                <a:cubicBezTo>
                  <a:pt x="6565" y="10748"/>
                  <a:pt x="6749" y="10615"/>
                  <a:pt x="6865" y="10481"/>
                </a:cubicBezTo>
                <a:cubicBezTo>
                  <a:pt x="6765" y="10348"/>
                  <a:pt x="6682" y="10215"/>
                  <a:pt x="6599" y="10082"/>
                </a:cubicBezTo>
                <a:cubicBezTo>
                  <a:pt x="6516" y="9932"/>
                  <a:pt x="6449" y="9765"/>
                  <a:pt x="6399" y="9615"/>
                </a:cubicBezTo>
                <a:cubicBezTo>
                  <a:pt x="5882" y="9798"/>
                  <a:pt x="5399" y="9832"/>
                  <a:pt x="4933" y="9432"/>
                </a:cubicBezTo>
                <a:cubicBezTo>
                  <a:pt x="4716" y="9598"/>
                  <a:pt x="4466" y="9698"/>
                  <a:pt x="4199" y="9715"/>
                </a:cubicBezTo>
                <a:cubicBezTo>
                  <a:pt x="4199" y="9865"/>
                  <a:pt x="4183" y="10015"/>
                  <a:pt x="4166" y="10165"/>
                </a:cubicBezTo>
                <a:cubicBezTo>
                  <a:pt x="4166" y="10348"/>
                  <a:pt x="4066" y="10515"/>
                  <a:pt x="3916" y="10615"/>
                </a:cubicBezTo>
                <a:cubicBezTo>
                  <a:pt x="3500" y="10881"/>
                  <a:pt x="2966" y="10831"/>
                  <a:pt x="2600" y="10515"/>
                </a:cubicBezTo>
                <a:cubicBezTo>
                  <a:pt x="2566" y="10481"/>
                  <a:pt x="2533" y="10465"/>
                  <a:pt x="2500" y="10465"/>
                </a:cubicBezTo>
                <a:cubicBezTo>
                  <a:pt x="2117" y="10398"/>
                  <a:pt x="2000" y="10248"/>
                  <a:pt x="1983" y="9865"/>
                </a:cubicBezTo>
                <a:lnTo>
                  <a:pt x="1983" y="9782"/>
                </a:lnTo>
                <a:cubicBezTo>
                  <a:pt x="1533" y="9482"/>
                  <a:pt x="1500" y="9132"/>
                  <a:pt x="1883" y="8865"/>
                </a:cubicBezTo>
                <a:lnTo>
                  <a:pt x="1883" y="8132"/>
                </a:lnTo>
                <a:cubicBezTo>
                  <a:pt x="1833" y="8132"/>
                  <a:pt x="1783" y="8132"/>
                  <a:pt x="1750" y="8132"/>
                </a:cubicBezTo>
                <a:cubicBezTo>
                  <a:pt x="1400" y="8182"/>
                  <a:pt x="1050" y="8115"/>
                  <a:pt x="750" y="7932"/>
                </a:cubicBezTo>
                <a:cubicBezTo>
                  <a:pt x="234" y="7632"/>
                  <a:pt x="0" y="6866"/>
                  <a:pt x="650" y="6299"/>
                </a:cubicBezTo>
                <a:cubicBezTo>
                  <a:pt x="717" y="6249"/>
                  <a:pt x="784" y="6199"/>
                  <a:pt x="850" y="6149"/>
                </a:cubicBezTo>
                <a:cubicBezTo>
                  <a:pt x="800" y="6082"/>
                  <a:pt x="750" y="6032"/>
                  <a:pt x="717" y="5966"/>
                </a:cubicBezTo>
                <a:cubicBezTo>
                  <a:pt x="600" y="5833"/>
                  <a:pt x="567" y="5649"/>
                  <a:pt x="617" y="5466"/>
                </a:cubicBezTo>
                <a:cubicBezTo>
                  <a:pt x="667" y="5083"/>
                  <a:pt x="933" y="4749"/>
                  <a:pt x="1317" y="4599"/>
                </a:cubicBezTo>
                <a:lnTo>
                  <a:pt x="1433" y="4550"/>
                </a:lnTo>
                <a:cubicBezTo>
                  <a:pt x="1333" y="4383"/>
                  <a:pt x="1250" y="4200"/>
                  <a:pt x="1183" y="4016"/>
                </a:cubicBezTo>
                <a:cubicBezTo>
                  <a:pt x="1050" y="3633"/>
                  <a:pt x="1267" y="3216"/>
                  <a:pt x="1650" y="3100"/>
                </a:cubicBezTo>
                <a:cubicBezTo>
                  <a:pt x="1833" y="3033"/>
                  <a:pt x="2017" y="2983"/>
                  <a:pt x="2200" y="2933"/>
                </a:cubicBezTo>
                <a:cubicBezTo>
                  <a:pt x="2183" y="2817"/>
                  <a:pt x="2183" y="2700"/>
                  <a:pt x="2183" y="2583"/>
                </a:cubicBezTo>
                <a:cubicBezTo>
                  <a:pt x="2167" y="2317"/>
                  <a:pt x="2333" y="2050"/>
                  <a:pt x="2600" y="1950"/>
                </a:cubicBezTo>
                <a:cubicBezTo>
                  <a:pt x="3016" y="1750"/>
                  <a:pt x="3483" y="1667"/>
                  <a:pt x="3949" y="1717"/>
                </a:cubicBezTo>
                <a:cubicBezTo>
                  <a:pt x="3949" y="1667"/>
                  <a:pt x="3949" y="1600"/>
                  <a:pt x="3949" y="1534"/>
                </a:cubicBezTo>
                <a:cubicBezTo>
                  <a:pt x="3966" y="1400"/>
                  <a:pt x="3983" y="1267"/>
                  <a:pt x="4033" y="1134"/>
                </a:cubicBezTo>
                <a:cubicBezTo>
                  <a:pt x="4249" y="717"/>
                  <a:pt x="4683" y="450"/>
                  <a:pt x="5149" y="434"/>
                </a:cubicBezTo>
                <a:cubicBezTo>
                  <a:pt x="5582" y="417"/>
                  <a:pt x="6016" y="517"/>
                  <a:pt x="6399" y="717"/>
                </a:cubicBezTo>
                <a:cubicBezTo>
                  <a:pt x="6432" y="667"/>
                  <a:pt x="6449" y="617"/>
                  <a:pt x="6466" y="567"/>
                </a:cubicBezTo>
                <a:cubicBezTo>
                  <a:pt x="6615" y="284"/>
                  <a:pt x="6915" y="84"/>
                  <a:pt x="7249" y="67"/>
                </a:cubicBezTo>
                <a:cubicBezTo>
                  <a:pt x="7682" y="17"/>
                  <a:pt x="8132" y="117"/>
                  <a:pt x="8532" y="334"/>
                </a:cubicBezTo>
                <a:cubicBezTo>
                  <a:pt x="8615" y="400"/>
                  <a:pt x="8698" y="467"/>
                  <a:pt x="8782" y="550"/>
                </a:cubicBezTo>
                <a:cubicBezTo>
                  <a:pt x="8848" y="484"/>
                  <a:pt x="8898" y="400"/>
                  <a:pt x="8965" y="334"/>
                </a:cubicBezTo>
                <a:cubicBezTo>
                  <a:pt x="9248" y="101"/>
                  <a:pt x="9615" y="1"/>
                  <a:pt x="9965" y="67"/>
                </a:cubicBezTo>
                <a:cubicBezTo>
                  <a:pt x="10181" y="101"/>
                  <a:pt x="10398" y="151"/>
                  <a:pt x="10615" y="217"/>
                </a:cubicBezTo>
                <a:cubicBezTo>
                  <a:pt x="10948" y="317"/>
                  <a:pt x="11231" y="534"/>
                  <a:pt x="11448" y="817"/>
                </a:cubicBezTo>
                <a:cubicBezTo>
                  <a:pt x="11898" y="517"/>
                  <a:pt x="12381" y="417"/>
                  <a:pt x="12864" y="717"/>
                </a:cubicBezTo>
                <a:cubicBezTo>
                  <a:pt x="13331" y="967"/>
                  <a:pt x="13597" y="1467"/>
                  <a:pt x="13581" y="1983"/>
                </a:cubicBezTo>
                <a:cubicBezTo>
                  <a:pt x="13664" y="1967"/>
                  <a:pt x="13747" y="1933"/>
                  <a:pt x="13830" y="1900"/>
                </a:cubicBezTo>
                <a:cubicBezTo>
                  <a:pt x="14064" y="1783"/>
                  <a:pt x="14347" y="1800"/>
                  <a:pt x="14564" y="1950"/>
                </a:cubicBezTo>
                <a:cubicBezTo>
                  <a:pt x="14914" y="2150"/>
                  <a:pt x="15197" y="2433"/>
                  <a:pt x="15397" y="2783"/>
                </a:cubicBezTo>
                <a:cubicBezTo>
                  <a:pt x="15413" y="2817"/>
                  <a:pt x="15430" y="2833"/>
                  <a:pt x="15463" y="2867"/>
                </a:cubicBezTo>
                <a:cubicBezTo>
                  <a:pt x="15680" y="2767"/>
                  <a:pt x="15947" y="2750"/>
                  <a:pt x="16197" y="2800"/>
                </a:cubicBezTo>
                <a:cubicBezTo>
                  <a:pt x="16363" y="2833"/>
                  <a:pt x="16530" y="2950"/>
                  <a:pt x="16613" y="3100"/>
                </a:cubicBezTo>
                <a:cubicBezTo>
                  <a:pt x="16896" y="3516"/>
                  <a:pt x="17096" y="3933"/>
                  <a:pt x="17063" y="4450"/>
                </a:cubicBezTo>
                <a:cubicBezTo>
                  <a:pt x="17063" y="4483"/>
                  <a:pt x="17080" y="4500"/>
                  <a:pt x="17080" y="4533"/>
                </a:cubicBezTo>
                <a:cubicBezTo>
                  <a:pt x="17246" y="4566"/>
                  <a:pt x="17413" y="4599"/>
                  <a:pt x="17563" y="4633"/>
                </a:cubicBezTo>
                <a:cubicBezTo>
                  <a:pt x="17813" y="4699"/>
                  <a:pt x="17996" y="4899"/>
                  <a:pt x="18013" y="5149"/>
                </a:cubicBezTo>
                <a:cubicBezTo>
                  <a:pt x="18029" y="5249"/>
                  <a:pt x="18046" y="5366"/>
                  <a:pt x="18063" y="5449"/>
                </a:cubicBezTo>
                <a:cubicBezTo>
                  <a:pt x="18096" y="5783"/>
                  <a:pt x="17963" y="6099"/>
                  <a:pt x="17696" y="6282"/>
                </a:cubicBezTo>
                <a:cubicBezTo>
                  <a:pt x="17813" y="6366"/>
                  <a:pt x="17913" y="6466"/>
                  <a:pt x="18013" y="6549"/>
                </a:cubicBezTo>
                <a:cubicBezTo>
                  <a:pt x="18379" y="6982"/>
                  <a:pt x="18229" y="7549"/>
                  <a:pt x="18013" y="7882"/>
                </a:cubicBezTo>
                <a:cubicBezTo>
                  <a:pt x="17846" y="8115"/>
                  <a:pt x="17630" y="8299"/>
                  <a:pt x="17363" y="8399"/>
                </a:cubicBezTo>
                <a:cubicBezTo>
                  <a:pt x="17530" y="8599"/>
                  <a:pt x="17613" y="8865"/>
                  <a:pt x="17580" y="9132"/>
                </a:cubicBezTo>
                <a:cubicBezTo>
                  <a:pt x="17530" y="9398"/>
                  <a:pt x="17330" y="9615"/>
                  <a:pt x="17080" y="9698"/>
                </a:cubicBezTo>
                <a:cubicBezTo>
                  <a:pt x="17196" y="9815"/>
                  <a:pt x="17313" y="9948"/>
                  <a:pt x="17413" y="10098"/>
                </a:cubicBezTo>
                <a:cubicBezTo>
                  <a:pt x="17630" y="10431"/>
                  <a:pt x="17546" y="10881"/>
                  <a:pt x="17246" y="11131"/>
                </a:cubicBezTo>
                <a:cubicBezTo>
                  <a:pt x="17096" y="11248"/>
                  <a:pt x="16930" y="11331"/>
                  <a:pt x="16763" y="11431"/>
                </a:cubicBezTo>
                <a:cubicBezTo>
                  <a:pt x="16730" y="11448"/>
                  <a:pt x="16680" y="11465"/>
                  <a:pt x="16646" y="11481"/>
                </a:cubicBezTo>
                <a:cubicBezTo>
                  <a:pt x="17030" y="12064"/>
                  <a:pt x="16680" y="12831"/>
                  <a:pt x="15980" y="12914"/>
                </a:cubicBezTo>
                <a:cubicBezTo>
                  <a:pt x="15863" y="12931"/>
                  <a:pt x="15747" y="12931"/>
                  <a:pt x="15597" y="12948"/>
                </a:cubicBezTo>
                <a:cubicBezTo>
                  <a:pt x="15563" y="12998"/>
                  <a:pt x="15547" y="13048"/>
                  <a:pt x="15547" y="13114"/>
                </a:cubicBezTo>
                <a:cubicBezTo>
                  <a:pt x="15447" y="13597"/>
                  <a:pt x="15014" y="13964"/>
                  <a:pt x="14514" y="13964"/>
                </a:cubicBezTo>
                <a:cubicBezTo>
                  <a:pt x="14430" y="13964"/>
                  <a:pt x="14330" y="13947"/>
                  <a:pt x="14230" y="13931"/>
                </a:cubicBezTo>
                <a:cubicBezTo>
                  <a:pt x="14214" y="14231"/>
                  <a:pt x="14097" y="14531"/>
                  <a:pt x="13880" y="14764"/>
                </a:cubicBezTo>
                <a:cubicBezTo>
                  <a:pt x="13764" y="14880"/>
                  <a:pt x="13631" y="14997"/>
                  <a:pt x="13497" y="15080"/>
                </a:cubicBezTo>
                <a:cubicBezTo>
                  <a:pt x="13314" y="15164"/>
                  <a:pt x="13114" y="15180"/>
                  <a:pt x="12931" y="15097"/>
                </a:cubicBezTo>
                <a:cubicBezTo>
                  <a:pt x="12864" y="15330"/>
                  <a:pt x="12697" y="15530"/>
                  <a:pt x="12464" y="15614"/>
                </a:cubicBezTo>
                <a:cubicBezTo>
                  <a:pt x="12031" y="15847"/>
                  <a:pt x="11481" y="15797"/>
                  <a:pt x="11098" y="15480"/>
                </a:cubicBezTo>
                <a:cubicBezTo>
                  <a:pt x="11064" y="15447"/>
                  <a:pt x="11014" y="15414"/>
                  <a:pt x="10981" y="15380"/>
                </a:cubicBezTo>
                <a:close/>
                <a:moveTo>
                  <a:pt x="1500" y="5983"/>
                </a:moveTo>
                <a:cubicBezTo>
                  <a:pt x="1517" y="5999"/>
                  <a:pt x="1517" y="6016"/>
                  <a:pt x="1533" y="6032"/>
                </a:cubicBezTo>
                <a:cubicBezTo>
                  <a:pt x="1533" y="6032"/>
                  <a:pt x="1517" y="6032"/>
                  <a:pt x="1517" y="6032"/>
                </a:cubicBezTo>
                <a:cubicBezTo>
                  <a:pt x="1217" y="6066"/>
                  <a:pt x="933" y="6199"/>
                  <a:pt x="717" y="6416"/>
                </a:cubicBezTo>
                <a:cubicBezTo>
                  <a:pt x="450" y="6632"/>
                  <a:pt x="350" y="6982"/>
                  <a:pt x="450" y="7299"/>
                </a:cubicBezTo>
                <a:cubicBezTo>
                  <a:pt x="584" y="7699"/>
                  <a:pt x="883" y="7849"/>
                  <a:pt x="1250" y="7932"/>
                </a:cubicBezTo>
                <a:cubicBezTo>
                  <a:pt x="1467" y="7965"/>
                  <a:pt x="1683" y="7965"/>
                  <a:pt x="1900" y="7932"/>
                </a:cubicBezTo>
                <a:cubicBezTo>
                  <a:pt x="2083" y="7899"/>
                  <a:pt x="2117" y="7965"/>
                  <a:pt x="2100" y="8132"/>
                </a:cubicBezTo>
                <a:cubicBezTo>
                  <a:pt x="2083" y="8249"/>
                  <a:pt x="2033" y="8365"/>
                  <a:pt x="2033" y="8482"/>
                </a:cubicBezTo>
                <a:cubicBezTo>
                  <a:pt x="1983" y="8815"/>
                  <a:pt x="2233" y="9098"/>
                  <a:pt x="2566" y="9115"/>
                </a:cubicBezTo>
                <a:cubicBezTo>
                  <a:pt x="2833" y="9132"/>
                  <a:pt x="3100" y="9098"/>
                  <a:pt x="3350" y="9015"/>
                </a:cubicBezTo>
                <a:cubicBezTo>
                  <a:pt x="3533" y="8948"/>
                  <a:pt x="3666" y="8815"/>
                  <a:pt x="3716" y="8632"/>
                </a:cubicBezTo>
                <a:lnTo>
                  <a:pt x="3783" y="8432"/>
                </a:lnTo>
                <a:cubicBezTo>
                  <a:pt x="3883" y="8599"/>
                  <a:pt x="3866" y="8799"/>
                  <a:pt x="3749" y="8932"/>
                </a:cubicBezTo>
                <a:cubicBezTo>
                  <a:pt x="3633" y="9115"/>
                  <a:pt x="3633" y="9148"/>
                  <a:pt x="3766" y="9298"/>
                </a:cubicBezTo>
                <a:cubicBezTo>
                  <a:pt x="3883" y="9465"/>
                  <a:pt x="4083" y="9548"/>
                  <a:pt x="4299" y="9532"/>
                </a:cubicBezTo>
                <a:cubicBezTo>
                  <a:pt x="4499" y="9515"/>
                  <a:pt x="4683" y="9432"/>
                  <a:pt x="4816" y="9298"/>
                </a:cubicBezTo>
                <a:cubicBezTo>
                  <a:pt x="4883" y="9232"/>
                  <a:pt x="4949" y="9182"/>
                  <a:pt x="5016" y="9148"/>
                </a:cubicBezTo>
                <a:cubicBezTo>
                  <a:pt x="5049" y="9182"/>
                  <a:pt x="5083" y="9198"/>
                  <a:pt x="5083" y="9215"/>
                </a:cubicBezTo>
                <a:cubicBezTo>
                  <a:pt x="5116" y="9415"/>
                  <a:pt x="5249" y="9482"/>
                  <a:pt x="5416" y="9515"/>
                </a:cubicBezTo>
                <a:cubicBezTo>
                  <a:pt x="5749" y="9598"/>
                  <a:pt x="6116" y="9548"/>
                  <a:pt x="6416" y="9382"/>
                </a:cubicBezTo>
                <a:cubicBezTo>
                  <a:pt x="6466" y="9348"/>
                  <a:pt x="6532" y="9332"/>
                  <a:pt x="6582" y="9315"/>
                </a:cubicBezTo>
                <a:cubicBezTo>
                  <a:pt x="6615" y="9515"/>
                  <a:pt x="6649" y="9715"/>
                  <a:pt x="6715" y="9898"/>
                </a:cubicBezTo>
                <a:cubicBezTo>
                  <a:pt x="6765" y="10082"/>
                  <a:pt x="6882" y="10232"/>
                  <a:pt x="7049" y="10331"/>
                </a:cubicBezTo>
                <a:cubicBezTo>
                  <a:pt x="7215" y="10415"/>
                  <a:pt x="7399" y="10498"/>
                  <a:pt x="7599" y="10565"/>
                </a:cubicBezTo>
                <a:cubicBezTo>
                  <a:pt x="7532" y="10598"/>
                  <a:pt x="7499" y="10631"/>
                  <a:pt x="7482" y="10631"/>
                </a:cubicBezTo>
                <a:cubicBezTo>
                  <a:pt x="7365" y="10631"/>
                  <a:pt x="7265" y="10615"/>
                  <a:pt x="7149" y="10598"/>
                </a:cubicBezTo>
                <a:cubicBezTo>
                  <a:pt x="7099" y="10598"/>
                  <a:pt x="7032" y="10565"/>
                  <a:pt x="6982" y="10581"/>
                </a:cubicBezTo>
                <a:cubicBezTo>
                  <a:pt x="6765" y="10681"/>
                  <a:pt x="6682" y="10948"/>
                  <a:pt x="6815" y="11148"/>
                </a:cubicBezTo>
                <a:cubicBezTo>
                  <a:pt x="6882" y="11231"/>
                  <a:pt x="6965" y="11298"/>
                  <a:pt x="7049" y="11365"/>
                </a:cubicBezTo>
                <a:lnTo>
                  <a:pt x="7182" y="11465"/>
                </a:lnTo>
                <a:lnTo>
                  <a:pt x="7032" y="11598"/>
                </a:lnTo>
                <a:cubicBezTo>
                  <a:pt x="6982" y="11648"/>
                  <a:pt x="6932" y="11665"/>
                  <a:pt x="6899" y="11731"/>
                </a:cubicBezTo>
                <a:cubicBezTo>
                  <a:pt x="6782" y="11931"/>
                  <a:pt x="6699" y="12148"/>
                  <a:pt x="6632" y="12364"/>
                </a:cubicBezTo>
                <a:cubicBezTo>
                  <a:pt x="6549" y="12798"/>
                  <a:pt x="6815" y="13231"/>
                  <a:pt x="7249" y="13331"/>
                </a:cubicBezTo>
                <a:cubicBezTo>
                  <a:pt x="7299" y="13347"/>
                  <a:pt x="7349" y="13364"/>
                  <a:pt x="7432" y="13397"/>
                </a:cubicBezTo>
                <a:cubicBezTo>
                  <a:pt x="7415" y="13464"/>
                  <a:pt x="7382" y="13514"/>
                  <a:pt x="7349" y="13581"/>
                </a:cubicBezTo>
                <a:cubicBezTo>
                  <a:pt x="7265" y="13664"/>
                  <a:pt x="7249" y="13797"/>
                  <a:pt x="7282" y="13914"/>
                </a:cubicBezTo>
                <a:cubicBezTo>
                  <a:pt x="7482" y="14531"/>
                  <a:pt x="7682" y="14847"/>
                  <a:pt x="8382" y="14980"/>
                </a:cubicBezTo>
                <a:cubicBezTo>
                  <a:pt x="8732" y="15047"/>
                  <a:pt x="9098" y="15080"/>
                  <a:pt x="9382" y="14764"/>
                </a:cubicBezTo>
                <a:lnTo>
                  <a:pt x="9448" y="14764"/>
                </a:lnTo>
                <a:cubicBezTo>
                  <a:pt x="9465" y="14780"/>
                  <a:pt x="9465" y="14797"/>
                  <a:pt x="9481" y="14814"/>
                </a:cubicBezTo>
                <a:cubicBezTo>
                  <a:pt x="9698" y="15197"/>
                  <a:pt x="10065" y="15314"/>
                  <a:pt x="10465" y="15314"/>
                </a:cubicBezTo>
                <a:cubicBezTo>
                  <a:pt x="10631" y="15330"/>
                  <a:pt x="10798" y="15264"/>
                  <a:pt x="10881" y="15130"/>
                </a:cubicBezTo>
                <a:cubicBezTo>
                  <a:pt x="10881" y="15114"/>
                  <a:pt x="10931" y="15114"/>
                  <a:pt x="10981" y="15080"/>
                </a:cubicBezTo>
                <a:cubicBezTo>
                  <a:pt x="11031" y="15147"/>
                  <a:pt x="11064" y="15197"/>
                  <a:pt x="11114" y="15264"/>
                </a:cubicBezTo>
                <a:cubicBezTo>
                  <a:pt x="11514" y="15664"/>
                  <a:pt x="12148" y="15697"/>
                  <a:pt x="12597" y="15330"/>
                </a:cubicBezTo>
                <a:cubicBezTo>
                  <a:pt x="12714" y="15247"/>
                  <a:pt x="12764" y="15080"/>
                  <a:pt x="12714" y="14930"/>
                </a:cubicBezTo>
                <a:cubicBezTo>
                  <a:pt x="12714" y="14897"/>
                  <a:pt x="12714" y="14864"/>
                  <a:pt x="12697" y="14780"/>
                </a:cubicBezTo>
                <a:cubicBezTo>
                  <a:pt x="12797" y="14830"/>
                  <a:pt x="12881" y="14847"/>
                  <a:pt x="12947" y="14880"/>
                </a:cubicBezTo>
                <a:cubicBezTo>
                  <a:pt x="13097" y="14997"/>
                  <a:pt x="13314" y="14997"/>
                  <a:pt x="13481" y="14880"/>
                </a:cubicBezTo>
                <a:cubicBezTo>
                  <a:pt x="13747" y="14714"/>
                  <a:pt x="13930" y="14464"/>
                  <a:pt x="14014" y="14147"/>
                </a:cubicBezTo>
                <a:cubicBezTo>
                  <a:pt x="14097" y="13931"/>
                  <a:pt x="14014" y="13697"/>
                  <a:pt x="13830" y="13564"/>
                </a:cubicBezTo>
                <a:cubicBezTo>
                  <a:pt x="13780" y="13531"/>
                  <a:pt x="13747" y="13497"/>
                  <a:pt x="13714" y="13464"/>
                </a:cubicBezTo>
                <a:cubicBezTo>
                  <a:pt x="13747" y="13447"/>
                  <a:pt x="13797" y="13447"/>
                  <a:pt x="13830" y="13447"/>
                </a:cubicBezTo>
                <a:cubicBezTo>
                  <a:pt x="13980" y="13464"/>
                  <a:pt x="14114" y="13581"/>
                  <a:pt x="14147" y="13731"/>
                </a:cubicBezTo>
                <a:cubicBezTo>
                  <a:pt x="14180" y="13864"/>
                  <a:pt x="14314" y="13947"/>
                  <a:pt x="14447" y="13914"/>
                </a:cubicBezTo>
                <a:cubicBezTo>
                  <a:pt x="14547" y="13897"/>
                  <a:pt x="14630" y="13881"/>
                  <a:pt x="14730" y="13864"/>
                </a:cubicBezTo>
                <a:cubicBezTo>
                  <a:pt x="14947" y="13781"/>
                  <a:pt x="15147" y="13631"/>
                  <a:pt x="15280" y="13447"/>
                </a:cubicBezTo>
                <a:cubicBezTo>
                  <a:pt x="15413" y="13281"/>
                  <a:pt x="15447" y="13081"/>
                  <a:pt x="15413" y="12881"/>
                </a:cubicBezTo>
                <a:cubicBezTo>
                  <a:pt x="15413" y="12864"/>
                  <a:pt x="15430" y="12831"/>
                  <a:pt x="15447" y="12798"/>
                </a:cubicBezTo>
                <a:lnTo>
                  <a:pt x="15763" y="12798"/>
                </a:lnTo>
                <a:cubicBezTo>
                  <a:pt x="16080" y="12814"/>
                  <a:pt x="16397" y="12648"/>
                  <a:pt x="16563" y="12364"/>
                </a:cubicBezTo>
                <a:cubicBezTo>
                  <a:pt x="16746" y="12114"/>
                  <a:pt x="16713" y="11781"/>
                  <a:pt x="16480" y="11581"/>
                </a:cubicBezTo>
                <a:cubicBezTo>
                  <a:pt x="16463" y="11548"/>
                  <a:pt x="16430" y="11498"/>
                  <a:pt x="16413" y="11465"/>
                </a:cubicBezTo>
                <a:cubicBezTo>
                  <a:pt x="16497" y="11415"/>
                  <a:pt x="16563" y="11365"/>
                  <a:pt x="16613" y="11331"/>
                </a:cubicBezTo>
                <a:cubicBezTo>
                  <a:pt x="16763" y="11248"/>
                  <a:pt x="16896" y="11198"/>
                  <a:pt x="17030" y="11115"/>
                </a:cubicBezTo>
                <a:cubicBezTo>
                  <a:pt x="17513" y="10848"/>
                  <a:pt x="17496" y="10148"/>
                  <a:pt x="17013" y="9882"/>
                </a:cubicBezTo>
                <a:cubicBezTo>
                  <a:pt x="16930" y="9815"/>
                  <a:pt x="16846" y="9765"/>
                  <a:pt x="16763" y="9682"/>
                </a:cubicBezTo>
                <a:cubicBezTo>
                  <a:pt x="16846" y="9632"/>
                  <a:pt x="16930" y="9598"/>
                  <a:pt x="17030" y="9565"/>
                </a:cubicBezTo>
                <a:cubicBezTo>
                  <a:pt x="17263" y="9482"/>
                  <a:pt x="17430" y="9265"/>
                  <a:pt x="17430" y="9015"/>
                </a:cubicBezTo>
                <a:cubicBezTo>
                  <a:pt x="17430" y="8782"/>
                  <a:pt x="17330" y="8582"/>
                  <a:pt x="17146" y="8449"/>
                </a:cubicBezTo>
                <a:lnTo>
                  <a:pt x="17013" y="8349"/>
                </a:lnTo>
                <a:lnTo>
                  <a:pt x="17013" y="8299"/>
                </a:lnTo>
                <a:cubicBezTo>
                  <a:pt x="17130" y="8332"/>
                  <a:pt x="17263" y="8332"/>
                  <a:pt x="17396" y="8282"/>
                </a:cubicBezTo>
                <a:cubicBezTo>
                  <a:pt x="17846" y="8032"/>
                  <a:pt x="18113" y="7532"/>
                  <a:pt x="18046" y="6999"/>
                </a:cubicBezTo>
                <a:cubicBezTo>
                  <a:pt x="18029" y="6749"/>
                  <a:pt x="17846" y="6549"/>
                  <a:pt x="17596" y="6482"/>
                </a:cubicBezTo>
                <a:cubicBezTo>
                  <a:pt x="17513" y="6466"/>
                  <a:pt x="17430" y="6432"/>
                  <a:pt x="17346" y="6399"/>
                </a:cubicBezTo>
                <a:cubicBezTo>
                  <a:pt x="17446" y="6299"/>
                  <a:pt x="17546" y="6216"/>
                  <a:pt x="17663" y="6149"/>
                </a:cubicBezTo>
                <a:cubicBezTo>
                  <a:pt x="17780" y="6032"/>
                  <a:pt x="17880" y="5883"/>
                  <a:pt x="17896" y="5733"/>
                </a:cubicBezTo>
                <a:cubicBezTo>
                  <a:pt x="17930" y="5499"/>
                  <a:pt x="17896" y="5283"/>
                  <a:pt x="17830" y="5083"/>
                </a:cubicBezTo>
                <a:cubicBezTo>
                  <a:pt x="17796" y="4933"/>
                  <a:pt x="17680" y="4833"/>
                  <a:pt x="17546" y="4799"/>
                </a:cubicBezTo>
                <a:cubicBezTo>
                  <a:pt x="17396" y="4766"/>
                  <a:pt x="17263" y="4749"/>
                  <a:pt x="17113" y="4733"/>
                </a:cubicBezTo>
                <a:lnTo>
                  <a:pt x="16913" y="4699"/>
                </a:lnTo>
                <a:cubicBezTo>
                  <a:pt x="16896" y="4683"/>
                  <a:pt x="16896" y="4666"/>
                  <a:pt x="16896" y="4649"/>
                </a:cubicBezTo>
                <a:cubicBezTo>
                  <a:pt x="16896" y="4616"/>
                  <a:pt x="16896" y="4583"/>
                  <a:pt x="16896" y="4550"/>
                </a:cubicBezTo>
                <a:cubicBezTo>
                  <a:pt x="16946" y="4050"/>
                  <a:pt x="16780" y="3550"/>
                  <a:pt x="16463" y="3150"/>
                </a:cubicBezTo>
                <a:cubicBezTo>
                  <a:pt x="16397" y="3083"/>
                  <a:pt x="16313" y="3017"/>
                  <a:pt x="16213" y="2983"/>
                </a:cubicBezTo>
                <a:cubicBezTo>
                  <a:pt x="15980" y="2883"/>
                  <a:pt x="15697" y="2900"/>
                  <a:pt x="15480" y="3050"/>
                </a:cubicBezTo>
                <a:cubicBezTo>
                  <a:pt x="15447" y="3067"/>
                  <a:pt x="15397" y="3083"/>
                  <a:pt x="15363" y="3100"/>
                </a:cubicBezTo>
                <a:cubicBezTo>
                  <a:pt x="15347" y="3067"/>
                  <a:pt x="15330" y="3067"/>
                  <a:pt x="15330" y="3050"/>
                </a:cubicBezTo>
                <a:cubicBezTo>
                  <a:pt x="15180" y="2567"/>
                  <a:pt x="14814" y="2283"/>
                  <a:pt x="14414" y="2050"/>
                </a:cubicBezTo>
                <a:cubicBezTo>
                  <a:pt x="14314" y="1983"/>
                  <a:pt x="14180" y="1967"/>
                  <a:pt x="14064" y="1983"/>
                </a:cubicBezTo>
                <a:cubicBezTo>
                  <a:pt x="13747" y="2067"/>
                  <a:pt x="13447" y="2183"/>
                  <a:pt x="13264" y="2483"/>
                </a:cubicBezTo>
                <a:cubicBezTo>
                  <a:pt x="13214" y="2567"/>
                  <a:pt x="13164" y="2633"/>
                  <a:pt x="13097" y="2717"/>
                </a:cubicBezTo>
                <a:cubicBezTo>
                  <a:pt x="13097" y="2433"/>
                  <a:pt x="13164" y="2333"/>
                  <a:pt x="13481" y="2050"/>
                </a:cubicBezTo>
                <a:cubicBezTo>
                  <a:pt x="13481" y="2000"/>
                  <a:pt x="13464" y="1950"/>
                  <a:pt x="13464" y="1900"/>
                </a:cubicBezTo>
                <a:cubicBezTo>
                  <a:pt x="13414" y="1317"/>
                  <a:pt x="13014" y="834"/>
                  <a:pt x="12447" y="700"/>
                </a:cubicBezTo>
                <a:cubicBezTo>
                  <a:pt x="12064" y="617"/>
                  <a:pt x="11648" y="767"/>
                  <a:pt x="11431" y="1117"/>
                </a:cubicBezTo>
                <a:cubicBezTo>
                  <a:pt x="11414" y="1134"/>
                  <a:pt x="11398" y="1150"/>
                  <a:pt x="11364" y="1167"/>
                </a:cubicBezTo>
                <a:cubicBezTo>
                  <a:pt x="11348" y="1150"/>
                  <a:pt x="11331" y="1134"/>
                  <a:pt x="11331" y="1117"/>
                </a:cubicBezTo>
                <a:cubicBezTo>
                  <a:pt x="11281" y="784"/>
                  <a:pt x="11048" y="617"/>
                  <a:pt x="10781" y="484"/>
                </a:cubicBezTo>
                <a:cubicBezTo>
                  <a:pt x="10498" y="350"/>
                  <a:pt x="10215" y="267"/>
                  <a:pt x="9915" y="234"/>
                </a:cubicBezTo>
                <a:cubicBezTo>
                  <a:pt x="9332" y="151"/>
                  <a:pt x="8798" y="500"/>
                  <a:pt x="8815" y="1067"/>
                </a:cubicBezTo>
                <a:cubicBezTo>
                  <a:pt x="8815" y="1134"/>
                  <a:pt x="8815" y="1200"/>
                  <a:pt x="8715" y="1200"/>
                </a:cubicBezTo>
                <a:cubicBezTo>
                  <a:pt x="8648" y="1034"/>
                  <a:pt x="8665" y="834"/>
                  <a:pt x="8732" y="667"/>
                </a:cubicBezTo>
                <a:cubicBezTo>
                  <a:pt x="8365" y="367"/>
                  <a:pt x="7899" y="201"/>
                  <a:pt x="7432" y="201"/>
                </a:cubicBezTo>
                <a:cubicBezTo>
                  <a:pt x="6932" y="251"/>
                  <a:pt x="6565" y="350"/>
                  <a:pt x="6499" y="1034"/>
                </a:cubicBezTo>
                <a:cubicBezTo>
                  <a:pt x="6449" y="1000"/>
                  <a:pt x="6399" y="984"/>
                  <a:pt x="6349" y="950"/>
                </a:cubicBezTo>
                <a:cubicBezTo>
                  <a:pt x="6282" y="900"/>
                  <a:pt x="6216" y="850"/>
                  <a:pt x="6149" y="817"/>
                </a:cubicBezTo>
                <a:cubicBezTo>
                  <a:pt x="5782" y="634"/>
                  <a:pt x="5399" y="584"/>
                  <a:pt x="4999" y="634"/>
                </a:cubicBezTo>
                <a:cubicBezTo>
                  <a:pt x="4649" y="684"/>
                  <a:pt x="4333" y="900"/>
                  <a:pt x="4183" y="1234"/>
                </a:cubicBezTo>
                <a:cubicBezTo>
                  <a:pt x="4133" y="1350"/>
                  <a:pt x="4116" y="1467"/>
                  <a:pt x="4133" y="1584"/>
                </a:cubicBezTo>
                <a:cubicBezTo>
                  <a:pt x="4133" y="1684"/>
                  <a:pt x="4149" y="1767"/>
                  <a:pt x="4166" y="1850"/>
                </a:cubicBezTo>
                <a:cubicBezTo>
                  <a:pt x="4083" y="1917"/>
                  <a:pt x="3966" y="1933"/>
                  <a:pt x="3866" y="1917"/>
                </a:cubicBezTo>
                <a:cubicBezTo>
                  <a:pt x="3450" y="1867"/>
                  <a:pt x="3016" y="1933"/>
                  <a:pt x="2650" y="2117"/>
                </a:cubicBezTo>
                <a:cubicBezTo>
                  <a:pt x="2483" y="2200"/>
                  <a:pt x="2366" y="2350"/>
                  <a:pt x="2350" y="2517"/>
                </a:cubicBezTo>
                <a:cubicBezTo>
                  <a:pt x="2283" y="2833"/>
                  <a:pt x="2400" y="3150"/>
                  <a:pt x="2650" y="3350"/>
                </a:cubicBezTo>
                <a:cubicBezTo>
                  <a:pt x="2683" y="3400"/>
                  <a:pt x="2733" y="3433"/>
                  <a:pt x="2800" y="3500"/>
                </a:cubicBezTo>
                <a:cubicBezTo>
                  <a:pt x="2616" y="3533"/>
                  <a:pt x="2450" y="3433"/>
                  <a:pt x="2366" y="3283"/>
                </a:cubicBezTo>
                <a:cubicBezTo>
                  <a:pt x="2200" y="3050"/>
                  <a:pt x="2183" y="3033"/>
                  <a:pt x="1917" y="3117"/>
                </a:cubicBezTo>
                <a:cubicBezTo>
                  <a:pt x="1833" y="3133"/>
                  <a:pt x="1750" y="3150"/>
                  <a:pt x="1667" y="3183"/>
                </a:cubicBezTo>
                <a:cubicBezTo>
                  <a:pt x="1517" y="3250"/>
                  <a:pt x="1400" y="3350"/>
                  <a:pt x="1317" y="3483"/>
                </a:cubicBezTo>
                <a:cubicBezTo>
                  <a:pt x="1150" y="3800"/>
                  <a:pt x="1233" y="4200"/>
                  <a:pt x="1483" y="4433"/>
                </a:cubicBezTo>
                <a:cubicBezTo>
                  <a:pt x="1533" y="4466"/>
                  <a:pt x="1583" y="4500"/>
                  <a:pt x="1633" y="4516"/>
                </a:cubicBezTo>
                <a:lnTo>
                  <a:pt x="1600" y="4583"/>
                </a:lnTo>
                <a:cubicBezTo>
                  <a:pt x="1533" y="4616"/>
                  <a:pt x="1450" y="4666"/>
                  <a:pt x="1400" y="4699"/>
                </a:cubicBezTo>
                <a:cubicBezTo>
                  <a:pt x="1067" y="4783"/>
                  <a:pt x="817" y="5049"/>
                  <a:pt x="734" y="5366"/>
                </a:cubicBezTo>
                <a:cubicBezTo>
                  <a:pt x="734" y="5433"/>
                  <a:pt x="717" y="5483"/>
                  <a:pt x="700" y="5533"/>
                </a:cubicBezTo>
                <a:cubicBezTo>
                  <a:pt x="650" y="5716"/>
                  <a:pt x="717" y="5899"/>
                  <a:pt x="850" y="6016"/>
                </a:cubicBezTo>
                <a:cubicBezTo>
                  <a:pt x="900" y="6066"/>
                  <a:pt x="967" y="6082"/>
                  <a:pt x="1033" y="6066"/>
                </a:cubicBezTo>
                <a:cubicBezTo>
                  <a:pt x="1117" y="6066"/>
                  <a:pt x="1200" y="6032"/>
                  <a:pt x="1283" y="6016"/>
                </a:cubicBezTo>
                <a:cubicBezTo>
                  <a:pt x="1367" y="5999"/>
                  <a:pt x="1433" y="5983"/>
                  <a:pt x="1500" y="5983"/>
                </a:cubicBezTo>
                <a:close/>
                <a:moveTo>
                  <a:pt x="3550" y="9132"/>
                </a:moveTo>
                <a:cubicBezTo>
                  <a:pt x="3450" y="9165"/>
                  <a:pt x="3366" y="9198"/>
                  <a:pt x="3266" y="9232"/>
                </a:cubicBezTo>
                <a:cubicBezTo>
                  <a:pt x="2800" y="9315"/>
                  <a:pt x="2333" y="9415"/>
                  <a:pt x="1967" y="8982"/>
                </a:cubicBezTo>
                <a:lnTo>
                  <a:pt x="1917" y="8982"/>
                </a:lnTo>
                <a:cubicBezTo>
                  <a:pt x="1783" y="9132"/>
                  <a:pt x="1750" y="9248"/>
                  <a:pt x="1817" y="9398"/>
                </a:cubicBezTo>
                <a:cubicBezTo>
                  <a:pt x="1883" y="9548"/>
                  <a:pt x="1967" y="9582"/>
                  <a:pt x="2183" y="9565"/>
                </a:cubicBezTo>
                <a:cubicBezTo>
                  <a:pt x="2250" y="9565"/>
                  <a:pt x="2316" y="9565"/>
                  <a:pt x="2350" y="9648"/>
                </a:cubicBezTo>
                <a:cubicBezTo>
                  <a:pt x="2150" y="9882"/>
                  <a:pt x="2133" y="10015"/>
                  <a:pt x="2233" y="10148"/>
                </a:cubicBezTo>
                <a:cubicBezTo>
                  <a:pt x="2333" y="10298"/>
                  <a:pt x="2433" y="10298"/>
                  <a:pt x="2666" y="10198"/>
                </a:cubicBezTo>
                <a:cubicBezTo>
                  <a:pt x="2700" y="10215"/>
                  <a:pt x="2733" y="10265"/>
                  <a:pt x="2750" y="10298"/>
                </a:cubicBezTo>
                <a:cubicBezTo>
                  <a:pt x="2783" y="10498"/>
                  <a:pt x="2933" y="10565"/>
                  <a:pt x="3116" y="10581"/>
                </a:cubicBezTo>
                <a:cubicBezTo>
                  <a:pt x="3233" y="10581"/>
                  <a:pt x="3350" y="10581"/>
                  <a:pt x="3466" y="10581"/>
                </a:cubicBezTo>
                <a:cubicBezTo>
                  <a:pt x="3716" y="10565"/>
                  <a:pt x="3916" y="10398"/>
                  <a:pt x="3983" y="10165"/>
                </a:cubicBezTo>
                <a:cubicBezTo>
                  <a:pt x="3999" y="9998"/>
                  <a:pt x="3999" y="9832"/>
                  <a:pt x="3999" y="9682"/>
                </a:cubicBezTo>
                <a:cubicBezTo>
                  <a:pt x="3783" y="9565"/>
                  <a:pt x="3616" y="9382"/>
                  <a:pt x="3550" y="9132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1" name="Google Shape;311;p29"/>
          <p:cNvGrpSpPr/>
          <p:nvPr/>
        </p:nvGrpSpPr>
        <p:grpSpPr>
          <a:xfrm>
            <a:off x="6849242" y="1559098"/>
            <a:ext cx="1622400" cy="691890"/>
            <a:chOff x="5742750" y="1348685"/>
            <a:chExt cx="1622400" cy="691890"/>
          </a:xfrm>
        </p:grpSpPr>
        <p:sp>
          <p:nvSpPr>
            <p:cNvPr id="312" name="Google Shape;312;p29"/>
            <p:cNvSpPr txBox="1"/>
            <p:nvPr/>
          </p:nvSpPr>
          <p:spPr>
            <a:xfrm flipH="1">
              <a:off x="5742750" y="1571375"/>
              <a:ext cx="1622400" cy="46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It has a beautiful name and it’s hot 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13" name="Google Shape;313;p29"/>
            <p:cNvSpPr txBox="1"/>
            <p:nvPr/>
          </p:nvSpPr>
          <p:spPr>
            <a:xfrm flipH="1">
              <a:off x="5742750" y="1348685"/>
              <a:ext cx="1539600" cy="33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</a:t>
              </a:r>
              <a:endParaRPr sz="12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14" name="Google Shape;314;p29"/>
          <p:cNvGrpSpPr/>
          <p:nvPr/>
        </p:nvGrpSpPr>
        <p:grpSpPr>
          <a:xfrm>
            <a:off x="1239535" y="3593493"/>
            <a:ext cx="1622400" cy="703903"/>
            <a:chOff x="1326775" y="3403078"/>
            <a:chExt cx="1622400" cy="703903"/>
          </a:xfrm>
        </p:grpSpPr>
        <p:sp>
          <p:nvSpPr>
            <p:cNvPr id="315" name="Google Shape;315;p29"/>
            <p:cNvSpPr txBox="1"/>
            <p:nvPr/>
          </p:nvSpPr>
          <p:spPr>
            <a:xfrm flipH="1">
              <a:off x="1326775" y="3625181"/>
              <a:ext cx="1622400" cy="48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Despite being red, it’s a cold place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16" name="Google Shape;316;p29"/>
            <p:cNvSpPr txBox="1"/>
            <p:nvPr/>
          </p:nvSpPr>
          <p:spPr>
            <a:xfrm flipH="1">
              <a:off x="1402227" y="3403078"/>
              <a:ext cx="1471500" cy="33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MARS</a:t>
              </a:r>
              <a:endParaRPr sz="12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317" name="Google Shape;317;p29"/>
          <p:cNvSpPr/>
          <p:nvPr/>
        </p:nvSpPr>
        <p:spPr>
          <a:xfrm>
            <a:off x="6669811" y="3238289"/>
            <a:ext cx="1946091" cy="1489147"/>
          </a:xfrm>
          <a:custGeom>
            <a:avLst/>
            <a:gdLst/>
            <a:ahLst/>
            <a:cxnLst/>
            <a:rect l="l" t="t" r="r" b="b"/>
            <a:pathLst>
              <a:path w="16463" h="12598" extrusionOk="0">
                <a:moveTo>
                  <a:pt x="1733" y="3333"/>
                </a:moveTo>
                <a:cubicBezTo>
                  <a:pt x="1500" y="3133"/>
                  <a:pt x="1366" y="2850"/>
                  <a:pt x="1316" y="2550"/>
                </a:cubicBezTo>
                <a:cubicBezTo>
                  <a:pt x="1283" y="2317"/>
                  <a:pt x="1333" y="2083"/>
                  <a:pt x="1450" y="1884"/>
                </a:cubicBezTo>
                <a:cubicBezTo>
                  <a:pt x="1866" y="1250"/>
                  <a:pt x="2649" y="934"/>
                  <a:pt x="3383" y="1100"/>
                </a:cubicBezTo>
                <a:cubicBezTo>
                  <a:pt x="3566" y="1167"/>
                  <a:pt x="3749" y="1250"/>
                  <a:pt x="3899" y="1350"/>
                </a:cubicBezTo>
                <a:cubicBezTo>
                  <a:pt x="3949" y="1384"/>
                  <a:pt x="3999" y="1400"/>
                  <a:pt x="4032" y="1434"/>
                </a:cubicBezTo>
                <a:cubicBezTo>
                  <a:pt x="4032" y="1384"/>
                  <a:pt x="4049" y="1350"/>
                  <a:pt x="4049" y="1300"/>
                </a:cubicBezTo>
                <a:cubicBezTo>
                  <a:pt x="4049" y="667"/>
                  <a:pt x="4532" y="134"/>
                  <a:pt x="5182" y="67"/>
                </a:cubicBezTo>
                <a:cubicBezTo>
                  <a:pt x="5416" y="1"/>
                  <a:pt x="5682" y="1"/>
                  <a:pt x="5932" y="67"/>
                </a:cubicBezTo>
                <a:cubicBezTo>
                  <a:pt x="6365" y="217"/>
                  <a:pt x="6749" y="434"/>
                  <a:pt x="6948" y="867"/>
                </a:cubicBezTo>
                <a:cubicBezTo>
                  <a:pt x="7015" y="1000"/>
                  <a:pt x="7098" y="1134"/>
                  <a:pt x="7165" y="1234"/>
                </a:cubicBezTo>
                <a:cubicBezTo>
                  <a:pt x="7332" y="1134"/>
                  <a:pt x="7498" y="1034"/>
                  <a:pt x="7682" y="950"/>
                </a:cubicBezTo>
                <a:cubicBezTo>
                  <a:pt x="8032" y="834"/>
                  <a:pt x="8398" y="850"/>
                  <a:pt x="8748" y="984"/>
                </a:cubicBezTo>
                <a:cubicBezTo>
                  <a:pt x="8981" y="1084"/>
                  <a:pt x="9215" y="1184"/>
                  <a:pt x="9448" y="1300"/>
                </a:cubicBezTo>
                <a:cubicBezTo>
                  <a:pt x="9615" y="1400"/>
                  <a:pt x="9748" y="1550"/>
                  <a:pt x="9798" y="1750"/>
                </a:cubicBezTo>
                <a:cubicBezTo>
                  <a:pt x="9831" y="1834"/>
                  <a:pt x="9881" y="1917"/>
                  <a:pt x="9948" y="2000"/>
                </a:cubicBezTo>
                <a:cubicBezTo>
                  <a:pt x="9981" y="1934"/>
                  <a:pt x="9998" y="1884"/>
                  <a:pt x="10031" y="1834"/>
                </a:cubicBezTo>
                <a:cubicBezTo>
                  <a:pt x="10414" y="1334"/>
                  <a:pt x="10948" y="1167"/>
                  <a:pt x="11564" y="1200"/>
                </a:cubicBezTo>
                <a:cubicBezTo>
                  <a:pt x="12047" y="1217"/>
                  <a:pt x="12497" y="1400"/>
                  <a:pt x="12847" y="1734"/>
                </a:cubicBezTo>
                <a:cubicBezTo>
                  <a:pt x="13114" y="1983"/>
                  <a:pt x="13147" y="2033"/>
                  <a:pt x="13264" y="2517"/>
                </a:cubicBezTo>
                <a:cubicBezTo>
                  <a:pt x="13397" y="2467"/>
                  <a:pt x="13514" y="2417"/>
                  <a:pt x="13647" y="2367"/>
                </a:cubicBezTo>
                <a:cubicBezTo>
                  <a:pt x="13980" y="2217"/>
                  <a:pt x="14347" y="2200"/>
                  <a:pt x="14697" y="2283"/>
                </a:cubicBezTo>
                <a:cubicBezTo>
                  <a:pt x="14930" y="2367"/>
                  <a:pt x="15130" y="2483"/>
                  <a:pt x="15330" y="2633"/>
                </a:cubicBezTo>
                <a:cubicBezTo>
                  <a:pt x="15480" y="2767"/>
                  <a:pt x="15630" y="2933"/>
                  <a:pt x="15746" y="3100"/>
                </a:cubicBezTo>
                <a:cubicBezTo>
                  <a:pt x="16013" y="3500"/>
                  <a:pt x="16046" y="4016"/>
                  <a:pt x="15813" y="4433"/>
                </a:cubicBezTo>
                <a:cubicBezTo>
                  <a:pt x="15696" y="4650"/>
                  <a:pt x="15546" y="4849"/>
                  <a:pt x="15397" y="5049"/>
                </a:cubicBezTo>
                <a:cubicBezTo>
                  <a:pt x="15447" y="5066"/>
                  <a:pt x="15480" y="5099"/>
                  <a:pt x="15530" y="5133"/>
                </a:cubicBezTo>
                <a:cubicBezTo>
                  <a:pt x="15880" y="5299"/>
                  <a:pt x="16163" y="5583"/>
                  <a:pt x="16346" y="5933"/>
                </a:cubicBezTo>
                <a:cubicBezTo>
                  <a:pt x="16446" y="6183"/>
                  <a:pt x="16463" y="6449"/>
                  <a:pt x="16413" y="6699"/>
                </a:cubicBezTo>
                <a:cubicBezTo>
                  <a:pt x="16346" y="7182"/>
                  <a:pt x="16113" y="7649"/>
                  <a:pt x="15713" y="7949"/>
                </a:cubicBezTo>
                <a:cubicBezTo>
                  <a:pt x="15513" y="8115"/>
                  <a:pt x="15297" y="8232"/>
                  <a:pt x="15047" y="8282"/>
                </a:cubicBezTo>
                <a:cubicBezTo>
                  <a:pt x="15113" y="8432"/>
                  <a:pt x="15197" y="8549"/>
                  <a:pt x="15263" y="8699"/>
                </a:cubicBezTo>
                <a:cubicBezTo>
                  <a:pt x="15480" y="9115"/>
                  <a:pt x="15430" y="9598"/>
                  <a:pt x="15147" y="9965"/>
                </a:cubicBezTo>
                <a:cubicBezTo>
                  <a:pt x="15080" y="10065"/>
                  <a:pt x="15013" y="10148"/>
                  <a:pt x="14913" y="10215"/>
                </a:cubicBezTo>
                <a:cubicBezTo>
                  <a:pt x="14597" y="10498"/>
                  <a:pt x="14213" y="10698"/>
                  <a:pt x="13797" y="10815"/>
                </a:cubicBezTo>
                <a:cubicBezTo>
                  <a:pt x="13547" y="10865"/>
                  <a:pt x="13280" y="10831"/>
                  <a:pt x="13047" y="10731"/>
                </a:cubicBezTo>
                <a:cubicBezTo>
                  <a:pt x="13047" y="10781"/>
                  <a:pt x="13047" y="10848"/>
                  <a:pt x="13064" y="10898"/>
                </a:cubicBezTo>
                <a:cubicBezTo>
                  <a:pt x="13197" y="11415"/>
                  <a:pt x="12930" y="11965"/>
                  <a:pt x="12431" y="12148"/>
                </a:cubicBezTo>
                <a:cubicBezTo>
                  <a:pt x="11864" y="12381"/>
                  <a:pt x="11231" y="12414"/>
                  <a:pt x="10648" y="12214"/>
                </a:cubicBezTo>
                <a:cubicBezTo>
                  <a:pt x="10364" y="12131"/>
                  <a:pt x="10131" y="11965"/>
                  <a:pt x="9981" y="11731"/>
                </a:cubicBezTo>
                <a:cubicBezTo>
                  <a:pt x="9848" y="11865"/>
                  <a:pt x="9731" y="12014"/>
                  <a:pt x="9598" y="12148"/>
                </a:cubicBezTo>
                <a:cubicBezTo>
                  <a:pt x="9315" y="12398"/>
                  <a:pt x="8948" y="12548"/>
                  <a:pt x="8565" y="12548"/>
                </a:cubicBezTo>
                <a:lnTo>
                  <a:pt x="8048" y="12548"/>
                </a:lnTo>
                <a:cubicBezTo>
                  <a:pt x="7298" y="12598"/>
                  <a:pt x="6699" y="12248"/>
                  <a:pt x="6149" y="11781"/>
                </a:cubicBezTo>
                <a:cubicBezTo>
                  <a:pt x="5965" y="11681"/>
                  <a:pt x="5849" y="11498"/>
                  <a:pt x="5849" y="11298"/>
                </a:cubicBezTo>
                <a:cubicBezTo>
                  <a:pt x="5632" y="11398"/>
                  <a:pt x="5465" y="11498"/>
                  <a:pt x="5299" y="11581"/>
                </a:cubicBezTo>
                <a:cubicBezTo>
                  <a:pt x="4932" y="11748"/>
                  <a:pt x="4549" y="11848"/>
                  <a:pt x="4166" y="11865"/>
                </a:cubicBezTo>
                <a:cubicBezTo>
                  <a:pt x="4032" y="11881"/>
                  <a:pt x="3899" y="11865"/>
                  <a:pt x="3766" y="11831"/>
                </a:cubicBezTo>
                <a:cubicBezTo>
                  <a:pt x="3499" y="11765"/>
                  <a:pt x="3249" y="11665"/>
                  <a:pt x="2999" y="11565"/>
                </a:cubicBezTo>
                <a:cubicBezTo>
                  <a:pt x="2683" y="11431"/>
                  <a:pt x="2416" y="11181"/>
                  <a:pt x="2266" y="10865"/>
                </a:cubicBezTo>
                <a:cubicBezTo>
                  <a:pt x="2100" y="10548"/>
                  <a:pt x="2083" y="10148"/>
                  <a:pt x="2250" y="9815"/>
                </a:cubicBezTo>
                <a:cubicBezTo>
                  <a:pt x="2266" y="9748"/>
                  <a:pt x="2316" y="9682"/>
                  <a:pt x="2350" y="9598"/>
                </a:cubicBezTo>
                <a:cubicBezTo>
                  <a:pt x="1883" y="9565"/>
                  <a:pt x="1416" y="9432"/>
                  <a:pt x="1000" y="9232"/>
                </a:cubicBezTo>
                <a:cubicBezTo>
                  <a:pt x="333" y="8899"/>
                  <a:pt x="0" y="8165"/>
                  <a:pt x="183" y="7449"/>
                </a:cubicBezTo>
                <a:cubicBezTo>
                  <a:pt x="283" y="6949"/>
                  <a:pt x="533" y="6482"/>
                  <a:pt x="883" y="6099"/>
                </a:cubicBezTo>
                <a:cubicBezTo>
                  <a:pt x="750" y="5983"/>
                  <a:pt x="600" y="5866"/>
                  <a:pt x="467" y="5733"/>
                </a:cubicBezTo>
                <a:cubicBezTo>
                  <a:pt x="167" y="5416"/>
                  <a:pt x="67" y="4949"/>
                  <a:pt x="233" y="4550"/>
                </a:cubicBezTo>
                <a:cubicBezTo>
                  <a:pt x="333" y="4250"/>
                  <a:pt x="500" y="3983"/>
                  <a:pt x="700" y="3750"/>
                </a:cubicBezTo>
                <a:cubicBezTo>
                  <a:pt x="900" y="3516"/>
                  <a:pt x="1200" y="3367"/>
                  <a:pt x="1516" y="3367"/>
                </a:cubicBezTo>
                <a:cubicBezTo>
                  <a:pt x="1566" y="3367"/>
                  <a:pt x="1633" y="3350"/>
                  <a:pt x="1733" y="3333"/>
                </a:cubicBezTo>
                <a:close/>
                <a:moveTo>
                  <a:pt x="14763" y="8199"/>
                </a:moveTo>
                <a:cubicBezTo>
                  <a:pt x="14880" y="8149"/>
                  <a:pt x="14947" y="8132"/>
                  <a:pt x="15030" y="8099"/>
                </a:cubicBezTo>
                <a:cubicBezTo>
                  <a:pt x="15113" y="8082"/>
                  <a:pt x="15163" y="8082"/>
                  <a:pt x="15247" y="8049"/>
                </a:cubicBezTo>
                <a:cubicBezTo>
                  <a:pt x="15563" y="7932"/>
                  <a:pt x="15846" y="7699"/>
                  <a:pt x="16030" y="7382"/>
                </a:cubicBezTo>
                <a:cubicBezTo>
                  <a:pt x="16230" y="7049"/>
                  <a:pt x="16313" y="6666"/>
                  <a:pt x="16280" y="6282"/>
                </a:cubicBezTo>
                <a:cubicBezTo>
                  <a:pt x="16280" y="6166"/>
                  <a:pt x="16230" y="6049"/>
                  <a:pt x="16180" y="5933"/>
                </a:cubicBezTo>
                <a:cubicBezTo>
                  <a:pt x="15963" y="5549"/>
                  <a:pt x="15596" y="5249"/>
                  <a:pt x="15147" y="5133"/>
                </a:cubicBezTo>
                <a:cubicBezTo>
                  <a:pt x="15097" y="5116"/>
                  <a:pt x="15047" y="5083"/>
                  <a:pt x="15013" y="5049"/>
                </a:cubicBezTo>
                <a:cubicBezTo>
                  <a:pt x="15047" y="5016"/>
                  <a:pt x="15097" y="4983"/>
                  <a:pt x="15147" y="4949"/>
                </a:cubicBezTo>
                <a:cubicBezTo>
                  <a:pt x="15613" y="4700"/>
                  <a:pt x="15880" y="4183"/>
                  <a:pt x="15813" y="3650"/>
                </a:cubicBezTo>
                <a:cubicBezTo>
                  <a:pt x="15746" y="3333"/>
                  <a:pt x="15580" y="3050"/>
                  <a:pt x="15330" y="2850"/>
                </a:cubicBezTo>
                <a:cubicBezTo>
                  <a:pt x="15047" y="2533"/>
                  <a:pt x="14647" y="2383"/>
                  <a:pt x="14230" y="2433"/>
                </a:cubicBezTo>
                <a:cubicBezTo>
                  <a:pt x="14014" y="2433"/>
                  <a:pt x="13797" y="2483"/>
                  <a:pt x="13580" y="2583"/>
                </a:cubicBezTo>
                <a:cubicBezTo>
                  <a:pt x="13414" y="2667"/>
                  <a:pt x="13247" y="2750"/>
                  <a:pt x="13064" y="2850"/>
                </a:cubicBezTo>
                <a:cubicBezTo>
                  <a:pt x="13064" y="2767"/>
                  <a:pt x="13064" y="2700"/>
                  <a:pt x="13064" y="2617"/>
                </a:cubicBezTo>
                <a:cubicBezTo>
                  <a:pt x="13097" y="2367"/>
                  <a:pt x="13014" y="2100"/>
                  <a:pt x="12797" y="1934"/>
                </a:cubicBezTo>
                <a:cubicBezTo>
                  <a:pt x="12481" y="1617"/>
                  <a:pt x="12047" y="1417"/>
                  <a:pt x="11597" y="1384"/>
                </a:cubicBezTo>
                <a:cubicBezTo>
                  <a:pt x="11164" y="1334"/>
                  <a:pt x="10731" y="1450"/>
                  <a:pt x="10398" y="1734"/>
                </a:cubicBezTo>
                <a:cubicBezTo>
                  <a:pt x="10264" y="1850"/>
                  <a:pt x="10148" y="1983"/>
                  <a:pt x="10031" y="2133"/>
                </a:cubicBezTo>
                <a:cubicBezTo>
                  <a:pt x="9898" y="2267"/>
                  <a:pt x="9798" y="2250"/>
                  <a:pt x="9731" y="2050"/>
                </a:cubicBezTo>
                <a:cubicBezTo>
                  <a:pt x="9698" y="1983"/>
                  <a:pt x="9681" y="1900"/>
                  <a:pt x="9648" y="1817"/>
                </a:cubicBezTo>
                <a:cubicBezTo>
                  <a:pt x="9598" y="1667"/>
                  <a:pt x="9498" y="1534"/>
                  <a:pt x="9365" y="1467"/>
                </a:cubicBezTo>
                <a:cubicBezTo>
                  <a:pt x="9065" y="1284"/>
                  <a:pt x="8715" y="1150"/>
                  <a:pt x="8365" y="1100"/>
                </a:cubicBezTo>
                <a:cubicBezTo>
                  <a:pt x="7998" y="1017"/>
                  <a:pt x="7615" y="1117"/>
                  <a:pt x="7348" y="1367"/>
                </a:cubicBezTo>
                <a:cubicBezTo>
                  <a:pt x="7298" y="1417"/>
                  <a:pt x="7248" y="1450"/>
                  <a:pt x="7198" y="1500"/>
                </a:cubicBezTo>
                <a:cubicBezTo>
                  <a:pt x="7082" y="1300"/>
                  <a:pt x="6948" y="1134"/>
                  <a:pt x="6865" y="934"/>
                </a:cubicBezTo>
                <a:cubicBezTo>
                  <a:pt x="6699" y="650"/>
                  <a:pt x="6432" y="434"/>
                  <a:pt x="6132" y="317"/>
                </a:cubicBezTo>
                <a:cubicBezTo>
                  <a:pt x="5715" y="117"/>
                  <a:pt x="5216" y="134"/>
                  <a:pt x="4816" y="367"/>
                </a:cubicBezTo>
                <a:cubicBezTo>
                  <a:pt x="4449" y="534"/>
                  <a:pt x="4232" y="917"/>
                  <a:pt x="4249" y="1317"/>
                </a:cubicBezTo>
                <a:cubicBezTo>
                  <a:pt x="4266" y="1467"/>
                  <a:pt x="4266" y="1634"/>
                  <a:pt x="4199" y="1784"/>
                </a:cubicBezTo>
                <a:cubicBezTo>
                  <a:pt x="4066" y="1684"/>
                  <a:pt x="3949" y="1600"/>
                  <a:pt x="3833" y="1517"/>
                </a:cubicBezTo>
                <a:cubicBezTo>
                  <a:pt x="3649" y="1350"/>
                  <a:pt x="3416" y="1250"/>
                  <a:pt x="3166" y="1234"/>
                </a:cubicBezTo>
                <a:cubicBezTo>
                  <a:pt x="2633" y="1184"/>
                  <a:pt x="2133" y="1384"/>
                  <a:pt x="1766" y="1767"/>
                </a:cubicBezTo>
                <a:cubicBezTo>
                  <a:pt x="1383" y="2133"/>
                  <a:pt x="1383" y="2750"/>
                  <a:pt x="1766" y="3133"/>
                </a:cubicBezTo>
                <a:cubicBezTo>
                  <a:pt x="1816" y="3183"/>
                  <a:pt x="1866" y="3233"/>
                  <a:pt x="1916" y="3317"/>
                </a:cubicBezTo>
                <a:cubicBezTo>
                  <a:pt x="1966" y="3416"/>
                  <a:pt x="1950" y="3466"/>
                  <a:pt x="1833" y="3500"/>
                </a:cubicBezTo>
                <a:cubicBezTo>
                  <a:pt x="1733" y="3516"/>
                  <a:pt x="1616" y="3533"/>
                  <a:pt x="1516" y="3533"/>
                </a:cubicBezTo>
                <a:cubicBezTo>
                  <a:pt x="1216" y="3550"/>
                  <a:pt x="933" y="3683"/>
                  <a:pt x="767" y="3933"/>
                </a:cubicBezTo>
                <a:cubicBezTo>
                  <a:pt x="650" y="4083"/>
                  <a:pt x="550" y="4250"/>
                  <a:pt x="450" y="4433"/>
                </a:cubicBezTo>
                <a:cubicBezTo>
                  <a:pt x="250" y="4816"/>
                  <a:pt x="300" y="5283"/>
                  <a:pt x="583" y="5616"/>
                </a:cubicBezTo>
                <a:cubicBezTo>
                  <a:pt x="700" y="5733"/>
                  <a:pt x="850" y="5833"/>
                  <a:pt x="1000" y="5916"/>
                </a:cubicBezTo>
                <a:cubicBezTo>
                  <a:pt x="1083" y="5983"/>
                  <a:pt x="1216" y="5999"/>
                  <a:pt x="1250" y="6133"/>
                </a:cubicBezTo>
                <a:cubicBezTo>
                  <a:pt x="1216" y="6149"/>
                  <a:pt x="1183" y="6183"/>
                  <a:pt x="1150" y="6199"/>
                </a:cubicBezTo>
                <a:cubicBezTo>
                  <a:pt x="950" y="6282"/>
                  <a:pt x="783" y="6449"/>
                  <a:pt x="700" y="6649"/>
                </a:cubicBezTo>
                <a:cubicBezTo>
                  <a:pt x="550" y="6882"/>
                  <a:pt x="450" y="7149"/>
                  <a:pt x="367" y="7416"/>
                </a:cubicBezTo>
                <a:cubicBezTo>
                  <a:pt x="167" y="8099"/>
                  <a:pt x="483" y="8832"/>
                  <a:pt x="1150" y="9148"/>
                </a:cubicBezTo>
                <a:cubicBezTo>
                  <a:pt x="1483" y="9298"/>
                  <a:pt x="1850" y="9398"/>
                  <a:pt x="2216" y="9432"/>
                </a:cubicBezTo>
                <a:cubicBezTo>
                  <a:pt x="2599" y="9498"/>
                  <a:pt x="2599" y="9482"/>
                  <a:pt x="2416" y="9832"/>
                </a:cubicBezTo>
                <a:cubicBezTo>
                  <a:pt x="2250" y="10148"/>
                  <a:pt x="2250" y="10532"/>
                  <a:pt x="2433" y="10848"/>
                </a:cubicBezTo>
                <a:cubicBezTo>
                  <a:pt x="2583" y="11131"/>
                  <a:pt x="2816" y="11348"/>
                  <a:pt x="3116" y="11465"/>
                </a:cubicBezTo>
                <a:cubicBezTo>
                  <a:pt x="3266" y="11531"/>
                  <a:pt x="3416" y="11581"/>
                  <a:pt x="3566" y="11631"/>
                </a:cubicBezTo>
                <a:cubicBezTo>
                  <a:pt x="4349" y="11848"/>
                  <a:pt x="5182" y="11648"/>
                  <a:pt x="5782" y="11115"/>
                </a:cubicBezTo>
                <a:cubicBezTo>
                  <a:pt x="5815" y="11081"/>
                  <a:pt x="5849" y="11048"/>
                  <a:pt x="5915" y="10998"/>
                </a:cubicBezTo>
                <a:cubicBezTo>
                  <a:pt x="5965" y="11098"/>
                  <a:pt x="6015" y="11165"/>
                  <a:pt x="5999" y="11231"/>
                </a:cubicBezTo>
                <a:cubicBezTo>
                  <a:pt x="5999" y="11381"/>
                  <a:pt x="6082" y="11548"/>
                  <a:pt x="6215" y="11631"/>
                </a:cubicBezTo>
                <a:cubicBezTo>
                  <a:pt x="6349" y="11748"/>
                  <a:pt x="6482" y="11865"/>
                  <a:pt x="6632" y="11965"/>
                </a:cubicBezTo>
                <a:cubicBezTo>
                  <a:pt x="6965" y="12214"/>
                  <a:pt x="7348" y="12381"/>
                  <a:pt x="7765" y="12414"/>
                </a:cubicBezTo>
                <a:cubicBezTo>
                  <a:pt x="8065" y="12431"/>
                  <a:pt x="8348" y="12431"/>
                  <a:pt x="8631" y="12414"/>
                </a:cubicBezTo>
                <a:cubicBezTo>
                  <a:pt x="8981" y="12398"/>
                  <a:pt x="9298" y="12264"/>
                  <a:pt x="9548" y="12031"/>
                </a:cubicBezTo>
                <a:cubicBezTo>
                  <a:pt x="9715" y="11865"/>
                  <a:pt x="9848" y="11665"/>
                  <a:pt x="9914" y="11431"/>
                </a:cubicBezTo>
                <a:cubicBezTo>
                  <a:pt x="9981" y="11515"/>
                  <a:pt x="10064" y="11598"/>
                  <a:pt x="10131" y="11681"/>
                </a:cubicBezTo>
                <a:cubicBezTo>
                  <a:pt x="10264" y="11881"/>
                  <a:pt x="10464" y="12031"/>
                  <a:pt x="10698" y="12098"/>
                </a:cubicBezTo>
                <a:cubicBezTo>
                  <a:pt x="11048" y="12198"/>
                  <a:pt x="11397" y="12214"/>
                  <a:pt x="11747" y="12181"/>
                </a:cubicBezTo>
                <a:cubicBezTo>
                  <a:pt x="12064" y="12164"/>
                  <a:pt x="12381" y="12048"/>
                  <a:pt x="12630" y="11848"/>
                </a:cubicBezTo>
                <a:cubicBezTo>
                  <a:pt x="12797" y="11731"/>
                  <a:pt x="12897" y="11565"/>
                  <a:pt x="12914" y="11365"/>
                </a:cubicBezTo>
                <a:cubicBezTo>
                  <a:pt x="12947" y="11148"/>
                  <a:pt x="12914" y="10931"/>
                  <a:pt x="12830" y="10715"/>
                </a:cubicBezTo>
                <a:cubicBezTo>
                  <a:pt x="12797" y="10615"/>
                  <a:pt x="12730" y="10515"/>
                  <a:pt x="12830" y="10398"/>
                </a:cubicBezTo>
                <a:cubicBezTo>
                  <a:pt x="12847" y="10398"/>
                  <a:pt x="12880" y="10398"/>
                  <a:pt x="12897" y="10398"/>
                </a:cubicBezTo>
                <a:cubicBezTo>
                  <a:pt x="12930" y="10432"/>
                  <a:pt x="12964" y="10448"/>
                  <a:pt x="13014" y="10482"/>
                </a:cubicBezTo>
                <a:cubicBezTo>
                  <a:pt x="13280" y="10698"/>
                  <a:pt x="13647" y="10748"/>
                  <a:pt x="13964" y="10615"/>
                </a:cubicBezTo>
                <a:cubicBezTo>
                  <a:pt x="14263" y="10498"/>
                  <a:pt x="14547" y="10332"/>
                  <a:pt x="14797" y="10115"/>
                </a:cubicBezTo>
                <a:cubicBezTo>
                  <a:pt x="15080" y="9898"/>
                  <a:pt x="15247" y="9548"/>
                  <a:pt x="15230" y="9182"/>
                </a:cubicBezTo>
                <a:cubicBezTo>
                  <a:pt x="15213" y="8932"/>
                  <a:pt x="15130" y="8699"/>
                  <a:pt x="14980" y="8515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9"/>
          <p:cNvSpPr/>
          <p:nvPr/>
        </p:nvSpPr>
        <p:spPr>
          <a:xfrm>
            <a:off x="6954005" y="3434359"/>
            <a:ext cx="54684" cy="57604"/>
          </a:xfrm>
          <a:custGeom>
            <a:avLst/>
            <a:gdLst/>
            <a:ahLst/>
            <a:cxnLst/>
            <a:rect l="l" t="t" r="r" b="b"/>
            <a:pathLst>
              <a:path w="618" h="651" extrusionOk="0">
                <a:moveTo>
                  <a:pt x="617" y="51"/>
                </a:moveTo>
                <a:cubicBezTo>
                  <a:pt x="501" y="117"/>
                  <a:pt x="401" y="201"/>
                  <a:pt x="317" y="301"/>
                </a:cubicBezTo>
                <a:cubicBezTo>
                  <a:pt x="251" y="417"/>
                  <a:pt x="184" y="534"/>
                  <a:pt x="134" y="650"/>
                </a:cubicBezTo>
                <a:cubicBezTo>
                  <a:pt x="1" y="334"/>
                  <a:pt x="267" y="1"/>
                  <a:pt x="617" y="51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9"/>
          <p:cNvSpPr/>
          <p:nvPr/>
        </p:nvSpPr>
        <p:spPr>
          <a:xfrm>
            <a:off x="6990903" y="3453560"/>
            <a:ext cx="47251" cy="51675"/>
          </a:xfrm>
          <a:custGeom>
            <a:avLst/>
            <a:gdLst/>
            <a:ahLst/>
            <a:cxnLst/>
            <a:rect l="l" t="t" r="r" b="b"/>
            <a:pathLst>
              <a:path w="534" h="584" extrusionOk="0">
                <a:moveTo>
                  <a:pt x="0" y="550"/>
                </a:moveTo>
                <a:cubicBezTo>
                  <a:pt x="117" y="350"/>
                  <a:pt x="167" y="67"/>
                  <a:pt x="533" y="0"/>
                </a:cubicBezTo>
                <a:cubicBezTo>
                  <a:pt x="433" y="117"/>
                  <a:pt x="350" y="217"/>
                  <a:pt x="267" y="300"/>
                </a:cubicBezTo>
                <a:cubicBezTo>
                  <a:pt x="200" y="367"/>
                  <a:pt x="117" y="483"/>
                  <a:pt x="50" y="583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0" name="Google Shape;320;p29"/>
          <p:cNvGrpSpPr/>
          <p:nvPr/>
        </p:nvGrpSpPr>
        <p:grpSpPr>
          <a:xfrm>
            <a:off x="6849242" y="3565421"/>
            <a:ext cx="1622400" cy="760047"/>
            <a:chOff x="6689239" y="3493724"/>
            <a:chExt cx="1622400" cy="760047"/>
          </a:xfrm>
        </p:grpSpPr>
        <p:sp>
          <p:nvSpPr>
            <p:cNvPr id="321" name="Google Shape;321;p29"/>
            <p:cNvSpPr txBox="1"/>
            <p:nvPr/>
          </p:nvSpPr>
          <p:spPr>
            <a:xfrm flipH="1">
              <a:off x="6689239" y="3717971"/>
              <a:ext cx="1622400" cy="53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It’s a gas giant and the biggest planet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22" name="Google Shape;322;p29"/>
            <p:cNvSpPr txBox="1"/>
            <p:nvPr/>
          </p:nvSpPr>
          <p:spPr>
            <a:xfrm flipH="1">
              <a:off x="6730647" y="3493724"/>
              <a:ext cx="1539600" cy="33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</a:t>
              </a:r>
              <a:endParaRPr sz="12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323" name="Google Shape;323;p29"/>
          <p:cNvSpPr/>
          <p:nvPr/>
        </p:nvSpPr>
        <p:spPr>
          <a:xfrm>
            <a:off x="6600125" y="4412749"/>
            <a:ext cx="214416" cy="153388"/>
          </a:xfrm>
          <a:custGeom>
            <a:avLst/>
            <a:gdLst/>
            <a:ahLst/>
            <a:cxnLst/>
            <a:rect l="l" t="t" r="r" b="b"/>
            <a:pathLst>
              <a:path w="2400" h="1717" extrusionOk="0">
                <a:moveTo>
                  <a:pt x="217" y="1083"/>
                </a:moveTo>
                <a:cubicBezTo>
                  <a:pt x="167" y="1000"/>
                  <a:pt x="117" y="917"/>
                  <a:pt x="100" y="817"/>
                </a:cubicBezTo>
                <a:cubicBezTo>
                  <a:pt x="0" y="534"/>
                  <a:pt x="167" y="217"/>
                  <a:pt x="450" y="134"/>
                </a:cubicBezTo>
                <a:cubicBezTo>
                  <a:pt x="700" y="0"/>
                  <a:pt x="1000" y="17"/>
                  <a:pt x="1233" y="184"/>
                </a:cubicBezTo>
                <a:cubicBezTo>
                  <a:pt x="1300" y="217"/>
                  <a:pt x="1383" y="234"/>
                  <a:pt x="1450" y="217"/>
                </a:cubicBezTo>
                <a:cubicBezTo>
                  <a:pt x="2017" y="250"/>
                  <a:pt x="2283" y="467"/>
                  <a:pt x="2366" y="967"/>
                </a:cubicBezTo>
                <a:cubicBezTo>
                  <a:pt x="2400" y="1150"/>
                  <a:pt x="2316" y="1333"/>
                  <a:pt x="2150" y="1417"/>
                </a:cubicBezTo>
                <a:cubicBezTo>
                  <a:pt x="1950" y="1550"/>
                  <a:pt x="1717" y="1583"/>
                  <a:pt x="1500" y="1500"/>
                </a:cubicBezTo>
                <a:cubicBezTo>
                  <a:pt x="1400" y="1450"/>
                  <a:pt x="1283" y="1467"/>
                  <a:pt x="1200" y="1533"/>
                </a:cubicBezTo>
                <a:cubicBezTo>
                  <a:pt x="1000" y="1667"/>
                  <a:pt x="750" y="1717"/>
                  <a:pt x="517" y="1633"/>
                </a:cubicBezTo>
                <a:cubicBezTo>
                  <a:pt x="267" y="1600"/>
                  <a:pt x="100" y="1333"/>
                  <a:pt x="217" y="1083"/>
                </a:cubicBezTo>
                <a:close/>
                <a:moveTo>
                  <a:pt x="517" y="967"/>
                </a:moveTo>
                <a:lnTo>
                  <a:pt x="417" y="1050"/>
                </a:lnTo>
                <a:cubicBezTo>
                  <a:pt x="250" y="1200"/>
                  <a:pt x="250" y="1333"/>
                  <a:pt x="467" y="1433"/>
                </a:cubicBezTo>
                <a:cubicBezTo>
                  <a:pt x="734" y="1567"/>
                  <a:pt x="1050" y="1500"/>
                  <a:pt x="1233" y="1283"/>
                </a:cubicBezTo>
                <a:lnTo>
                  <a:pt x="1350" y="1167"/>
                </a:lnTo>
                <a:cubicBezTo>
                  <a:pt x="1617" y="1400"/>
                  <a:pt x="1767" y="1417"/>
                  <a:pt x="2017" y="1267"/>
                </a:cubicBezTo>
                <a:cubicBezTo>
                  <a:pt x="2150" y="1217"/>
                  <a:pt x="2217" y="1083"/>
                  <a:pt x="2183" y="950"/>
                </a:cubicBezTo>
                <a:cubicBezTo>
                  <a:pt x="2150" y="683"/>
                  <a:pt x="1950" y="484"/>
                  <a:pt x="1700" y="434"/>
                </a:cubicBezTo>
                <a:cubicBezTo>
                  <a:pt x="1550" y="384"/>
                  <a:pt x="1417" y="367"/>
                  <a:pt x="1300" y="517"/>
                </a:cubicBezTo>
                <a:cubicBezTo>
                  <a:pt x="1283" y="534"/>
                  <a:pt x="1233" y="534"/>
                  <a:pt x="1200" y="550"/>
                </a:cubicBezTo>
                <a:cubicBezTo>
                  <a:pt x="1117" y="267"/>
                  <a:pt x="1017" y="200"/>
                  <a:pt x="717" y="234"/>
                </a:cubicBezTo>
                <a:cubicBezTo>
                  <a:pt x="634" y="250"/>
                  <a:pt x="550" y="267"/>
                  <a:pt x="484" y="317"/>
                </a:cubicBezTo>
                <a:cubicBezTo>
                  <a:pt x="334" y="367"/>
                  <a:pt x="250" y="500"/>
                  <a:pt x="250" y="650"/>
                </a:cubicBezTo>
                <a:cubicBezTo>
                  <a:pt x="250" y="817"/>
                  <a:pt x="284" y="950"/>
                  <a:pt x="517" y="96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9"/>
          <p:cNvSpPr txBox="1">
            <a:spLocks noGrp="1"/>
          </p:cNvSpPr>
          <p:nvPr>
            <p:ph type="ctrTitle"/>
          </p:nvPr>
        </p:nvSpPr>
        <p:spPr>
          <a:xfrm>
            <a:off x="311700" y="335325"/>
            <a:ext cx="8520600" cy="53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Brainstorming Infographics</a:t>
            </a:r>
            <a:endParaRPr sz="35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" name="Google Shape;329;p30"/>
          <p:cNvGrpSpPr/>
          <p:nvPr/>
        </p:nvGrpSpPr>
        <p:grpSpPr>
          <a:xfrm>
            <a:off x="5528253" y="1674136"/>
            <a:ext cx="2822026" cy="2347692"/>
            <a:chOff x="2500672" y="2079970"/>
            <a:chExt cx="1522293" cy="1266421"/>
          </a:xfrm>
        </p:grpSpPr>
        <p:sp>
          <p:nvSpPr>
            <p:cNvPr id="330" name="Google Shape;330;p30"/>
            <p:cNvSpPr/>
            <p:nvPr/>
          </p:nvSpPr>
          <p:spPr>
            <a:xfrm>
              <a:off x="2500672" y="2079970"/>
              <a:ext cx="1522293" cy="1266421"/>
            </a:xfrm>
            <a:custGeom>
              <a:avLst/>
              <a:gdLst/>
              <a:ahLst/>
              <a:cxnLst/>
              <a:rect l="l" t="t" r="r" b="b"/>
              <a:pathLst>
                <a:path w="11298" h="9399" fill="none" extrusionOk="0">
                  <a:moveTo>
                    <a:pt x="2566" y="784"/>
                  </a:moveTo>
                  <a:cubicBezTo>
                    <a:pt x="517" y="2017"/>
                    <a:pt x="0" y="6782"/>
                    <a:pt x="2533" y="8082"/>
                  </a:cubicBezTo>
                  <a:cubicBezTo>
                    <a:pt x="5066" y="9398"/>
                    <a:pt x="10398" y="8982"/>
                    <a:pt x="10698" y="6449"/>
                  </a:cubicBezTo>
                  <a:cubicBezTo>
                    <a:pt x="10998" y="3916"/>
                    <a:pt x="11298" y="834"/>
                    <a:pt x="9132" y="417"/>
                  </a:cubicBezTo>
                  <a:cubicBezTo>
                    <a:pt x="6965" y="1"/>
                    <a:pt x="3233" y="151"/>
                    <a:pt x="2200" y="1567"/>
                  </a:cubicBezTo>
                </a:path>
              </a:pathLst>
            </a:custGeom>
            <a:noFill/>
            <a:ln w="28575" cap="rnd" cmpd="sng">
              <a:solidFill>
                <a:schemeClr val="lt2"/>
              </a:solidFill>
              <a:prstDash val="solid"/>
              <a:miter lim="166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0"/>
            <p:cNvSpPr/>
            <p:nvPr/>
          </p:nvSpPr>
          <p:spPr>
            <a:xfrm>
              <a:off x="3315702" y="2160813"/>
              <a:ext cx="545697" cy="143768"/>
            </a:xfrm>
            <a:custGeom>
              <a:avLst/>
              <a:gdLst/>
              <a:ahLst/>
              <a:cxnLst/>
              <a:rect l="l" t="t" r="r" b="b"/>
              <a:pathLst>
                <a:path w="4050" h="1067" fill="none" extrusionOk="0">
                  <a:moveTo>
                    <a:pt x="0" y="0"/>
                  </a:moveTo>
                  <a:cubicBezTo>
                    <a:pt x="1450" y="0"/>
                    <a:pt x="3633" y="84"/>
                    <a:pt x="4049" y="1067"/>
                  </a:cubicBezTo>
                </a:path>
              </a:pathLst>
            </a:custGeom>
            <a:noFill/>
            <a:ln w="28575" cap="rnd" cmpd="sng">
              <a:solidFill>
                <a:schemeClr val="lt2"/>
              </a:solidFill>
              <a:prstDash val="solid"/>
              <a:miter lim="166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0"/>
            <p:cNvSpPr/>
            <p:nvPr/>
          </p:nvSpPr>
          <p:spPr>
            <a:xfrm>
              <a:off x="3879177" y="2376392"/>
              <a:ext cx="18055" cy="132584"/>
            </a:xfrm>
            <a:custGeom>
              <a:avLst/>
              <a:gdLst/>
              <a:ahLst/>
              <a:cxnLst/>
              <a:rect l="l" t="t" r="r" b="b"/>
              <a:pathLst>
                <a:path w="134" h="984" fill="none" extrusionOk="0">
                  <a:moveTo>
                    <a:pt x="0" y="0"/>
                  </a:moveTo>
                  <a:cubicBezTo>
                    <a:pt x="67" y="317"/>
                    <a:pt x="100" y="650"/>
                    <a:pt x="134" y="983"/>
                  </a:cubicBezTo>
                </a:path>
              </a:pathLst>
            </a:custGeom>
            <a:noFill/>
            <a:ln w="28575" cap="rnd" cmpd="sng">
              <a:solidFill>
                <a:schemeClr val="lt2"/>
              </a:solidFill>
              <a:prstDash val="solid"/>
              <a:miter lim="166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0"/>
            <p:cNvSpPr/>
            <p:nvPr/>
          </p:nvSpPr>
          <p:spPr>
            <a:xfrm>
              <a:off x="2669095" y="2665943"/>
              <a:ext cx="148214" cy="399774"/>
            </a:xfrm>
            <a:custGeom>
              <a:avLst/>
              <a:gdLst/>
              <a:ahLst/>
              <a:cxnLst/>
              <a:rect l="l" t="t" r="r" b="b"/>
              <a:pathLst>
                <a:path w="1100" h="2967" fill="none" extrusionOk="0">
                  <a:moveTo>
                    <a:pt x="83" y="1"/>
                  </a:moveTo>
                  <a:cubicBezTo>
                    <a:pt x="0" y="700"/>
                    <a:pt x="400" y="2483"/>
                    <a:pt x="1100" y="2967"/>
                  </a:cubicBezTo>
                </a:path>
              </a:pathLst>
            </a:custGeom>
            <a:noFill/>
            <a:ln w="28575" cap="rnd" cmpd="sng">
              <a:solidFill>
                <a:schemeClr val="lt2"/>
              </a:solidFill>
              <a:prstDash val="solid"/>
              <a:miter lim="166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0"/>
            <p:cNvSpPr/>
            <p:nvPr/>
          </p:nvSpPr>
          <p:spPr>
            <a:xfrm>
              <a:off x="2743201" y="2605311"/>
              <a:ext cx="11318" cy="137165"/>
            </a:xfrm>
            <a:custGeom>
              <a:avLst/>
              <a:gdLst/>
              <a:ahLst/>
              <a:cxnLst/>
              <a:rect l="l" t="t" r="r" b="b"/>
              <a:pathLst>
                <a:path w="84" h="1018" fill="none" extrusionOk="0">
                  <a:moveTo>
                    <a:pt x="83" y="1"/>
                  </a:moveTo>
                  <a:cubicBezTo>
                    <a:pt x="17" y="334"/>
                    <a:pt x="0" y="684"/>
                    <a:pt x="17" y="1017"/>
                  </a:cubicBezTo>
                </a:path>
              </a:pathLst>
            </a:custGeom>
            <a:noFill/>
            <a:ln w="28575" cap="rnd" cmpd="sng">
              <a:solidFill>
                <a:schemeClr val="lt2"/>
              </a:solidFill>
              <a:prstDash val="solid"/>
              <a:miter lim="166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5" name="Google Shape;335;p30"/>
          <p:cNvSpPr/>
          <p:nvPr/>
        </p:nvSpPr>
        <p:spPr>
          <a:xfrm rot="436183">
            <a:off x="3268719" y="2013030"/>
            <a:ext cx="2520668" cy="358324"/>
          </a:xfrm>
          <a:custGeom>
            <a:avLst/>
            <a:gdLst/>
            <a:ahLst/>
            <a:cxnLst/>
            <a:rect l="l" t="t" r="r" b="b"/>
            <a:pathLst>
              <a:path w="4966" h="1251" fill="none" extrusionOk="0">
                <a:moveTo>
                  <a:pt x="4966" y="1251"/>
                </a:moveTo>
                <a:cubicBezTo>
                  <a:pt x="3999" y="434"/>
                  <a:pt x="1300" y="1"/>
                  <a:pt x="0" y="101"/>
                </a:cubicBezTo>
              </a:path>
            </a:pathLst>
          </a:custGeom>
          <a:noFill/>
          <a:ln w="28575" cap="rnd" cmpd="sng">
            <a:solidFill>
              <a:schemeClr val="accent1"/>
            </a:solidFill>
            <a:prstDash val="solid"/>
            <a:miter lim="166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6" name="Google Shape;336;p30"/>
          <p:cNvGrpSpPr/>
          <p:nvPr/>
        </p:nvGrpSpPr>
        <p:grpSpPr>
          <a:xfrm>
            <a:off x="894790" y="1249921"/>
            <a:ext cx="2102556" cy="1008680"/>
            <a:chOff x="1769664" y="1621200"/>
            <a:chExt cx="2102556" cy="1008680"/>
          </a:xfrm>
        </p:grpSpPr>
        <p:sp>
          <p:nvSpPr>
            <p:cNvPr id="337" name="Google Shape;337;p30"/>
            <p:cNvSpPr/>
            <p:nvPr/>
          </p:nvSpPr>
          <p:spPr>
            <a:xfrm>
              <a:off x="1769664" y="1621200"/>
              <a:ext cx="2102556" cy="1008680"/>
            </a:xfrm>
            <a:custGeom>
              <a:avLst/>
              <a:gdLst/>
              <a:ahLst/>
              <a:cxnLst/>
              <a:rect l="l" t="t" r="r" b="b"/>
              <a:pathLst>
                <a:path w="10316" h="4949" fill="none" extrusionOk="0">
                  <a:moveTo>
                    <a:pt x="584" y="1900"/>
                  </a:moveTo>
                  <a:cubicBezTo>
                    <a:pt x="1" y="2883"/>
                    <a:pt x="417" y="4599"/>
                    <a:pt x="1301" y="4782"/>
                  </a:cubicBezTo>
                  <a:cubicBezTo>
                    <a:pt x="2200" y="4949"/>
                    <a:pt x="7932" y="4949"/>
                    <a:pt x="9099" y="4616"/>
                  </a:cubicBezTo>
                  <a:cubicBezTo>
                    <a:pt x="10282" y="4266"/>
                    <a:pt x="10315" y="2849"/>
                    <a:pt x="9932" y="1533"/>
                  </a:cubicBezTo>
                  <a:cubicBezTo>
                    <a:pt x="9565" y="217"/>
                    <a:pt x="2167" y="0"/>
                    <a:pt x="217" y="1750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miter lim="166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0"/>
            <p:cNvSpPr/>
            <p:nvPr/>
          </p:nvSpPr>
          <p:spPr>
            <a:xfrm>
              <a:off x="2839471" y="1804426"/>
              <a:ext cx="428215" cy="34241"/>
            </a:xfrm>
            <a:custGeom>
              <a:avLst/>
              <a:gdLst/>
              <a:ahLst/>
              <a:cxnLst/>
              <a:rect l="l" t="t" r="r" b="b"/>
              <a:pathLst>
                <a:path w="2101" h="168" fill="none" extrusionOk="0">
                  <a:moveTo>
                    <a:pt x="1" y="101"/>
                  </a:moveTo>
                  <a:cubicBezTo>
                    <a:pt x="700" y="51"/>
                    <a:pt x="1400" y="1"/>
                    <a:pt x="2100" y="167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miter lim="166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3359191" y="1831736"/>
              <a:ext cx="112098" cy="6930"/>
            </a:xfrm>
            <a:custGeom>
              <a:avLst/>
              <a:gdLst/>
              <a:ahLst/>
              <a:cxnLst/>
              <a:rect l="l" t="t" r="r" b="b"/>
              <a:pathLst>
                <a:path w="550" h="34" fill="none" extrusionOk="0">
                  <a:moveTo>
                    <a:pt x="0" y="33"/>
                  </a:moveTo>
                  <a:cubicBezTo>
                    <a:pt x="183" y="33"/>
                    <a:pt x="350" y="0"/>
                    <a:pt x="550" y="0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miter lim="166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0"/>
            <p:cNvSpPr/>
            <p:nvPr/>
          </p:nvSpPr>
          <p:spPr>
            <a:xfrm>
              <a:off x="1854653" y="1916522"/>
              <a:ext cx="268424" cy="485895"/>
            </a:xfrm>
            <a:custGeom>
              <a:avLst/>
              <a:gdLst/>
              <a:ahLst/>
              <a:cxnLst/>
              <a:rect l="l" t="t" r="r" b="b"/>
              <a:pathLst>
                <a:path w="1317" h="2384" fill="none" extrusionOk="0">
                  <a:moveTo>
                    <a:pt x="1317" y="1"/>
                  </a:moveTo>
                  <a:cubicBezTo>
                    <a:pt x="500" y="301"/>
                    <a:pt x="0" y="1700"/>
                    <a:pt x="550" y="2383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miter lim="166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1" name="Google Shape;341;p30"/>
          <p:cNvSpPr/>
          <p:nvPr/>
        </p:nvSpPr>
        <p:spPr>
          <a:xfrm>
            <a:off x="3214252" y="2995743"/>
            <a:ext cx="2549606" cy="167600"/>
          </a:xfrm>
          <a:custGeom>
            <a:avLst/>
            <a:gdLst/>
            <a:ahLst/>
            <a:cxnLst/>
            <a:rect l="l" t="t" r="r" b="b"/>
            <a:pathLst>
              <a:path w="3467" h="384" fill="none" extrusionOk="0">
                <a:moveTo>
                  <a:pt x="1" y="34"/>
                </a:moveTo>
                <a:cubicBezTo>
                  <a:pt x="667" y="1"/>
                  <a:pt x="2950" y="384"/>
                  <a:pt x="3467" y="367"/>
                </a:cubicBezTo>
              </a:path>
            </a:pathLst>
          </a:custGeom>
          <a:noFill/>
          <a:ln w="28575" cap="rnd" cmpd="sng">
            <a:solidFill>
              <a:schemeClr val="accent3"/>
            </a:solidFill>
            <a:prstDash val="solid"/>
            <a:miter lim="166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2" name="Google Shape;342;p30"/>
          <p:cNvGrpSpPr/>
          <p:nvPr/>
        </p:nvGrpSpPr>
        <p:grpSpPr>
          <a:xfrm>
            <a:off x="786156" y="2607403"/>
            <a:ext cx="2319822" cy="944275"/>
            <a:chOff x="1667758" y="2673882"/>
            <a:chExt cx="2319822" cy="944275"/>
          </a:xfrm>
        </p:grpSpPr>
        <p:sp>
          <p:nvSpPr>
            <p:cNvPr id="343" name="Google Shape;343;p30"/>
            <p:cNvSpPr/>
            <p:nvPr/>
          </p:nvSpPr>
          <p:spPr>
            <a:xfrm>
              <a:off x="1667758" y="2673882"/>
              <a:ext cx="2319822" cy="944275"/>
            </a:xfrm>
            <a:custGeom>
              <a:avLst/>
              <a:gdLst/>
              <a:ahLst/>
              <a:cxnLst/>
              <a:rect l="l" t="t" r="r" b="b"/>
              <a:pathLst>
                <a:path w="11382" h="4633" fill="none" extrusionOk="0">
                  <a:moveTo>
                    <a:pt x="568" y="1100"/>
                  </a:moveTo>
                  <a:cubicBezTo>
                    <a:pt x="34" y="2150"/>
                    <a:pt x="501" y="4549"/>
                    <a:pt x="1617" y="4449"/>
                  </a:cubicBezTo>
                  <a:cubicBezTo>
                    <a:pt x="2734" y="4366"/>
                    <a:pt x="10782" y="4633"/>
                    <a:pt x="10998" y="3716"/>
                  </a:cubicBezTo>
                  <a:cubicBezTo>
                    <a:pt x="11232" y="2800"/>
                    <a:pt x="11382" y="567"/>
                    <a:pt x="10515" y="284"/>
                  </a:cubicBezTo>
                  <a:cubicBezTo>
                    <a:pt x="9649" y="0"/>
                    <a:pt x="934" y="84"/>
                    <a:pt x="1" y="1134"/>
                  </a:cubicBezTo>
                </a:path>
              </a:pathLst>
            </a:custGeom>
            <a:noFill/>
            <a:ln w="28575" cap="rnd" cmpd="sng">
              <a:solidFill>
                <a:schemeClr val="accent3"/>
              </a:solidFill>
              <a:prstDash val="solid"/>
              <a:miter lim="166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2041345" y="2809620"/>
              <a:ext cx="509741" cy="71539"/>
            </a:xfrm>
            <a:custGeom>
              <a:avLst/>
              <a:gdLst/>
              <a:ahLst/>
              <a:cxnLst/>
              <a:rect l="l" t="t" r="r" b="b"/>
              <a:pathLst>
                <a:path w="2501" h="351" fill="none" extrusionOk="0">
                  <a:moveTo>
                    <a:pt x="1" y="351"/>
                  </a:moveTo>
                  <a:cubicBezTo>
                    <a:pt x="651" y="1"/>
                    <a:pt x="1767" y="101"/>
                    <a:pt x="2500" y="1"/>
                  </a:cubicBezTo>
                </a:path>
              </a:pathLst>
            </a:custGeom>
            <a:noFill/>
            <a:ln w="28575" cap="rnd" cmpd="sng">
              <a:solidFill>
                <a:schemeClr val="accent3"/>
              </a:solidFill>
              <a:prstDash val="solid"/>
              <a:miter lim="166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0"/>
            <p:cNvSpPr/>
            <p:nvPr/>
          </p:nvSpPr>
          <p:spPr>
            <a:xfrm>
              <a:off x="2618743" y="2809620"/>
              <a:ext cx="119028" cy="20585"/>
            </a:xfrm>
            <a:custGeom>
              <a:avLst/>
              <a:gdLst/>
              <a:ahLst/>
              <a:cxnLst/>
              <a:rect l="l" t="t" r="r" b="b"/>
              <a:pathLst>
                <a:path w="584" h="101" fill="none" extrusionOk="0">
                  <a:moveTo>
                    <a:pt x="1" y="101"/>
                  </a:moveTo>
                  <a:cubicBezTo>
                    <a:pt x="184" y="34"/>
                    <a:pt x="384" y="1"/>
                    <a:pt x="584" y="1"/>
                  </a:cubicBezTo>
                </a:path>
              </a:pathLst>
            </a:custGeom>
            <a:noFill/>
            <a:ln w="28575" cap="rnd" cmpd="sng">
              <a:solidFill>
                <a:schemeClr val="accent3"/>
              </a:solidFill>
              <a:prstDash val="solid"/>
              <a:miter lim="166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6" name="Google Shape;346;p30"/>
          <p:cNvSpPr/>
          <p:nvPr/>
        </p:nvSpPr>
        <p:spPr>
          <a:xfrm>
            <a:off x="3358513" y="3530893"/>
            <a:ext cx="2418063" cy="859475"/>
          </a:xfrm>
          <a:custGeom>
            <a:avLst/>
            <a:gdLst/>
            <a:ahLst/>
            <a:cxnLst/>
            <a:rect l="l" t="t" r="r" b="b"/>
            <a:pathLst>
              <a:path w="5100" h="2000" fill="none" extrusionOk="0">
                <a:moveTo>
                  <a:pt x="5099" y="0"/>
                </a:moveTo>
                <a:cubicBezTo>
                  <a:pt x="4849" y="883"/>
                  <a:pt x="3466" y="2000"/>
                  <a:pt x="1" y="1950"/>
                </a:cubicBezTo>
              </a:path>
            </a:pathLst>
          </a:custGeom>
          <a:noFill/>
          <a:ln w="28575" cap="rnd" cmpd="sng">
            <a:solidFill>
              <a:schemeClr val="accent4"/>
            </a:solidFill>
            <a:prstDash val="solid"/>
            <a:miter lim="166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7" name="Google Shape;347;p30"/>
          <p:cNvGrpSpPr/>
          <p:nvPr/>
        </p:nvGrpSpPr>
        <p:grpSpPr>
          <a:xfrm>
            <a:off x="830384" y="3869909"/>
            <a:ext cx="2231367" cy="859488"/>
            <a:chOff x="1854653" y="3631588"/>
            <a:chExt cx="2231367" cy="859488"/>
          </a:xfrm>
        </p:grpSpPr>
        <p:sp>
          <p:nvSpPr>
            <p:cNvPr id="348" name="Google Shape;348;p30"/>
            <p:cNvSpPr/>
            <p:nvPr/>
          </p:nvSpPr>
          <p:spPr>
            <a:xfrm>
              <a:off x="1854653" y="3631588"/>
              <a:ext cx="2231367" cy="859488"/>
            </a:xfrm>
            <a:custGeom>
              <a:avLst/>
              <a:gdLst/>
              <a:ahLst/>
              <a:cxnLst/>
              <a:rect l="l" t="t" r="r" b="b"/>
              <a:pathLst>
                <a:path w="10948" h="4217" fill="none" extrusionOk="0">
                  <a:moveTo>
                    <a:pt x="784" y="867"/>
                  </a:moveTo>
                  <a:cubicBezTo>
                    <a:pt x="0" y="2017"/>
                    <a:pt x="467" y="4049"/>
                    <a:pt x="1867" y="3999"/>
                  </a:cubicBezTo>
                  <a:cubicBezTo>
                    <a:pt x="3250" y="3933"/>
                    <a:pt x="9215" y="4216"/>
                    <a:pt x="9915" y="3849"/>
                  </a:cubicBezTo>
                  <a:cubicBezTo>
                    <a:pt x="10615" y="3483"/>
                    <a:pt x="10948" y="1733"/>
                    <a:pt x="10098" y="867"/>
                  </a:cubicBezTo>
                  <a:cubicBezTo>
                    <a:pt x="9265" y="0"/>
                    <a:pt x="1633" y="84"/>
                    <a:pt x="1167" y="1233"/>
                  </a:cubicBezTo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miter lim="166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1980201" y="3998244"/>
              <a:ext cx="193828" cy="356880"/>
            </a:xfrm>
            <a:custGeom>
              <a:avLst/>
              <a:gdLst/>
              <a:ahLst/>
              <a:cxnLst/>
              <a:rect l="l" t="t" r="r" b="b"/>
              <a:pathLst>
                <a:path w="951" h="1751" fill="none" extrusionOk="0">
                  <a:moveTo>
                    <a:pt x="351" y="1"/>
                  </a:moveTo>
                  <a:cubicBezTo>
                    <a:pt x="1" y="434"/>
                    <a:pt x="334" y="1701"/>
                    <a:pt x="951" y="1751"/>
                  </a:cubicBezTo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miter lim="166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0"/>
            <p:cNvSpPr/>
            <p:nvPr/>
          </p:nvSpPr>
          <p:spPr>
            <a:xfrm>
              <a:off x="2292645" y="4365103"/>
              <a:ext cx="91921" cy="6930"/>
            </a:xfrm>
            <a:custGeom>
              <a:avLst/>
              <a:gdLst/>
              <a:ahLst/>
              <a:cxnLst/>
              <a:rect l="l" t="t" r="r" b="b"/>
              <a:pathLst>
                <a:path w="451" h="34" fill="none" extrusionOk="0">
                  <a:moveTo>
                    <a:pt x="1" y="1"/>
                  </a:moveTo>
                  <a:cubicBezTo>
                    <a:pt x="151" y="34"/>
                    <a:pt x="301" y="34"/>
                    <a:pt x="451" y="1"/>
                  </a:cubicBezTo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miter lim="166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0"/>
            <p:cNvSpPr/>
            <p:nvPr/>
          </p:nvSpPr>
          <p:spPr>
            <a:xfrm>
              <a:off x="3623943" y="3808088"/>
              <a:ext cx="292271" cy="214210"/>
            </a:xfrm>
            <a:custGeom>
              <a:avLst/>
              <a:gdLst/>
              <a:ahLst/>
              <a:cxnLst/>
              <a:rect l="l" t="t" r="r" b="b"/>
              <a:pathLst>
                <a:path w="1434" h="1051" fill="none" extrusionOk="0">
                  <a:moveTo>
                    <a:pt x="1" y="1"/>
                  </a:moveTo>
                  <a:cubicBezTo>
                    <a:pt x="834" y="134"/>
                    <a:pt x="1250" y="201"/>
                    <a:pt x="1434" y="1051"/>
                  </a:cubicBezTo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miter lim="166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0"/>
            <p:cNvSpPr/>
            <p:nvPr/>
          </p:nvSpPr>
          <p:spPr>
            <a:xfrm>
              <a:off x="3905814" y="4154567"/>
              <a:ext cx="17324" cy="156326"/>
            </a:xfrm>
            <a:custGeom>
              <a:avLst/>
              <a:gdLst/>
              <a:ahLst/>
              <a:cxnLst/>
              <a:rect l="l" t="t" r="r" b="b"/>
              <a:pathLst>
                <a:path w="85" h="767" fill="none" extrusionOk="0">
                  <a:moveTo>
                    <a:pt x="51" y="0"/>
                  </a:moveTo>
                  <a:cubicBezTo>
                    <a:pt x="84" y="334"/>
                    <a:pt x="1" y="600"/>
                    <a:pt x="17" y="767"/>
                  </a:cubicBezTo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miter lim="166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30"/>
          <p:cNvGrpSpPr/>
          <p:nvPr/>
        </p:nvGrpSpPr>
        <p:grpSpPr>
          <a:xfrm>
            <a:off x="5977155" y="2165175"/>
            <a:ext cx="2186100" cy="1365614"/>
            <a:chOff x="5196042" y="2150113"/>
            <a:chExt cx="2186100" cy="1365614"/>
          </a:xfrm>
        </p:grpSpPr>
        <p:sp>
          <p:nvSpPr>
            <p:cNvPr id="354" name="Google Shape;354;p30"/>
            <p:cNvSpPr txBox="1"/>
            <p:nvPr/>
          </p:nvSpPr>
          <p:spPr>
            <a:xfrm flipH="1">
              <a:off x="5638692" y="2150113"/>
              <a:ext cx="1300800" cy="45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 JUPITER</a:t>
              </a:r>
              <a:endParaRPr sz="15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55" name="Google Shape;355;p30"/>
            <p:cNvSpPr txBox="1"/>
            <p:nvPr/>
          </p:nvSpPr>
          <p:spPr>
            <a:xfrm>
              <a:off x="5196042" y="2442926"/>
              <a:ext cx="2186100" cy="107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 is the fifth planet from the Sun and the largest in the Solar System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56" name="Google Shape;356;p30"/>
          <p:cNvGrpSpPr/>
          <p:nvPr/>
        </p:nvGrpSpPr>
        <p:grpSpPr>
          <a:xfrm>
            <a:off x="1134867" y="1408316"/>
            <a:ext cx="1622400" cy="691890"/>
            <a:chOff x="5742750" y="1348685"/>
            <a:chExt cx="1622400" cy="691890"/>
          </a:xfrm>
        </p:grpSpPr>
        <p:sp>
          <p:nvSpPr>
            <p:cNvPr id="357" name="Google Shape;357;p30"/>
            <p:cNvSpPr txBox="1"/>
            <p:nvPr/>
          </p:nvSpPr>
          <p:spPr>
            <a:xfrm flipH="1">
              <a:off x="5742750" y="1571375"/>
              <a:ext cx="1622400" cy="46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It has a beautiful name and it’s hot 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58" name="Google Shape;358;p30"/>
            <p:cNvSpPr txBox="1"/>
            <p:nvPr/>
          </p:nvSpPr>
          <p:spPr>
            <a:xfrm flipH="1">
              <a:off x="5742750" y="1348685"/>
              <a:ext cx="1539600" cy="33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</a:t>
              </a:r>
              <a:endParaRPr sz="12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59" name="Google Shape;359;p30"/>
          <p:cNvGrpSpPr/>
          <p:nvPr/>
        </p:nvGrpSpPr>
        <p:grpSpPr>
          <a:xfrm>
            <a:off x="973017" y="2702433"/>
            <a:ext cx="1946100" cy="754214"/>
            <a:chOff x="3402200" y="2346113"/>
            <a:chExt cx="1946100" cy="754214"/>
          </a:xfrm>
        </p:grpSpPr>
        <p:sp>
          <p:nvSpPr>
            <p:cNvPr id="360" name="Google Shape;360;p30"/>
            <p:cNvSpPr txBox="1"/>
            <p:nvPr/>
          </p:nvSpPr>
          <p:spPr>
            <a:xfrm>
              <a:off x="3698138" y="2346113"/>
              <a:ext cx="13542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</a:t>
              </a:r>
              <a:endParaRPr sz="12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61" name="Google Shape;361;p30"/>
            <p:cNvSpPr txBox="1"/>
            <p:nvPr/>
          </p:nvSpPr>
          <p:spPr>
            <a:xfrm>
              <a:off x="3402200" y="2564528"/>
              <a:ext cx="1946100" cy="53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It’s the smallest and innermost planet 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62" name="Google Shape;362;p30"/>
          <p:cNvGrpSpPr/>
          <p:nvPr/>
        </p:nvGrpSpPr>
        <p:grpSpPr>
          <a:xfrm>
            <a:off x="1134867" y="3908550"/>
            <a:ext cx="1622400" cy="820847"/>
            <a:chOff x="1326777" y="3403078"/>
            <a:chExt cx="1622400" cy="820847"/>
          </a:xfrm>
        </p:grpSpPr>
        <p:sp>
          <p:nvSpPr>
            <p:cNvPr id="363" name="Google Shape;363;p30"/>
            <p:cNvSpPr txBox="1"/>
            <p:nvPr/>
          </p:nvSpPr>
          <p:spPr>
            <a:xfrm flipH="1">
              <a:off x="1326777" y="3626025"/>
              <a:ext cx="1622400" cy="59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Despite being red, is a cold place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64" name="Google Shape;364;p30"/>
            <p:cNvSpPr txBox="1"/>
            <p:nvPr/>
          </p:nvSpPr>
          <p:spPr>
            <a:xfrm flipH="1">
              <a:off x="1402227" y="3403078"/>
              <a:ext cx="1471500" cy="33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MARS</a:t>
              </a:r>
              <a:endParaRPr sz="12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365" name="Google Shape;365;p30"/>
          <p:cNvSpPr txBox="1">
            <a:spLocks noGrp="1"/>
          </p:cNvSpPr>
          <p:nvPr>
            <p:ph type="ctrTitle"/>
          </p:nvPr>
        </p:nvSpPr>
        <p:spPr>
          <a:xfrm>
            <a:off x="311700" y="335325"/>
            <a:ext cx="8520600" cy="53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Brainstorming Infographics</a:t>
            </a:r>
            <a:endParaRPr sz="35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" name="Google Shape;370;p31"/>
          <p:cNvGrpSpPr/>
          <p:nvPr/>
        </p:nvGrpSpPr>
        <p:grpSpPr>
          <a:xfrm>
            <a:off x="1112117" y="3428445"/>
            <a:ext cx="2875962" cy="1012403"/>
            <a:chOff x="1191738" y="3428445"/>
            <a:chExt cx="2875962" cy="1012403"/>
          </a:xfrm>
        </p:grpSpPr>
        <p:grpSp>
          <p:nvGrpSpPr>
            <p:cNvPr id="371" name="Google Shape;371;p31"/>
            <p:cNvGrpSpPr/>
            <p:nvPr/>
          </p:nvGrpSpPr>
          <p:grpSpPr>
            <a:xfrm>
              <a:off x="1191738" y="3428445"/>
              <a:ext cx="2175267" cy="1012403"/>
              <a:chOff x="1395163" y="3591263"/>
              <a:chExt cx="2175267" cy="1012403"/>
            </a:xfrm>
          </p:grpSpPr>
          <p:sp>
            <p:nvSpPr>
              <p:cNvPr id="372" name="Google Shape;372;p31"/>
              <p:cNvSpPr/>
              <p:nvPr/>
            </p:nvSpPr>
            <p:spPr>
              <a:xfrm rot="10800000">
                <a:off x="1395163" y="3591263"/>
                <a:ext cx="2175267" cy="1012403"/>
              </a:xfrm>
              <a:custGeom>
                <a:avLst/>
                <a:gdLst/>
                <a:ahLst/>
                <a:cxnLst/>
                <a:rect l="l" t="t" r="r" b="b"/>
                <a:pathLst>
                  <a:path w="10699" h="5333" fill="none" extrusionOk="0">
                    <a:moveTo>
                      <a:pt x="701" y="1750"/>
                    </a:moveTo>
                    <a:cubicBezTo>
                      <a:pt x="284" y="3316"/>
                      <a:pt x="1" y="5066"/>
                      <a:pt x="2167" y="5149"/>
                    </a:cubicBezTo>
                    <a:cubicBezTo>
                      <a:pt x="4333" y="5216"/>
                      <a:pt x="10398" y="5332"/>
                      <a:pt x="10548" y="3766"/>
                    </a:cubicBezTo>
                    <a:cubicBezTo>
                      <a:pt x="10698" y="2200"/>
                      <a:pt x="10032" y="750"/>
                      <a:pt x="8465" y="717"/>
                    </a:cubicBezTo>
                    <a:cubicBezTo>
                      <a:pt x="6899" y="667"/>
                      <a:pt x="1084" y="0"/>
                      <a:pt x="417" y="1717"/>
                    </a:cubicBezTo>
                  </a:path>
                </a:pathLst>
              </a:custGeom>
              <a:noFill/>
              <a:ln w="28575" cap="rnd" cmpd="sng">
                <a:solidFill>
                  <a:schemeClr val="accent3"/>
                </a:solidFill>
                <a:prstDash val="solid"/>
                <a:miter lim="166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1"/>
              <p:cNvSpPr/>
              <p:nvPr/>
            </p:nvSpPr>
            <p:spPr>
              <a:xfrm rot="10800000">
                <a:off x="3132961" y="3751107"/>
                <a:ext cx="280599" cy="250694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400" fill="none" extrusionOk="0">
                    <a:moveTo>
                      <a:pt x="0" y="0"/>
                    </a:moveTo>
                    <a:cubicBezTo>
                      <a:pt x="0" y="483"/>
                      <a:pt x="167" y="1367"/>
                      <a:pt x="1567" y="1400"/>
                    </a:cubicBezTo>
                  </a:path>
                </a:pathLst>
              </a:custGeom>
              <a:noFill/>
              <a:ln w="28575" cap="rnd" cmpd="sng">
                <a:solidFill>
                  <a:schemeClr val="accent3"/>
                </a:solidFill>
                <a:prstDash val="solid"/>
                <a:miter lim="166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4" name="Google Shape;374;p31"/>
            <p:cNvSpPr/>
            <p:nvPr/>
          </p:nvSpPr>
          <p:spPr>
            <a:xfrm flipH="1">
              <a:off x="3214600" y="3662550"/>
              <a:ext cx="853100" cy="632652"/>
            </a:xfrm>
            <a:custGeom>
              <a:avLst/>
              <a:gdLst/>
              <a:ahLst/>
              <a:cxnLst/>
              <a:rect l="l" t="t" r="r" b="b"/>
              <a:pathLst>
                <a:path w="2900" h="1867" fill="none" extrusionOk="0">
                  <a:moveTo>
                    <a:pt x="67" y="1"/>
                  </a:moveTo>
                  <a:cubicBezTo>
                    <a:pt x="1" y="1234"/>
                    <a:pt x="67" y="1867"/>
                    <a:pt x="2900" y="1500"/>
                  </a:cubicBezTo>
                </a:path>
              </a:pathLst>
            </a:custGeom>
            <a:noFill/>
            <a:ln w="28575" cap="rnd" cmpd="sng">
              <a:solidFill>
                <a:schemeClr val="accent3"/>
              </a:solidFill>
              <a:prstDash val="solid"/>
              <a:miter lim="166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5" name="Google Shape;375;p31"/>
          <p:cNvGrpSpPr/>
          <p:nvPr/>
        </p:nvGrpSpPr>
        <p:grpSpPr>
          <a:xfrm>
            <a:off x="5000179" y="3428444"/>
            <a:ext cx="3000344" cy="1012406"/>
            <a:chOff x="5079800" y="3428444"/>
            <a:chExt cx="3000344" cy="1012406"/>
          </a:xfrm>
        </p:grpSpPr>
        <p:sp>
          <p:nvSpPr>
            <p:cNvPr id="376" name="Google Shape;376;p31"/>
            <p:cNvSpPr/>
            <p:nvPr/>
          </p:nvSpPr>
          <p:spPr>
            <a:xfrm>
              <a:off x="5079800" y="3845675"/>
              <a:ext cx="853079" cy="421102"/>
            </a:xfrm>
            <a:custGeom>
              <a:avLst/>
              <a:gdLst/>
              <a:ahLst/>
              <a:cxnLst/>
              <a:rect l="l" t="t" r="r" b="b"/>
              <a:pathLst>
                <a:path w="2900" h="1867" fill="none" extrusionOk="0">
                  <a:moveTo>
                    <a:pt x="67" y="1"/>
                  </a:moveTo>
                  <a:cubicBezTo>
                    <a:pt x="1" y="1234"/>
                    <a:pt x="67" y="1867"/>
                    <a:pt x="2900" y="1500"/>
                  </a:cubicBezTo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miter lim="166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7" name="Google Shape;377;p31"/>
            <p:cNvGrpSpPr/>
            <p:nvPr/>
          </p:nvGrpSpPr>
          <p:grpSpPr>
            <a:xfrm>
              <a:off x="5782374" y="3428444"/>
              <a:ext cx="2297770" cy="1012406"/>
              <a:chOff x="5782374" y="3428449"/>
              <a:chExt cx="2297770" cy="1012406"/>
            </a:xfrm>
          </p:grpSpPr>
          <p:sp>
            <p:nvSpPr>
              <p:cNvPr id="378" name="Google Shape;378;p31"/>
              <p:cNvSpPr/>
              <p:nvPr/>
            </p:nvSpPr>
            <p:spPr>
              <a:xfrm>
                <a:off x="5782374" y="3428449"/>
                <a:ext cx="2297770" cy="1012406"/>
              </a:xfrm>
              <a:custGeom>
                <a:avLst/>
                <a:gdLst/>
                <a:ahLst/>
                <a:cxnLst/>
                <a:rect l="l" t="t" r="r" b="b"/>
                <a:pathLst>
                  <a:path w="9099" h="5400" fill="none" extrusionOk="0">
                    <a:moveTo>
                      <a:pt x="967" y="1117"/>
                    </a:moveTo>
                    <a:cubicBezTo>
                      <a:pt x="634" y="2500"/>
                      <a:pt x="1" y="5116"/>
                      <a:pt x="1717" y="5183"/>
                    </a:cubicBezTo>
                    <a:cubicBezTo>
                      <a:pt x="3434" y="5266"/>
                      <a:pt x="8616" y="5400"/>
                      <a:pt x="8616" y="4033"/>
                    </a:cubicBezTo>
                    <a:cubicBezTo>
                      <a:pt x="8616" y="2650"/>
                      <a:pt x="9099" y="417"/>
                      <a:pt x="7333" y="301"/>
                    </a:cubicBezTo>
                    <a:cubicBezTo>
                      <a:pt x="5583" y="184"/>
                      <a:pt x="1334" y="1"/>
                      <a:pt x="551" y="1167"/>
                    </a:cubicBezTo>
                  </a:path>
                </a:pathLst>
              </a:custGeom>
              <a:noFill/>
              <a:ln w="28575" cap="rnd" cmpd="sng">
                <a:solidFill>
                  <a:schemeClr val="accent4"/>
                </a:solidFill>
                <a:prstDash val="solid"/>
                <a:miter lim="166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1"/>
              <p:cNvSpPr/>
              <p:nvPr/>
            </p:nvSpPr>
            <p:spPr>
              <a:xfrm>
                <a:off x="5987205" y="4130068"/>
                <a:ext cx="244785" cy="196974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00" fill="none" extrusionOk="0">
                    <a:moveTo>
                      <a:pt x="0" y="0"/>
                    </a:moveTo>
                    <a:cubicBezTo>
                      <a:pt x="17" y="533"/>
                      <a:pt x="133" y="1100"/>
                      <a:pt x="1366" y="1067"/>
                    </a:cubicBezTo>
                  </a:path>
                </a:pathLst>
              </a:custGeom>
              <a:noFill/>
              <a:ln w="28575" cap="rnd" cmpd="sng">
                <a:solidFill>
                  <a:schemeClr val="accent4"/>
                </a:solidFill>
                <a:prstDash val="solid"/>
                <a:miter lim="166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80" name="Google Shape;380;p31"/>
          <p:cNvSpPr/>
          <p:nvPr/>
        </p:nvSpPr>
        <p:spPr>
          <a:xfrm>
            <a:off x="3260831" y="1897175"/>
            <a:ext cx="2463789" cy="2163417"/>
          </a:xfrm>
          <a:custGeom>
            <a:avLst/>
            <a:gdLst/>
            <a:ahLst/>
            <a:cxnLst/>
            <a:rect l="l" t="t" r="r" b="b"/>
            <a:pathLst>
              <a:path w="10315" h="10615" fill="none" extrusionOk="0">
                <a:moveTo>
                  <a:pt x="1900" y="1817"/>
                </a:moveTo>
                <a:cubicBezTo>
                  <a:pt x="0" y="4699"/>
                  <a:pt x="1783" y="8848"/>
                  <a:pt x="4699" y="9765"/>
                </a:cubicBezTo>
                <a:cubicBezTo>
                  <a:pt x="7449" y="10615"/>
                  <a:pt x="10315" y="7982"/>
                  <a:pt x="10165" y="5049"/>
                </a:cubicBezTo>
                <a:cubicBezTo>
                  <a:pt x="9998" y="2117"/>
                  <a:pt x="7565" y="1"/>
                  <a:pt x="4749" y="534"/>
                </a:cubicBezTo>
                <a:cubicBezTo>
                  <a:pt x="3133" y="834"/>
                  <a:pt x="1867" y="2083"/>
                  <a:pt x="1533" y="3683"/>
                </a:cubicBezTo>
              </a:path>
            </a:pathLst>
          </a:custGeom>
          <a:noFill/>
          <a:ln w="28575" cap="rnd" cmpd="sng">
            <a:solidFill>
              <a:schemeClr val="lt2"/>
            </a:solidFill>
            <a:prstDash val="solid"/>
            <a:miter lim="166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1" name="Google Shape;381;p31"/>
          <p:cNvGrpSpPr/>
          <p:nvPr/>
        </p:nvGrpSpPr>
        <p:grpSpPr>
          <a:xfrm>
            <a:off x="5547938" y="1644374"/>
            <a:ext cx="2904399" cy="1078075"/>
            <a:chOff x="5517975" y="1835450"/>
            <a:chExt cx="2904399" cy="1078075"/>
          </a:xfrm>
        </p:grpSpPr>
        <p:sp>
          <p:nvSpPr>
            <p:cNvPr id="382" name="Google Shape;382;p31"/>
            <p:cNvSpPr/>
            <p:nvPr/>
          </p:nvSpPr>
          <p:spPr>
            <a:xfrm rot="1281951">
              <a:off x="5603220" y="2158933"/>
              <a:ext cx="831011" cy="624684"/>
            </a:xfrm>
            <a:custGeom>
              <a:avLst/>
              <a:gdLst/>
              <a:ahLst/>
              <a:cxnLst/>
              <a:rect l="l" t="t" r="r" b="b"/>
              <a:pathLst>
                <a:path w="784" h="967" fill="none" extrusionOk="0">
                  <a:moveTo>
                    <a:pt x="0" y="967"/>
                  </a:moveTo>
                  <a:cubicBezTo>
                    <a:pt x="217" y="600"/>
                    <a:pt x="467" y="284"/>
                    <a:pt x="784" y="0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miter lim="166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1"/>
            <p:cNvSpPr/>
            <p:nvPr/>
          </p:nvSpPr>
          <p:spPr>
            <a:xfrm>
              <a:off x="6438999" y="1835450"/>
              <a:ext cx="1983375" cy="889500"/>
            </a:xfrm>
            <a:custGeom>
              <a:avLst/>
              <a:gdLst/>
              <a:ahLst/>
              <a:cxnLst/>
              <a:rect l="l" t="t" r="r" b="b"/>
              <a:pathLst>
                <a:path w="9165" h="4800" fill="none" extrusionOk="0">
                  <a:moveTo>
                    <a:pt x="1417" y="551"/>
                  </a:moveTo>
                  <a:cubicBezTo>
                    <a:pt x="300" y="1301"/>
                    <a:pt x="0" y="4283"/>
                    <a:pt x="1233" y="4433"/>
                  </a:cubicBezTo>
                  <a:cubicBezTo>
                    <a:pt x="2450" y="4583"/>
                    <a:pt x="7082" y="4800"/>
                    <a:pt x="8115" y="4250"/>
                  </a:cubicBezTo>
                  <a:cubicBezTo>
                    <a:pt x="9165" y="3683"/>
                    <a:pt x="9098" y="1151"/>
                    <a:pt x="8232" y="584"/>
                  </a:cubicBezTo>
                  <a:cubicBezTo>
                    <a:pt x="7382" y="34"/>
                    <a:pt x="2083" y="1"/>
                    <a:pt x="1183" y="1267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miter lim="166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1"/>
            <p:cNvSpPr/>
            <p:nvPr/>
          </p:nvSpPr>
          <p:spPr>
            <a:xfrm>
              <a:off x="6625511" y="2223562"/>
              <a:ext cx="110664" cy="370133"/>
            </a:xfrm>
            <a:custGeom>
              <a:avLst/>
              <a:gdLst/>
              <a:ahLst/>
              <a:cxnLst/>
              <a:rect l="l" t="t" r="r" b="b"/>
              <a:pathLst>
                <a:path w="618" h="2067" fill="none" extrusionOk="0">
                  <a:moveTo>
                    <a:pt x="251" y="1"/>
                  </a:moveTo>
                  <a:cubicBezTo>
                    <a:pt x="201" y="467"/>
                    <a:pt x="1" y="1867"/>
                    <a:pt x="617" y="2067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miter lim="166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1"/>
            <p:cNvSpPr/>
            <p:nvPr/>
          </p:nvSpPr>
          <p:spPr>
            <a:xfrm>
              <a:off x="6810484" y="2602459"/>
              <a:ext cx="80759" cy="21130"/>
            </a:xfrm>
            <a:custGeom>
              <a:avLst/>
              <a:gdLst/>
              <a:ahLst/>
              <a:cxnLst/>
              <a:rect l="l" t="t" r="r" b="b"/>
              <a:pathLst>
                <a:path w="451" h="118" fill="none" extrusionOk="0">
                  <a:moveTo>
                    <a:pt x="1" y="1"/>
                  </a:moveTo>
                  <a:lnTo>
                    <a:pt x="451" y="11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miter lim="166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1"/>
            <p:cNvSpPr/>
            <p:nvPr/>
          </p:nvSpPr>
          <p:spPr>
            <a:xfrm rot="574486">
              <a:off x="7944842" y="1993500"/>
              <a:ext cx="340227" cy="89713"/>
            </a:xfrm>
            <a:custGeom>
              <a:avLst/>
              <a:gdLst/>
              <a:ahLst/>
              <a:cxnLst/>
              <a:rect l="l" t="t" r="r" b="b"/>
              <a:pathLst>
                <a:path w="1900" h="501" fill="none" extrusionOk="0">
                  <a:moveTo>
                    <a:pt x="0" y="1"/>
                  </a:moveTo>
                  <a:cubicBezTo>
                    <a:pt x="417" y="1"/>
                    <a:pt x="1700" y="134"/>
                    <a:pt x="1900" y="501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miter lim="166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7" name="Google Shape;387;p31"/>
          <p:cNvGrpSpPr/>
          <p:nvPr/>
        </p:nvGrpSpPr>
        <p:grpSpPr>
          <a:xfrm>
            <a:off x="3547547" y="2351776"/>
            <a:ext cx="2049600" cy="951656"/>
            <a:chOff x="3547200" y="2476795"/>
            <a:chExt cx="2049600" cy="951656"/>
          </a:xfrm>
        </p:grpSpPr>
        <p:sp>
          <p:nvSpPr>
            <p:cNvPr id="388" name="Google Shape;388;p31"/>
            <p:cNvSpPr txBox="1"/>
            <p:nvPr/>
          </p:nvSpPr>
          <p:spPr>
            <a:xfrm flipH="1">
              <a:off x="3850350" y="2476795"/>
              <a:ext cx="1443300" cy="50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chemeClr val="lt2"/>
                  </a:solidFill>
                  <a:latin typeface="Fira Sans"/>
                  <a:ea typeface="Fira Sans"/>
                  <a:cs typeface="Fira Sans"/>
                  <a:sym typeface="Fira Sans"/>
                </a:rPr>
                <a:t> JUPITER</a:t>
              </a:r>
              <a:endParaRPr sz="1500" b="1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89" name="Google Shape;389;p31"/>
            <p:cNvSpPr txBox="1"/>
            <p:nvPr/>
          </p:nvSpPr>
          <p:spPr>
            <a:xfrm>
              <a:off x="3547200" y="2794852"/>
              <a:ext cx="2049600" cy="63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"/>
                  <a:ea typeface="Fira Sans"/>
                  <a:cs typeface="Fira Sans"/>
                  <a:sym typeface="Fira Sans"/>
                </a:rPr>
                <a:t>T</a:t>
              </a:r>
              <a:r>
                <a:rPr lang="en" sz="120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he fifth planet from the Sun and the largest</a:t>
              </a:r>
              <a:endParaRPr sz="1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390" name="Google Shape;390;p31"/>
          <p:cNvSpPr txBox="1">
            <a:spLocks noGrp="1"/>
          </p:cNvSpPr>
          <p:nvPr>
            <p:ph type="ctrTitle"/>
          </p:nvPr>
        </p:nvSpPr>
        <p:spPr>
          <a:xfrm>
            <a:off x="311700" y="335325"/>
            <a:ext cx="8520600" cy="53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Brainstorming Infographics</a:t>
            </a:r>
            <a:endParaRPr sz="35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91" name="Google Shape;391;p31"/>
          <p:cNvGrpSpPr/>
          <p:nvPr/>
        </p:nvGrpSpPr>
        <p:grpSpPr>
          <a:xfrm>
            <a:off x="646619" y="1756807"/>
            <a:ext cx="1946100" cy="754214"/>
            <a:chOff x="3402200" y="2346113"/>
            <a:chExt cx="1946100" cy="754214"/>
          </a:xfrm>
        </p:grpSpPr>
        <p:sp>
          <p:nvSpPr>
            <p:cNvPr id="392" name="Google Shape;392;p31"/>
            <p:cNvSpPr txBox="1"/>
            <p:nvPr/>
          </p:nvSpPr>
          <p:spPr>
            <a:xfrm>
              <a:off x="3698138" y="2346113"/>
              <a:ext cx="13542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2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</a:t>
              </a:r>
              <a:endParaRPr sz="1200" b="1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93" name="Google Shape;393;p31"/>
            <p:cNvSpPr txBox="1"/>
            <p:nvPr/>
          </p:nvSpPr>
          <p:spPr>
            <a:xfrm>
              <a:off x="3402200" y="2564528"/>
              <a:ext cx="1946100" cy="53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"/>
                  <a:ea typeface="Fira Sans"/>
                  <a:cs typeface="Fira Sans"/>
                  <a:sym typeface="Fira Sans"/>
                </a:rPr>
                <a:t>It’s the smallest and innermost planet </a:t>
              </a:r>
              <a:endParaRPr sz="1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94" name="Google Shape;394;p31"/>
          <p:cNvGrpSpPr/>
          <p:nvPr/>
        </p:nvGrpSpPr>
        <p:grpSpPr>
          <a:xfrm flipH="1">
            <a:off x="680822" y="1668275"/>
            <a:ext cx="2904399" cy="1078075"/>
            <a:chOff x="5517975" y="1835450"/>
            <a:chExt cx="2904399" cy="1078075"/>
          </a:xfrm>
        </p:grpSpPr>
        <p:sp>
          <p:nvSpPr>
            <p:cNvPr id="395" name="Google Shape;395;p31"/>
            <p:cNvSpPr/>
            <p:nvPr/>
          </p:nvSpPr>
          <p:spPr>
            <a:xfrm rot="1281951">
              <a:off x="5603220" y="2158933"/>
              <a:ext cx="831011" cy="624684"/>
            </a:xfrm>
            <a:custGeom>
              <a:avLst/>
              <a:gdLst/>
              <a:ahLst/>
              <a:cxnLst/>
              <a:rect l="l" t="t" r="r" b="b"/>
              <a:pathLst>
                <a:path w="784" h="967" fill="none" extrusionOk="0">
                  <a:moveTo>
                    <a:pt x="0" y="967"/>
                  </a:moveTo>
                  <a:cubicBezTo>
                    <a:pt x="217" y="600"/>
                    <a:pt x="467" y="284"/>
                    <a:pt x="784" y="0"/>
                  </a:cubicBezTo>
                </a:path>
              </a:pathLst>
            </a:custGeom>
            <a:noFill/>
            <a:ln w="28575" cap="rnd" cmpd="sng">
              <a:solidFill>
                <a:schemeClr val="lt2"/>
              </a:solidFill>
              <a:prstDash val="solid"/>
              <a:miter lim="166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6438999" y="1835450"/>
              <a:ext cx="1983375" cy="889500"/>
            </a:xfrm>
            <a:custGeom>
              <a:avLst/>
              <a:gdLst/>
              <a:ahLst/>
              <a:cxnLst/>
              <a:rect l="l" t="t" r="r" b="b"/>
              <a:pathLst>
                <a:path w="9165" h="4800" fill="none" extrusionOk="0">
                  <a:moveTo>
                    <a:pt x="1417" y="551"/>
                  </a:moveTo>
                  <a:cubicBezTo>
                    <a:pt x="300" y="1301"/>
                    <a:pt x="0" y="4283"/>
                    <a:pt x="1233" y="4433"/>
                  </a:cubicBezTo>
                  <a:cubicBezTo>
                    <a:pt x="2450" y="4583"/>
                    <a:pt x="7082" y="4800"/>
                    <a:pt x="8115" y="4250"/>
                  </a:cubicBezTo>
                  <a:cubicBezTo>
                    <a:pt x="9165" y="3683"/>
                    <a:pt x="9098" y="1151"/>
                    <a:pt x="8232" y="584"/>
                  </a:cubicBezTo>
                  <a:cubicBezTo>
                    <a:pt x="7382" y="34"/>
                    <a:pt x="2083" y="1"/>
                    <a:pt x="1183" y="1267"/>
                  </a:cubicBezTo>
                </a:path>
              </a:pathLst>
            </a:custGeom>
            <a:noFill/>
            <a:ln w="28575" cap="rnd" cmpd="sng">
              <a:solidFill>
                <a:schemeClr val="lt2"/>
              </a:solidFill>
              <a:prstDash val="solid"/>
              <a:miter lim="166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 rot="574486">
              <a:off x="7944842" y="1993500"/>
              <a:ext cx="340227" cy="89713"/>
            </a:xfrm>
            <a:custGeom>
              <a:avLst/>
              <a:gdLst/>
              <a:ahLst/>
              <a:cxnLst/>
              <a:rect l="l" t="t" r="r" b="b"/>
              <a:pathLst>
                <a:path w="1900" h="501" fill="none" extrusionOk="0">
                  <a:moveTo>
                    <a:pt x="0" y="1"/>
                  </a:moveTo>
                  <a:cubicBezTo>
                    <a:pt x="417" y="1"/>
                    <a:pt x="1700" y="134"/>
                    <a:pt x="1900" y="501"/>
                  </a:cubicBezTo>
                </a:path>
              </a:pathLst>
            </a:custGeom>
            <a:noFill/>
            <a:ln w="28575" cap="rnd" cmpd="sng">
              <a:solidFill>
                <a:schemeClr val="lt2"/>
              </a:solidFill>
              <a:prstDash val="solid"/>
              <a:miter lim="166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398;p31"/>
          <p:cNvGrpSpPr/>
          <p:nvPr/>
        </p:nvGrpSpPr>
        <p:grpSpPr>
          <a:xfrm>
            <a:off x="6559369" y="1732920"/>
            <a:ext cx="1946100" cy="754214"/>
            <a:chOff x="3402200" y="2346113"/>
            <a:chExt cx="1946100" cy="754214"/>
          </a:xfrm>
        </p:grpSpPr>
        <p:sp>
          <p:nvSpPr>
            <p:cNvPr id="399" name="Google Shape;399;p31"/>
            <p:cNvSpPr txBox="1"/>
            <p:nvPr/>
          </p:nvSpPr>
          <p:spPr>
            <a:xfrm>
              <a:off x="3698138" y="2346113"/>
              <a:ext cx="13542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accent1"/>
                  </a:solidFill>
                  <a:latin typeface="Fira Sans"/>
                  <a:ea typeface="Fira Sans"/>
                  <a:cs typeface="Fira Sans"/>
                  <a:sym typeface="Fira Sans"/>
                </a:rPr>
                <a:t>MARS</a:t>
              </a:r>
              <a:endParaRPr sz="1200"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00" name="Google Shape;400;p31"/>
            <p:cNvSpPr txBox="1"/>
            <p:nvPr/>
          </p:nvSpPr>
          <p:spPr>
            <a:xfrm>
              <a:off x="3402200" y="2564528"/>
              <a:ext cx="1946100" cy="53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"/>
                  <a:ea typeface="Fira Sans"/>
                  <a:cs typeface="Fira Sans"/>
                  <a:sym typeface="Fira Sans"/>
                </a:rPr>
                <a:t>Despite being red, it’s a cold place</a:t>
              </a:r>
              <a:endParaRPr sz="1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401" name="Google Shape;401;p31"/>
          <p:cNvGrpSpPr/>
          <p:nvPr/>
        </p:nvGrpSpPr>
        <p:grpSpPr>
          <a:xfrm>
            <a:off x="5939082" y="3557544"/>
            <a:ext cx="1946100" cy="754214"/>
            <a:chOff x="3402200" y="2346113"/>
            <a:chExt cx="1946100" cy="754214"/>
          </a:xfrm>
        </p:grpSpPr>
        <p:sp>
          <p:nvSpPr>
            <p:cNvPr id="402" name="Google Shape;402;p31"/>
            <p:cNvSpPr txBox="1"/>
            <p:nvPr/>
          </p:nvSpPr>
          <p:spPr>
            <a:xfrm>
              <a:off x="3698138" y="2346113"/>
              <a:ext cx="13542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accent4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</a:t>
              </a:r>
              <a:endParaRPr sz="1200" b="1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03" name="Google Shape;403;p31"/>
            <p:cNvSpPr txBox="1"/>
            <p:nvPr/>
          </p:nvSpPr>
          <p:spPr>
            <a:xfrm>
              <a:off x="3402200" y="2564528"/>
              <a:ext cx="1946100" cy="53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"/>
                  <a:ea typeface="Fira Sans"/>
                  <a:cs typeface="Fira Sans"/>
                  <a:sym typeface="Fira Sans"/>
                </a:rPr>
                <a:t>It has a beautiful name and it’s hot </a:t>
              </a:r>
              <a:endParaRPr sz="1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404" name="Google Shape;404;p31"/>
          <p:cNvGrpSpPr/>
          <p:nvPr/>
        </p:nvGrpSpPr>
        <p:grpSpPr>
          <a:xfrm>
            <a:off x="1159969" y="3509582"/>
            <a:ext cx="1946100" cy="754214"/>
            <a:chOff x="3402200" y="2346113"/>
            <a:chExt cx="1946100" cy="754214"/>
          </a:xfrm>
        </p:grpSpPr>
        <p:sp>
          <p:nvSpPr>
            <p:cNvPr id="405" name="Google Shape;405;p31"/>
            <p:cNvSpPr txBox="1"/>
            <p:nvPr/>
          </p:nvSpPr>
          <p:spPr>
            <a:xfrm>
              <a:off x="3698138" y="2346113"/>
              <a:ext cx="13542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accent3"/>
                  </a:solidFill>
                  <a:latin typeface="Fira Sans"/>
                  <a:ea typeface="Fira Sans"/>
                  <a:cs typeface="Fira Sans"/>
                  <a:sym typeface="Fira Sans"/>
                </a:rPr>
                <a:t>SATURN</a:t>
              </a:r>
              <a:endParaRPr sz="1200"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06" name="Google Shape;406;p31"/>
            <p:cNvSpPr txBox="1"/>
            <p:nvPr/>
          </p:nvSpPr>
          <p:spPr>
            <a:xfrm>
              <a:off x="3402200" y="2564528"/>
              <a:ext cx="1946100" cy="53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"/>
                  <a:ea typeface="Fira Sans"/>
                  <a:cs typeface="Fira Sans"/>
                  <a:sym typeface="Fira Sans"/>
                </a:rPr>
                <a:t>The second-largest in the Solar System</a:t>
              </a:r>
              <a:endParaRPr sz="1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" name="Google Shape;411;p32"/>
          <p:cNvGrpSpPr/>
          <p:nvPr/>
        </p:nvGrpSpPr>
        <p:grpSpPr>
          <a:xfrm>
            <a:off x="2611155" y="2068473"/>
            <a:ext cx="4015136" cy="2130120"/>
            <a:chOff x="2611155" y="2068473"/>
            <a:chExt cx="4015136" cy="2130120"/>
          </a:xfrm>
        </p:grpSpPr>
        <p:grpSp>
          <p:nvGrpSpPr>
            <p:cNvPr id="412" name="Google Shape;412;p32"/>
            <p:cNvGrpSpPr/>
            <p:nvPr/>
          </p:nvGrpSpPr>
          <p:grpSpPr>
            <a:xfrm>
              <a:off x="4664716" y="2369450"/>
              <a:ext cx="1961575" cy="1756153"/>
              <a:chOff x="4664716" y="2369450"/>
              <a:chExt cx="1961575" cy="1756153"/>
            </a:xfrm>
          </p:grpSpPr>
          <p:grpSp>
            <p:nvGrpSpPr>
              <p:cNvPr id="413" name="Google Shape;413;p32"/>
              <p:cNvGrpSpPr/>
              <p:nvPr/>
            </p:nvGrpSpPr>
            <p:grpSpPr>
              <a:xfrm>
                <a:off x="4730450" y="2634100"/>
                <a:ext cx="880625" cy="615650"/>
                <a:chOff x="4730450" y="2634100"/>
                <a:chExt cx="880625" cy="615650"/>
              </a:xfrm>
            </p:grpSpPr>
            <p:cxnSp>
              <p:nvCxnSpPr>
                <p:cNvPr id="414" name="Google Shape;414;p32"/>
                <p:cNvCxnSpPr/>
                <p:nvPr/>
              </p:nvCxnSpPr>
              <p:spPr>
                <a:xfrm rot="10800000" flipH="1">
                  <a:off x="4730450" y="3070650"/>
                  <a:ext cx="78000" cy="179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5" name="Google Shape;415;p32"/>
                <p:cNvCxnSpPr/>
                <p:nvPr/>
              </p:nvCxnSpPr>
              <p:spPr>
                <a:xfrm rot="10800000" flipH="1">
                  <a:off x="4878525" y="2673125"/>
                  <a:ext cx="280500" cy="272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6" name="Google Shape;416;p32"/>
                <p:cNvCxnSpPr/>
                <p:nvPr/>
              </p:nvCxnSpPr>
              <p:spPr>
                <a:xfrm>
                  <a:off x="5283775" y="2634100"/>
                  <a:ext cx="327300" cy="1092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417" name="Google Shape;417;p32"/>
              <p:cNvCxnSpPr>
                <a:endCxn id="418" idx="3"/>
              </p:cNvCxnSpPr>
              <p:nvPr/>
            </p:nvCxnSpPr>
            <p:spPr>
              <a:xfrm>
                <a:off x="5908807" y="3665041"/>
                <a:ext cx="594000" cy="333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19" name="Google Shape;419;p32"/>
              <p:cNvSpPr/>
              <p:nvPr/>
            </p:nvSpPr>
            <p:spPr>
              <a:xfrm>
                <a:off x="5021884" y="2722107"/>
                <a:ext cx="1137027" cy="1403496"/>
              </a:xfrm>
              <a:custGeom>
                <a:avLst/>
                <a:gdLst/>
                <a:ahLst/>
                <a:cxnLst/>
                <a:rect l="l" t="t" r="r" b="b"/>
                <a:pathLst>
                  <a:path w="15997" h="19746" extrusionOk="0">
                    <a:moveTo>
                      <a:pt x="10065" y="1"/>
                    </a:moveTo>
                    <a:lnTo>
                      <a:pt x="10298" y="12914"/>
                    </a:lnTo>
                    <a:lnTo>
                      <a:pt x="4349" y="19596"/>
                    </a:lnTo>
                    <a:lnTo>
                      <a:pt x="84" y="15614"/>
                    </a:lnTo>
                    <a:lnTo>
                      <a:pt x="0" y="15680"/>
                    </a:lnTo>
                    <a:lnTo>
                      <a:pt x="4349" y="19746"/>
                    </a:lnTo>
                    <a:lnTo>
                      <a:pt x="10398" y="12964"/>
                    </a:lnTo>
                    <a:lnTo>
                      <a:pt x="10415" y="12948"/>
                    </a:lnTo>
                    <a:lnTo>
                      <a:pt x="10165" y="284"/>
                    </a:lnTo>
                    <a:lnTo>
                      <a:pt x="15930" y="6649"/>
                    </a:lnTo>
                    <a:lnTo>
                      <a:pt x="15997" y="6582"/>
                    </a:lnTo>
                    <a:lnTo>
                      <a:pt x="10065" y="1"/>
                    </a:lnTo>
                    <a:close/>
                  </a:path>
                </a:pathLst>
              </a:custGeom>
              <a:solidFill>
                <a:srgbClr val="EF255F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20" name="Google Shape;420;p32"/>
              <p:cNvGrpSpPr/>
              <p:nvPr/>
            </p:nvGrpSpPr>
            <p:grpSpPr>
              <a:xfrm>
                <a:off x="5019538" y="2498782"/>
                <a:ext cx="332856" cy="286158"/>
                <a:chOff x="5019538" y="2498782"/>
                <a:chExt cx="332856" cy="286158"/>
              </a:xfrm>
            </p:grpSpPr>
            <p:sp>
              <p:nvSpPr>
                <p:cNvPr id="421" name="Google Shape;421;p32"/>
                <p:cNvSpPr/>
                <p:nvPr/>
              </p:nvSpPr>
              <p:spPr>
                <a:xfrm>
                  <a:off x="5024229" y="2502976"/>
                  <a:ext cx="324611" cy="278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7" h="3913" extrusionOk="0">
                      <a:moveTo>
                        <a:pt x="2617" y="1"/>
                      </a:moveTo>
                      <a:cubicBezTo>
                        <a:pt x="867" y="1"/>
                        <a:pt x="1" y="2100"/>
                        <a:pt x="1234" y="3334"/>
                      </a:cubicBezTo>
                      <a:cubicBezTo>
                        <a:pt x="1633" y="3733"/>
                        <a:pt x="2124" y="3912"/>
                        <a:pt x="2605" y="3912"/>
                      </a:cubicBezTo>
                      <a:cubicBezTo>
                        <a:pt x="3607" y="3912"/>
                        <a:pt x="4566" y="3133"/>
                        <a:pt x="4566" y="1951"/>
                      </a:cubicBezTo>
                      <a:cubicBezTo>
                        <a:pt x="4566" y="884"/>
                        <a:pt x="3700" y="1"/>
                        <a:pt x="261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" name="Google Shape;422;p32"/>
                <p:cNvSpPr/>
                <p:nvPr/>
              </p:nvSpPr>
              <p:spPr>
                <a:xfrm>
                  <a:off x="5019538" y="2498782"/>
                  <a:ext cx="332856" cy="286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3" h="4026" extrusionOk="0">
                      <a:moveTo>
                        <a:pt x="2683" y="110"/>
                      </a:moveTo>
                      <a:cubicBezTo>
                        <a:pt x="3732" y="110"/>
                        <a:pt x="4582" y="960"/>
                        <a:pt x="4582" y="2010"/>
                      </a:cubicBezTo>
                      <a:cubicBezTo>
                        <a:pt x="4582" y="3160"/>
                        <a:pt x="3644" y="3921"/>
                        <a:pt x="2665" y="3921"/>
                      </a:cubicBezTo>
                      <a:cubicBezTo>
                        <a:pt x="2198" y="3921"/>
                        <a:pt x="1721" y="3747"/>
                        <a:pt x="1333" y="3359"/>
                      </a:cubicBezTo>
                      <a:cubicBezTo>
                        <a:pt x="133" y="2159"/>
                        <a:pt x="983" y="110"/>
                        <a:pt x="2683" y="110"/>
                      </a:cubicBezTo>
                      <a:close/>
                      <a:moveTo>
                        <a:pt x="2661" y="1"/>
                      </a:moveTo>
                      <a:cubicBezTo>
                        <a:pt x="2170" y="1"/>
                        <a:pt x="1670" y="184"/>
                        <a:pt x="1266" y="593"/>
                      </a:cubicBezTo>
                      <a:cubicBezTo>
                        <a:pt x="0" y="1860"/>
                        <a:pt x="883" y="4026"/>
                        <a:pt x="2683" y="4026"/>
                      </a:cubicBezTo>
                      <a:cubicBezTo>
                        <a:pt x="3782" y="4026"/>
                        <a:pt x="4682" y="3126"/>
                        <a:pt x="4682" y="2010"/>
                      </a:cubicBezTo>
                      <a:cubicBezTo>
                        <a:pt x="4682" y="803"/>
                        <a:pt x="3690" y="1"/>
                        <a:pt x="266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" name="Google Shape;423;p32"/>
                <p:cNvSpPr/>
                <p:nvPr/>
              </p:nvSpPr>
              <p:spPr>
                <a:xfrm>
                  <a:off x="5055006" y="2526716"/>
                  <a:ext cx="270166" cy="2305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3243" extrusionOk="0">
                      <a:moveTo>
                        <a:pt x="2184" y="0"/>
                      </a:moveTo>
                      <a:cubicBezTo>
                        <a:pt x="734" y="0"/>
                        <a:pt x="1" y="1733"/>
                        <a:pt x="1017" y="2766"/>
                      </a:cubicBezTo>
                      <a:cubicBezTo>
                        <a:pt x="1346" y="3095"/>
                        <a:pt x="1752" y="3242"/>
                        <a:pt x="2150" y="3242"/>
                      </a:cubicBezTo>
                      <a:cubicBezTo>
                        <a:pt x="2984" y="3242"/>
                        <a:pt x="3789" y="2597"/>
                        <a:pt x="3800" y="1617"/>
                      </a:cubicBezTo>
                      <a:cubicBezTo>
                        <a:pt x="3800" y="733"/>
                        <a:pt x="3067" y="0"/>
                        <a:pt x="2184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24" name="Google Shape;424;p32"/>
              <p:cNvSpPr/>
              <p:nvPr/>
            </p:nvSpPr>
            <p:spPr>
              <a:xfrm>
                <a:off x="4664716" y="2911757"/>
                <a:ext cx="268957" cy="230220"/>
              </a:xfrm>
              <a:custGeom>
                <a:avLst/>
                <a:gdLst/>
                <a:ahLst/>
                <a:cxnLst/>
                <a:rect l="l" t="t" r="r" b="b"/>
                <a:pathLst>
                  <a:path w="3784" h="3239" extrusionOk="0">
                    <a:moveTo>
                      <a:pt x="2167" y="0"/>
                    </a:moveTo>
                    <a:cubicBezTo>
                      <a:pt x="717" y="0"/>
                      <a:pt x="1" y="1733"/>
                      <a:pt x="1017" y="2766"/>
                    </a:cubicBezTo>
                    <a:cubicBezTo>
                      <a:pt x="1344" y="3093"/>
                      <a:pt x="1747" y="3239"/>
                      <a:pt x="2142" y="3239"/>
                    </a:cubicBezTo>
                    <a:cubicBezTo>
                      <a:pt x="2978" y="3239"/>
                      <a:pt x="3783" y="2589"/>
                      <a:pt x="3783" y="1616"/>
                    </a:cubicBezTo>
                    <a:cubicBezTo>
                      <a:pt x="3783" y="717"/>
                      <a:pt x="3067" y="0"/>
                      <a:pt x="21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32"/>
              <p:cNvSpPr/>
              <p:nvPr/>
            </p:nvSpPr>
            <p:spPr>
              <a:xfrm>
                <a:off x="6002539" y="3077422"/>
                <a:ext cx="270094" cy="231073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251" extrusionOk="0">
                    <a:moveTo>
                      <a:pt x="2166" y="0"/>
                    </a:moveTo>
                    <a:cubicBezTo>
                      <a:pt x="733" y="0"/>
                      <a:pt x="0" y="1750"/>
                      <a:pt x="1033" y="2766"/>
                    </a:cubicBezTo>
                    <a:cubicBezTo>
                      <a:pt x="1363" y="3101"/>
                      <a:pt x="1769" y="3251"/>
                      <a:pt x="2168" y="3251"/>
                    </a:cubicBezTo>
                    <a:cubicBezTo>
                      <a:pt x="3000" y="3251"/>
                      <a:pt x="3799" y="2602"/>
                      <a:pt x="3799" y="1633"/>
                    </a:cubicBezTo>
                    <a:cubicBezTo>
                      <a:pt x="3783" y="734"/>
                      <a:pt x="3066" y="0"/>
                      <a:pt x="216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26" name="Google Shape;426;p32"/>
              <p:cNvCxnSpPr/>
              <p:nvPr/>
            </p:nvCxnSpPr>
            <p:spPr>
              <a:xfrm flipH="1">
                <a:off x="6247091" y="2369450"/>
                <a:ext cx="379200" cy="736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427" name="Google Shape;427;p32"/>
            <p:cNvCxnSpPr/>
            <p:nvPr/>
          </p:nvCxnSpPr>
          <p:spPr>
            <a:xfrm rot="10800000" flipH="1">
              <a:off x="3802175" y="3659075"/>
              <a:ext cx="350400" cy="1431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" name="Google Shape;428;p32"/>
            <p:cNvCxnSpPr>
              <a:stCxn id="429" idx="3"/>
            </p:cNvCxnSpPr>
            <p:nvPr/>
          </p:nvCxnSpPr>
          <p:spPr>
            <a:xfrm flipH="1">
              <a:off x="3448085" y="3861594"/>
              <a:ext cx="295800" cy="1947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" name="Google Shape;430;p32"/>
            <p:cNvCxnSpPr>
              <a:stCxn id="431" idx="1"/>
            </p:cNvCxnSpPr>
            <p:nvPr/>
          </p:nvCxnSpPr>
          <p:spPr>
            <a:xfrm>
              <a:off x="2642816" y="2068473"/>
              <a:ext cx="723900" cy="285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32" name="Google Shape;432;p32"/>
            <p:cNvGrpSpPr/>
            <p:nvPr/>
          </p:nvGrpSpPr>
          <p:grpSpPr>
            <a:xfrm>
              <a:off x="3020655" y="3163525"/>
              <a:ext cx="503400" cy="503400"/>
              <a:chOff x="3020655" y="3163525"/>
              <a:chExt cx="503400" cy="503400"/>
            </a:xfrm>
          </p:grpSpPr>
          <p:sp>
            <p:nvSpPr>
              <p:cNvPr id="433" name="Google Shape;433;p32"/>
              <p:cNvSpPr/>
              <p:nvPr/>
            </p:nvSpPr>
            <p:spPr>
              <a:xfrm>
                <a:off x="3020655" y="3163525"/>
                <a:ext cx="503400" cy="5034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4" name="Google Shape;434;p32"/>
              <p:cNvGrpSpPr/>
              <p:nvPr/>
            </p:nvGrpSpPr>
            <p:grpSpPr>
              <a:xfrm>
                <a:off x="3184077" y="3292936"/>
                <a:ext cx="176557" cy="244578"/>
                <a:chOff x="3313990" y="3274661"/>
                <a:chExt cx="176557" cy="244578"/>
              </a:xfrm>
            </p:grpSpPr>
            <p:sp>
              <p:nvSpPr>
                <p:cNvPr id="435" name="Google Shape;435;p32"/>
                <p:cNvSpPr/>
                <p:nvPr/>
              </p:nvSpPr>
              <p:spPr>
                <a:xfrm>
                  <a:off x="3388052" y="3444891"/>
                  <a:ext cx="27863" cy="74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" h="1046" extrusionOk="0">
                      <a:moveTo>
                        <a:pt x="198" y="0"/>
                      </a:moveTo>
                      <a:cubicBezTo>
                        <a:pt x="100" y="0"/>
                        <a:pt x="0" y="71"/>
                        <a:pt x="8" y="212"/>
                      </a:cubicBezTo>
                      <a:lnTo>
                        <a:pt x="8" y="1046"/>
                      </a:lnTo>
                      <a:lnTo>
                        <a:pt x="375" y="1046"/>
                      </a:lnTo>
                      <a:lnTo>
                        <a:pt x="375" y="212"/>
                      </a:lnTo>
                      <a:cubicBezTo>
                        <a:pt x="392" y="71"/>
                        <a:pt x="296" y="0"/>
                        <a:pt x="19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436;p32"/>
                <p:cNvSpPr/>
                <p:nvPr/>
              </p:nvSpPr>
              <p:spPr>
                <a:xfrm>
                  <a:off x="3351874" y="3467920"/>
                  <a:ext cx="26157" cy="51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" h="722" extrusionOk="0">
                      <a:moveTo>
                        <a:pt x="184" y="1"/>
                      </a:moveTo>
                      <a:cubicBezTo>
                        <a:pt x="92" y="1"/>
                        <a:pt x="1" y="63"/>
                        <a:pt x="1" y="188"/>
                      </a:cubicBezTo>
                      <a:lnTo>
                        <a:pt x="1" y="722"/>
                      </a:lnTo>
                      <a:lnTo>
                        <a:pt x="367" y="722"/>
                      </a:lnTo>
                      <a:lnTo>
                        <a:pt x="367" y="188"/>
                      </a:lnTo>
                      <a:cubicBezTo>
                        <a:pt x="367" y="63"/>
                        <a:pt x="276" y="1"/>
                        <a:pt x="18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32"/>
                <p:cNvSpPr/>
                <p:nvPr/>
              </p:nvSpPr>
              <p:spPr>
                <a:xfrm>
                  <a:off x="3426505" y="3428259"/>
                  <a:ext cx="26157" cy="909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" h="1280" extrusionOk="0">
                      <a:moveTo>
                        <a:pt x="178" y="1"/>
                      </a:moveTo>
                      <a:cubicBezTo>
                        <a:pt x="92" y="1"/>
                        <a:pt x="9" y="55"/>
                        <a:pt x="1" y="163"/>
                      </a:cubicBezTo>
                      <a:lnTo>
                        <a:pt x="1" y="1280"/>
                      </a:lnTo>
                      <a:lnTo>
                        <a:pt x="367" y="1280"/>
                      </a:lnTo>
                      <a:lnTo>
                        <a:pt x="367" y="163"/>
                      </a:lnTo>
                      <a:cubicBezTo>
                        <a:pt x="350" y="55"/>
                        <a:pt x="263" y="1"/>
                        <a:pt x="17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438;p32"/>
                <p:cNvSpPr/>
                <p:nvPr/>
              </p:nvSpPr>
              <p:spPr>
                <a:xfrm>
                  <a:off x="3462613" y="3403097"/>
                  <a:ext cx="27934" cy="116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" h="1634" extrusionOk="0">
                      <a:moveTo>
                        <a:pt x="199" y="1"/>
                      </a:moveTo>
                      <a:cubicBezTo>
                        <a:pt x="101" y="1"/>
                        <a:pt x="1" y="67"/>
                        <a:pt x="9" y="201"/>
                      </a:cubicBezTo>
                      <a:lnTo>
                        <a:pt x="9" y="1634"/>
                      </a:lnTo>
                      <a:lnTo>
                        <a:pt x="376" y="1634"/>
                      </a:lnTo>
                      <a:lnTo>
                        <a:pt x="376" y="201"/>
                      </a:lnTo>
                      <a:cubicBezTo>
                        <a:pt x="392" y="67"/>
                        <a:pt x="297" y="1"/>
                        <a:pt x="19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439;p32"/>
                <p:cNvSpPr/>
                <p:nvPr/>
              </p:nvSpPr>
              <p:spPr>
                <a:xfrm>
                  <a:off x="3420393" y="3274661"/>
                  <a:ext cx="48831" cy="425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7" h="598" extrusionOk="0">
                      <a:moveTo>
                        <a:pt x="338" y="1"/>
                      </a:moveTo>
                      <a:cubicBezTo>
                        <a:pt x="156" y="1"/>
                        <a:pt x="1" y="177"/>
                        <a:pt x="53" y="375"/>
                      </a:cubicBezTo>
                      <a:cubicBezTo>
                        <a:pt x="99" y="521"/>
                        <a:pt x="220" y="597"/>
                        <a:pt x="343" y="597"/>
                      </a:cubicBezTo>
                      <a:cubicBezTo>
                        <a:pt x="443" y="597"/>
                        <a:pt x="543" y="546"/>
                        <a:pt x="603" y="441"/>
                      </a:cubicBezTo>
                      <a:cubicBezTo>
                        <a:pt x="686" y="308"/>
                        <a:pt x="636" y="125"/>
                        <a:pt x="486" y="41"/>
                      </a:cubicBezTo>
                      <a:cubicBezTo>
                        <a:pt x="437" y="13"/>
                        <a:pt x="387" y="1"/>
                        <a:pt x="33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440;p32"/>
                <p:cNvSpPr/>
                <p:nvPr/>
              </p:nvSpPr>
              <p:spPr>
                <a:xfrm>
                  <a:off x="3373197" y="3302950"/>
                  <a:ext cx="69941" cy="813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1144" extrusionOk="0">
                      <a:moveTo>
                        <a:pt x="620" y="0"/>
                      </a:moveTo>
                      <a:cubicBezTo>
                        <a:pt x="492" y="0"/>
                        <a:pt x="376" y="76"/>
                        <a:pt x="317" y="193"/>
                      </a:cubicBezTo>
                      <a:lnTo>
                        <a:pt x="101" y="593"/>
                      </a:lnTo>
                      <a:cubicBezTo>
                        <a:pt x="1" y="743"/>
                        <a:pt x="51" y="960"/>
                        <a:pt x="201" y="1076"/>
                      </a:cubicBezTo>
                      <a:cubicBezTo>
                        <a:pt x="279" y="1115"/>
                        <a:pt x="335" y="1143"/>
                        <a:pt x="383" y="1143"/>
                      </a:cubicBezTo>
                      <a:cubicBezTo>
                        <a:pt x="437" y="1143"/>
                        <a:pt x="481" y="1107"/>
                        <a:pt x="534" y="1010"/>
                      </a:cubicBezTo>
                      <a:lnTo>
                        <a:pt x="884" y="510"/>
                      </a:lnTo>
                      <a:cubicBezTo>
                        <a:pt x="984" y="360"/>
                        <a:pt x="934" y="143"/>
                        <a:pt x="784" y="43"/>
                      </a:cubicBezTo>
                      <a:cubicBezTo>
                        <a:pt x="729" y="14"/>
                        <a:pt x="674" y="0"/>
                        <a:pt x="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441;p32"/>
                <p:cNvSpPr/>
                <p:nvPr/>
              </p:nvSpPr>
              <p:spPr>
                <a:xfrm>
                  <a:off x="3375614" y="3360451"/>
                  <a:ext cx="56507" cy="347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5" h="489" extrusionOk="0">
                      <a:moveTo>
                        <a:pt x="200" y="1"/>
                      </a:moveTo>
                      <a:lnTo>
                        <a:pt x="0" y="201"/>
                      </a:lnTo>
                      <a:lnTo>
                        <a:pt x="567" y="467"/>
                      </a:lnTo>
                      <a:cubicBezTo>
                        <a:pt x="581" y="482"/>
                        <a:pt x="597" y="489"/>
                        <a:pt x="613" y="489"/>
                      </a:cubicBezTo>
                      <a:cubicBezTo>
                        <a:pt x="705" y="489"/>
                        <a:pt x="794" y="279"/>
                        <a:pt x="667" y="251"/>
                      </a:cubicBezTo>
                      <a:lnTo>
                        <a:pt x="20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" name="Google Shape;442;p32"/>
                <p:cNvSpPr/>
                <p:nvPr/>
              </p:nvSpPr>
              <p:spPr>
                <a:xfrm>
                  <a:off x="3418189" y="3314251"/>
                  <a:ext cx="33265" cy="5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" h="748" extrusionOk="0">
                      <a:moveTo>
                        <a:pt x="121" y="1"/>
                      </a:moveTo>
                      <a:cubicBezTo>
                        <a:pt x="103" y="1"/>
                        <a:pt x="84" y="7"/>
                        <a:pt x="68" y="18"/>
                      </a:cubicBezTo>
                      <a:cubicBezTo>
                        <a:pt x="18" y="34"/>
                        <a:pt x="1" y="84"/>
                        <a:pt x="18" y="134"/>
                      </a:cubicBezTo>
                      <a:lnTo>
                        <a:pt x="268" y="684"/>
                      </a:lnTo>
                      <a:cubicBezTo>
                        <a:pt x="280" y="720"/>
                        <a:pt x="309" y="748"/>
                        <a:pt x="349" y="748"/>
                      </a:cubicBezTo>
                      <a:cubicBezTo>
                        <a:pt x="365" y="748"/>
                        <a:pt x="382" y="743"/>
                        <a:pt x="401" y="734"/>
                      </a:cubicBezTo>
                      <a:cubicBezTo>
                        <a:pt x="434" y="717"/>
                        <a:pt x="467" y="651"/>
                        <a:pt x="451" y="601"/>
                      </a:cubicBezTo>
                      <a:lnTo>
                        <a:pt x="201" y="68"/>
                      </a:lnTo>
                      <a:cubicBezTo>
                        <a:pt x="190" y="23"/>
                        <a:pt x="156" y="1"/>
                        <a:pt x="12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" name="Google Shape;443;p32"/>
                <p:cNvSpPr/>
                <p:nvPr/>
              </p:nvSpPr>
              <p:spPr>
                <a:xfrm>
                  <a:off x="3409944" y="3377794"/>
                  <a:ext cx="33193" cy="476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" h="670" extrusionOk="0">
                      <a:moveTo>
                        <a:pt x="140" y="1"/>
                      </a:moveTo>
                      <a:cubicBezTo>
                        <a:pt x="126" y="1"/>
                        <a:pt x="112" y="3"/>
                        <a:pt x="100" y="7"/>
                      </a:cubicBezTo>
                      <a:cubicBezTo>
                        <a:pt x="34" y="40"/>
                        <a:pt x="0" y="107"/>
                        <a:pt x="34" y="173"/>
                      </a:cubicBezTo>
                      <a:lnTo>
                        <a:pt x="217" y="590"/>
                      </a:lnTo>
                      <a:cubicBezTo>
                        <a:pt x="241" y="639"/>
                        <a:pt x="284" y="670"/>
                        <a:pt x="331" y="670"/>
                      </a:cubicBezTo>
                      <a:cubicBezTo>
                        <a:pt x="348" y="670"/>
                        <a:pt x="366" y="666"/>
                        <a:pt x="384" y="657"/>
                      </a:cubicBezTo>
                      <a:cubicBezTo>
                        <a:pt x="450" y="623"/>
                        <a:pt x="467" y="557"/>
                        <a:pt x="450" y="490"/>
                      </a:cubicBezTo>
                      <a:lnTo>
                        <a:pt x="250" y="73"/>
                      </a:lnTo>
                      <a:cubicBezTo>
                        <a:pt x="237" y="22"/>
                        <a:pt x="186" y="1"/>
                        <a:pt x="14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32"/>
                <p:cNvSpPr/>
                <p:nvPr/>
              </p:nvSpPr>
              <p:spPr>
                <a:xfrm>
                  <a:off x="3347183" y="3318587"/>
                  <a:ext cx="53309" cy="752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" h="1059" extrusionOk="0">
                      <a:moveTo>
                        <a:pt x="677" y="1"/>
                      </a:moveTo>
                      <a:cubicBezTo>
                        <a:pt x="674" y="1"/>
                        <a:pt x="671" y="3"/>
                        <a:pt x="667" y="7"/>
                      </a:cubicBezTo>
                      <a:lnTo>
                        <a:pt x="50" y="856"/>
                      </a:lnTo>
                      <a:cubicBezTo>
                        <a:pt x="0" y="906"/>
                        <a:pt x="17" y="990"/>
                        <a:pt x="67" y="1023"/>
                      </a:cubicBezTo>
                      <a:lnTo>
                        <a:pt x="50" y="1023"/>
                      </a:lnTo>
                      <a:cubicBezTo>
                        <a:pt x="73" y="1046"/>
                        <a:pt x="104" y="1059"/>
                        <a:pt x="135" y="1059"/>
                      </a:cubicBezTo>
                      <a:cubicBezTo>
                        <a:pt x="170" y="1059"/>
                        <a:pt x="207" y="1042"/>
                        <a:pt x="233" y="1006"/>
                      </a:cubicBezTo>
                      <a:lnTo>
                        <a:pt x="717" y="457"/>
                      </a:lnTo>
                      <a:cubicBezTo>
                        <a:pt x="750" y="407"/>
                        <a:pt x="750" y="340"/>
                        <a:pt x="700" y="290"/>
                      </a:cubicBezTo>
                      <a:cubicBezTo>
                        <a:pt x="654" y="244"/>
                        <a:pt x="707" y="1"/>
                        <a:pt x="67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445;p32"/>
                <p:cNvSpPr/>
                <p:nvPr/>
              </p:nvSpPr>
              <p:spPr>
                <a:xfrm>
                  <a:off x="3313990" y="3372321"/>
                  <a:ext cx="52171" cy="226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4" h="318" extrusionOk="0">
                      <a:moveTo>
                        <a:pt x="151" y="0"/>
                      </a:moveTo>
                      <a:cubicBezTo>
                        <a:pt x="84" y="0"/>
                        <a:pt x="17" y="34"/>
                        <a:pt x="17" y="100"/>
                      </a:cubicBezTo>
                      <a:cubicBezTo>
                        <a:pt x="1" y="184"/>
                        <a:pt x="51" y="234"/>
                        <a:pt x="117" y="250"/>
                      </a:cubicBezTo>
                      <a:lnTo>
                        <a:pt x="584" y="317"/>
                      </a:lnTo>
                      <a:cubicBezTo>
                        <a:pt x="650" y="317"/>
                        <a:pt x="717" y="267"/>
                        <a:pt x="717" y="200"/>
                      </a:cubicBezTo>
                      <a:cubicBezTo>
                        <a:pt x="734" y="134"/>
                        <a:pt x="684" y="67"/>
                        <a:pt x="617" y="67"/>
                      </a:cubicBezTo>
                      <a:lnTo>
                        <a:pt x="15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" name="Google Shape;446;p32"/>
                <p:cNvSpPr/>
                <p:nvPr/>
              </p:nvSpPr>
              <p:spPr>
                <a:xfrm>
                  <a:off x="3435959" y="3352206"/>
                  <a:ext cx="45135" cy="178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251" extrusionOk="0">
                      <a:moveTo>
                        <a:pt x="118" y="0"/>
                      </a:moveTo>
                      <a:cubicBezTo>
                        <a:pt x="68" y="0"/>
                        <a:pt x="18" y="50"/>
                        <a:pt x="1" y="100"/>
                      </a:cubicBezTo>
                      <a:cubicBezTo>
                        <a:pt x="1" y="167"/>
                        <a:pt x="51" y="217"/>
                        <a:pt x="101" y="217"/>
                      </a:cubicBezTo>
                      <a:lnTo>
                        <a:pt x="517" y="250"/>
                      </a:lnTo>
                      <a:cubicBezTo>
                        <a:pt x="584" y="250"/>
                        <a:pt x="634" y="217"/>
                        <a:pt x="634" y="150"/>
                      </a:cubicBezTo>
                      <a:cubicBezTo>
                        <a:pt x="634" y="100"/>
                        <a:pt x="601" y="50"/>
                        <a:pt x="534" y="33"/>
                      </a:cubicBezTo>
                      <a:lnTo>
                        <a:pt x="11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" name="Google Shape;447;p32"/>
                <p:cNvSpPr/>
                <p:nvPr/>
              </p:nvSpPr>
              <p:spPr>
                <a:xfrm>
                  <a:off x="3362536" y="3302452"/>
                  <a:ext cx="60488" cy="18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1" h="254" extrusionOk="0">
                      <a:moveTo>
                        <a:pt x="734" y="0"/>
                      </a:moveTo>
                      <a:lnTo>
                        <a:pt x="101" y="50"/>
                      </a:lnTo>
                      <a:cubicBezTo>
                        <a:pt x="51" y="50"/>
                        <a:pt x="1" y="100"/>
                        <a:pt x="17" y="167"/>
                      </a:cubicBezTo>
                      <a:cubicBezTo>
                        <a:pt x="17" y="210"/>
                        <a:pt x="55" y="254"/>
                        <a:pt x="97" y="254"/>
                      </a:cubicBezTo>
                      <a:cubicBezTo>
                        <a:pt x="104" y="254"/>
                        <a:pt x="111" y="253"/>
                        <a:pt x="117" y="250"/>
                      </a:cubicBezTo>
                      <a:lnTo>
                        <a:pt x="751" y="217"/>
                      </a:lnTo>
                      <a:cubicBezTo>
                        <a:pt x="801" y="200"/>
                        <a:pt x="851" y="150"/>
                        <a:pt x="851" y="100"/>
                      </a:cubicBezTo>
                      <a:cubicBezTo>
                        <a:pt x="851" y="34"/>
                        <a:pt x="801" y="0"/>
                        <a:pt x="73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448;p32"/>
                <p:cNvSpPr/>
                <p:nvPr/>
              </p:nvSpPr>
              <p:spPr>
                <a:xfrm>
                  <a:off x="3349528" y="3305579"/>
                  <a:ext cx="29711" cy="41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587" extrusionOk="0">
                      <a:moveTo>
                        <a:pt x="294" y="0"/>
                      </a:moveTo>
                      <a:cubicBezTo>
                        <a:pt x="254" y="0"/>
                        <a:pt x="213" y="19"/>
                        <a:pt x="200" y="56"/>
                      </a:cubicBezTo>
                      <a:lnTo>
                        <a:pt x="17" y="440"/>
                      </a:lnTo>
                      <a:cubicBezTo>
                        <a:pt x="0" y="490"/>
                        <a:pt x="17" y="556"/>
                        <a:pt x="67" y="573"/>
                      </a:cubicBezTo>
                      <a:cubicBezTo>
                        <a:pt x="86" y="582"/>
                        <a:pt x="103" y="586"/>
                        <a:pt x="119" y="586"/>
                      </a:cubicBezTo>
                      <a:cubicBezTo>
                        <a:pt x="160" y="586"/>
                        <a:pt x="193" y="559"/>
                        <a:pt x="217" y="523"/>
                      </a:cubicBezTo>
                      <a:lnTo>
                        <a:pt x="384" y="156"/>
                      </a:lnTo>
                      <a:cubicBezTo>
                        <a:pt x="417" y="106"/>
                        <a:pt x="384" y="40"/>
                        <a:pt x="334" y="6"/>
                      </a:cubicBezTo>
                      <a:cubicBezTo>
                        <a:pt x="321" y="2"/>
                        <a:pt x="308" y="0"/>
                        <a:pt x="2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49" name="Google Shape;449;p32"/>
            <p:cNvSpPr/>
            <p:nvPr/>
          </p:nvSpPr>
          <p:spPr>
            <a:xfrm>
              <a:off x="3328251" y="4020205"/>
              <a:ext cx="122040" cy="105550"/>
            </a:xfrm>
            <a:custGeom>
              <a:avLst/>
              <a:gdLst/>
              <a:ahLst/>
              <a:cxnLst/>
              <a:rect l="l" t="t" r="r" b="b"/>
              <a:pathLst>
                <a:path w="1717" h="1485" extrusionOk="0">
                  <a:moveTo>
                    <a:pt x="984" y="0"/>
                  </a:moveTo>
                  <a:cubicBezTo>
                    <a:pt x="317" y="0"/>
                    <a:pt x="1" y="800"/>
                    <a:pt x="450" y="1266"/>
                  </a:cubicBezTo>
                  <a:cubicBezTo>
                    <a:pt x="601" y="1417"/>
                    <a:pt x="787" y="1484"/>
                    <a:pt x="969" y="1484"/>
                  </a:cubicBezTo>
                  <a:cubicBezTo>
                    <a:pt x="1351" y="1484"/>
                    <a:pt x="1717" y="1190"/>
                    <a:pt x="1717" y="750"/>
                  </a:cubicBezTo>
                  <a:cubicBezTo>
                    <a:pt x="1717" y="333"/>
                    <a:pt x="1384" y="0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2"/>
            <p:cNvSpPr/>
            <p:nvPr/>
          </p:nvSpPr>
          <p:spPr>
            <a:xfrm>
              <a:off x="3891379" y="2609450"/>
              <a:ext cx="304200" cy="304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51" name="Google Shape;451;p32"/>
            <p:cNvCxnSpPr>
              <a:endCxn id="450" idx="0"/>
            </p:cNvCxnSpPr>
            <p:nvPr/>
          </p:nvCxnSpPr>
          <p:spPr>
            <a:xfrm>
              <a:off x="3436879" y="2400350"/>
              <a:ext cx="606600" cy="2091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29" name="Google Shape;429;p32"/>
            <p:cNvSpPr/>
            <p:nvPr/>
          </p:nvSpPr>
          <p:spPr>
            <a:xfrm>
              <a:off x="3718579" y="3714100"/>
              <a:ext cx="172800" cy="172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52" name="Google Shape;452;p32"/>
            <p:cNvCxnSpPr>
              <a:endCxn id="433" idx="2"/>
            </p:cNvCxnSpPr>
            <p:nvPr/>
          </p:nvCxnSpPr>
          <p:spPr>
            <a:xfrm rot="10800000" flipH="1">
              <a:off x="2611155" y="3415225"/>
              <a:ext cx="409500" cy="3261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3" name="Google Shape;453;p32"/>
            <p:cNvCxnSpPr>
              <a:stCxn id="433" idx="6"/>
              <a:endCxn id="429" idx="1"/>
            </p:cNvCxnSpPr>
            <p:nvPr/>
          </p:nvCxnSpPr>
          <p:spPr>
            <a:xfrm>
              <a:off x="3524055" y="3415225"/>
              <a:ext cx="219900" cy="3243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54" name="Google Shape;454;p32"/>
            <p:cNvGrpSpPr/>
            <p:nvPr/>
          </p:nvGrpSpPr>
          <p:grpSpPr>
            <a:xfrm>
              <a:off x="5384308" y="2443768"/>
              <a:ext cx="595772" cy="510265"/>
              <a:chOff x="5384308" y="2443768"/>
              <a:chExt cx="595772" cy="510265"/>
            </a:xfrm>
          </p:grpSpPr>
          <p:sp>
            <p:nvSpPr>
              <p:cNvPr id="455" name="Google Shape;455;p32"/>
              <p:cNvSpPr/>
              <p:nvPr/>
            </p:nvSpPr>
            <p:spPr>
              <a:xfrm>
                <a:off x="5384308" y="2443768"/>
                <a:ext cx="595772" cy="510265"/>
              </a:xfrm>
              <a:custGeom>
                <a:avLst/>
                <a:gdLst/>
                <a:ahLst/>
                <a:cxnLst/>
                <a:rect l="l" t="t" r="r" b="b"/>
                <a:pathLst>
                  <a:path w="8382" h="7179" extrusionOk="0">
                    <a:moveTo>
                      <a:pt x="4799" y="1"/>
                    </a:moveTo>
                    <a:cubicBezTo>
                      <a:pt x="1600" y="1"/>
                      <a:pt x="0" y="3867"/>
                      <a:pt x="2250" y="6116"/>
                    </a:cubicBezTo>
                    <a:cubicBezTo>
                      <a:pt x="2984" y="6850"/>
                      <a:pt x="3885" y="7178"/>
                      <a:pt x="4769" y="7178"/>
                    </a:cubicBezTo>
                    <a:cubicBezTo>
                      <a:pt x="6614" y="7178"/>
                      <a:pt x="8382" y="5747"/>
                      <a:pt x="8382" y="3583"/>
                    </a:cubicBezTo>
                    <a:cubicBezTo>
                      <a:pt x="8382" y="1600"/>
                      <a:pt x="6782" y="1"/>
                      <a:pt x="4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32"/>
              <p:cNvSpPr/>
              <p:nvPr/>
            </p:nvSpPr>
            <p:spPr>
              <a:xfrm>
                <a:off x="5635353" y="2700784"/>
                <a:ext cx="258296" cy="80602"/>
              </a:xfrm>
              <a:custGeom>
                <a:avLst/>
                <a:gdLst/>
                <a:ahLst/>
                <a:cxnLst/>
                <a:rect l="l" t="t" r="r" b="b"/>
                <a:pathLst>
                  <a:path w="3634" h="1134" extrusionOk="0">
                    <a:moveTo>
                      <a:pt x="850" y="1"/>
                    </a:moveTo>
                    <a:cubicBezTo>
                      <a:pt x="617" y="51"/>
                      <a:pt x="417" y="134"/>
                      <a:pt x="217" y="234"/>
                    </a:cubicBezTo>
                    <a:lnTo>
                      <a:pt x="1" y="334"/>
                    </a:lnTo>
                    <a:lnTo>
                      <a:pt x="217" y="950"/>
                    </a:lnTo>
                    <a:lnTo>
                      <a:pt x="734" y="1017"/>
                    </a:lnTo>
                    <a:cubicBezTo>
                      <a:pt x="1050" y="1067"/>
                      <a:pt x="1367" y="1117"/>
                      <a:pt x="1700" y="1134"/>
                    </a:cubicBezTo>
                    <a:cubicBezTo>
                      <a:pt x="1884" y="1100"/>
                      <a:pt x="2067" y="1067"/>
                      <a:pt x="2250" y="1000"/>
                    </a:cubicBezTo>
                    <a:cubicBezTo>
                      <a:pt x="2583" y="850"/>
                      <a:pt x="3500" y="317"/>
                      <a:pt x="3500" y="317"/>
                    </a:cubicBezTo>
                    <a:cubicBezTo>
                      <a:pt x="3567" y="267"/>
                      <a:pt x="3633" y="201"/>
                      <a:pt x="3583" y="117"/>
                    </a:cubicBezTo>
                    <a:cubicBezTo>
                      <a:pt x="3561" y="81"/>
                      <a:pt x="3491" y="67"/>
                      <a:pt x="3412" y="67"/>
                    </a:cubicBezTo>
                    <a:cubicBezTo>
                      <a:pt x="3311" y="67"/>
                      <a:pt x="3197" y="89"/>
                      <a:pt x="3150" y="117"/>
                    </a:cubicBezTo>
                    <a:lnTo>
                      <a:pt x="2633" y="384"/>
                    </a:lnTo>
                    <a:cubicBezTo>
                      <a:pt x="2383" y="476"/>
                      <a:pt x="2072" y="523"/>
                      <a:pt x="1836" y="523"/>
                    </a:cubicBezTo>
                    <a:cubicBezTo>
                      <a:pt x="1647" y="523"/>
                      <a:pt x="1506" y="493"/>
                      <a:pt x="1484" y="434"/>
                    </a:cubicBezTo>
                    <a:cubicBezTo>
                      <a:pt x="1450" y="351"/>
                      <a:pt x="2150" y="351"/>
                      <a:pt x="2150" y="351"/>
                    </a:cubicBezTo>
                    <a:cubicBezTo>
                      <a:pt x="2159" y="352"/>
                      <a:pt x="2167" y="353"/>
                      <a:pt x="2176" y="353"/>
                    </a:cubicBezTo>
                    <a:cubicBezTo>
                      <a:pt x="2264" y="353"/>
                      <a:pt x="2333" y="275"/>
                      <a:pt x="2333" y="184"/>
                    </a:cubicBezTo>
                    <a:cubicBezTo>
                      <a:pt x="2333" y="84"/>
                      <a:pt x="2250" y="67"/>
                      <a:pt x="2150" y="67"/>
                    </a:cubicBezTo>
                    <a:cubicBezTo>
                      <a:pt x="2150" y="67"/>
                      <a:pt x="1767" y="17"/>
                      <a:pt x="8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32"/>
              <p:cNvSpPr/>
              <p:nvPr/>
            </p:nvSpPr>
            <p:spPr>
              <a:xfrm>
                <a:off x="5590361" y="2722107"/>
                <a:ext cx="53379" cy="68803"/>
              </a:xfrm>
              <a:custGeom>
                <a:avLst/>
                <a:gdLst/>
                <a:ahLst/>
                <a:cxnLst/>
                <a:rect l="l" t="t" r="r" b="b"/>
                <a:pathLst>
                  <a:path w="751" h="968" extrusionOk="0">
                    <a:moveTo>
                      <a:pt x="484" y="1"/>
                    </a:moveTo>
                    <a:lnTo>
                      <a:pt x="0" y="151"/>
                    </a:lnTo>
                    <a:lnTo>
                      <a:pt x="267" y="967"/>
                    </a:lnTo>
                    <a:lnTo>
                      <a:pt x="750" y="800"/>
                    </a:lnTo>
                    <a:lnTo>
                      <a:pt x="4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32"/>
              <p:cNvSpPr/>
              <p:nvPr/>
            </p:nvSpPr>
            <p:spPr>
              <a:xfrm>
                <a:off x="5558376" y="2729214"/>
                <a:ext cx="59279" cy="82947"/>
              </a:xfrm>
              <a:custGeom>
                <a:avLst/>
                <a:gdLst/>
                <a:ahLst/>
                <a:cxnLst/>
                <a:rect l="l" t="t" r="r" b="b"/>
                <a:pathLst>
                  <a:path w="834" h="1167" extrusionOk="0">
                    <a:moveTo>
                      <a:pt x="500" y="1"/>
                    </a:moveTo>
                    <a:lnTo>
                      <a:pt x="1" y="151"/>
                    </a:lnTo>
                    <a:lnTo>
                      <a:pt x="334" y="1167"/>
                    </a:lnTo>
                    <a:lnTo>
                      <a:pt x="834" y="1017"/>
                    </a:lnTo>
                    <a:lnTo>
                      <a:pt x="50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32"/>
              <p:cNvSpPr/>
              <p:nvPr/>
            </p:nvSpPr>
            <p:spPr>
              <a:xfrm>
                <a:off x="5728962" y="2634469"/>
                <a:ext cx="58070" cy="58070"/>
              </a:xfrm>
              <a:custGeom>
                <a:avLst/>
                <a:gdLst/>
                <a:ahLst/>
                <a:cxnLst/>
                <a:rect l="l" t="t" r="r" b="b"/>
                <a:pathLst>
                  <a:path w="817" h="817" extrusionOk="0">
                    <a:moveTo>
                      <a:pt x="421" y="268"/>
                    </a:moveTo>
                    <a:cubicBezTo>
                      <a:pt x="496" y="268"/>
                      <a:pt x="570" y="310"/>
                      <a:pt x="600" y="400"/>
                    </a:cubicBezTo>
                    <a:cubicBezTo>
                      <a:pt x="617" y="500"/>
                      <a:pt x="533" y="600"/>
                      <a:pt x="433" y="617"/>
                    </a:cubicBezTo>
                    <a:cubicBezTo>
                      <a:pt x="423" y="618"/>
                      <a:pt x="413" y="619"/>
                      <a:pt x="403" y="619"/>
                    </a:cubicBezTo>
                    <a:cubicBezTo>
                      <a:pt x="300" y="619"/>
                      <a:pt x="217" y="542"/>
                      <a:pt x="217" y="450"/>
                    </a:cubicBezTo>
                    <a:cubicBezTo>
                      <a:pt x="235" y="331"/>
                      <a:pt x="329" y="268"/>
                      <a:pt x="421" y="268"/>
                    </a:cubicBezTo>
                    <a:close/>
                    <a:moveTo>
                      <a:pt x="450" y="1"/>
                    </a:moveTo>
                    <a:cubicBezTo>
                      <a:pt x="433" y="51"/>
                      <a:pt x="400" y="117"/>
                      <a:pt x="383" y="117"/>
                    </a:cubicBezTo>
                    <a:cubicBezTo>
                      <a:pt x="367" y="117"/>
                      <a:pt x="317" y="67"/>
                      <a:pt x="283" y="34"/>
                    </a:cubicBezTo>
                    <a:cubicBezTo>
                      <a:pt x="267" y="34"/>
                      <a:pt x="233" y="51"/>
                      <a:pt x="217" y="67"/>
                    </a:cubicBezTo>
                    <a:cubicBezTo>
                      <a:pt x="217" y="117"/>
                      <a:pt x="233" y="167"/>
                      <a:pt x="217" y="184"/>
                    </a:cubicBezTo>
                    <a:cubicBezTo>
                      <a:pt x="207" y="189"/>
                      <a:pt x="196" y="191"/>
                      <a:pt x="183" y="191"/>
                    </a:cubicBezTo>
                    <a:cubicBezTo>
                      <a:pt x="154" y="191"/>
                      <a:pt x="119" y="179"/>
                      <a:pt x="83" y="167"/>
                    </a:cubicBezTo>
                    <a:cubicBezTo>
                      <a:pt x="67" y="200"/>
                      <a:pt x="50" y="217"/>
                      <a:pt x="33" y="250"/>
                    </a:cubicBezTo>
                    <a:cubicBezTo>
                      <a:pt x="83" y="284"/>
                      <a:pt x="117" y="334"/>
                      <a:pt x="117" y="350"/>
                    </a:cubicBezTo>
                    <a:cubicBezTo>
                      <a:pt x="117" y="367"/>
                      <a:pt x="50" y="384"/>
                      <a:pt x="0" y="417"/>
                    </a:cubicBezTo>
                    <a:cubicBezTo>
                      <a:pt x="0" y="417"/>
                      <a:pt x="0" y="434"/>
                      <a:pt x="0" y="450"/>
                    </a:cubicBezTo>
                    <a:cubicBezTo>
                      <a:pt x="0" y="467"/>
                      <a:pt x="0" y="484"/>
                      <a:pt x="0" y="500"/>
                    </a:cubicBezTo>
                    <a:cubicBezTo>
                      <a:pt x="50" y="500"/>
                      <a:pt x="117" y="517"/>
                      <a:pt x="133" y="534"/>
                    </a:cubicBezTo>
                    <a:cubicBezTo>
                      <a:pt x="133" y="550"/>
                      <a:pt x="100" y="600"/>
                      <a:pt x="67" y="650"/>
                    </a:cubicBezTo>
                    <a:cubicBezTo>
                      <a:pt x="83" y="667"/>
                      <a:pt x="117" y="700"/>
                      <a:pt x="133" y="717"/>
                    </a:cubicBezTo>
                    <a:cubicBezTo>
                      <a:pt x="174" y="690"/>
                      <a:pt x="215" y="663"/>
                      <a:pt x="238" y="663"/>
                    </a:cubicBezTo>
                    <a:cubicBezTo>
                      <a:pt x="243" y="663"/>
                      <a:pt x="247" y="664"/>
                      <a:pt x="250" y="667"/>
                    </a:cubicBezTo>
                    <a:cubicBezTo>
                      <a:pt x="267" y="684"/>
                      <a:pt x="267" y="734"/>
                      <a:pt x="283" y="800"/>
                    </a:cubicBezTo>
                    <a:cubicBezTo>
                      <a:pt x="300" y="800"/>
                      <a:pt x="333" y="817"/>
                      <a:pt x="367" y="817"/>
                    </a:cubicBezTo>
                    <a:cubicBezTo>
                      <a:pt x="383" y="767"/>
                      <a:pt x="417" y="700"/>
                      <a:pt x="433" y="700"/>
                    </a:cubicBezTo>
                    <a:cubicBezTo>
                      <a:pt x="450" y="700"/>
                      <a:pt x="500" y="750"/>
                      <a:pt x="533" y="800"/>
                    </a:cubicBezTo>
                    <a:cubicBezTo>
                      <a:pt x="550" y="784"/>
                      <a:pt x="583" y="784"/>
                      <a:pt x="600" y="767"/>
                    </a:cubicBezTo>
                    <a:cubicBezTo>
                      <a:pt x="600" y="700"/>
                      <a:pt x="583" y="650"/>
                      <a:pt x="600" y="634"/>
                    </a:cubicBezTo>
                    <a:cubicBezTo>
                      <a:pt x="610" y="629"/>
                      <a:pt x="621" y="627"/>
                      <a:pt x="633" y="627"/>
                    </a:cubicBezTo>
                    <a:cubicBezTo>
                      <a:pt x="662" y="627"/>
                      <a:pt x="698" y="639"/>
                      <a:pt x="733" y="650"/>
                    </a:cubicBezTo>
                    <a:cubicBezTo>
                      <a:pt x="750" y="617"/>
                      <a:pt x="767" y="600"/>
                      <a:pt x="783" y="567"/>
                    </a:cubicBezTo>
                    <a:cubicBezTo>
                      <a:pt x="733" y="534"/>
                      <a:pt x="683" y="500"/>
                      <a:pt x="700" y="467"/>
                    </a:cubicBezTo>
                    <a:cubicBezTo>
                      <a:pt x="700" y="450"/>
                      <a:pt x="767" y="434"/>
                      <a:pt x="817" y="417"/>
                    </a:cubicBezTo>
                    <a:cubicBezTo>
                      <a:pt x="817" y="400"/>
                      <a:pt x="817" y="384"/>
                      <a:pt x="817" y="367"/>
                    </a:cubicBezTo>
                    <a:cubicBezTo>
                      <a:pt x="817" y="350"/>
                      <a:pt x="817" y="334"/>
                      <a:pt x="817" y="317"/>
                    </a:cubicBezTo>
                    <a:cubicBezTo>
                      <a:pt x="767" y="317"/>
                      <a:pt x="700" y="317"/>
                      <a:pt x="683" y="284"/>
                    </a:cubicBezTo>
                    <a:cubicBezTo>
                      <a:pt x="683" y="267"/>
                      <a:pt x="717" y="217"/>
                      <a:pt x="750" y="167"/>
                    </a:cubicBezTo>
                    <a:cubicBezTo>
                      <a:pt x="733" y="150"/>
                      <a:pt x="700" y="134"/>
                      <a:pt x="683" y="101"/>
                    </a:cubicBezTo>
                    <a:cubicBezTo>
                      <a:pt x="642" y="128"/>
                      <a:pt x="602" y="155"/>
                      <a:pt x="579" y="155"/>
                    </a:cubicBezTo>
                    <a:cubicBezTo>
                      <a:pt x="574" y="155"/>
                      <a:pt x="570" y="154"/>
                      <a:pt x="567" y="150"/>
                    </a:cubicBezTo>
                    <a:cubicBezTo>
                      <a:pt x="550" y="150"/>
                      <a:pt x="550" y="84"/>
                      <a:pt x="550" y="17"/>
                    </a:cubicBezTo>
                    <a:cubicBezTo>
                      <a:pt x="517" y="17"/>
                      <a:pt x="483" y="17"/>
                      <a:pt x="4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32"/>
              <p:cNvSpPr/>
              <p:nvPr/>
            </p:nvSpPr>
            <p:spPr>
              <a:xfrm>
                <a:off x="5788170" y="2638022"/>
                <a:ext cx="56862" cy="56933"/>
              </a:xfrm>
              <a:custGeom>
                <a:avLst/>
                <a:gdLst/>
                <a:ahLst/>
                <a:cxnLst/>
                <a:rect l="l" t="t" r="r" b="b"/>
                <a:pathLst>
                  <a:path w="800" h="801" extrusionOk="0">
                    <a:moveTo>
                      <a:pt x="391" y="185"/>
                    </a:moveTo>
                    <a:cubicBezTo>
                      <a:pt x="494" y="185"/>
                      <a:pt x="590" y="258"/>
                      <a:pt x="600" y="384"/>
                    </a:cubicBezTo>
                    <a:cubicBezTo>
                      <a:pt x="600" y="484"/>
                      <a:pt x="517" y="584"/>
                      <a:pt x="417" y="600"/>
                    </a:cubicBezTo>
                    <a:cubicBezTo>
                      <a:pt x="410" y="601"/>
                      <a:pt x="403" y="601"/>
                      <a:pt x="397" y="601"/>
                    </a:cubicBezTo>
                    <a:cubicBezTo>
                      <a:pt x="224" y="601"/>
                      <a:pt x="104" y="396"/>
                      <a:pt x="217" y="267"/>
                    </a:cubicBezTo>
                    <a:cubicBezTo>
                      <a:pt x="266" y="211"/>
                      <a:pt x="330" y="185"/>
                      <a:pt x="391" y="185"/>
                    </a:cubicBezTo>
                    <a:close/>
                    <a:moveTo>
                      <a:pt x="450" y="1"/>
                    </a:moveTo>
                    <a:cubicBezTo>
                      <a:pt x="417" y="51"/>
                      <a:pt x="400" y="100"/>
                      <a:pt x="367" y="100"/>
                    </a:cubicBezTo>
                    <a:cubicBezTo>
                      <a:pt x="350" y="100"/>
                      <a:pt x="317" y="51"/>
                      <a:pt x="283" y="17"/>
                    </a:cubicBezTo>
                    <a:cubicBezTo>
                      <a:pt x="250" y="17"/>
                      <a:pt x="217" y="34"/>
                      <a:pt x="200" y="51"/>
                    </a:cubicBezTo>
                    <a:cubicBezTo>
                      <a:pt x="200" y="100"/>
                      <a:pt x="217" y="167"/>
                      <a:pt x="200" y="184"/>
                    </a:cubicBezTo>
                    <a:cubicBezTo>
                      <a:pt x="195" y="189"/>
                      <a:pt x="188" y="191"/>
                      <a:pt x="177" y="191"/>
                    </a:cubicBezTo>
                    <a:cubicBezTo>
                      <a:pt x="153" y="191"/>
                      <a:pt x="114" y="179"/>
                      <a:pt x="67" y="167"/>
                    </a:cubicBezTo>
                    <a:cubicBezTo>
                      <a:pt x="50" y="184"/>
                      <a:pt x="33" y="217"/>
                      <a:pt x="33" y="234"/>
                    </a:cubicBezTo>
                    <a:cubicBezTo>
                      <a:pt x="67" y="267"/>
                      <a:pt x="117" y="317"/>
                      <a:pt x="100" y="334"/>
                    </a:cubicBezTo>
                    <a:cubicBezTo>
                      <a:pt x="100" y="367"/>
                      <a:pt x="50" y="384"/>
                      <a:pt x="0" y="400"/>
                    </a:cubicBezTo>
                    <a:cubicBezTo>
                      <a:pt x="0" y="417"/>
                      <a:pt x="0" y="434"/>
                      <a:pt x="0" y="450"/>
                    </a:cubicBezTo>
                    <a:cubicBezTo>
                      <a:pt x="0" y="450"/>
                      <a:pt x="0" y="467"/>
                      <a:pt x="0" y="484"/>
                    </a:cubicBezTo>
                    <a:cubicBezTo>
                      <a:pt x="50" y="484"/>
                      <a:pt x="100" y="500"/>
                      <a:pt x="117" y="517"/>
                    </a:cubicBezTo>
                    <a:cubicBezTo>
                      <a:pt x="117" y="534"/>
                      <a:pt x="83" y="584"/>
                      <a:pt x="67" y="634"/>
                    </a:cubicBezTo>
                    <a:cubicBezTo>
                      <a:pt x="83" y="667"/>
                      <a:pt x="100" y="684"/>
                      <a:pt x="117" y="700"/>
                    </a:cubicBezTo>
                    <a:cubicBezTo>
                      <a:pt x="167" y="667"/>
                      <a:pt x="217" y="650"/>
                      <a:pt x="250" y="650"/>
                    </a:cubicBezTo>
                    <a:cubicBezTo>
                      <a:pt x="267" y="667"/>
                      <a:pt x="267" y="734"/>
                      <a:pt x="267" y="784"/>
                    </a:cubicBezTo>
                    <a:cubicBezTo>
                      <a:pt x="300" y="800"/>
                      <a:pt x="317" y="800"/>
                      <a:pt x="350" y="800"/>
                    </a:cubicBezTo>
                    <a:cubicBezTo>
                      <a:pt x="367" y="750"/>
                      <a:pt x="400" y="700"/>
                      <a:pt x="417" y="700"/>
                    </a:cubicBezTo>
                    <a:cubicBezTo>
                      <a:pt x="450" y="700"/>
                      <a:pt x="483" y="734"/>
                      <a:pt x="517" y="784"/>
                    </a:cubicBezTo>
                    <a:cubicBezTo>
                      <a:pt x="550" y="767"/>
                      <a:pt x="567" y="767"/>
                      <a:pt x="600" y="750"/>
                    </a:cubicBezTo>
                    <a:cubicBezTo>
                      <a:pt x="600" y="700"/>
                      <a:pt x="567" y="634"/>
                      <a:pt x="600" y="617"/>
                    </a:cubicBezTo>
                    <a:cubicBezTo>
                      <a:pt x="605" y="612"/>
                      <a:pt x="613" y="610"/>
                      <a:pt x="622" y="610"/>
                    </a:cubicBezTo>
                    <a:cubicBezTo>
                      <a:pt x="646" y="610"/>
                      <a:pt x="681" y="622"/>
                      <a:pt x="717" y="634"/>
                    </a:cubicBezTo>
                    <a:cubicBezTo>
                      <a:pt x="733" y="617"/>
                      <a:pt x="750" y="584"/>
                      <a:pt x="767" y="567"/>
                    </a:cubicBezTo>
                    <a:cubicBezTo>
                      <a:pt x="733" y="517"/>
                      <a:pt x="683" y="484"/>
                      <a:pt x="683" y="467"/>
                    </a:cubicBezTo>
                    <a:cubicBezTo>
                      <a:pt x="683" y="434"/>
                      <a:pt x="750" y="417"/>
                      <a:pt x="800" y="400"/>
                    </a:cubicBezTo>
                    <a:cubicBezTo>
                      <a:pt x="800" y="384"/>
                      <a:pt x="800" y="367"/>
                      <a:pt x="800" y="350"/>
                    </a:cubicBezTo>
                    <a:cubicBezTo>
                      <a:pt x="800" y="334"/>
                      <a:pt x="800" y="317"/>
                      <a:pt x="800" y="317"/>
                    </a:cubicBezTo>
                    <a:cubicBezTo>
                      <a:pt x="750" y="317"/>
                      <a:pt x="683" y="300"/>
                      <a:pt x="683" y="284"/>
                    </a:cubicBezTo>
                    <a:cubicBezTo>
                      <a:pt x="667" y="250"/>
                      <a:pt x="700" y="200"/>
                      <a:pt x="733" y="167"/>
                    </a:cubicBezTo>
                    <a:cubicBezTo>
                      <a:pt x="717" y="134"/>
                      <a:pt x="700" y="117"/>
                      <a:pt x="683" y="100"/>
                    </a:cubicBezTo>
                    <a:cubicBezTo>
                      <a:pt x="643" y="114"/>
                      <a:pt x="592" y="138"/>
                      <a:pt x="565" y="138"/>
                    </a:cubicBezTo>
                    <a:cubicBezTo>
                      <a:pt x="558" y="138"/>
                      <a:pt x="553" y="137"/>
                      <a:pt x="550" y="134"/>
                    </a:cubicBezTo>
                    <a:cubicBezTo>
                      <a:pt x="533" y="134"/>
                      <a:pt x="533" y="67"/>
                      <a:pt x="533" y="17"/>
                    </a:cubicBezTo>
                    <a:cubicBezTo>
                      <a:pt x="500" y="1"/>
                      <a:pt x="467" y="1"/>
                      <a:pt x="4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32"/>
              <p:cNvSpPr/>
              <p:nvPr/>
            </p:nvSpPr>
            <p:spPr>
              <a:xfrm>
                <a:off x="5762084" y="2584999"/>
                <a:ext cx="56933" cy="56649"/>
              </a:xfrm>
              <a:custGeom>
                <a:avLst/>
                <a:gdLst/>
                <a:ahLst/>
                <a:cxnLst/>
                <a:rect l="l" t="t" r="r" b="b"/>
                <a:pathLst>
                  <a:path w="801" h="797" extrusionOk="0">
                    <a:moveTo>
                      <a:pt x="377" y="189"/>
                    </a:moveTo>
                    <a:cubicBezTo>
                      <a:pt x="465" y="189"/>
                      <a:pt x="556" y="244"/>
                      <a:pt x="584" y="347"/>
                    </a:cubicBezTo>
                    <a:cubicBezTo>
                      <a:pt x="617" y="447"/>
                      <a:pt x="567" y="547"/>
                      <a:pt x="450" y="597"/>
                    </a:cubicBezTo>
                    <a:cubicBezTo>
                      <a:pt x="431" y="602"/>
                      <a:pt x="412" y="605"/>
                      <a:pt x="394" y="605"/>
                    </a:cubicBezTo>
                    <a:cubicBezTo>
                      <a:pt x="249" y="605"/>
                      <a:pt x="127" y="444"/>
                      <a:pt x="201" y="297"/>
                    </a:cubicBezTo>
                    <a:cubicBezTo>
                      <a:pt x="237" y="223"/>
                      <a:pt x="306" y="189"/>
                      <a:pt x="377" y="189"/>
                    </a:cubicBezTo>
                    <a:close/>
                    <a:moveTo>
                      <a:pt x="415" y="1"/>
                    </a:moveTo>
                    <a:cubicBezTo>
                      <a:pt x="400" y="1"/>
                      <a:pt x="384" y="5"/>
                      <a:pt x="367" y="13"/>
                    </a:cubicBezTo>
                    <a:cubicBezTo>
                      <a:pt x="351" y="63"/>
                      <a:pt x="351" y="113"/>
                      <a:pt x="317" y="130"/>
                    </a:cubicBezTo>
                    <a:cubicBezTo>
                      <a:pt x="301" y="130"/>
                      <a:pt x="251" y="97"/>
                      <a:pt x="217" y="47"/>
                    </a:cubicBezTo>
                    <a:cubicBezTo>
                      <a:pt x="184" y="63"/>
                      <a:pt x="167" y="80"/>
                      <a:pt x="134" y="97"/>
                    </a:cubicBezTo>
                    <a:cubicBezTo>
                      <a:pt x="151" y="163"/>
                      <a:pt x="184" y="213"/>
                      <a:pt x="167" y="230"/>
                    </a:cubicBezTo>
                    <a:cubicBezTo>
                      <a:pt x="162" y="236"/>
                      <a:pt x="152" y="237"/>
                      <a:pt x="140" y="237"/>
                    </a:cubicBezTo>
                    <a:cubicBezTo>
                      <a:pt x="115" y="237"/>
                      <a:pt x="78" y="230"/>
                      <a:pt x="34" y="230"/>
                    </a:cubicBezTo>
                    <a:cubicBezTo>
                      <a:pt x="34" y="263"/>
                      <a:pt x="17" y="280"/>
                      <a:pt x="17" y="313"/>
                    </a:cubicBezTo>
                    <a:cubicBezTo>
                      <a:pt x="51" y="347"/>
                      <a:pt x="117" y="380"/>
                      <a:pt x="117" y="397"/>
                    </a:cubicBezTo>
                    <a:cubicBezTo>
                      <a:pt x="117" y="413"/>
                      <a:pt x="51" y="447"/>
                      <a:pt x="1" y="480"/>
                    </a:cubicBezTo>
                    <a:lnTo>
                      <a:pt x="1" y="513"/>
                    </a:lnTo>
                    <a:cubicBezTo>
                      <a:pt x="1" y="530"/>
                      <a:pt x="17" y="547"/>
                      <a:pt x="17" y="563"/>
                    </a:cubicBezTo>
                    <a:lnTo>
                      <a:pt x="151" y="563"/>
                    </a:lnTo>
                    <a:cubicBezTo>
                      <a:pt x="167" y="563"/>
                      <a:pt x="134" y="630"/>
                      <a:pt x="117" y="680"/>
                    </a:cubicBezTo>
                    <a:cubicBezTo>
                      <a:pt x="151" y="713"/>
                      <a:pt x="167" y="730"/>
                      <a:pt x="184" y="730"/>
                    </a:cubicBezTo>
                    <a:cubicBezTo>
                      <a:pt x="234" y="697"/>
                      <a:pt x="284" y="663"/>
                      <a:pt x="301" y="663"/>
                    </a:cubicBezTo>
                    <a:cubicBezTo>
                      <a:pt x="317" y="680"/>
                      <a:pt x="334" y="747"/>
                      <a:pt x="351" y="797"/>
                    </a:cubicBezTo>
                    <a:lnTo>
                      <a:pt x="434" y="797"/>
                    </a:lnTo>
                    <a:cubicBezTo>
                      <a:pt x="450" y="747"/>
                      <a:pt x="467" y="680"/>
                      <a:pt x="484" y="663"/>
                    </a:cubicBezTo>
                    <a:cubicBezTo>
                      <a:pt x="500" y="663"/>
                      <a:pt x="550" y="713"/>
                      <a:pt x="600" y="747"/>
                    </a:cubicBezTo>
                    <a:cubicBezTo>
                      <a:pt x="617" y="730"/>
                      <a:pt x="650" y="713"/>
                      <a:pt x="667" y="697"/>
                    </a:cubicBezTo>
                    <a:cubicBezTo>
                      <a:pt x="650" y="647"/>
                      <a:pt x="617" y="580"/>
                      <a:pt x="634" y="563"/>
                    </a:cubicBezTo>
                    <a:cubicBezTo>
                      <a:pt x="642" y="555"/>
                      <a:pt x="663" y="551"/>
                      <a:pt x="688" y="551"/>
                    </a:cubicBezTo>
                    <a:cubicBezTo>
                      <a:pt x="713" y="551"/>
                      <a:pt x="742" y="555"/>
                      <a:pt x="767" y="563"/>
                    </a:cubicBezTo>
                    <a:cubicBezTo>
                      <a:pt x="784" y="547"/>
                      <a:pt x="784" y="513"/>
                      <a:pt x="800" y="480"/>
                    </a:cubicBezTo>
                    <a:cubicBezTo>
                      <a:pt x="750" y="447"/>
                      <a:pt x="700" y="430"/>
                      <a:pt x="700" y="397"/>
                    </a:cubicBezTo>
                    <a:cubicBezTo>
                      <a:pt x="700" y="380"/>
                      <a:pt x="750" y="347"/>
                      <a:pt x="800" y="313"/>
                    </a:cubicBezTo>
                    <a:lnTo>
                      <a:pt x="800" y="280"/>
                    </a:lnTo>
                    <a:cubicBezTo>
                      <a:pt x="784" y="263"/>
                      <a:pt x="784" y="247"/>
                      <a:pt x="784" y="230"/>
                    </a:cubicBezTo>
                    <a:lnTo>
                      <a:pt x="650" y="230"/>
                    </a:lnTo>
                    <a:cubicBezTo>
                      <a:pt x="634" y="230"/>
                      <a:pt x="667" y="163"/>
                      <a:pt x="684" y="113"/>
                    </a:cubicBezTo>
                    <a:cubicBezTo>
                      <a:pt x="667" y="97"/>
                      <a:pt x="634" y="80"/>
                      <a:pt x="617" y="63"/>
                    </a:cubicBezTo>
                    <a:cubicBezTo>
                      <a:pt x="567" y="97"/>
                      <a:pt x="517" y="130"/>
                      <a:pt x="500" y="130"/>
                    </a:cubicBezTo>
                    <a:cubicBezTo>
                      <a:pt x="484" y="113"/>
                      <a:pt x="467" y="63"/>
                      <a:pt x="450" y="13"/>
                    </a:cubicBezTo>
                    <a:cubicBezTo>
                      <a:pt x="442" y="5"/>
                      <a:pt x="430" y="1"/>
                      <a:pt x="4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2" name="Google Shape;462;p32"/>
            <p:cNvGrpSpPr/>
            <p:nvPr/>
          </p:nvGrpSpPr>
          <p:grpSpPr>
            <a:xfrm>
              <a:off x="5481399" y="3465858"/>
              <a:ext cx="428811" cy="367257"/>
              <a:chOff x="5481399" y="3465858"/>
              <a:chExt cx="428811" cy="367257"/>
            </a:xfrm>
          </p:grpSpPr>
          <p:sp>
            <p:nvSpPr>
              <p:cNvPr id="463" name="Google Shape;463;p32"/>
              <p:cNvSpPr/>
              <p:nvPr/>
            </p:nvSpPr>
            <p:spPr>
              <a:xfrm>
                <a:off x="5481399" y="3465858"/>
                <a:ext cx="428811" cy="367257"/>
              </a:xfrm>
              <a:custGeom>
                <a:avLst/>
                <a:gdLst/>
                <a:ahLst/>
                <a:cxnLst/>
                <a:rect l="l" t="t" r="r" b="b"/>
                <a:pathLst>
                  <a:path w="6033" h="5167" extrusionOk="0">
                    <a:moveTo>
                      <a:pt x="3450" y="1"/>
                    </a:moveTo>
                    <a:cubicBezTo>
                      <a:pt x="1150" y="1"/>
                      <a:pt x="1" y="2783"/>
                      <a:pt x="1633" y="4400"/>
                    </a:cubicBezTo>
                    <a:cubicBezTo>
                      <a:pt x="2158" y="4929"/>
                      <a:pt x="2804" y="5166"/>
                      <a:pt x="3439" y="5166"/>
                    </a:cubicBezTo>
                    <a:cubicBezTo>
                      <a:pt x="4762" y="5166"/>
                      <a:pt x="6032" y="4137"/>
                      <a:pt x="6032" y="2584"/>
                    </a:cubicBezTo>
                    <a:cubicBezTo>
                      <a:pt x="6032" y="1151"/>
                      <a:pt x="4883" y="1"/>
                      <a:pt x="34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32"/>
              <p:cNvSpPr/>
              <p:nvPr/>
            </p:nvSpPr>
            <p:spPr>
              <a:xfrm>
                <a:off x="5662576" y="3560604"/>
                <a:ext cx="129219" cy="90126"/>
              </a:xfrm>
              <a:custGeom>
                <a:avLst/>
                <a:gdLst/>
                <a:ahLst/>
                <a:cxnLst/>
                <a:rect l="l" t="t" r="r" b="b"/>
                <a:pathLst>
                  <a:path w="1818" h="1268" extrusionOk="0">
                    <a:moveTo>
                      <a:pt x="1" y="1"/>
                    </a:moveTo>
                    <a:cubicBezTo>
                      <a:pt x="1" y="701"/>
                      <a:pt x="401" y="1267"/>
                      <a:pt x="901" y="1267"/>
                    </a:cubicBezTo>
                    <a:cubicBezTo>
                      <a:pt x="1401" y="1267"/>
                      <a:pt x="1817" y="701"/>
                      <a:pt x="1817" y="1"/>
                    </a:cubicBezTo>
                    <a:lnTo>
                      <a:pt x="1817" y="1"/>
                    </a:lnTo>
                    <a:cubicBezTo>
                      <a:pt x="1817" y="6"/>
                      <a:pt x="1815" y="8"/>
                      <a:pt x="1813" y="8"/>
                    </a:cubicBezTo>
                    <a:cubicBezTo>
                      <a:pt x="1808" y="8"/>
                      <a:pt x="1800" y="1"/>
                      <a:pt x="1800" y="1"/>
                    </a:cubicBezTo>
                    <a:lnTo>
                      <a:pt x="451" y="1"/>
                    </a:lnTo>
                    <a:cubicBezTo>
                      <a:pt x="451" y="634"/>
                      <a:pt x="667" y="1167"/>
                      <a:pt x="1134" y="1201"/>
                    </a:cubicBezTo>
                    <a:lnTo>
                      <a:pt x="1067" y="1201"/>
                    </a:lnTo>
                    <a:cubicBezTo>
                      <a:pt x="567" y="1201"/>
                      <a:pt x="168" y="667"/>
                      <a:pt x="1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32"/>
              <p:cNvSpPr/>
              <p:nvPr/>
            </p:nvSpPr>
            <p:spPr>
              <a:xfrm>
                <a:off x="5650777" y="3541698"/>
                <a:ext cx="152817" cy="16632"/>
              </a:xfrm>
              <a:custGeom>
                <a:avLst/>
                <a:gdLst/>
                <a:ahLst/>
                <a:cxnLst/>
                <a:rect l="l" t="t" r="r" b="b"/>
                <a:pathLst>
                  <a:path w="2150" h="234" extrusionOk="0">
                    <a:moveTo>
                      <a:pt x="117" y="0"/>
                    </a:moveTo>
                    <a:cubicBezTo>
                      <a:pt x="50" y="0"/>
                      <a:pt x="0" y="50"/>
                      <a:pt x="0" y="117"/>
                    </a:cubicBezTo>
                    <a:cubicBezTo>
                      <a:pt x="0" y="184"/>
                      <a:pt x="50" y="233"/>
                      <a:pt x="117" y="233"/>
                    </a:cubicBezTo>
                    <a:lnTo>
                      <a:pt x="2016" y="233"/>
                    </a:lnTo>
                    <a:cubicBezTo>
                      <a:pt x="2083" y="233"/>
                      <a:pt x="2150" y="184"/>
                      <a:pt x="2150" y="117"/>
                    </a:cubicBezTo>
                    <a:cubicBezTo>
                      <a:pt x="2150" y="50"/>
                      <a:pt x="2083" y="0"/>
                      <a:pt x="20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32"/>
              <p:cNvSpPr/>
              <p:nvPr/>
            </p:nvSpPr>
            <p:spPr>
              <a:xfrm>
                <a:off x="5662576" y="3647105"/>
                <a:ext cx="129219" cy="90055"/>
              </a:xfrm>
              <a:custGeom>
                <a:avLst/>
                <a:gdLst/>
                <a:ahLst/>
                <a:cxnLst/>
                <a:rect l="l" t="t" r="r" b="b"/>
                <a:pathLst>
                  <a:path w="1818" h="1267" extrusionOk="0">
                    <a:moveTo>
                      <a:pt x="901" y="0"/>
                    </a:moveTo>
                    <a:cubicBezTo>
                      <a:pt x="401" y="0"/>
                      <a:pt x="1" y="567"/>
                      <a:pt x="1" y="1267"/>
                    </a:cubicBezTo>
                    <a:lnTo>
                      <a:pt x="1367" y="1267"/>
                    </a:lnTo>
                    <a:cubicBezTo>
                      <a:pt x="1367" y="633"/>
                      <a:pt x="1151" y="117"/>
                      <a:pt x="684" y="67"/>
                    </a:cubicBezTo>
                    <a:lnTo>
                      <a:pt x="734" y="67"/>
                    </a:lnTo>
                    <a:cubicBezTo>
                      <a:pt x="1234" y="67"/>
                      <a:pt x="1651" y="617"/>
                      <a:pt x="1651" y="1267"/>
                    </a:cubicBezTo>
                    <a:lnTo>
                      <a:pt x="1817" y="1267"/>
                    </a:lnTo>
                    <a:cubicBezTo>
                      <a:pt x="1817" y="567"/>
                      <a:pt x="1401" y="0"/>
                      <a:pt x="9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32"/>
              <p:cNvSpPr/>
              <p:nvPr/>
            </p:nvSpPr>
            <p:spPr>
              <a:xfrm>
                <a:off x="5650777" y="3740643"/>
                <a:ext cx="152817" cy="16632"/>
              </a:xfrm>
              <a:custGeom>
                <a:avLst/>
                <a:gdLst/>
                <a:ahLst/>
                <a:cxnLst/>
                <a:rect l="l" t="t" r="r" b="b"/>
                <a:pathLst>
                  <a:path w="2150" h="234" extrusionOk="0">
                    <a:moveTo>
                      <a:pt x="117" y="1"/>
                    </a:moveTo>
                    <a:cubicBezTo>
                      <a:pt x="50" y="1"/>
                      <a:pt x="0" y="51"/>
                      <a:pt x="0" y="117"/>
                    </a:cubicBezTo>
                    <a:cubicBezTo>
                      <a:pt x="0" y="184"/>
                      <a:pt x="50" y="234"/>
                      <a:pt x="117" y="234"/>
                    </a:cubicBezTo>
                    <a:lnTo>
                      <a:pt x="2016" y="234"/>
                    </a:lnTo>
                    <a:cubicBezTo>
                      <a:pt x="2083" y="234"/>
                      <a:pt x="2150" y="184"/>
                      <a:pt x="2150" y="117"/>
                    </a:cubicBezTo>
                    <a:cubicBezTo>
                      <a:pt x="2150" y="51"/>
                      <a:pt x="2083" y="1"/>
                      <a:pt x="20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68" name="Google Shape;468;p32"/>
            <p:cNvSpPr/>
            <p:nvPr/>
          </p:nvSpPr>
          <p:spPr>
            <a:xfrm>
              <a:off x="5225592" y="4041442"/>
              <a:ext cx="183664" cy="157152"/>
            </a:xfrm>
            <a:custGeom>
              <a:avLst/>
              <a:gdLst/>
              <a:ahLst/>
              <a:cxnLst/>
              <a:rect l="l" t="t" r="r" b="b"/>
              <a:pathLst>
                <a:path w="2584" h="2211" extrusionOk="0">
                  <a:moveTo>
                    <a:pt x="1483" y="1"/>
                  </a:moveTo>
                  <a:cubicBezTo>
                    <a:pt x="500" y="1"/>
                    <a:pt x="0" y="1184"/>
                    <a:pt x="700" y="1884"/>
                  </a:cubicBezTo>
                  <a:cubicBezTo>
                    <a:pt x="921" y="2110"/>
                    <a:pt x="1195" y="2211"/>
                    <a:pt x="1465" y="2211"/>
                  </a:cubicBezTo>
                  <a:cubicBezTo>
                    <a:pt x="2033" y="2211"/>
                    <a:pt x="2583" y="1766"/>
                    <a:pt x="2583" y="1101"/>
                  </a:cubicBezTo>
                  <a:cubicBezTo>
                    <a:pt x="2583" y="501"/>
                    <a:pt x="2083" y="1"/>
                    <a:pt x="14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9" name="Google Shape;469;p32"/>
            <p:cNvGrpSpPr/>
            <p:nvPr/>
          </p:nvGrpSpPr>
          <p:grpSpPr>
            <a:xfrm>
              <a:off x="3132843" y="2114650"/>
              <a:ext cx="503400" cy="503400"/>
              <a:chOff x="3132843" y="2114650"/>
              <a:chExt cx="503400" cy="503400"/>
            </a:xfrm>
          </p:grpSpPr>
          <p:sp>
            <p:nvSpPr>
              <p:cNvPr id="470" name="Google Shape;470;p32"/>
              <p:cNvSpPr/>
              <p:nvPr/>
            </p:nvSpPr>
            <p:spPr>
              <a:xfrm>
                <a:off x="3132843" y="2114650"/>
                <a:ext cx="503400" cy="503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71" name="Google Shape;471;p32"/>
              <p:cNvGrpSpPr/>
              <p:nvPr/>
            </p:nvGrpSpPr>
            <p:grpSpPr>
              <a:xfrm>
                <a:off x="3232412" y="2225605"/>
                <a:ext cx="304284" cy="281540"/>
                <a:chOff x="3373410" y="2198623"/>
                <a:chExt cx="304284" cy="281540"/>
              </a:xfrm>
            </p:grpSpPr>
            <p:sp>
              <p:nvSpPr>
                <p:cNvPr id="472" name="Google Shape;472;p32"/>
                <p:cNvSpPr/>
                <p:nvPr/>
              </p:nvSpPr>
              <p:spPr>
                <a:xfrm>
                  <a:off x="3373410" y="2237005"/>
                  <a:ext cx="297107" cy="243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0" h="3421" extrusionOk="0">
                      <a:moveTo>
                        <a:pt x="2082" y="1"/>
                      </a:moveTo>
                      <a:cubicBezTo>
                        <a:pt x="1612" y="1"/>
                        <a:pt x="1146" y="191"/>
                        <a:pt x="814" y="560"/>
                      </a:cubicBezTo>
                      <a:cubicBezTo>
                        <a:pt x="198" y="1244"/>
                        <a:pt x="231" y="2277"/>
                        <a:pt x="881" y="2926"/>
                      </a:cubicBezTo>
                      <a:cubicBezTo>
                        <a:pt x="1208" y="3254"/>
                        <a:pt x="1642" y="3421"/>
                        <a:pt x="2079" y="3421"/>
                      </a:cubicBezTo>
                      <a:cubicBezTo>
                        <a:pt x="2488" y="3421"/>
                        <a:pt x="2900" y="3274"/>
                        <a:pt x="3230" y="2976"/>
                      </a:cubicBezTo>
                      <a:cubicBezTo>
                        <a:pt x="3913" y="2377"/>
                        <a:pt x="3997" y="1344"/>
                        <a:pt x="3414" y="644"/>
                      </a:cubicBezTo>
                      <a:lnTo>
                        <a:pt x="3414" y="644"/>
                      </a:lnTo>
                      <a:lnTo>
                        <a:pt x="3264" y="794"/>
                      </a:lnTo>
                      <a:cubicBezTo>
                        <a:pt x="4180" y="1901"/>
                        <a:pt x="3211" y="3241"/>
                        <a:pt x="2100" y="3241"/>
                      </a:cubicBezTo>
                      <a:cubicBezTo>
                        <a:pt x="1757" y="3241"/>
                        <a:pt x="1400" y="3113"/>
                        <a:pt x="1081" y="2810"/>
                      </a:cubicBezTo>
                      <a:cubicBezTo>
                        <a:pt x="0" y="1783"/>
                        <a:pt x="917" y="221"/>
                        <a:pt x="2095" y="221"/>
                      </a:cubicBezTo>
                      <a:cubicBezTo>
                        <a:pt x="2389" y="221"/>
                        <a:pt x="2698" y="318"/>
                        <a:pt x="2997" y="544"/>
                      </a:cubicBezTo>
                      <a:lnTo>
                        <a:pt x="3164" y="377"/>
                      </a:lnTo>
                      <a:cubicBezTo>
                        <a:pt x="2844" y="124"/>
                        <a:pt x="2461" y="1"/>
                        <a:pt x="208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" name="Google Shape;473;p32"/>
                <p:cNvSpPr/>
                <p:nvPr/>
              </p:nvSpPr>
              <p:spPr>
                <a:xfrm>
                  <a:off x="3393881" y="2264796"/>
                  <a:ext cx="254033" cy="1852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4" h="2606" extrusionOk="0">
                      <a:moveTo>
                        <a:pt x="1808" y="0"/>
                      </a:moveTo>
                      <a:cubicBezTo>
                        <a:pt x="796" y="0"/>
                        <a:pt x="1" y="1324"/>
                        <a:pt x="909" y="2219"/>
                      </a:cubicBezTo>
                      <a:cubicBezTo>
                        <a:pt x="1185" y="2490"/>
                        <a:pt x="1498" y="2605"/>
                        <a:pt x="1800" y="2605"/>
                      </a:cubicBezTo>
                      <a:cubicBezTo>
                        <a:pt x="2740" y="2605"/>
                        <a:pt x="3574" y="1494"/>
                        <a:pt x="2842" y="536"/>
                      </a:cubicBezTo>
                      <a:lnTo>
                        <a:pt x="2842" y="536"/>
                      </a:lnTo>
                      <a:lnTo>
                        <a:pt x="2676" y="686"/>
                      </a:lnTo>
                      <a:cubicBezTo>
                        <a:pt x="3253" y="1501"/>
                        <a:pt x="2565" y="2392"/>
                        <a:pt x="1791" y="2392"/>
                      </a:cubicBezTo>
                      <a:cubicBezTo>
                        <a:pt x="1537" y="2392"/>
                        <a:pt x="1274" y="2296"/>
                        <a:pt x="1043" y="2069"/>
                      </a:cubicBezTo>
                      <a:cubicBezTo>
                        <a:pt x="302" y="1329"/>
                        <a:pt x="954" y="230"/>
                        <a:pt x="1802" y="230"/>
                      </a:cubicBezTo>
                      <a:cubicBezTo>
                        <a:pt x="2004" y="230"/>
                        <a:pt x="2218" y="292"/>
                        <a:pt x="2426" y="436"/>
                      </a:cubicBezTo>
                      <a:lnTo>
                        <a:pt x="2576" y="269"/>
                      </a:lnTo>
                      <a:cubicBezTo>
                        <a:pt x="2321" y="81"/>
                        <a:pt x="2058" y="0"/>
                        <a:pt x="180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" name="Google Shape;474;p32"/>
                <p:cNvSpPr/>
                <p:nvPr/>
              </p:nvSpPr>
              <p:spPr>
                <a:xfrm>
                  <a:off x="3436030" y="2295857"/>
                  <a:ext cx="167602" cy="123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8" h="1744" extrusionOk="0">
                      <a:moveTo>
                        <a:pt x="1203" y="0"/>
                      </a:moveTo>
                      <a:cubicBezTo>
                        <a:pt x="514" y="0"/>
                        <a:pt x="1" y="897"/>
                        <a:pt x="600" y="1482"/>
                      </a:cubicBezTo>
                      <a:cubicBezTo>
                        <a:pt x="784" y="1666"/>
                        <a:pt x="995" y="1744"/>
                        <a:pt x="1199" y="1744"/>
                      </a:cubicBezTo>
                      <a:cubicBezTo>
                        <a:pt x="1809" y="1744"/>
                        <a:pt x="2357" y="1048"/>
                        <a:pt x="1933" y="399"/>
                      </a:cubicBezTo>
                      <a:lnTo>
                        <a:pt x="1933" y="399"/>
                      </a:lnTo>
                      <a:lnTo>
                        <a:pt x="1783" y="566"/>
                      </a:lnTo>
                      <a:cubicBezTo>
                        <a:pt x="2043" y="1048"/>
                        <a:pt x="1641" y="1522"/>
                        <a:pt x="1205" y="1522"/>
                      </a:cubicBezTo>
                      <a:cubicBezTo>
                        <a:pt x="1054" y="1522"/>
                        <a:pt x="899" y="1465"/>
                        <a:pt x="766" y="1332"/>
                      </a:cubicBezTo>
                      <a:cubicBezTo>
                        <a:pt x="317" y="896"/>
                        <a:pt x="685" y="224"/>
                        <a:pt x="1211" y="224"/>
                      </a:cubicBezTo>
                      <a:cubicBezTo>
                        <a:pt x="1309" y="224"/>
                        <a:pt x="1412" y="247"/>
                        <a:pt x="1516" y="299"/>
                      </a:cubicBezTo>
                      <a:lnTo>
                        <a:pt x="1683" y="149"/>
                      </a:lnTo>
                      <a:cubicBezTo>
                        <a:pt x="1521" y="45"/>
                        <a:pt x="1358" y="0"/>
                        <a:pt x="120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" name="Google Shape;475;p32"/>
                <p:cNvSpPr/>
                <p:nvPr/>
              </p:nvSpPr>
              <p:spPr>
                <a:xfrm>
                  <a:off x="3517840" y="2198623"/>
                  <a:ext cx="159855" cy="161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9" h="2277" extrusionOk="0">
                      <a:moveTo>
                        <a:pt x="1898" y="1"/>
                      </a:moveTo>
                      <a:lnTo>
                        <a:pt x="1282" y="634"/>
                      </a:lnTo>
                      <a:lnTo>
                        <a:pt x="1332" y="834"/>
                      </a:lnTo>
                      <a:lnTo>
                        <a:pt x="65" y="2100"/>
                      </a:lnTo>
                      <a:cubicBezTo>
                        <a:pt x="0" y="2178"/>
                        <a:pt x="67" y="2276"/>
                        <a:pt x="147" y="2276"/>
                      </a:cubicBezTo>
                      <a:cubicBezTo>
                        <a:pt x="170" y="2276"/>
                        <a:pt x="193" y="2268"/>
                        <a:pt x="215" y="2250"/>
                      </a:cubicBezTo>
                      <a:lnTo>
                        <a:pt x="1498" y="967"/>
                      </a:lnTo>
                      <a:lnTo>
                        <a:pt x="1665" y="1000"/>
                      </a:lnTo>
                      <a:lnTo>
                        <a:pt x="2248" y="434"/>
                      </a:lnTo>
                      <a:lnTo>
                        <a:pt x="1865" y="434"/>
                      </a:lnTo>
                      <a:lnTo>
                        <a:pt x="189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cxnSp>
        <p:nvCxnSpPr>
          <p:cNvPr id="476" name="Google Shape;476;p32"/>
          <p:cNvCxnSpPr/>
          <p:nvPr/>
        </p:nvCxnSpPr>
        <p:spPr>
          <a:xfrm>
            <a:off x="4027329" y="2785188"/>
            <a:ext cx="134100" cy="4284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7" name="Google Shape;477;p32"/>
          <p:cNvCxnSpPr>
            <a:stCxn id="478" idx="5"/>
          </p:cNvCxnSpPr>
          <p:nvPr/>
        </p:nvCxnSpPr>
        <p:spPr>
          <a:xfrm>
            <a:off x="4227578" y="3210474"/>
            <a:ext cx="45300" cy="2964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9" name="Google Shape;479;p32"/>
          <p:cNvSpPr/>
          <p:nvPr/>
        </p:nvSpPr>
        <p:spPr>
          <a:xfrm>
            <a:off x="2085616" y="3683491"/>
            <a:ext cx="629100" cy="629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32"/>
          <p:cNvSpPr/>
          <p:nvPr/>
        </p:nvSpPr>
        <p:spPr>
          <a:xfrm>
            <a:off x="3298683" y="3998882"/>
            <a:ext cx="172932" cy="148268"/>
          </a:xfrm>
          <a:custGeom>
            <a:avLst/>
            <a:gdLst/>
            <a:ahLst/>
            <a:cxnLst/>
            <a:rect l="l" t="t" r="r" b="b"/>
            <a:pathLst>
              <a:path w="2433" h="2086" extrusionOk="0">
                <a:moveTo>
                  <a:pt x="1400" y="0"/>
                </a:moveTo>
                <a:cubicBezTo>
                  <a:pt x="467" y="0"/>
                  <a:pt x="0" y="1117"/>
                  <a:pt x="650" y="1783"/>
                </a:cubicBezTo>
                <a:cubicBezTo>
                  <a:pt x="864" y="1992"/>
                  <a:pt x="1126" y="2086"/>
                  <a:pt x="1381" y="2086"/>
                </a:cubicBezTo>
                <a:cubicBezTo>
                  <a:pt x="1920" y="2086"/>
                  <a:pt x="2433" y="1671"/>
                  <a:pt x="2433" y="1050"/>
                </a:cubicBezTo>
                <a:cubicBezTo>
                  <a:pt x="2433" y="467"/>
                  <a:pt x="1966" y="0"/>
                  <a:pt x="140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32"/>
          <p:cNvSpPr/>
          <p:nvPr/>
        </p:nvSpPr>
        <p:spPr>
          <a:xfrm>
            <a:off x="3293921" y="3995115"/>
            <a:ext cx="181248" cy="155375"/>
          </a:xfrm>
          <a:custGeom>
            <a:avLst/>
            <a:gdLst/>
            <a:ahLst/>
            <a:cxnLst/>
            <a:rect l="l" t="t" r="r" b="b"/>
            <a:pathLst>
              <a:path w="2550" h="2186" extrusionOk="0">
                <a:moveTo>
                  <a:pt x="1467" y="103"/>
                </a:moveTo>
                <a:cubicBezTo>
                  <a:pt x="2017" y="103"/>
                  <a:pt x="2450" y="553"/>
                  <a:pt x="2450" y="1103"/>
                </a:cubicBezTo>
                <a:cubicBezTo>
                  <a:pt x="2439" y="1684"/>
                  <a:pt x="1962" y="2063"/>
                  <a:pt x="1464" y="2063"/>
                </a:cubicBezTo>
                <a:cubicBezTo>
                  <a:pt x="1219" y="2063"/>
                  <a:pt x="970" y="1972"/>
                  <a:pt x="767" y="1769"/>
                </a:cubicBezTo>
                <a:cubicBezTo>
                  <a:pt x="150" y="1153"/>
                  <a:pt x="600" y="103"/>
                  <a:pt x="1467" y="103"/>
                </a:cubicBezTo>
                <a:close/>
                <a:moveTo>
                  <a:pt x="1457" y="0"/>
                </a:moveTo>
                <a:cubicBezTo>
                  <a:pt x="1191" y="0"/>
                  <a:pt x="921" y="99"/>
                  <a:pt x="700" y="320"/>
                </a:cubicBezTo>
                <a:cubicBezTo>
                  <a:pt x="0" y="1003"/>
                  <a:pt x="500" y="2186"/>
                  <a:pt x="1467" y="2186"/>
                </a:cubicBezTo>
                <a:cubicBezTo>
                  <a:pt x="2067" y="2186"/>
                  <a:pt x="2550" y="1686"/>
                  <a:pt x="2550" y="1103"/>
                </a:cubicBezTo>
                <a:cubicBezTo>
                  <a:pt x="2550" y="437"/>
                  <a:pt x="2015" y="0"/>
                  <a:pt x="14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32"/>
          <p:cNvSpPr/>
          <p:nvPr/>
        </p:nvSpPr>
        <p:spPr>
          <a:xfrm>
            <a:off x="5193607" y="4017773"/>
            <a:ext cx="239318" cy="204703"/>
          </a:xfrm>
          <a:custGeom>
            <a:avLst/>
            <a:gdLst/>
            <a:ahLst/>
            <a:cxnLst/>
            <a:rect l="l" t="t" r="r" b="b"/>
            <a:pathLst>
              <a:path w="3367" h="2880" extrusionOk="0">
                <a:moveTo>
                  <a:pt x="1933" y="1"/>
                </a:moveTo>
                <a:cubicBezTo>
                  <a:pt x="650" y="1"/>
                  <a:pt x="0" y="1550"/>
                  <a:pt x="917" y="2450"/>
                </a:cubicBezTo>
                <a:cubicBezTo>
                  <a:pt x="1208" y="2747"/>
                  <a:pt x="1568" y="2879"/>
                  <a:pt x="1921" y="2879"/>
                </a:cubicBezTo>
                <a:cubicBezTo>
                  <a:pt x="2658" y="2879"/>
                  <a:pt x="3366" y="2301"/>
                  <a:pt x="3366" y="1434"/>
                </a:cubicBezTo>
                <a:cubicBezTo>
                  <a:pt x="3366" y="650"/>
                  <a:pt x="2716" y="1"/>
                  <a:pt x="193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2"/>
          <p:cNvSpPr/>
          <p:nvPr/>
        </p:nvSpPr>
        <p:spPr>
          <a:xfrm>
            <a:off x="5188845" y="4014077"/>
            <a:ext cx="247634" cy="212237"/>
          </a:xfrm>
          <a:custGeom>
            <a:avLst/>
            <a:gdLst/>
            <a:ahLst/>
            <a:cxnLst/>
            <a:rect l="l" t="t" r="r" b="b"/>
            <a:pathLst>
              <a:path w="3484" h="2986" extrusionOk="0">
                <a:moveTo>
                  <a:pt x="2000" y="119"/>
                </a:moveTo>
                <a:cubicBezTo>
                  <a:pt x="2767" y="119"/>
                  <a:pt x="3383" y="736"/>
                  <a:pt x="3383" y="1486"/>
                </a:cubicBezTo>
                <a:cubicBezTo>
                  <a:pt x="3383" y="2321"/>
                  <a:pt x="2695" y="2873"/>
                  <a:pt x="1982" y="2873"/>
                </a:cubicBezTo>
                <a:cubicBezTo>
                  <a:pt x="1642" y="2873"/>
                  <a:pt x="1297" y="2748"/>
                  <a:pt x="1017" y="2469"/>
                </a:cubicBezTo>
                <a:cubicBezTo>
                  <a:pt x="151" y="1602"/>
                  <a:pt x="767" y="119"/>
                  <a:pt x="2000" y="119"/>
                </a:cubicBezTo>
                <a:close/>
                <a:moveTo>
                  <a:pt x="1980" y="0"/>
                </a:moveTo>
                <a:cubicBezTo>
                  <a:pt x="1614" y="0"/>
                  <a:pt x="1240" y="135"/>
                  <a:pt x="934" y="436"/>
                </a:cubicBezTo>
                <a:cubicBezTo>
                  <a:pt x="1" y="1386"/>
                  <a:pt x="667" y="2985"/>
                  <a:pt x="2000" y="2985"/>
                </a:cubicBezTo>
                <a:cubicBezTo>
                  <a:pt x="2817" y="2985"/>
                  <a:pt x="3483" y="2319"/>
                  <a:pt x="3483" y="1486"/>
                </a:cubicBezTo>
                <a:cubicBezTo>
                  <a:pt x="3483" y="594"/>
                  <a:pt x="2749" y="0"/>
                  <a:pt x="198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32"/>
          <p:cNvSpPr/>
          <p:nvPr/>
        </p:nvSpPr>
        <p:spPr>
          <a:xfrm>
            <a:off x="3914498" y="3213606"/>
            <a:ext cx="1394043" cy="1520774"/>
          </a:xfrm>
          <a:custGeom>
            <a:avLst/>
            <a:gdLst/>
            <a:ahLst/>
            <a:cxnLst/>
            <a:rect l="l" t="t" r="r" b="b"/>
            <a:pathLst>
              <a:path w="19613" h="21396" extrusionOk="0">
                <a:moveTo>
                  <a:pt x="10165" y="1"/>
                </a:moveTo>
                <a:cubicBezTo>
                  <a:pt x="5916" y="1"/>
                  <a:pt x="2500" y="2633"/>
                  <a:pt x="2500" y="6882"/>
                </a:cubicBezTo>
                <a:cubicBezTo>
                  <a:pt x="2500" y="6882"/>
                  <a:pt x="2500" y="7599"/>
                  <a:pt x="2550" y="8632"/>
                </a:cubicBezTo>
                <a:cubicBezTo>
                  <a:pt x="2383" y="9332"/>
                  <a:pt x="184" y="11681"/>
                  <a:pt x="84" y="12114"/>
                </a:cubicBezTo>
                <a:cubicBezTo>
                  <a:pt x="1" y="12331"/>
                  <a:pt x="51" y="12581"/>
                  <a:pt x="217" y="12764"/>
                </a:cubicBezTo>
                <a:cubicBezTo>
                  <a:pt x="267" y="12848"/>
                  <a:pt x="1734" y="13048"/>
                  <a:pt x="1867" y="13381"/>
                </a:cubicBezTo>
                <a:cubicBezTo>
                  <a:pt x="2000" y="13731"/>
                  <a:pt x="1734" y="14381"/>
                  <a:pt x="1700" y="14497"/>
                </a:cubicBezTo>
                <a:cubicBezTo>
                  <a:pt x="1817" y="14714"/>
                  <a:pt x="1900" y="14930"/>
                  <a:pt x="1900" y="14930"/>
                </a:cubicBezTo>
                <a:lnTo>
                  <a:pt x="2767" y="15197"/>
                </a:lnTo>
                <a:cubicBezTo>
                  <a:pt x="2767" y="15197"/>
                  <a:pt x="2217" y="15214"/>
                  <a:pt x="2150" y="15464"/>
                </a:cubicBezTo>
                <a:cubicBezTo>
                  <a:pt x="2117" y="15680"/>
                  <a:pt x="2117" y="15880"/>
                  <a:pt x="2167" y="16097"/>
                </a:cubicBezTo>
                <a:cubicBezTo>
                  <a:pt x="2467" y="16164"/>
                  <a:pt x="2750" y="16330"/>
                  <a:pt x="2967" y="16547"/>
                </a:cubicBezTo>
                <a:cubicBezTo>
                  <a:pt x="3333" y="17013"/>
                  <a:pt x="3217" y="18196"/>
                  <a:pt x="3217" y="18196"/>
                </a:cubicBezTo>
                <a:cubicBezTo>
                  <a:pt x="3217" y="18196"/>
                  <a:pt x="3550" y="18746"/>
                  <a:pt x="4450" y="18930"/>
                </a:cubicBezTo>
                <a:cubicBezTo>
                  <a:pt x="4999" y="18846"/>
                  <a:pt x="5966" y="18813"/>
                  <a:pt x="7032" y="18763"/>
                </a:cubicBezTo>
                <a:cubicBezTo>
                  <a:pt x="7682" y="19213"/>
                  <a:pt x="7865" y="20363"/>
                  <a:pt x="7782" y="21396"/>
                </a:cubicBezTo>
                <a:lnTo>
                  <a:pt x="16130" y="21396"/>
                </a:lnTo>
                <a:cubicBezTo>
                  <a:pt x="15997" y="20696"/>
                  <a:pt x="15364" y="17030"/>
                  <a:pt x="16763" y="11881"/>
                </a:cubicBezTo>
                <a:cubicBezTo>
                  <a:pt x="16813" y="11681"/>
                  <a:pt x="16897" y="11498"/>
                  <a:pt x="16997" y="11298"/>
                </a:cubicBezTo>
                <a:cubicBezTo>
                  <a:pt x="17030" y="11231"/>
                  <a:pt x="17063" y="11165"/>
                  <a:pt x="17097" y="11098"/>
                </a:cubicBezTo>
                <a:cubicBezTo>
                  <a:pt x="19613" y="5983"/>
                  <a:pt x="15880" y="1"/>
                  <a:pt x="1016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2"/>
          <p:cNvSpPr/>
          <p:nvPr/>
        </p:nvSpPr>
        <p:spPr>
          <a:xfrm>
            <a:off x="4134767" y="3251916"/>
            <a:ext cx="730819" cy="533934"/>
          </a:xfrm>
          <a:custGeom>
            <a:avLst/>
            <a:gdLst/>
            <a:ahLst/>
            <a:cxnLst/>
            <a:rect l="l" t="t" r="r" b="b"/>
            <a:pathLst>
              <a:path w="10282" h="7512" extrusionOk="0">
                <a:moveTo>
                  <a:pt x="7332" y="1"/>
                </a:moveTo>
                <a:cubicBezTo>
                  <a:pt x="6570" y="1"/>
                  <a:pt x="5823" y="175"/>
                  <a:pt x="5200" y="511"/>
                </a:cubicBezTo>
                <a:cubicBezTo>
                  <a:pt x="4995" y="464"/>
                  <a:pt x="4780" y="441"/>
                  <a:pt x="4561" y="441"/>
                </a:cubicBezTo>
                <a:cubicBezTo>
                  <a:pt x="3459" y="441"/>
                  <a:pt x="2254" y="1027"/>
                  <a:pt x="1767" y="2111"/>
                </a:cubicBezTo>
                <a:cubicBezTo>
                  <a:pt x="1034" y="2211"/>
                  <a:pt x="434" y="3311"/>
                  <a:pt x="751" y="4344"/>
                </a:cubicBezTo>
                <a:cubicBezTo>
                  <a:pt x="384" y="4494"/>
                  <a:pt x="1" y="5677"/>
                  <a:pt x="884" y="6143"/>
                </a:cubicBezTo>
                <a:cubicBezTo>
                  <a:pt x="909" y="7356"/>
                  <a:pt x="2026" y="7512"/>
                  <a:pt x="2601" y="7512"/>
                </a:cubicBezTo>
                <a:cubicBezTo>
                  <a:pt x="2800" y="7512"/>
                  <a:pt x="2934" y="7493"/>
                  <a:pt x="2934" y="7493"/>
                </a:cubicBezTo>
                <a:cubicBezTo>
                  <a:pt x="2934" y="7493"/>
                  <a:pt x="3084" y="6960"/>
                  <a:pt x="3867" y="6260"/>
                </a:cubicBezTo>
                <a:cubicBezTo>
                  <a:pt x="4583" y="5610"/>
                  <a:pt x="5333" y="5460"/>
                  <a:pt x="6483" y="5360"/>
                </a:cubicBezTo>
                <a:cubicBezTo>
                  <a:pt x="7749" y="5244"/>
                  <a:pt x="8316" y="4544"/>
                  <a:pt x="7916" y="3694"/>
                </a:cubicBezTo>
                <a:cubicBezTo>
                  <a:pt x="7499" y="2861"/>
                  <a:pt x="8099" y="2394"/>
                  <a:pt x="8566" y="2394"/>
                </a:cubicBezTo>
                <a:cubicBezTo>
                  <a:pt x="8866" y="1628"/>
                  <a:pt x="9799" y="1178"/>
                  <a:pt x="10282" y="1028"/>
                </a:cubicBezTo>
                <a:cubicBezTo>
                  <a:pt x="9461" y="332"/>
                  <a:pt x="8382" y="1"/>
                  <a:pt x="733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32"/>
          <p:cNvSpPr/>
          <p:nvPr/>
        </p:nvSpPr>
        <p:spPr>
          <a:xfrm>
            <a:off x="4358661" y="3619243"/>
            <a:ext cx="736718" cy="299450"/>
          </a:xfrm>
          <a:custGeom>
            <a:avLst/>
            <a:gdLst/>
            <a:ahLst/>
            <a:cxnLst/>
            <a:rect l="l" t="t" r="r" b="b"/>
            <a:pathLst>
              <a:path w="10365" h="4213" extrusionOk="0">
                <a:moveTo>
                  <a:pt x="5456" y="1"/>
                </a:moveTo>
                <a:cubicBezTo>
                  <a:pt x="5167" y="1"/>
                  <a:pt x="4945" y="48"/>
                  <a:pt x="4832" y="92"/>
                </a:cubicBezTo>
                <a:cubicBezTo>
                  <a:pt x="4283" y="326"/>
                  <a:pt x="3716" y="476"/>
                  <a:pt x="3133" y="509"/>
                </a:cubicBezTo>
                <a:cubicBezTo>
                  <a:pt x="2283" y="542"/>
                  <a:pt x="1483" y="842"/>
                  <a:pt x="833" y="1359"/>
                </a:cubicBezTo>
                <a:cubicBezTo>
                  <a:pt x="417" y="1725"/>
                  <a:pt x="117" y="2225"/>
                  <a:pt x="0" y="2758"/>
                </a:cubicBezTo>
                <a:cubicBezTo>
                  <a:pt x="77" y="3487"/>
                  <a:pt x="1134" y="4088"/>
                  <a:pt x="2321" y="4088"/>
                </a:cubicBezTo>
                <a:cubicBezTo>
                  <a:pt x="2682" y="4088"/>
                  <a:pt x="3055" y="4032"/>
                  <a:pt x="3416" y="3908"/>
                </a:cubicBezTo>
                <a:cubicBezTo>
                  <a:pt x="4150" y="3664"/>
                  <a:pt x="4929" y="3571"/>
                  <a:pt x="5645" y="3571"/>
                </a:cubicBezTo>
                <a:cubicBezTo>
                  <a:pt x="6539" y="3571"/>
                  <a:pt x="7334" y="3716"/>
                  <a:pt x="7815" y="3891"/>
                </a:cubicBezTo>
                <a:cubicBezTo>
                  <a:pt x="8335" y="4076"/>
                  <a:pt x="9174" y="4213"/>
                  <a:pt x="9669" y="4213"/>
                </a:cubicBezTo>
                <a:cubicBezTo>
                  <a:pt x="9888" y="4213"/>
                  <a:pt x="10039" y="4186"/>
                  <a:pt x="10065" y="4125"/>
                </a:cubicBezTo>
                <a:cubicBezTo>
                  <a:pt x="10364" y="3458"/>
                  <a:pt x="9715" y="2892"/>
                  <a:pt x="9231" y="2275"/>
                </a:cubicBezTo>
                <a:cubicBezTo>
                  <a:pt x="9231" y="1795"/>
                  <a:pt x="8848" y="1440"/>
                  <a:pt x="8406" y="1440"/>
                </a:cubicBezTo>
                <a:cubicBezTo>
                  <a:pt x="8311" y="1440"/>
                  <a:pt x="8213" y="1456"/>
                  <a:pt x="8115" y="1492"/>
                </a:cubicBezTo>
                <a:cubicBezTo>
                  <a:pt x="7222" y="270"/>
                  <a:pt x="6147" y="1"/>
                  <a:pt x="545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32"/>
          <p:cNvSpPr/>
          <p:nvPr/>
        </p:nvSpPr>
        <p:spPr>
          <a:xfrm>
            <a:off x="4608569" y="3800845"/>
            <a:ext cx="131493" cy="52384"/>
          </a:xfrm>
          <a:custGeom>
            <a:avLst/>
            <a:gdLst/>
            <a:ahLst/>
            <a:cxnLst/>
            <a:rect l="l" t="t" r="r" b="b"/>
            <a:pathLst>
              <a:path w="1850" h="737" extrusionOk="0">
                <a:moveTo>
                  <a:pt x="1096" y="0"/>
                </a:moveTo>
                <a:cubicBezTo>
                  <a:pt x="842" y="0"/>
                  <a:pt x="636" y="80"/>
                  <a:pt x="483" y="170"/>
                </a:cubicBezTo>
                <a:cubicBezTo>
                  <a:pt x="283" y="287"/>
                  <a:pt x="133" y="453"/>
                  <a:pt x="0" y="637"/>
                </a:cubicBezTo>
                <a:lnTo>
                  <a:pt x="183" y="737"/>
                </a:lnTo>
                <a:cubicBezTo>
                  <a:pt x="383" y="390"/>
                  <a:pt x="741" y="203"/>
                  <a:pt x="1111" y="203"/>
                </a:cubicBezTo>
                <a:cubicBezTo>
                  <a:pt x="1330" y="203"/>
                  <a:pt x="1552" y="268"/>
                  <a:pt x="1750" y="403"/>
                </a:cubicBezTo>
                <a:lnTo>
                  <a:pt x="1850" y="220"/>
                </a:lnTo>
                <a:cubicBezTo>
                  <a:pt x="1565" y="59"/>
                  <a:pt x="1313" y="0"/>
                  <a:pt x="109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32"/>
          <p:cNvSpPr/>
          <p:nvPr/>
        </p:nvSpPr>
        <p:spPr>
          <a:xfrm>
            <a:off x="4609706" y="3686198"/>
            <a:ext cx="71149" cy="129148"/>
          </a:xfrm>
          <a:custGeom>
            <a:avLst/>
            <a:gdLst/>
            <a:ahLst/>
            <a:cxnLst/>
            <a:rect l="l" t="t" r="r" b="b"/>
            <a:pathLst>
              <a:path w="1001" h="1817" extrusionOk="0">
                <a:moveTo>
                  <a:pt x="517" y="0"/>
                </a:moveTo>
                <a:cubicBezTo>
                  <a:pt x="501" y="0"/>
                  <a:pt x="1" y="900"/>
                  <a:pt x="851" y="1816"/>
                </a:cubicBezTo>
                <a:lnTo>
                  <a:pt x="1000" y="1666"/>
                </a:lnTo>
                <a:cubicBezTo>
                  <a:pt x="267" y="867"/>
                  <a:pt x="684" y="133"/>
                  <a:pt x="701" y="100"/>
                </a:cubicBezTo>
                <a:lnTo>
                  <a:pt x="5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32"/>
          <p:cNvSpPr/>
          <p:nvPr/>
        </p:nvSpPr>
        <p:spPr>
          <a:xfrm>
            <a:off x="4790953" y="3668429"/>
            <a:ext cx="188355" cy="120832"/>
          </a:xfrm>
          <a:custGeom>
            <a:avLst/>
            <a:gdLst/>
            <a:ahLst/>
            <a:cxnLst/>
            <a:rect l="l" t="t" r="r" b="b"/>
            <a:pathLst>
              <a:path w="2650" h="1700" extrusionOk="0">
                <a:moveTo>
                  <a:pt x="217" y="0"/>
                </a:moveTo>
                <a:lnTo>
                  <a:pt x="0" y="50"/>
                </a:lnTo>
                <a:cubicBezTo>
                  <a:pt x="50" y="250"/>
                  <a:pt x="167" y="417"/>
                  <a:pt x="333" y="550"/>
                </a:cubicBezTo>
                <a:cubicBezTo>
                  <a:pt x="450" y="617"/>
                  <a:pt x="567" y="633"/>
                  <a:pt x="700" y="633"/>
                </a:cubicBezTo>
                <a:cubicBezTo>
                  <a:pt x="767" y="800"/>
                  <a:pt x="883" y="933"/>
                  <a:pt x="1050" y="1033"/>
                </a:cubicBezTo>
                <a:cubicBezTo>
                  <a:pt x="1149" y="1095"/>
                  <a:pt x="1266" y="1129"/>
                  <a:pt x="1381" y="1129"/>
                </a:cubicBezTo>
                <a:cubicBezTo>
                  <a:pt x="1421" y="1129"/>
                  <a:pt x="1461" y="1125"/>
                  <a:pt x="1500" y="1117"/>
                </a:cubicBezTo>
                <a:cubicBezTo>
                  <a:pt x="1600" y="1333"/>
                  <a:pt x="1783" y="1516"/>
                  <a:pt x="2000" y="1633"/>
                </a:cubicBezTo>
                <a:cubicBezTo>
                  <a:pt x="2116" y="1683"/>
                  <a:pt x="2233" y="1700"/>
                  <a:pt x="2350" y="1700"/>
                </a:cubicBezTo>
                <a:cubicBezTo>
                  <a:pt x="2450" y="1700"/>
                  <a:pt x="2566" y="1683"/>
                  <a:pt x="2649" y="1650"/>
                </a:cubicBezTo>
                <a:lnTo>
                  <a:pt x="2583" y="1450"/>
                </a:lnTo>
                <a:cubicBezTo>
                  <a:pt x="2510" y="1479"/>
                  <a:pt x="2437" y="1492"/>
                  <a:pt x="2364" y="1492"/>
                </a:cubicBezTo>
                <a:cubicBezTo>
                  <a:pt x="2270" y="1492"/>
                  <a:pt x="2177" y="1471"/>
                  <a:pt x="2083" y="1433"/>
                </a:cubicBezTo>
                <a:cubicBezTo>
                  <a:pt x="1883" y="1333"/>
                  <a:pt x="1733" y="1167"/>
                  <a:pt x="1666" y="950"/>
                </a:cubicBezTo>
                <a:lnTo>
                  <a:pt x="1633" y="867"/>
                </a:lnTo>
                <a:lnTo>
                  <a:pt x="1533" y="883"/>
                </a:lnTo>
                <a:cubicBezTo>
                  <a:pt x="1481" y="903"/>
                  <a:pt x="1428" y="912"/>
                  <a:pt x="1376" y="912"/>
                </a:cubicBezTo>
                <a:cubicBezTo>
                  <a:pt x="1297" y="912"/>
                  <a:pt x="1220" y="890"/>
                  <a:pt x="1150" y="850"/>
                </a:cubicBezTo>
                <a:cubicBezTo>
                  <a:pt x="1017" y="767"/>
                  <a:pt x="917" y="633"/>
                  <a:pt x="883" y="483"/>
                </a:cubicBezTo>
                <a:lnTo>
                  <a:pt x="850" y="383"/>
                </a:lnTo>
                <a:lnTo>
                  <a:pt x="750" y="400"/>
                </a:lnTo>
                <a:cubicBezTo>
                  <a:pt x="715" y="412"/>
                  <a:pt x="677" y="417"/>
                  <a:pt x="640" y="417"/>
                </a:cubicBezTo>
                <a:cubicBezTo>
                  <a:pt x="572" y="417"/>
                  <a:pt x="504" y="399"/>
                  <a:pt x="450" y="367"/>
                </a:cubicBezTo>
                <a:cubicBezTo>
                  <a:pt x="333" y="267"/>
                  <a:pt x="250" y="150"/>
                  <a:pt x="21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32"/>
          <p:cNvSpPr/>
          <p:nvPr/>
        </p:nvSpPr>
        <p:spPr>
          <a:xfrm>
            <a:off x="4773184" y="3731190"/>
            <a:ext cx="101925" cy="82947"/>
          </a:xfrm>
          <a:custGeom>
            <a:avLst/>
            <a:gdLst/>
            <a:ahLst/>
            <a:cxnLst/>
            <a:rect l="l" t="t" r="r" b="b"/>
            <a:pathLst>
              <a:path w="1434" h="1167" extrusionOk="0">
                <a:moveTo>
                  <a:pt x="1250" y="0"/>
                </a:moveTo>
                <a:cubicBezTo>
                  <a:pt x="1250" y="17"/>
                  <a:pt x="833" y="817"/>
                  <a:pt x="0" y="950"/>
                </a:cubicBezTo>
                <a:lnTo>
                  <a:pt x="33" y="1167"/>
                </a:lnTo>
                <a:cubicBezTo>
                  <a:pt x="967" y="1017"/>
                  <a:pt x="1417" y="134"/>
                  <a:pt x="1433" y="100"/>
                </a:cubicBezTo>
                <a:lnTo>
                  <a:pt x="12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32"/>
          <p:cNvSpPr/>
          <p:nvPr/>
        </p:nvSpPr>
        <p:spPr>
          <a:xfrm>
            <a:off x="4376430" y="3788762"/>
            <a:ext cx="208470" cy="91690"/>
          </a:xfrm>
          <a:custGeom>
            <a:avLst/>
            <a:gdLst/>
            <a:ahLst/>
            <a:cxnLst/>
            <a:rect l="l" t="t" r="r" b="b"/>
            <a:pathLst>
              <a:path w="2933" h="1290" extrusionOk="0">
                <a:moveTo>
                  <a:pt x="452" y="1"/>
                </a:moveTo>
                <a:cubicBezTo>
                  <a:pt x="296" y="1"/>
                  <a:pt x="140" y="42"/>
                  <a:pt x="0" y="123"/>
                </a:cubicBezTo>
                <a:lnTo>
                  <a:pt x="117" y="307"/>
                </a:lnTo>
                <a:cubicBezTo>
                  <a:pt x="221" y="237"/>
                  <a:pt x="334" y="208"/>
                  <a:pt x="449" y="208"/>
                </a:cubicBezTo>
                <a:cubicBezTo>
                  <a:pt x="499" y="208"/>
                  <a:pt x="550" y="213"/>
                  <a:pt x="600" y="223"/>
                </a:cubicBezTo>
                <a:cubicBezTo>
                  <a:pt x="817" y="290"/>
                  <a:pt x="1000" y="423"/>
                  <a:pt x="1100" y="623"/>
                </a:cubicBezTo>
                <a:lnTo>
                  <a:pt x="1150" y="707"/>
                </a:lnTo>
                <a:lnTo>
                  <a:pt x="1250" y="657"/>
                </a:lnTo>
                <a:cubicBezTo>
                  <a:pt x="1312" y="621"/>
                  <a:pt x="1380" y="604"/>
                  <a:pt x="1449" y="604"/>
                </a:cubicBezTo>
                <a:cubicBezTo>
                  <a:pt x="1509" y="604"/>
                  <a:pt x="1571" y="617"/>
                  <a:pt x="1633" y="640"/>
                </a:cubicBezTo>
                <a:cubicBezTo>
                  <a:pt x="1783" y="690"/>
                  <a:pt x="1900" y="790"/>
                  <a:pt x="1966" y="940"/>
                </a:cubicBezTo>
                <a:lnTo>
                  <a:pt x="2016" y="1040"/>
                </a:lnTo>
                <a:lnTo>
                  <a:pt x="2116" y="990"/>
                </a:lnTo>
                <a:cubicBezTo>
                  <a:pt x="2162" y="962"/>
                  <a:pt x="2218" y="950"/>
                  <a:pt x="2276" y="950"/>
                </a:cubicBezTo>
                <a:cubicBezTo>
                  <a:pt x="2323" y="950"/>
                  <a:pt x="2371" y="958"/>
                  <a:pt x="2416" y="973"/>
                </a:cubicBezTo>
                <a:cubicBezTo>
                  <a:pt x="2550" y="1040"/>
                  <a:pt x="2650" y="1156"/>
                  <a:pt x="2716" y="1290"/>
                </a:cubicBezTo>
                <a:lnTo>
                  <a:pt x="2933" y="1206"/>
                </a:lnTo>
                <a:cubicBezTo>
                  <a:pt x="2833" y="1006"/>
                  <a:pt x="2700" y="873"/>
                  <a:pt x="2516" y="790"/>
                </a:cubicBezTo>
                <a:cubicBezTo>
                  <a:pt x="2439" y="761"/>
                  <a:pt x="2361" y="743"/>
                  <a:pt x="2284" y="743"/>
                </a:cubicBezTo>
                <a:cubicBezTo>
                  <a:pt x="2228" y="743"/>
                  <a:pt x="2172" y="752"/>
                  <a:pt x="2116" y="773"/>
                </a:cubicBezTo>
                <a:cubicBezTo>
                  <a:pt x="2033" y="607"/>
                  <a:pt x="1883" y="490"/>
                  <a:pt x="1700" y="440"/>
                </a:cubicBezTo>
                <a:cubicBezTo>
                  <a:pt x="1625" y="415"/>
                  <a:pt x="1546" y="402"/>
                  <a:pt x="1466" y="402"/>
                </a:cubicBezTo>
                <a:cubicBezTo>
                  <a:pt x="1387" y="402"/>
                  <a:pt x="1308" y="415"/>
                  <a:pt x="1233" y="440"/>
                </a:cubicBezTo>
                <a:cubicBezTo>
                  <a:pt x="1100" y="240"/>
                  <a:pt x="883" y="90"/>
                  <a:pt x="650" y="23"/>
                </a:cubicBezTo>
                <a:cubicBezTo>
                  <a:pt x="585" y="8"/>
                  <a:pt x="519" y="1"/>
                  <a:pt x="45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32"/>
          <p:cNvSpPr/>
          <p:nvPr/>
        </p:nvSpPr>
        <p:spPr>
          <a:xfrm>
            <a:off x="4488945" y="3732327"/>
            <a:ext cx="88847" cy="97234"/>
          </a:xfrm>
          <a:custGeom>
            <a:avLst/>
            <a:gdLst/>
            <a:ahLst/>
            <a:cxnLst/>
            <a:rect l="l" t="t" r="r" b="b"/>
            <a:pathLst>
              <a:path w="1250" h="1368" extrusionOk="0">
                <a:moveTo>
                  <a:pt x="1183" y="1"/>
                </a:moveTo>
                <a:cubicBezTo>
                  <a:pt x="283" y="318"/>
                  <a:pt x="0" y="1267"/>
                  <a:pt x="0" y="1301"/>
                </a:cubicBezTo>
                <a:lnTo>
                  <a:pt x="200" y="1367"/>
                </a:lnTo>
                <a:cubicBezTo>
                  <a:pt x="200" y="1351"/>
                  <a:pt x="467" y="484"/>
                  <a:pt x="1250" y="218"/>
                </a:cubicBezTo>
                <a:lnTo>
                  <a:pt x="11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32"/>
          <p:cNvSpPr/>
          <p:nvPr/>
        </p:nvSpPr>
        <p:spPr>
          <a:xfrm>
            <a:off x="4857269" y="3832546"/>
            <a:ext cx="168240" cy="39661"/>
          </a:xfrm>
          <a:custGeom>
            <a:avLst/>
            <a:gdLst/>
            <a:ahLst/>
            <a:cxnLst/>
            <a:rect l="l" t="t" r="r" b="b"/>
            <a:pathLst>
              <a:path w="2367" h="558" extrusionOk="0">
                <a:moveTo>
                  <a:pt x="603" y="1"/>
                </a:moveTo>
                <a:cubicBezTo>
                  <a:pt x="385" y="1"/>
                  <a:pt x="169" y="80"/>
                  <a:pt x="0" y="241"/>
                </a:cubicBezTo>
                <a:lnTo>
                  <a:pt x="134" y="390"/>
                </a:lnTo>
                <a:cubicBezTo>
                  <a:pt x="144" y="380"/>
                  <a:pt x="358" y="212"/>
                  <a:pt x="627" y="212"/>
                </a:cubicBezTo>
                <a:cubicBezTo>
                  <a:pt x="787" y="212"/>
                  <a:pt x="966" y="271"/>
                  <a:pt x="1133" y="457"/>
                </a:cubicBezTo>
                <a:lnTo>
                  <a:pt x="1217" y="557"/>
                </a:lnTo>
                <a:lnTo>
                  <a:pt x="1300" y="440"/>
                </a:lnTo>
                <a:cubicBezTo>
                  <a:pt x="1367" y="324"/>
                  <a:pt x="1483" y="257"/>
                  <a:pt x="1617" y="257"/>
                </a:cubicBezTo>
                <a:cubicBezTo>
                  <a:pt x="1850" y="257"/>
                  <a:pt x="2050" y="357"/>
                  <a:pt x="2183" y="540"/>
                </a:cubicBezTo>
                <a:lnTo>
                  <a:pt x="2366" y="407"/>
                </a:lnTo>
                <a:cubicBezTo>
                  <a:pt x="2183" y="174"/>
                  <a:pt x="1900" y="41"/>
                  <a:pt x="1617" y="41"/>
                </a:cubicBezTo>
                <a:cubicBezTo>
                  <a:pt x="1450" y="41"/>
                  <a:pt x="1300" y="107"/>
                  <a:pt x="1200" y="224"/>
                </a:cubicBezTo>
                <a:cubicBezTo>
                  <a:pt x="1027" y="76"/>
                  <a:pt x="814" y="1"/>
                  <a:pt x="60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32"/>
          <p:cNvSpPr/>
          <p:nvPr/>
        </p:nvSpPr>
        <p:spPr>
          <a:xfrm>
            <a:off x="4667776" y="3712212"/>
            <a:ext cx="152817" cy="43926"/>
          </a:xfrm>
          <a:custGeom>
            <a:avLst/>
            <a:gdLst/>
            <a:ahLst/>
            <a:cxnLst/>
            <a:rect l="l" t="t" r="r" b="b"/>
            <a:pathLst>
              <a:path w="2150" h="618" extrusionOk="0">
                <a:moveTo>
                  <a:pt x="183" y="1"/>
                </a:moveTo>
                <a:lnTo>
                  <a:pt x="0" y="84"/>
                </a:lnTo>
                <a:cubicBezTo>
                  <a:pt x="117" y="317"/>
                  <a:pt x="333" y="484"/>
                  <a:pt x="583" y="501"/>
                </a:cubicBezTo>
                <a:cubicBezTo>
                  <a:pt x="613" y="506"/>
                  <a:pt x="642" y="509"/>
                  <a:pt x="672" y="509"/>
                </a:cubicBezTo>
                <a:cubicBezTo>
                  <a:pt x="807" y="509"/>
                  <a:pt x="937" y="450"/>
                  <a:pt x="1033" y="367"/>
                </a:cubicBezTo>
                <a:cubicBezTo>
                  <a:pt x="1133" y="484"/>
                  <a:pt x="1283" y="567"/>
                  <a:pt x="1433" y="601"/>
                </a:cubicBezTo>
                <a:cubicBezTo>
                  <a:pt x="1483" y="601"/>
                  <a:pt x="1516" y="617"/>
                  <a:pt x="1566" y="617"/>
                </a:cubicBezTo>
                <a:cubicBezTo>
                  <a:pt x="1783" y="601"/>
                  <a:pt x="1983" y="534"/>
                  <a:pt x="2150" y="417"/>
                </a:cubicBezTo>
                <a:lnTo>
                  <a:pt x="2033" y="234"/>
                </a:lnTo>
                <a:cubicBezTo>
                  <a:pt x="1887" y="336"/>
                  <a:pt x="1716" y="387"/>
                  <a:pt x="1541" y="387"/>
                </a:cubicBezTo>
                <a:cubicBezTo>
                  <a:pt x="1516" y="387"/>
                  <a:pt x="1492" y="386"/>
                  <a:pt x="1467" y="384"/>
                </a:cubicBezTo>
                <a:cubicBezTo>
                  <a:pt x="1333" y="351"/>
                  <a:pt x="1217" y="267"/>
                  <a:pt x="1133" y="134"/>
                </a:cubicBezTo>
                <a:lnTo>
                  <a:pt x="1050" y="17"/>
                </a:lnTo>
                <a:lnTo>
                  <a:pt x="967" y="134"/>
                </a:lnTo>
                <a:cubicBezTo>
                  <a:pt x="892" y="239"/>
                  <a:pt x="777" y="303"/>
                  <a:pt x="657" y="303"/>
                </a:cubicBezTo>
                <a:cubicBezTo>
                  <a:pt x="644" y="303"/>
                  <a:pt x="630" y="302"/>
                  <a:pt x="617" y="301"/>
                </a:cubicBezTo>
                <a:cubicBezTo>
                  <a:pt x="433" y="267"/>
                  <a:pt x="267" y="151"/>
                  <a:pt x="18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32"/>
          <p:cNvSpPr/>
          <p:nvPr/>
        </p:nvSpPr>
        <p:spPr>
          <a:xfrm>
            <a:off x="4437983" y="3679517"/>
            <a:ext cx="157579" cy="71859"/>
          </a:xfrm>
          <a:custGeom>
            <a:avLst/>
            <a:gdLst/>
            <a:ahLst/>
            <a:cxnLst/>
            <a:rect l="l" t="t" r="r" b="b"/>
            <a:pathLst>
              <a:path w="2217" h="1011" extrusionOk="0">
                <a:moveTo>
                  <a:pt x="1759" y="1"/>
                </a:moveTo>
                <a:cubicBezTo>
                  <a:pt x="1635" y="1"/>
                  <a:pt x="1508" y="26"/>
                  <a:pt x="1384" y="77"/>
                </a:cubicBezTo>
                <a:cubicBezTo>
                  <a:pt x="1250" y="144"/>
                  <a:pt x="1134" y="261"/>
                  <a:pt x="1084" y="427"/>
                </a:cubicBezTo>
                <a:cubicBezTo>
                  <a:pt x="997" y="401"/>
                  <a:pt x="910" y="388"/>
                  <a:pt x="824" y="388"/>
                </a:cubicBezTo>
                <a:cubicBezTo>
                  <a:pt x="476" y="388"/>
                  <a:pt x="147" y="594"/>
                  <a:pt x="1" y="927"/>
                </a:cubicBezTo>
                <a:lnTo>
                  <a:pt x="184" y="1011"/>
                </a:lnTo>
                <a:cubicBezTo>
                  <a:pt x="198" y="997"/>
                  <a:pt x="412" y="592"/>
                  <a:pt x="828" y="592"/>
                </a:cubicBezTo>
                <a:cubicBezTo>
                  <a:pt x="920" y="592"/>
                  <a:pt x="1022" y="612"/>
                  <a:pt x="1134" y="661"/>
                </a:cubicBezTo>
                <a:lnTo>
                  <a:pt x="1267" y="711"/>
                </a:lnTo>
                <a:lnTo>
                  <a:pt x="1284" y="577"/>
                </a:lnTo>
                <a:cubicBezTo>
                  <a:pt x="1300" y="444"/>
                  <a:pt x="1384" y="327"/>
                  <a:pt x="1500" y="277"/>
                </a:cubicBezTo>
                <a:cubicBezTo>
                  <a:pt x="1592" y="239"/>
                  <a:pt x="1690" y="219"/>
                  <a:pt x="1788" y="219"/>
                </a:cubicBezTo>
                <a:cubicBezTo>
                  <a:pt x="1903" y="219"/>
                  <a:pt x="2017" y="247"/>
                  <a:pt x="2117" y="311"/>
                </a:cubicBezTo>
                <a:lnTo>
                  <a:pt x="2217" y="127"/>
                </a:lnTo>
                <a:cubicBezTo>
                  <a:pt x="2076" y="43"/>
                  <a:pt x="1920" y="1"/>
                  <a:pt x="175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32"/>
          <p:cNvSpPr/>
          <p:nvPr/>
        </p:nvSpPr>
        <p:spPr>
          <a:xfrm>
            <a:off x="4565922" y="3301244"/>
            <a:ext cx="79394" cy="180110"/>
          </a:xfrm>
          <a:custGeom>
            <a:avLst/>
            <a:gdLst/>
            <a:ahLst/>
            <a:cxnLst/>
            <a:rect l="l" t="t" r="r" b="b"/>
            <a:pathLst>
              <a:path w="1117" h="2534" extrusionOk="0">
                <a:moveTo>
                  <a:pt x="100" y="1"/>
                </a:moveTo>
                <a:lnTo>
                  <a:pt x="0" y="201"/>
                </a:lnTo>
                <a:cubicBezTo>
                  <a:pt x="34" y="201"/>
                  <a:pt x="883" y="701"/>
                  <a:pt x="667" y="2500"/>
                </a:cubicBezTo>
                <a:lnTo>
                  <a:pt x="867" y="2533"/>
                </a:lnTo>
                <a:cubicBezTo>
                  <a:pt x="1117" y="567"/>
                  <a:pt x="133" y="34"/>
                  <a:pt x="10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32"/>
          <p:cNvSpPr/>
          <p:nvPr/>
        </p:nvSpPr>
        <p:spPr>
          <a:xfrm>
            <a:off x="4591937" y="3284683"/>
            <a:ext cx="189564" cy="61624"/>
          </a:xfrm>
          <a:custGeom>
            <a:avLst/>
            <a:gdLst/>
            <a:ahLst/>
            <a:cxnLst/>
            <a:rect l="l" t="t" r="r" b="b"/>
            <a:pathLst>
              <a:path w="2667" h="867" extrusionOk="0">
                <a:moveTo>
                  <a:pt x="1600" y="0"/>
                </a:moveTo>
                <a:lnTo>
                  <a:pt x="1517" y="184"/>
                </a:lnTo>
                <a:cubicBezTo>
                  <a:pt x="1450" y="334"/>
                  <a:pt x="1334" y="450"/>
                  <a:pt x="1184" y="517"/>
                </a:cubicBezTo>
                <a:cubicBezTo>
                  <a:pt x="1109" y="536"/>
                  <a:pt x="1032" y="545"/>
                  <a:pt x="954" y="545"/>
                </a:cubicBezTo>
                <a:cubicBezTo>
                  <a:pt x="824" y="545"/>
                  <a:pt x="692" y="519"/>
                  <a:pt x="567" y="467"/>
                </a:cubicBezTo>
                <a:lnTo>
                  <a:pt x="467" y="434"/>
                </a:lnTo>
                <a:lnTo>
                  <a:pt x="434" y="517"/>
                </a:lnTo>
                <a:cubicBezTo>
                  <a:pt x="401" y="584"/>
                  <a:pt x="351" y="617"/>
                  <a:pt x="301" y="650"/>
                </a:cubicBezTo>
                <a:cubicBezTo>
                  <a:pt x="234" y="650"/>
                  <a:pt x="167" y="650"/>
                  <a:pt x="117" y="617"/>
                </a:cubicBezTo>
                <a:lnTo>
                  <a:pt x="1" y="800"/>
                </a:lnTo>
                <a:cubicBezTo>
                  <a:pt x="84" y="834"/>
                  <a:pt x="167" y="867"/>
                  <a:pt x="234" y="867"/>
                </a:cubicBezTo>
                <a:cubicBezTo>
                  <a:pt x="367" y="867"/>
                  <a:pt x="484" y="817"/>
                  <a:pt x="567" y="717"/>
                </a:cubicBezTo>
                <a:cubicBezTo>
                  <a:pt x="676" y="750"/>
                  <a:pt x="792" y="767"/>
                  <a:pt x="909" y="767"/>
                </a:cubicBezTo>
                <a:cubicBezTo>
                  <a:pt x="1026" y="767"/>
                  <a:pt x="1142" y="750"/>
                  <a:pt x="1250" y="717"/>
                </a:cubicBezTo>
                <a:cubicBezTo>
                  <a:pt x="1400" y="650"/>
                  <a:pt x="1534" y="550"/>
                  <a:pt x="1617" y="434"/>
                </a:cubicBezTo>
                <a:cubicBezTo>
                  <a:pt x="1813" y="630"/>
                  <a:pt x="2130" y="670"/>
                  <a:pt x="2365" y="670"/>
                </a:cubicBezTo>
                <a:cubicBezTo>
                  <a:pt x="2529" y="670"/>
                  <a:pt x="2653" y="650"/>
                  <a:pt x="2667" y="650"/>
                </a:cubicBezTo>
                <a:lnTo>
                  <a:pt x="2633" y="450"/>
                </a:lnTo>
                <a:cubicBezTo>
                  <a:pt x="2628" y="450"/>
                  <a:pt x="2535" y="463"/>
                  <a:pt x="2408" y="463"/>
                </a:cubicBezTo>
                <a:cubicBezTo>
                  <a:pt x="2175" y="463"/>
                  <a:pt x="1830" y="421"/>
                  <a:pt x="1700" y="184"/>
                </a:cubicBezTo>
                <a:lnTo>
                  <a:pt x="16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32"/>
          <p:cNvSpPr/>
          <p:nvPr/>
        </p:nvSpPr>
        <p:spPr>
          <a:xfrm>
            <a:off x="4525621" y="3551222"/>
            <a:ext cx="131564" cy="53308"/>
          </a:xfrm>
          <a:custGeom>
            <a:avLst/>
            <a:gdLst/>
            <a:ahLst/>
            <a:cxnLst/>
            <a:rect l="l" t="t" r="r" b="b"/>
            <a:pathLst>
              <a:path w="1851" h="750" extrusionOk="0">
                <a:moveTo>
                  <a:pt x="1086" y="1"/>
                </a:moveTo>
                <a:cubicBezTo>
                  <a:pt x="991" y="1"/>
                  <a:pt x="896" y="11"/>
                  <a:pt x="800" y="33"/>
                </a:cubicBezTo>
                <a:cubicBezTo>
                  <a:pt x="467" y="133"/>
                  <a:pt x="184" y="349"/>
                  <a:pt x="1" y="633"/>
                </a:cubicBezTo>
                <a:lnTo>
                  <a:pt x="184" y="749"/>
                </a:lnTo>
                <a:cubicBezTo>
                  <a:pt x="383" y="403"/>
                  <a:pt x="741" y="215"/>
                  <a:pt x="1108" y="215"/>
                </a:cubicBezTo>
                <a:cubicBezTo>
                  <a:pt x="1324" y="215"/>
                  <a:pt x="1542" y="280"/>
                  <a:pt x="1734" y="416"/>
                </a:cubicBezTo>
                <a:lnTo>
                  <a:pt x="1850" y="233"/>
                </a:lnTo>
                <a:cubicBezTo>
                  <a:pt x="1616" y="85"/>
                  <a:pt x="1354" y="1"/>
                  <a:pt x="108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32"/>
          <p:cNvSpPr/>
          <p:nvPr/>
        </p:nvSpPr>
        <p:spPr>
          <a:xfrm>
            <a:off x="4525621" y="3436290"/>
            <a:ext cx="72357" cy="127939"/>
          </a:xfrm>
          <a:custGeom>
            <a:avLst/>
            <a:gdLst/>
            <a:ahLst/>
            <a:cxnLst/>
            <a:rect l="l" t="t" r="r" b="b"/>
            <a:pathLst>
              <a:path w="1018" h="1800" extrusionOk="0">
                <a:moveTo>
                  <a:pt x="517" y="0"/>
                </a:moveTo>
                <a:cubicBezTo>
                  <a:pt x="517" y="0"/>
                  <a:pt x="1" y="900"/>
                  <a:pt x="867" y="1800"/>
                </a:cubicBezTo>
                <a:lnTo>
                  <a:pt x="1017" y="1667"/>
                </a:lnTo>
                <a:cubicBezTo>
                  <a:pt x="267" y="867"/>
                  <a:pt x="684" y="134"/>
                  <a:pt x="700" y="100"/>
                </a:cubicBezTo>
                <a:lnTo>
                  <a:pt x="5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32"/>
          <p:cNvSpPr/>
          <p:nvPr/>
        </p:nvSpPr>
        <p:spPr>
          <a:xfrm>
            <a:off x="4294691" y="3313682"/>
            <a:ext cx="215649" cy="135687"/>
          </a:xfrm>
          <a:custGeom>
            <a:avLst/>
            <a:gdLst/>
            <a:ahLst/>
            <a:cxnLst/>
            <a:rect l="l" t="t" r="r" b="b"/>
            <a:pathLst>
              <a:path w="3034" h="1909" extrusionOk="0">
                <a:moveTo>
                  <a:pt x="2243" y="1"/>
                </a:moveTo>
                <a:cubicBezTo>
                  <a:pt x="2151" y="1"/>
                  <a:pt x="2058" y="9"/>
                  <a:pt x="1967" y="26"/>
                </a:cubicBezTo>
                <a:cubicBezTo>
                  <a:pt x="1633" y="109"/>
                  <a:pt x="1367" y="326"/>
                  <a:pt x="1183" y="609"/>
                </a:cubicBezTo>
                <a:cubicBezTo>
                  <a:pt x="417" y="725"/>
                  <a:pt x="17" y="1175"/>
                  <a:pt x="0" y="1909"/>
                </a:cubicBezTo>
                <a:lnTo>
                  <a:pt x="200" y="1909"/>
                </a:lnTo>
                <a:cubicBezTo>
                  <a:pt x="217" y="1259"/>
                  <a:pt x="567" y="909"/>
                  <a:pt x="1267" y="809"/>
                </a:cubicBezTo>
                <a:lnTo>
                  <a:pt x="1317" y="809"/>
                </a:lnTo>
                <a:lnTo>
                  <a:pt x="1350" y="759"/>
                </a:lnTo>
                <a:cubicBezTo>
                  <a:pt x="1483" y="509"/>
                  <a:pt x="1717" y="309"/>
                  <a:pt x="2000" y="226"/>
                </a:cubicBezTo>
                <a:cubicBezTo>
                  <a:pt x="2070" y="215"/>
                  <a:pt x="2141" y="209"/>
                  <a:pt x="2212" y="209"/>
                </a:cubicBezTo>
                <a:cubicBezTo>
                  <a:pt x="2461" y="209"/>
                  <a:pt x="2709" y="275"/>
                  <a:pt x="2916" y="392"/>
                </a:cubicBezTo>
                <a:lnTo>
                  <a:pt x="3033" y="226"/>
                </a:lnTo>
                <a:cubicBezTo>
                  <a:pt x="2796" y="76"/>
                  <a:pt x="2521" y="1"/>
                  <a:pt x="224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32"/>
          <p:cNvSpPr/>
          <p:nvPr/>
        </p:nvSpPr>
        <p:spPr>
          <a:xfrm>
            <a:off x="4396545" y="3375875"/>
            <a:ext cx="117349" cy="190772"/>
          </a:xfrm>
          <a:custGeom>
            <a:avLst/>
            <a:gdLst/>
            <a:ahLst/>
            <a:cxnLst/>
            <a:rect l="l" t="t" r="r" b="b"/>
            <a:pathLst>
              <a:path w="1651" h="2684" extrusionOk="0">
                <a:moveTo>
                  <a:pt x="67" y="0"/>
                </a:moveTo>
                <a:lnTo>
                  <a:pt x="67" y="0"/>
                </a:lnTo>
                <a:cubicBezTo>
                  <a:pt x="0" y="200"/>
                  <a:pt x="17" y="400"/>
                  <a:pt x="117" y="600"/>
                </a:cubicBezTo>
                <a:cubicBezTo>
                  <a:pt x="184" y="700"/>
                  <a:pt x="284" y="800"/>
                  <a:pt x="400" y="850"/>
                </a:cubicBezTo>
                <a:cubicBezTo>
                  <a:pt x="367" y="1017"/>
                  <a:pt x="400" y="1200"/>
                  <a:pt x="500" y="1367"/>
                </a:cubicBezTo>
                <a:cubicBezTo>
                  <a:pt x="584" y="1500"/>
                  <a:pt x="717" y="1600"/>
                  <a:pt x="867" y="1667"/>
                </a:cubicBezTo>
                <a:cubicBezTo>
                  <a:pt x="850" y="1900"/>
                  <a:pt x="917" y="2150"/>
                  <a:pt x="1050" y="2350"/>
                </a:cubicBezTo>
                <a:cubicBezTo>
                  <a:pt x="1183" y="2533"/>
                  <a:pt x="1400" y="2650"/>
                  <a:pt x="1617" y="2683"/>
                </a:cubicBezTo>
                <a:lnTo>
                  <a:pt x="1650" y="2467"/>
                </a:lnTo>
                <a:cubicBezTo>
                  <a:pt x="1483" y="2450"/>
                  <a:pt x="1333" y="2367"/>
                  <a:pt x="1233" y="2217"/>
                </a:cubicBezTo>
                <a:cubicBezTo>
                  <a:pt x="1100" y="2050"/>
                  <a:pt x="1050" y="1817"/>
                  <a:pt x="1100" y="1600"/>
                </a:cubicBezTo>
                <a:lnTo>
                  <a:pt x="1117" y="1500"/>
                </a:lnTo>
                <a:lnTo>
                  <a:pt x="1017" y="1483"/>
                </a:lnTo>
                <a:cubicBezTo>
                  <a:pt x="867" y="1450"/>
                  <a:pt x="750" y="1367"/>
                  <a:pt x="684" y="1250"/>
                </a:cubicBezTo>
                <a:cubicBezTo>
                  <a:pt x="600" y="1117"/>
                  <a:pt x="584" y="950"/>
                  <a:pt x="634" y="800"/>
                </a:cubicBezTo>
                <a:lnTo>
                  <a:pt x="667" y="700"/>
                </a:lnTo>
                <a:lnTo>
                  <a:pt x="550" y="667"/>
                </a:lnTo>
                <a:cubicBezTo>
                  <a:pt x="450" y="650"/>
                  <a:pt x="367" y="584"/>
                  <a:pt x="300" y="484"/>
                </a:cubicBezTo>
                <a:cubicBezTo>
                  <a:pt x="250" y="350"/>
                  <a:pt x="234" y="200"/>
                  <a:pt x="267" y="67"/>
                </a:cubicBezTo>
                <a:lnTo>
                  <a:pt x="6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32"/>
          <p:cNvSpPr/>
          <p:nvPr/>
        </p:nvSpPr>
        <p:spPr>
          <a:xfrm>
            <a:off x="4318360" y="3461167"/>
            <a:ext cx="124457" cy="39164"/>
          </a:xfrm>
          <a:custGeom>
            <a:avLst/>
            <a:gdLst/>
            <a:ahLst/>
            <a:cxnLst/>
            <a:rect l="l" t="t" r="r" b="b"/>
            <a:pathLst>
              <a:path w="1751" h="551" extrusionOk="0">
                <a:moveTo>
                  <a:pt x="1634" y="0"/>
                </a:moveTo>
                <a:cubicBezTo>
                  <a:pt x="1621" y="13"/>
                  <a:pt x="1162" y="320"/>
                  <a:pt x="589" y="320"/>
                </a:cubicBezTo>
                <a:cubicBezTo>
                  <a:pt x="427" y="320"/>
                  <a:pt x="256" y="296"/>
                  <a:pt x="84" y="233"/>
                </a:cubicBezTo>
                <a:lnTo>
                  <a:pt x="1" y="450"/>
                </a:lnTo>
                <a:cubicBezTo>
                  <a:pt x="184" y="500"/>
                  <a:pt x="384" y="550"/>
                  <a:pt x="584" y="550"/>
                </a:cubicBezTo>
                <a:cubicBezTo>
                  <a:pt x="1000" y="533"/>
                  <a:pt x="1400" y="400"/>
                  <a:pt x="1750" y="183"/>
                </a:cubicBezTo>
                <a:lnTo>
                  <a:pt x="163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32"/>
          <p:cNvSpPr/>
          <p:nvPr/>
        </p:nvSpPr>
        <p:spPr>
          <a:xfrm>
            <a:off x="4491291" y="3372321"/>
            <a:ext cx="129148" cy="33193"/>
          </a:xfrm>
          <a:custGeom>
            <a:avLst/>
            <a:gdLst/>
            <a:ahLst/>
            <a:cxnLst/>
            <a:rect l="l" t="t" r="r" b="b"/>
            <a:pathLst>
              <a:path w="1817" h="467" extrusionOk="0">
                <a:moveTo>
                  <a:pt x="150" y="0"/>
                </a:moveTo>
                <a:lnTo>
                  <a:pt x="84" y="84"/>
                </a:lnTo>
                <a:lnTo>
                  <a:pt x="0" y="150"/>
                </a:lnTo>
                <a:cubicBezTo>
                  <a:pt x="250" y="350"/>
                  <a:pt x="584" y="467"/>
                  <a:pt x="917" y="467"/>
                </a:cubicBezTo>
                <a:cubicBezTo>
                  <a:pt x="1233" y="467"/>
                  <a:pt x="1550" y="350"/>
                  <a:pt x="1817" y="167"/>
                </a:cubicBezTo>
                <a:lnTo>
                  <a:pt x="1683" y="0"/>
                </a:lnTo>
                <a:cubicBezTo>
                  <a:pt x="1458" y="167"/>
                  <a:pt x="1192" y="250"/>
                  <a:pt x="923" y="250"/>
                </a:cubicBezTo>
                <a:cubicBezTo>
                  <a:pt x="654" y="250"/>
                  <a:pt x="384" y="167"/>
                  <a:pt x="15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32"/>
          <p:cNvSpPr/>
          <p:nvPr/>
        </p:nvSpPr>
        <p:spPr>
          <a:xfrm>
            <a:off x="4220060" y="3553497"/>
            <a:ext cx="97163" cy="183664"/>
          </a:xfrm>
          <a:custGeom>
            <a:avLst/>
            <a:gdLst/>
            <a:ahLst/>
            <a:cxnLst/>
            <a:rect l="l" t="t" r="r" b="b"/>
            <a:pathLst>
              <a:path w="1367" h="2584" extrusionOk="0">
                <a:moveTo>
                  <a:pt x="201" y="1"/>
                </a:moveTo>
                <a:cubicBezTo>
                  <a:pt x="67" y="167"/>
                  <a:pt x="1" y="384"/>
                  <a:pt x="17" y="584"/>
                </a:cubicBezTo>
                <a:cubicBezTo>
                  <a:pt x="51" y="867"/>
                  <a:pt x="184" y="1117"/>
                  <a:pt x="401" y="1284"/>
                </a:cubicBezTo>
                <a:cubicBezTo>
                  <a:pt x="334" y="1600"/>
                  <a:pt x="401" y="1934"/>
                  <a:pt x="601" y="2200"/>
                </a:cubicBezTo>
                <a:cubicBezTo>
                  <a:pt x="767" y="2434"/>
                  <a:pt x="1050" y="2584"/>
                  <a:pt x="1350" y="2584"/>
                </a:cubicBezTo>
                <a:lnTo>
                  <a:pt x="1367" y="2367"/>
                </a:lnTo>
                <a:cubicBezTo>
                  <a:pt x="1134" y="2367"/>
                  <a:pt x="900" y="2267"/>
                  <a:pt x="767" y="2067"/>
                </a:cubicBezTo>
                <a:cubicBezTo>
                  <a:pt x="601" y="1834"/>
                  <a:pt x="551" y="1550"/>
                  <a:pt x="634" y="1267"/>
                </a:cubicBezTo>
                <a:lnTo>
                  <a:pt x="650" y="1201"/>
                </a:lnTo>
                <a:lnTo>
                  <a:pt x="584" y="1167"/>
                </a:lnTo>
                <a:cubicBezTo>
                  <a:pt x="401" y="1034"/>
                  <a:pt x="267" y="817"/>
                  <a:pt x="234" y="584"/>
                </a:cubicBezTo>
                <a:cubicBezTo>
                  <a:pt x="217" y="417"/>
                  <a:pt x="267" y="267"/>
                  <a:pt x="367" y="134"/>
                </a:cubicBezTo>
                <a:lnTo>
                  <a:pt x="2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32"/>
          <p:cNvSpPr/>
          <p:nvPr/>
        </p:nvSpPr>
        <p:spPr>
          <a:xfrm>
            <a:off x="4310115" y="3606805"/>
            <a:ext cx="152817" cy="80602"/>
          </a:xfrm>
          <a:custGeom>
            <a:avLst/>
            <a:gdLst/>
            <a:ahLst/>
            <a:cxnLst/>
            <a:rect l="l" t="t" r="r" b="b"/>
            <a:pathLst>
              <a:path w="2150" h="1134" extrusionOk="0">
                <a:moveTo>
                  <a:pt x="1950" y="1"/>
                </a:moveTo>
                <a:cubicBezTo>
                  <a:pt x="1935" y="15"/>
                  <a:pt x="1743" y="469"/>
                  <a:pt x="1312" y="469"/>
                </a:cubicBezTo>
                <a:cubicBezTo>
                  <a:pt x="1233" y="469"/>
                  <a:pt x="1145" y="453"/>
                  <a:pt x="1050" y="417"/>
                </a:cubicBezTo>
                <a:lnTo>
                  <a:pt x="916" y="384"/>
                </a:lnTo>
                <a:lnTo>
                  <a:pt x="916" y="517"/>
                </a:lnTo>
                <a:cubicBezTo>
                  <a:pt x="916" y="651"/>
                  <a:pt x="833" y="767"/>
                  <a:pt x="717" y="834"/>
                </a:cubicBezTo>
                <a:cubicBezTo>
                  <a:pt x="613" y="894"/>
                  <a:pt x="500" y="923"/>
                  <a:pt x="387" y="923"/>
                </a:cubicBezTo>
                <a:cubicBezTo>
                  <a:pt x="283" y="923"/>
                  <a:pt x="179" y="899"/>
                  <a:pt x="83" y="850"/>
                </a:cubicBezTo>
                <a:lnTo>
                  <a:pt x="0" y="1050"/>
                </a:lnTo>
                <a:cubicBezTo>
                  <a:pt x="117" y="1100"/>
                  <a:pt x="250" y="1134"/>
                  <a:pt x="383" y="1134"/>
                </a:cubicBezTo>
                <a:cubicBezTo>
                  <a:pt x="550" y="1134"/>
                  <a:pt x="700" y="1100"/>
                  <a:pt x="833" y="1017"/>
                </a:cubicBezTo>
                <a:cubicBezTo>
                  <a:pt x="966" y="950"/>
                  <a:pt x="1066" y="817"/>
                  <a:pt x="1100" y="667"/>
                </a:cubicBezTo>
                <a:cubicBezTo>
                  <a:pt x="1158" y="678"/>
                  <a:pt x="1216" y="683"/>
                  <a:pt x="1273" y="683"/>
                </a:cubicBezTo>
                <a:cubicBezTo>
                  <a:pt x="1661" y="683"/>
                  <a:pt x="2019" y="445"/>
                  <a:pt x="2150" y="67"/>
                </a:cubicBezTo>
                <a:lnTo>
                  <a:pt x="19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32"/>
          <p:cNvSpPr/>
          <p:nvPr/>
        </p:nvSpPr>
        <p:spPr>
          <a:xfrm>
            <a:off x="4235483" y="3468275"/>
            <a:ext cx="181248" cy="155162"/>
          </a:xfrm>
          <a:custGeom>
            <a:avLst/>
            <a:gdLst/>
            <a:ahLst/>
            <a:cxnLst/>
            <a:rect l="l" t="t" r="r" b="b"/>
            <a:pathLst>
              <a:path w="2550" h="2183" extrusionOk="0">
                <a:moveTo>
                  <a:pt x="17" y="0"/>
                </a:moveTo>
                <a:lnTo>
                  <a:pt x="17" y="0"/>
                </a:lnTo>
                <a:cubicBezTo>
                  <a:pt x="0" y="333"/>
                  <a:pt x="134" y="667"/>
                  <a:pt x="350" y="917"/>
                </a:cubicBezTo>
                <a:cubicBezTo>
                  <a:pt x="633" y="1217"/>
                  <a:pt x="1083" y="1383"/>
                  <a:pt x="1650" y="1383"/>
                </a:cubicBezTo>
                <a:cubicBezTo>
                  <a:pt x="1750" y="1800"/>
                  <a:pt x="2100" y="2133"/>
                  <a:pt x="2533" y="2183"/>
                </a:cubicBezTo>
                <a:lnTo>
                  <a:pt x="2550" y="1983"/>
                </a:lnTo>
                <a:cubicBezTo>
                  <a:pt x="2166" y="1916"/>
                  <a:pt x="1883" y="1616"/>
                  <a:pt x="1833" y="1250"/>
                </a:cubicBezTo>
                <a:lnTo>
                  <a:pt x="1817" y="1167"/>
                </a:lnTo>
                <a:lnTo>
                  <a:pt x="1733" y="1167"/>
                </a:lnTo>
                <a:cubicBezTo>
                  <a:pt x="1703" y="1167"/>
                  <a:pt x="1672" y="1168"/>
                  <a:pt x="1643" y="1168"/>
                </a:cubicBezTo>
                <a:cubicBezTo>
                  <a:pt x="1137" y="1168"/>
                  <a:pt x="753" y="1035"/>
                  <a:pt x="517" y="783"/>
                </a:cubicBezTo>
                <a:cubicBezTo>
                  <a:pt x="317" y="567"/>
                  <a:pt x="217" y="283"/>
                  <a:pt x="234" y="17"/>
                </a:cubicBezTo>
                <a:lnTo>
                  <a:pt x="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32"/>
          <p:cNvSpPr/>
          <p:nvPr/>
        </p:nvSpPr>
        <p:spPr>
          <a:xfrm>
            <a:off x="4695781" y="3335574"/>
            <a:ext cx="423124" cy="364912"/>
          </a:xfrm>
          <a:custGeom>
            <a:avLst/>
            <a:gdLst/>
            <a:ahLst/>
            <a:cxnLst/>
            <a:rect l="l" t="t" r="r" b="b"/>
            <a:pathLst>
              <a:path w="5953" h="5134" extrusionOk="0">
                <a:moveTo>
                  <a:pt x="2705" y="1"/>
                </a:moveTo>
                <a:cubicBezTo>
                  <a:pt x="1906" y="351"/>
                  <a:pt x="1039" y="634"/>
                  <a:pt x="906" y="1451"/>
                </a:cubicBezTo>
                <a:cubicBezTo>
                  <a:pt x="889" y="1450"/>
                  <a:pt x="873" y="1450"/>
                  <a:pt x="857" y="1450"/>
                </a:cubicBezTo>
                <a:cubicBezTo>
                  <a:pt x="350" y="1450"/>
                  <a:pt x="0" y="1709"/>
                  <a:pt x="339" y="2500"/>
                </a:cubicBezTo>
                <a:cubicBezTo>
                  <a:pt x="606" y="3167"/>
                  <a:pt x="406" y="3533"/>
                  <a:pt x="139" y="3800"/>
                </a:cubicBezTo>
                <a:cubicBezTo>
                  <a:pt x="139" y="3800"/>
                  <a:pt x="413" y="3703"/>
                  <a:pt x="839" y="3703"/>
                </a:cubicBezTo>
                <a:cubicBezTo>
                  <a:pt x="1501" y="3703"/>
                  <a:pt x="2529" y="3937"/>
                  <a:pt x="3472" y="5133"/>
                </a:cubicBezTo>
                <a:cubicBezTo>
                  <a:pt x="4622" y="4866"/>
                  <a:pt x="4555" y="3650"/>
                  <a:pt x="4555" y="3650"/>
                </a:cubicBezTo>
                <a:lnTo>
                  <a:pt x="4555" y="3650"/>
                </a:lnTo>
                <a:cubicBezTo>
                  <a:pt x="4555" y="3650"/>
                  <a:pt x="4834" y="3729"/>
                  <a:pt x="5134" y="3729"/>
                </a:cubicBezTo>
                <a:cubicBezTo>
                  <a:pt x="5434" y="3729"/>
                  <a:pt x="5755" y="3650"/>
                  <a:pt x="5838" y="3333"/>
                </a:cubicBezTo>
                <a:cubicBezTo>
                  <a:pt x="5952" y="2778"/>
                  <a:pt x="5475" y="1599"/>
                  <a:pt x="4468" y="1599"/>
                </a:cubicBezTo>
                <a:cubicBezTo>
                  <a:pt x="4447" y="1599"/>
                  <a:pt x="4426" y="1600"/>
                  <a:pt x="4405" y="1601"/>
                </a:cubicBezTo>
                <a:cubicBezTo>
                  <a:pt x="4205" y="784"/>
                  <a:pt x="3539" y="151"/>
                  <a:pt x="27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32"/>
          <p:cNvSpPr/>
          <p:nvPr/>
        </p:nvSpPr>
        <p:spPr>
          <a:xfrm>
            <a:off x="4827629" y="3386536"/>
            <a:ext cx="155233" cy="75840"/>
          </a:xfrm>
          <a:custGeom>
            <a:avLst/>
            <a:gdLst/>
            <a:ahLst/>
            <a:cxnLst/>
            <a:rect l="l" t="t" r="r" b="b"/>
            <a:pathLst>
              <a:path w="2184" h="1067" extrusionOk="0">
                <a:moveTo>
                  <a:pt x="601" y="0"/>
                </a:moveTo>
                <a:cubicBezTo>
                  <a:pt x="367" y="17"/>
                  <a:pt x="151" y="117"/>
                  <a:pt x="1" y="284"/>
                </a:cubicBezTo>
                <a:lnTo>
                  <a:pt x="167" y="417"/>
                </a:lnTo>
                <a:cubicBezTo>
                  <a:pt x="267" y="300"/>
                  <a:pt x="434" y="217"/>
                  <a:pt x="601" y="217"/>
                </a:cubicBezTo>
                <a:cubicBezTo>
                  <a:pt x="784" y="217"/>
                  <a:pt x="950" y="284"/>
                  <a:pt x="1067" y="417"/>
                </a:cubicBezTo>
                <a:lnTo>
                  <a:pt x="1100" y="450"/>
                </a:lnTo>
                <a:lnTo>
                  <a:pt x="1150" y="450"/>
                </a:lnTo>
                <a:cubicBezTo>
                  <a:pt x="1184" y="449"/>
                  <a:pt x="1217" y="448"/>
                  <a:pt x="1249" y="448"/>
                </a:cubicBezTo>
                <a:cubicBezTo>
                  <a:pt x="1527" y="448"/>
                  <a:pt x="1712" y="512"/>
                  <a:pt x="1817" y="617"/>
                </a:cubicBezTo>
                <a:cubicBezTo>
                  <a:pt x="1934" y="750"/>
                  <a:pt x="1984" y="900"/>
                  <a:pt x="1967" y="1067"/>
                </a:cubicBezTo>
                <a:lnTo>
                  <a:pt x="2167" y="1067"/>
                </a:lnTo>
                <a:cubicBezTo>
                  <a:pt x="2183" y="850"/>
                  <a:pt x="2117" y="634"/>
                  <a:pt x="1967" y="467"/>
                </a:cubicBezTo>
                <a:cubicBezTo>
                  <a:pt x="1817" y="317"/>
                  <a:pt x="1567" y="234"/>
                  <a:pt x="1184" y="234"/>
                </a:cubicBezTo>
                <a:cubicBezTo>
                  <a:pt x="1034" y="84"/>
                  <a:pt x="817" y="0"/>
                  <a:pt x="6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32"/>
          <p:cNvSpPr/>
          <p:nvPr/>
        </p:nvSpPr>
        <p:spPr>
          <a:xfrm>
            <a:off x="4747099" y="3489598"/>
            <a:ext cx="223894" cy="136256"/>
          </a:xfrm>
          <a:custGeom>
            <a:avLst/>
            <a:gdLst/>
            <a:ahLst/>
            <a:cxnLst/>
            <a:rect l="l" t="t" r="r" b="b"/>
            <a:pathLst>
              <a:path w="3150" h="1917" extrusionOk="0">
                <a:moveTo>
                  <a:pt x="134" y="0"/>
                </a:moveTo>
                <a:lnTo>
                  <a:pt x="134" y="0"/>
                </a:lnTo>
                <a:cubicBezTo>
                  <a:pt x="1" y="350"/>
                  <a:pt x="101" y="733"/>
                  <a:pt x="400" y="983"/>
                </a:cubicBezTo>
                <a:cubicBezTo>
                  <a:pt x="566" y="1100"/>
                  <a:pt x="765" y="1160"/>
                  <a:pt x="968" y="1160"/>
                </a:cubicBezTo>
                <a:cubicBezTo>
                  <a:pt x="1114" y="1160"/>
                  <a:pt x="1261" y="1129"/>
                  <a:pt x="1400" y="1066"/>
                </a:cubicBezTo>
                <a:cubicBezTo>
                  <a:pt x="1450" y="1383"/>
                  <a:pt x="1650" y="1650"/>
                  <a:pt x="1950" y="1783"/>
                </a:cubicBezTo>
                <a:cubicBezTo>
                  <a:pt x="2100" y="1866"/>
                  <a:pt x="2283" y="1916"/>
                  <a:pt x="2467" y="1916"/>
                </a:cubicBezTo>
                <a:cubicBezTo>
                  <a:pt x="2717" y="1916"/>
                  <a:pt x="2967" y="1816"/>
                  <a:pt x="3150" y="1650"/>
                </a:cubicBezTo>
                <a:lnTo>
                  <a:pt x="3017" y="1483"/>
                </a:lnTo>
                <a:cubicBezTo>
                  <a:pt x="2869" y="1640"/>
                  <a:pt x="2665" y="1722"/>
                  <a:pt x="2460" y="1722"/>
                </a:cubicBezTo>
                <a:cubicBezTo>
                  <a:pt x="2317" y="1722"/>
                  <a:pt x="2173" y="1682"/>
                  <a:pt x="2050" y="1600"/>
                </a:cubicBezTo>
                <a:cubicBezTo>
                  <a:pt x="1784" y="1483"/>
                  <a:pt x="1600" y="1216"/>
                  <a:pt x="1617" y="933"/>
                </a:cubicBezTo>
                <a:lnTo>
                  <a:pt x="1650" y="700"/>
                </a:lnTo>
                <a:lnTo>
                  <a:pt x="1467" y="817"/>
                </a:lnTo>
                <a:cubicBezTo>
                  <a:pt x="1456" y="817"/>
                  <a:pt x="1208" y="950"/>
                  <a:pt x="935" y="950"/>
                </a:cubicBezTo>
                <a:cubicBezTo>
                  <a:pt x="799" y="950"/>
                  <a:pt x="656" y="917"/>
                  <a:pt x="534" y="817"/>
                </a:cubicBezTo>
                <a:cubicBezTo>
                  <a:pt x="317" y="633"/>
                  <a:pt x="234" y="333"/>
                  <a:pt x="334" y="67"/>
                </a:cubicBezTo>
                <a:lnTo>
                  <a:pt x="13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32"/>
          <p:cNvSpPr/>
          <p:nvPr/>
        </p:nvSpPr>
        <p:spPr>
          <a:xfrm>
            <a:off x="4867930" y="3405443"/>
            <a:ext cx="46271" cy="87781"/>
          </a:xfrm>
          <a:custGeom>
            <a:avLst/>
            <a:gdLst/>
            <a:ahLst/>
            <a:cxnLst/>
            <a:rect l="l" t="t" r="r" b="b"/>
            <a:pathLst>
              <a:path w="651" h="1235" extrusionOk="0">
                <a:moveTo>
                  <a:pt x="500" y="1"/>
                </a:moveTo>
                <a:cubicBezTo>
                  <a:pt x="167" y="318"/>
                  <a:pt x="0" y="767"/>
                  <a:pt x="67" y="1234"/>
                </a:cubicBezTo>
                <a:lnTo>
                  <a:pt x="283" y="1201"/>
                </a:lnTo>
                <a:cubicBezTo>
                  <a:pt x="233" y="817"/>
                  <a:pt x="367" y="434"/>
                  <a:pt x="650" y="151"/>
                </a:cubicBezTo>
                <a:lnTo>
                  <a:pt x="5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2"/>
          <p:cNvSpPr/>
          <p:nvPr/>
        </p:nvSpPr>
        <p:spPr>
          <a:xfrm>
            <a:off x="5015984" y="3478155"/>
            <a:ext cx="61624" cy="97945"/>
          </a:xfrm>
          <a:custGeom>
            <a:avLst/>
            <a:gdLst/>
            <a:ahLst/>
            <a:cxnLst/>
            <a:rect l="l" t="t" r="r" b="b"/>
            <a:pathLst>
              <a:path w="867" h="1378" extrusionOk="0">
                <a:moveTo>
                  <a:pt x="163" y="1"/>
                </a:moveTo>
                <a:cubicBezTo>
                  <a:pt x="126" y="1"/>
                  <a:pt x="88" y="4"/>
                  <a:pt x="50" y="11"/>
                </a:cubicBezTo>
                <a:lnTo>
                  <a:pt x="83" y="211"/>
                </a:lnTo>
                <a:cubicBezTo>
                  <a:pt x="99" y="210"/>
                  <a:pt x="114" y="209"/>
                  <a:pt x="129" y="209"/>
                </a:cubicBezTo>
                <a:cubicBezTo>
                  <a:pt x="294" y="209"/>
                  <a:pt x="442" y="290"/>
                  <a:pt x="533" y="428"/>
                </a:cubicBezTo>
                <a:cubicBezTo>
                  <a:pt x="633" y="578"/>
                  <a:pt x="650" y="761"/>
                  <a:pt x="567" y="911"/>
                </a:cubicBezTo>
                <a:cubicBezTo>
                  <a:pt x="433" y="1078"/>
                  <a:pt x="233" y="1177"/>
                  <a:pt x="17" y="1177"/>
                </a:cubicBezTo>
                <a:lnTo>
                  <a:pt x="0" y="1377"/>
                </a:lnTo>
                <a:lnTo>
                  <a:pt x="33" y="1377"/>
                </a:lnTo>
                <a:cubicBezTo>
                  <a:pt x="300" y="1377"/>
                  <a:pt x="567" y="1261"/>
                  <a:pt x="733" y="1044"/>
                </a:cubicBezTo>
                <a:cubicBezTo>
                  <a:pt x="867" y="811"/>
                  <a:pt x="867" y="528"/>
                  <a:pt x="717" y="311"/>
                </a:cubicBezTo>
                <a:cubicBezTo>
                  <a:pt x="602" y="125"/>
                  <a:pt x="390" y="1"/>
                  <a:pt x="16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2"/>
          <p:cNvSpPr/>
          <p:nvPr/>
        </p:nvSpPr>
        <p:spPr>
          <a:xfrm>
            <a:off x="4915268" y="3467067"/>
            <a:ext cx="35610" cy="77048"/>
          </a:xfrm>
          <a:custGeom>
            <a:avLst/>
            <a:gdLst/>
            <a:ahLst/>
            <a:cxnLst/>
            <a:rect l="l" t="t" r="r" b="b"/>
            <a:pathLst>
              <a:path w="501" h="1084" extrusionOk="0">
                <a:moveTo>
                  <a:pt x="51" y="0"/>
                </a:moveTo>
                <a:cubicBezTo>
                  <a:pt x="51" y="34"/>
                  <a:pt x="1" y="784"/>
                  <a:pt x="367" y="1084"/>
                </a:cubicBezTo>
                <a:lnTo>
                  <a:pt x="501" y="917"/>
                </a:lnTo>
                <a:cubicBezTo>
                  <a:pt x="267" y="734"/>
                  <a:pt x="251" y="200"/>
                  <a:pt x="267" y="17"/>
                </a:cubicBezTo>
                <a:lnTo>
                  <a:pt x="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32"/>
          <p:cNvSpPr/>
          <p:nvPr/>
        </p:nvSpPr>
        <p:spPr>
          <a:xfrm>
            <a:off x="4891599" y="3494289"/>
            <a:ext cx="104271" cy="59279"/>
          </a:xfrm>
          <a:custGeom>
            <a:avLst/>
            <a:gdLst/>
            <a:ahLst/>
            <a:cxnLst/>
            <a:rect l="l" t="t" r="r" b="b"/>
            <a:pathLst>
              <a:path w="1467" h="834" extrusionOk="0">
                <a:moveTo>
                  <a:pt x="1283" y="1"/>
                </a:moveTo>
                <a:cubicBezTo>
                  <a:pt x="932" y="522"/>
                  <a:pt x="548" y="622"/>
                  <a:pt x="306" y="622"/>
                </a:cubicBezTo>
                <a:cubicBezTo>
                  <a:pt x="170" y="622"/>
                  <a:pt x="79" y="590"/>
                  <a:pt x="67" y="584"/>
                </a:cubicBezTo>
                <a:lnTo>
                  <a:pt x="0" y="801"/>
                </a:lnTo>
                <a:cubicBezTo>
                  <a:pt x="100" y="834"/>
                  <a:pt x="200" y="834"/>
                  <a:pt x="300" y="834"/>
                </a:cubicBezTo>
                <a:cubicBezTo>
                  <a:pt x="600" y="834"/>
                  <a:pt x="1067" y="734"/>
                  <a:pt x="1467" y="134"/>
                </a:cubicBezTo>
                <a:lnTo>
                  <a:pt x="1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32"/>
          <p:cNvSpPr/>
          <p:nvPr/>
        </p:nvSpPr>
        <p:spPr>
          <a:xfrm>
            <a:off x="5049107" y="3689752"/>
            <a:ext cx="48617" cy="47409"/>
          </a:xfrm>
          <a:custGeom>
            <a:avLst/>
            <a:gdLst/>
            <a:ahLst/>
            <a:cxnLst/>
            <a:rect l="l" t="t" r="r" b="b"/>
            <a:pathLst>
              <a:path w="684" h="667" extrusionOk="0">
                <a:moveTo>
                  <a:pt x="550" y="0"/>
                </a:moveTo>
                <a:lnTo>
                  <a:pt x="1" y="500"/>
                </a:lnTo>
                <a:lnTo>
                  <a:pt x="134" y="667"/>
                </a:lnTo>
                <a:lnTo>
                  <a:pt x="684" y="167"/>
                </a:lnTo>
                <a:lnTo>
                  <a:pt x="5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32"/>
          <p:cNvSpPr/>
          <p:nvPr/>
        </p:nvSpPr>
        <p:spPr>
          <a:xfrm>
            <a:off x="4993453" y="3622228"/>
            <a:ext cx="157579" cy="261778"/>
          </a:xfrm>
          <a:custGeom>
            <a:avLst/>
            <a:gdLst/>
            <a:ahLst/>
            <a:cxnLst/>
            <a:rect l="l" t="t" r="r" b="b"/>
            <a:pathLst>
              <a:path w="2217" h="3683" extrusionOk="0">
                <a:moveTo>
                  <a:pt x="650" y="0"/>
                </a:moveTo>
                <a:cubicBezTo>
                  <a:pt x="650" y="0"/>
                  <a:pt x="717" y="633"/>
                  <a:pt x="0" y="1167"/>
                </a:cubicBezTo>
                <a:cubicBezTo>
                  <a:pt x="784" y="1567"/>
                  <a:pt x="600" y="2150"/>
                  <a:pt x="600" y="2150"/>
                </a:cubicBezTo>
                <a:cubicBezTo>
                  <a:pt x="600" y="2150"/>
                  <a:pt x="1533" y="2883"/>
                  <a:pt x="1483" y="3683"/>
                </a:cubicBezTo>
                <a:cubicBezTo>
                  <a:pt x="2183" y="3150"/>
                  <a:pt x="2217" y="1817"/>
                  <a:pt x="2117" y="1233"/>
                </a:cubicBezTo>
                <a:cubicBezTo>
                  <a:pt x="2033" y="650"/>
                  <a:pt x="1667" y="67"/>
                  <a:pt x="65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32"/>
          <p:cNvSpPr/>
          <p:nvPr/>
        </p:nvSpPr>
        <p:spPr>
          <a:xfrm>
            <a:off x="5047898" y="3634027"/>
            <a:ext cx="96026" cy="116141"/>
          </a:xfrm>
          <a:custGeom>
            <a:avLst/>
            <a:gdLst/>
            <a:ahLst/>
            <a:cxnLst/>
            <a:rect l="l" t="t" r="r" b="b"/>
            <a:pathLst>
              <a:path w="1351" h="1634" extrusionOk="0">
                <a:moveTo>
                  <a:pt x="34" y="1"/>
                </a:moveTo>
                <a:lnTo>
                  <a:pt x="1" y="218"/>
                </a:lnTo>
                <a:cubicBezTo>
                  <a:pt x="184" y="251"/>
                  <a:pt x="351" y="334"/>
                  <a:pt x="484" y="484"/>
                </a:cubicBezTo>
                <a:cubicBezTo>
                  <a:pt x="551" y="601"/>
                  <a:pt x="567" y="717"/>
                  <a:pt x="517" y="851"/>
                </a:cubicBezTo>
                <a:lnTo>
                  <a:pt x="484" y="984"/>
                </a:lnTo>
                <a:lnTo>
                  <a:pt x="634" y="967"/>
                </a:lnTo>
                <a:cubicBezTo>
                  <a:pt x="653" y="965"/>
                  <a:pt x="671" y="964"/>
                  <a:pt x="690" y="964"/>
                </a:cubicBezTo>
                <a:cubicBezTo>
                  <a:pt x="817" y="964"/>
                  <a:pt x="930" y="1015"/>
                  <a:pt x="1017" y="1117"/>
                </a:cubicBezTo>
                <a:cubicBezTo>
                  <a:pt x="1101" y="1234"/>
                  <a:pt x="1134" y="1417"/>
                  <a:pt x="1067" y="1567"/>
                </a:cubicBezTo>
                <a:lnTo>
                  <a:pt x="1284" y="1634"/>
                </a:lnTo>
                <a:cubicBezTo>
                  <a:pt x="1351" y="1417"/>
                  <a:pt x="1317" y="1167"/>
                  <a:pt x="1167" y="984"/>
                </a:cubicBezTo>
                <a:cubicBezTo>
                  <a:pt x="1067" y="851"/>
                  <a:pt x="917" y="767"/>
                  <a:pt x="751" y="767"/>
                </a:cubicBezTo>
                <a:cubicBezTo>
                  <a:pt x="751" y="617"/>
                  <a:pt x="717" y="484"/>
                  <a:pt x="651" y="367"/>
                </a:cubicBezTo>
                <a:cubicBezTo>
                  <a:pt x="501" y="168"/>
                  <a:pt x="268" y="51"/>
                  <a:pt x="3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32"/>
          <p:cNvSpPr/>
          <p:nvPr/>
        </p:nvSpPr>
        <p:spPr>
          <a:xfrm>
            <a:off x="5064530" y="3756067"/>
            <a:ext cx="71078" cy="88847"/>
          </a:xfrm>
          <a:custGeom>
            <a:avLst/>
            <a:gdLst/>
            <a:ahLst/>
            <a:cxnLst/>
            <a:rect l="l" t="t" r="r" b="b"/>
            <a:pathLst>
              <a:path w="1000" h="1250" extrusionOk="0">
                <a:moveTo>
                  <a:pt x="0" y="0"/>
                </a:moveTo>
                <a:lnTo>
                  <a:pt x="0" y="200"/>
                </a:lnTo>
                <a:cubicBezTo>
                  <a:pt x="217" y="200"/>
                  <a:pt x="433" y="300"/>
                  <a:pt x="567" y="483"/>
                </a:cubicBezTo>
                <a:cubicBezTo>
                  <a:pt x="750" y="750"/>
                  <a:pt x="533" y="1133"/>
                  <a:pt x="533" y="1133"/>
                </a:cubicBezTo>
                <a:lnTo>
                  <a:pt x="717" y="1250"/>
                </a:lnTo>
                <a:cubicBezTo>
                  <a:pt x="717" y="1217"/>
                  <a:pt x="1000" y="750"/>
                  <a:pt x="750" y="367"/>
                </a:cubicBezTo>
                <a:cubicBezTo>
                  <a:pt x="567" y="133"/>
                  <a:pt x="283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32"/>
          <p:cNvSpPr/>
          <p:nvPr/>
        </p:nvSpPr>
        <p:spPr>
          <a:xfrm>
            <a:off x="4783846" y="3895804"/>
            <a:ext cx="265332" cy="838572"/>
          </a:xfrm>
          <a:custGeom>
            <a:avLst/>
            <a:gdLst/>
            <a:ahLst/>
            <a:cxnLst/>
            <a:rect l="l" t="t" r="r" b="b"/>
            <a:pathLst>
              <a:path w="3733" h="11798" extrusionOk="0">
                <a:moveTo>
                  <a:pt x="0" y="0"/>
                </a:moveTo>
                <a:lnTo>
                  <a:pt x="0" y="0"/>
                </a:lnTo>
                <a:cubicBezTo>
                  <a:pt x="1033" y="800"/>
                  <a:pt x="1950" y="2733"/>
                  <a:pt x="1716" y="5599"/>
                </a:cubicBezTo>
                <a:cubicBezTo>
                  <a:pt x="1500" y="8465"/>
                  <a:pt x="2000" y="11798"/>
                  <a:pt x="2000" y="11798"/>
                </a:cubicBezTo>
                <a:lnTo>
                  <a:pt x="2749" y="11798"/>
                </a:lnTo>
                <a:cubicBezTo>
                  <a:pt x="2066" y="7849"/>
                  <a:pt x="3349" y="1350"/>
                  <a:pt x="3733" y="600"/>
                </a:cubicBezTo>
                <a:lnTo>
                  <a:pt x="3733" y="600"/>
                </a:lnTo>
                <a:cubicBezTo>
                  <a:pt x="3693" y="616"/>
                  <a:pt x="3602" y="624"/>
                  <a:pt x="3478" y="624"/>
                </a:cubicBezTo>
                <a:cubicBezTo>
                  <a:pt x="3076" y="624"/>
                  <a:pt x="2332" y="537"/>
                  <a:pt x="1900" y="334"/>
                </a:cubicBezTo>
                <a:cubicBezTo>
                  <a:pt x="1317" y="50"/>
                  <a:pt x="0" y="0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32"/>
          <p:cNvSpPr/>
          <p:nvPr/>
        </p:nvSpPr>
        <p:spPr>
          <a:xfrm rot="10800000">
            <a:off x="-2207875" y="3181518"/>
            <a:ext cx="809100" cy="435900"/>
          </a:xfrm>
          <a:prstGeom prst="rect">
            <a:avLst/>
          </a:prstGeom>
          <a:solidFill>
            <a:srgbClr val="9AD6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32"/>
          <p:cNvSpPr/>
          <p:nvPr/>
        </p:nvSpPr>
        <p:spPr>
          <a:xfrm rot="10800000">
            <a:off x="-2207875" y="2634839"/>
            <a:ext cx="809100" cy="435900"/>
          </a:xfrm>
          <a:prstGeom prst="rect">
            <a:avLst/>
          </a:prstGeom>
          <a:solidFill>
            <a:srgbClr val="03B5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32"/>
          <p:cNvSpPr/>
          <p:nvPr/>
        </p:nvSpPr>
        <p:spPr>
          <a:xfrm rot="10800000">
            <a:off x="-2207875" y="2088160"/>
            <a:ext cx="809100" cy="435900"/>
          </a:xfrm>
          <a:prstGeom prst="rect">
            <a:avLst/>
          </a:prstGeom>
          <a:solidFill>
            <a:srgbClr val="FFEE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2"/>
          <p:cNvSpPr/>
          <p:nvPr/>
        </p:nvSpPr>
        <p:spPr>
          <a:xfrm rot="10800000">
            <a:off x="-2207875" y="1541481"/>
            <a:ext cx="809100" cy="435900"/>
          </a:xfrm>
          <a:prstGeom prst="rect">
            <a:avLst/>
          </a:prstGeom>
          <a:solidFill>
            <a:srgbClr val="FBB7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2"/>
          <p:cNvSpPr/>
          <p:nvPr/>
        </p:nvSpPr>
        <p:spPr>
          <a:xfrm rot="10800000">
            <a:off x="-2207875" y="994802"/>
            <a:ext cx="809100" cy="435900"/>
          </a:xfrm>
          <a:prstGeom prst="rect">
            <a:avLst/>
          </a:prstGeom>
          <a:solidFill>
            <a:srgbClr val="F588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2"/>
          <p:cNvSpPr/>
          <p:nvPr/>
        </p:nvSpPr>
        <p:spPr>
          <a:xfrm rot="10800000">
            <a:off x="-2207947" y="3727915"/>
            <a:ext cx="809100" cy="435900"/>
          </a:xfrm>
          <a:prstGeom prst="rect">
            <a:avLst/>
          </a:prstGeom>
          <a:solidFill>
            <a:srgbClr val="D1EC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5" name="Google Shape;525;p32"/>
          <p:cNvGrpSpPr/>
          <p:nvPr/>
        </p:nvGrpSpPr>
        <p:grpSpPr>
          <a:xfrm>
            <a:off x="2035016" y="1753923"/>
            <a:ext cx="629100" cy="629100"/>
            <a:chOff x="2027863" y="2002575"/>
            <a:chExt cx="629100" cy="629100"/>
          </a:xfrm>
        </p:grpSpPr>
        <p:sp>
          <p:nvSpPr>
            <p:cNvPr id="526" name="Google Shape;526;p32"/>
            <p:cNvSpPr/>
            <p:nvPr/>
          </p:nvSpPr>
          <p:spPr>
            <a:xfrm>
              <a:off x="2027863" y="2002575"/>
              <a:ext cx="629100" cy="629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1" name="Google Shape;431;p32"/>
            <p:cNvSpPr txBox="1"/>
            <p:nvPr/>
          </p:nvSpPr>
          <p:spPr>
            <a:xfrm flipH="1">
              <a:off x="2049163" y="2083425"/>
              <a:ext cx="586500" cy="46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 b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01</a:t>
              </a:r>
              <a:endParaRPr sz="23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527" name="Google Shape;527;p32"/>
          <p:cNvGrpSpPr/>
          <p:nvPr/>
        </p:nvGrpSpPr>
        <p:grpSpPr>
          <a:xfrm>
            <a:off x="310279" y="1683108"/>
            <a:ext cx="1609800" cy="770742"/>
            <a:chOff x="303125" y="1661856"/>
            <a:chExt cx="1609800" cy="770742"/>
          </a:xfrm>
        </p:grpSpPr>
        <p:sp>
          <p:nvSpPr>
            <p:cNvPr id="528" name="Google Shape;528;p32"/>
            <p:cNvSpPr txBox="1"/>
            <p:nvPr/>
          </p:nvSpPr>
          <p:spPr>
            <a:xfrm>
              <a:off x="303125" y="1929198"/>
              <a:ext cx="1609800" cy="50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It’s the closest planet to the Sun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529" name="Google Shape;529;p32"/>
            <p:cNvSpPr txBox="1"/>
            <p:nvPr/>
          </p:nvSpPr>
          <p:spPr>
            <a:xfrm>
              <a:off x="372961" y="1661856"/>
              <a:ext cx="15399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</a:t>
              </a:r>
              <a:endParaRPr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530" name="Google Shape;530;p32"/>
          <p:cNvSpPr txBox="1"/>
          <p:nvPr/>
        </p:nvSpPr>
        <p:spPr>
          <a:xfrm flipH="1">
            <a:off x="2106916" y="3764341"/>
            <a:ext cx="5865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sz="2300"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531" name="Google Shape;531;p32"/>
          <p:cNvGrpSpPr/>
          <p:nvPr/>
        </p:nvGrpSpPr>
        <p:grpSpPr>
          <a:xfrm>
            <a:off x="306866" y="3613601"/>
            <a:ext cx="1609793" cy="768959"/>
            <a:chOff x="357350" y="3545027"/>
            <a:chExt cx="1784100" cy="768959"/>
          </a:xfrm>
        </p:grpSpPr>
        <p:sp>
          <p:nvSpPr>
            <p:cNvPr id="532" name="Google Shape;532;p32"/>
            <p:cNvSpPr txBox="1"/>
            <p:nvPr/>
          </p:nvSpPr>
          <p:spPr>
            <a:xfrm>
              <a:off x="357350" y="3810586"/>
              <a:ext cx="1784100" cy="50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Planet Venus has a beautiful name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533" name="Google Shape;533;p32"/>
            <p:cNvSpPr txBox="1"/>
            <p:nvPr/>
          </p:nvSpPr>
          <p:spPr>
            <a:xfrm>
              <a:off x="601550" y="3545027"/>
              <a:ext cx="15399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</a:t>
              </a:r>
              <a:endParaRPr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534" name="Google Shape;534;p32"/>
          <p:cNvGrpSpPr/>
          <p:nvPr/>
        </p:nvGrpSpPr>
        <p:grpSpPr>
          <a:xfrm>
            <a:off x="7237588" y="3614771"/>
            <a:ext cx="1609741" cy="766554"/>
            <a:chOff x="6997093" y="2846302"/>
            <a:chExt cx="1974900" cy="766554"/>
          </a:xfrm>
        </p:grpSpPr>
        <p:sp>
          <p:nvSpPr>
            <p:cNvPr id="535" name="Google Shape;535;p32"/>
            <p:cNvSpPr txBox="1"/>
            <p:nvPr/>
          </p:nvSpPr>
          <p:spPr>
            <a:xfrm flipH="1">
              <a:off x="6997093" y="3109457"/>
              <a:ext cx="1974900" cy="50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It’s a gas giant and the biggest planet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536" name="Google Shape;536;p32"/>
            <p:cNvSpPr txBox="1"/>
            <p:nvPr/>
          </p:nvSpPr>
          <p:spPr>
            <a:xfrm flipH="1">
              <a:off x="6997100" y="2846302"/>
              <a:ext cx="15399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</a:t>
              </a:r>
              <a:endParaRPr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537" name="Google Shape;537;p32"/>
          <p:cNvGrpSpPr/>
          <p:nvPr/>
        </p:nvGrpSpPr>
        <p:grpSpPr>
          <a:xfrm>
            <a:off x="7229653" y="1684264"/>
            <a:ext cx="1609801" cy="768411"/>
            <a:chOff x="6997100" y="1994310"/>
            <a:chExt cx="1609801" cy="768411"/>
          </a:xfrm>
        </p:grpSpPr>
        <p:sp>
          <p:nvSpPr>
            <p:cNvPr id="538" name="Google Shape;538;p32"/>
            <p:cNvSpPr txBox="1"/>
            <p:nvPr/>
          </p:nvSpPr>
          <p:spPr>
            <a:xfrm flipH="1">
              <a:off x="6997101" y="2259321"/>
              <a:ext cx="1609800" cy="50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It’s the sixth planet from the Sun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539" name="Google Shape;539;p32"/>
            <p:cNvSpPr txBox="1"/>
            <p:nvPr/>
          </p:nvSpPr>
          <p:spPr>
            <a:xfrm flipH="1">
              <a:off x="6997100" y="1994310"/>
              <a:ext cx="15399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SATURN</a:t>
              </a:r>
              <a:endParaRPr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478" name="Google Shape;478;p32"/>
          <p:cNvSpPr/>
          <p:nvPr/>
        </p:nvSpPr>
        <p:spPr>
          <a:xfrm>
            <a:off x="4043466" y="3026363"/>
            <a:ext cx="215700" cy="215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32"/>
          <p:cNvSpPr/>
          <p:nvPr/>
        </p:nvSpPr>
        <p:spPr>
          <a:xfrm>
            <a:off x="6481507" y="3683491"/>
            <a:ext cx="629100" cy="629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1" name="Google Shape;541;p32"/>
          <p:cNvGrpSpPr/>
          <p:nvPr/>
        </p:nvGrpSpPr>
        <p:grpSpPr>
          <a:xfrm>
            <a:off x="6430907" y="1753923"/>
            <a:ext cx="629100" cy="629100"/>
            <a:chOff x="2027863" y="2002575"/>
            <a:chExt cx="629100" cy="629100"/>
          </a:xfrm>
        </p:grpSpPr>
        <p:sp>
          <p:nvSpPr>
            <p:cNvPr id="542" name="Google Shape;542;p32"/>
            <p:cNvSpPr/>
            <p:nvPr/>
          </p:nvSpPr>
          <p:spPr>
            <a:xfrm>
              <a:off x="2027863" y="2002575"/>
              <a:ext cx="629100" cy="629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3" name="Google Shape;543;p32"/>
            <p:cNvSpPr txBox="1"/>
            <p:nvPr/>
          </p:nvSpPr>
          <p:spPr>
            <a:xfrm flipH="1">
              <a:off x="2049163" y="2083425"/>
              <a:ext cx="586500" cy="46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 b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03</a:t>
              </a:r>
              <a:endParaRPr sz="23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418" name="Google Shape;418;p32"/>
          <p:cNvSpPr txBox="1"/>
          <p:nvPr/>
        </p:nvSpPr>
        <p:spPr>
          <a:xfrm flipH="1">
            <a:off x="6502807" y="3764341"/>
            <a:ext cx="5865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sz="2300"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44" name="Google Shape;544;p32"/>
          <p:cNvSpPr txBox="1">
            <a:spLocks noGrp="1"/>
          </p:cNvSpPr>
          <p:nvPr>
            <p:ph type="ctrTitle"/>
          </p:nvPr>
        </p:nvSpPr>
        <p:spPr>
          <a:xfrm>
            <a:off x="311700" y="335325"/>
            <a:ext cx="8520600" cy="53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Brainstorming Infographics</a:t>
            </a:r>
            <a:endParaRPr sz="35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rainstorming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F58870"/>
      </a:lt2>
      <a:accent1>
        <a:srgbClr val="FBB7A4"/>
      </a:accent1>
      <a:accent2>
        <a:srgbClr val="FFEEE7"/>
      </a:accent2>
      <a:accent3>
        <a:srgbClr val="03B5A3"/>
      </a:accent3>
      <a:accent4>
        <a:srgbClr val="9AD6CC"/>
      </a:accent4>
      <a:accent5>
        <a:srgbClr val="D1ECDB"/>
      </a:accent5>
      <a:accent6>
        <a:srgbClr val="F58870"/>
      </a:accent6>
      <a:hlink>
        <a:srgbClr val="FBB7A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2204</Words>
  <Application>Microsoft Office PowerPoint</Application>
  <PresentationFormat>‫הצגה על המסך (16:9)</PresentationFormat>
  <Paragraphs>405</Paragraphs>
  <Slides>36</Slides>
  <Notes>33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3</vt:i4>
      </vt:variant>
      <vt:variant>
        <vt:lpstr>כותרות שקופיות</vt:lpstr>
      </vt:variant>
      <vt:variant>
        <vt:i4>36</vt:i4>
      </vt:variant>
    </vt:vector>
  </HeadingPairs>
  <TitlesOfParts>
    <vt:vector size="46" baseType="lpstr">
      <vt:lpstr>David</vt:lpstr>
      <vt:lpstr>Fira Sans ExtraBold</vt:lpstr>
      <vt:lpstr>Fira Sans</vt:lpstr>
      <vt:lpstr>Proxima Nova</vt:lpstr>
      <vt:lpstr>Arial</vt:lpstr>
      <vt:lpstr>Proxima Nova Semibold</vt:lpstr>
      <vt:lpstr>Fira Sans Extra Condensed</vt:lpstr>
      <vt:lpstr>Brainstorming Infographics by Slidesgo</vt:lpstr>
      <vt:lpstr>Simple Light</vt:lpstr>
      <vt:lpstr>Slidesgo Final Pages</vt:lpstr>
      <vt:lpstr>שובל קלוון</vt:lpstr>
      <vt:lpstr>מצגת של PowerPoint</vt:lpstr>
      <vt:lpstr>מצגת של PowerPoint</vt:lpstr>
      <vt:lpstr>מצגת של PowerPoint</vt:lpstr>
      <vt:lpstr>Brainstorming Infographics</vt:lpstr>
      <vt:lpstr>Brainstorming Infographics</vt:lpstr>
      <vt:lpstr>Brainstorming Infographics</vt:lpstr>
      <vt:lpstr>Brainstorming Infographics</vt:lpstr>
      <vt:lpstr>Brainstorming Infographics</vt:lpstr>
      <vt:lpstr>Brainstorming Infographics</vt:lpstr>
      <vt:lpstr>Brainstorming Infographics</vt:lpstr>
      <vt:lpstr>Brainstorming Infographics</vt:lpstr>
      <vt:lpstr>Brainstorming Infographics</vt:lpstr>
      <vt:lpstr>Brainstorming Infographics</vt:lpstr>
      <vt:lpstr>Brainstorming Infographics</vt:lpstr>
      <vt:lpstr>Brainstorming Infographics</vt:lpstr>
      <vt:lpstr>Brainstorming Infographics</vt:lpstr>
      <vt:lpstr>Brainstorming Infographics</vt:lpstr>
      <vt:lpstr>Brainstorming Infographics</vt:lpstr>
      <vt:lpstr>Brainstorming Infographics</vt:lpstr>
      <vt:lpstr>Brainstorming Infographics</vt:lpstr>
      <vt:lpstr>Brainstorming Infographics</vt:lpstr>
      <vt:lpstr>Brainstorming Infographics</vt:lpstr>
      <vt:lpstr>Brainstorming Infographics</vt:lpstr>
      <vt:lpstr>Brainstorming Infographics</vt:lpstr>
      <vt:lpstr>Brainstorming Infographics</vt:lpstr>
      <vt:lpstr>Brainstorming Infographics</vt:lpstr>
      <vt:lpstr>Brainstorming Infographics</vt:lpstr>
      <vt:lpstr>Brainstorming Infographics</vt:lpstr>
      <vt:lpstr>Brainstorming Infographics</vt:lpstr>
      <vt:lpstr>Brainstorming Infographics</vt:lpstr>
      <vt:lpstr>Brainstorming Infographics</vt:lpstr>
      <vt:lpstr>Brainstorming Infographics</vt:lpstr>
      <vt:lpstr>Instructions for use (free users)</vt:lpstr>
      <vt:lpstr>Instructions for use (premium users)</vt:lpstr>
      <vt:lpstr>Infographics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שובל קלוון</dc:title>
  <cp:lastModifiedBy>user</cp:lastModifiedBy>
  <cp:revision>9</cp:revision>
  <dcterms:modified xsi:type="dcterms:W3CDTF">2023-03-08T15:37:24Z</dcterms:modified>
</cp:coreProperties>
</file>