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2"/>
    <p:restoredTop sz="94628"/>
  </p:normalViewPr>
  <p:slideViewPr>
    <p:cSldViewPr snapToGrid="0">
      <p:cViewPr varScale="1">
        <p:scale>
          <a:sx n="114" d="100"/>
          <a:sy n="114" d="100"/>
        </p:scale>
        <p:origin x="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3FD1-1297-1F85-2377-0EE3CA7B9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2E0B40-5DF5-B030-73F5-ECDF7BA69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1E272-5034-D486-0E1D-BC83D067685C}"/>
              </a:ext>
            </a:extLst>
          </p:cNvPr>
          <p:cNvSpPr>
            <a:spLocks noGrp="1"/>
          </p:cNvSpPr>
          <p:nvPr>
            <p:ph type="dt" sz="half" idx="10"/>
          </p:nvPr>
        </p:nvSpPr>
        <p:spPr/>
        <p:txBody>
          <a:bodyPr/>
          <a:lstStyle/>
          <a:p>
            <a:fld id="{DEE09E9D-5E87-C74D-979C-A45A42768987}" type="datetimeFigureOut">
              <a:rPr lang="en-US" smtClean="0"/>
              <a:t>7/30/24</a:t>
            </a:fld>
            <a:endParaRPr lang="en-US"/>
          </a:p>
        </p:txBody>
      </p:sp>
      <p:sp>
        <p:nvSpPr>
          <p:cNvPr id="5" name="Footer Placeholder 4">
            <a:extLst>
              <a:ext uri="{FF2B5EF4-FFF2-40B4-BE49-F238E27FC236}">
                <a16:creationId xmlns:a16="http://schemas.microsoft.com/office/drawing/2014/main" id="{43F5CCC3-37F3-F8CF-BA22-1C46D25C7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D4D3DA-338D-C16E-009D-435AF155EC3E}"/>
              </a:ext>
            </a:extLst>
          </p:cNvPr>
          <p:cNvSpPr>
            <a:spLocks noGrp="1"/>
          </p:cNvSpPr>
          <p:nvPr>
            <p:ph type="sldNum" sz="quarter" idx="12"/>
          </p:nvPr>
        </p:nvSpPr>
        <p:spPr/>
        <p:txBody>
          <a:bodyPr/>
          <a:lstStyle/>
          <a:p>
            <a:fld id="{AE432945-26F8-1E48-B69D-4A75BFF94C6B}" type="slidenum">
              <a:rPr lang="en-US" smtClean="0"/>
              <a:t>‹#›</a:t>
            </a:fld>
            <a:endParaRPr lang="en-US"/>
          </a:p>
        </p:txBody>
      </p:sp>
    </p:spTree>
    <p:extLst>
      <p:ext uri="{BB962C8B-B14F-4D97-AF65-F5344CB8AC3E}">
        <p14:creationId xmlns:p14="http://schemas.microsoft.com/office/powerpoint/2010/main" val="64973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3390-C4E7-C1EA-F2F8-DA4983E419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231C8D-A9A5-279A-F390-A157D56441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8A5743-8ABB-6B12-4D23-736306701DF0}"/>
              </a:ext>
            </a:extLst>
          </p:cNvPr>
          <p:cNvSpPr>
            <a:spLocks noGrp="1"/>
          </p:cNvSpPr>
          <p:nvPr>
            <p:ph type="dt" sz="half" idx="10"/>
          </p:nvPr>
        </p:nvSpPr>
        <p:spPr/>
        <p:txBody>
          <a:bodyPr/>
          <a:lstStyle/>
          <a:p>
            <a:fld id="{DEE09E9D-5E87-C74D-979C-A45A42768987}" type="datetimeFigureOut">
              <a:rPr lang="en-US" smtClean="0"/>
              <a:t>7/30/24</a:t>
            </a:fld>
            <a:endParaRPr lang="en-US"/>
          </a:p>
        </p:txBody>
      </p:sp>
      <p:sp>
        <p:nvSpPr>
          <p:cNvPr id="5" name="Footer Placeholder 4">
            <a:extLst>
              <a:ext uri="{FF2B5EF4-FFF2-40B4-BE49-F238E27FC236}">
                <a16:creationId xmlns:a16="http://schemas.microsoft.com/office/drawing/2014/main" id="{ACFF8B04-7E37-9566-E1C8-97E0845F5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100B2-7B5B-3EFF-DEAA-8042B1E016A5}"/>
              </a:ext>
            </a:extLst>
          </p:cNvPr>
          <p:cNvSpPr>
            <a:spLocks noGrp="1"/>
          </p:cNvSpPr>
          <p:nvPr>
            <p:ph type="sldNum" sz="quarter" idx="12"/>
          </p:nvPr>
        </p:nvSpPr>
        <p:spPr/>
        <p:txBody>
          <a:bodyPr/>
          <a:lstStyle/>
          <a:p>
            <a:fld id="{AE432945-26F8-1E48-B69D-4A75BFF94C6B}" type="slidenum">
              <a:rPr lang="en-US" smtClean="0"/>
              <a:t>‹#›</a:t>
            </a:fld>
            <a:endParaRPr lang="en-US"/>
          </a:p>
        </p:txBody>
      </p:sp>
    </p:spTree>
    <p:extLst>
      <p:ext uri="{BB962C8B-B14F-4D97-AF65-F5344CB8AC3E}">
        <p14:creationId xmlns:p14="http://schemas.microsoft.com/office/powerpoint/2010/main" val="149122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526474-4858-7D82-A997-D57B116BCA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205E9E-F96F-B913-480F-944D3EF73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56825-318B-5DA7-37AC-B0631304A63C}"/>
              </a:ext>
            </a:extLst>
          </p:cNvPr>
          <p:cNvSpPr>
            <a:spLocks noGrp="1"/>
          </p:cNvSpPr>
          <p:nvPr>
            <p:ph type="dt" sz="half" idx="10"/>
          </p:nvPr>
        </p:nvSpPr>
        <p:spPr/>
        <p:txBody>
          <a:bodyPr/>
          <a:lstStyle/>
          <a:p>
            <a:fld id="{DEE09E9D-5E87-C74D-979C-A45A42768987}" type="datetimeFigureOut">
              <a:rPr lang="en-US" smtClean="0"/>
              <a:t>7/30/24</a:t>
            </a:fld>
            <a:endParaRPr lang="en-US"/>
          </a:p>
        </p:txBody>
      </p:sp>
      <p:sp>
        <p:nvSpPr>
          <p:cNvPr id="5" name="Footer Placeholder 4">
            <a:extLst>
              <a:ext uri="{FF2B5EF4-FFF2-40B4-BE49-F238E27FC236}">
                <a16:creationId xmlns:a16="http://schemas.microsoft.com/office/drawing/2014/main" id="{004D5F35-A2CD-4BBB-9A3D-071BCADC3A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890D3-9572-4C04-5B73-92B8DB7308AB}"/>
              </a:ext>
            </a:extLst>
          </p:cNvPr>
          <p:cNvSpPr>
            <a:spLocks noGrp="1"/>
          </p:cNvSpPr>
          <p:nvPr>
            <p:ph type="sldNum" sz="quarter" idx="12"/>
          </p:nvPr>
        </p:nvSpPr>
        <p:spPr/>
        <p:txBody>
          <a:bodyPr/>
          <a:lstStyle/>
          <a:p>
            <a:fld id="{AE432945-26F8-1E48-B69D-4A75BFF94C6B}" type="slidenum">
              <a:rPr lang="en-US" smtClean="0"/>
              <a:t>‹#›</a:t>
            </a:fld>
            <a:endParaRPr lang="en-US"/>
          </a:p>
        </p:txBody>
      </p:sp>
    </p:spTree>
    <p:extLst>
      <p:ext uri="{BB962C8B-B14F-4D97-AF65-F5344CB8AC3E}">
        <p14:creationId xmlns:p14="http://schemas.microsoft.com/office/powerpoint/2010/main" val="1046244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1623-689E-C439-C24E-3AFE54A05251}"/>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DE72448-81BB-F522-5728-5091AEE876D1}"/>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02AD4-9A47-E022-657E-A6D1E23C1E3F}"/>
              </a:ext>
            </a:extLst>
          </p:cNvPr>
          <p:cNvSpPr>
            <a:spLocks noGrp="1"/>
          </p:cNvSpPr>
          <p:nvPr>
            <p:ph type="dt" sz="half" idx="10"/>
          </p:nvPr>
        </p:nvSpPr>
        <p:spPr/>
        <p:txBody>
          <a:bodyPr/>
          <a:lstStyle/>
          <a:p>
            <a:fld id="{DEE09E9D-5E87-C74D-979C-A45A42768987}" type="datetimeFigureOut">
              <a:rPr lang="en-US" smtClean="0"/>
              <a:t>7/30/24</a:t>
            </a:fld>
            <a:endParaRPr lang="en-US"/>
          </a:p>
        </p:txBody>
      </p:sp>
      <p:sp>
        <p:nvSpPr>
          <p:cNvPr id="5" name="Footer Placeholder 4">
            <a:extLst>
              <a:ext uri="{FF2B5EF4-FFF2-40B4-BE49-F238E27FC236}">
                <a16:creationId xmlns:a16="http://schemas.microsoft.com/office/drawing/2014/main" id="{9243E3F0-5807-C50C-442B-252EA943D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DBFF4-6A95-CD73-F5EF-A503B59FCF2F}"/>
              </a:ext>
            </a:extLst>
          </p:cNvPr>
          <p:cNvSpPr>
            <a:spLocks noGrp="1"/>
          </p:cNvSpPr>
          <p:nvPr>
            <p:ph type="sldNum" sz="quarter" idx="12"/>
          </p:nvPr>
        </p:nvSpPr>
        <p:spPr/>
        <p:txBody>
          <a:bodyPr/>
          <a:lstStyle/>
          <a:p>
            <a:fld id="{AE432945-26F8-1E48-B69D-4A75BFF94C6B}" type="slidenum">
              <a:rPr lang="en-US" smtClean="0"/>
              <a:t>‹#›</a:t>
            </a:fld>
            <a:endParaRPr lang="en-US"/>
          </a:p>
        </p:txBody>
      </p:sp>
    </p:spTree>
    <p:extLst>
      <p:ext uri="{BB962C8B-B14F-4D97-AF65-F5344CB8AC3E}">
        <p14:creationId xmlns:p14="http://schemas.microsoft.com/office/powerpoint/2010/main" val="295032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E7A87-237D-951A-8446-B2D3A72E77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4CFDDF-05C0-C52C-248E-0417CFDE0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BC5AB-6D2A-958E-C660-DE4B954AE12F}"/>
              </a:ext>
            </a:extLst>
          </p:cNvPr>
          <p:cNvSpPr>
            <a:spLocks noGrp="1"/>
          </p:cNvSpPr>
          <p:nvPr>
            <p:ph type="dt" sz="half" idx="10"/>
          </p:nvPr>
        </p:nvSpPr>
        <p:spPr/>
        <p:txBody>
          <a:bodyPr/>
          <a:lstStyle/>
          <a:p>
            <a:fld id="{DEE09E9D-5E87-C74D-979C-A45A42768987}" type="datetimeFigureOut">
              <a:rPr lang="en-US" smtClean="0"/>
              <a:t>7/30/24</a:t>
            </a:fld>
            <a:endParaRPr lang="en-US"/>
          </a:p>
        </p:txBody>
      </p:sp>
      <p:sp>
        <p:nvSpPr>
          <p:cNvPr id="5" name="Footer Placeholder 4">
            <a:extLst>
              <a:ext uri="{FF2B5EF4-FFF2-40B4-BE49-F238E27FC236}">
                <a16:creationId xmlns:a16="http://schemas.microsoft.com/office/drawing/2014/main" id="{D212106A-05F1-DB84-E64F-ACCDD5644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9F33B-5301-FA0A-B810-7D1299052C38}"/>
              </a:ext>
            </a:extLst>
          </p:cNvPr>
          <p:cNvSpPr>
            <a:spLocks noGrp="1"/>
          </p:cNvSpPr>
          <p:nvPr>
            <p:ph type="sldNum" sz="quarter" idx="12"/>
          </p:nvPr>
        </p:nvSpPr>
        <p:spPr/>
        <p:txBody>
          <a:bodyPr/>
          <a:lstStyle/>
          <a:p>
            <a:fld id="{AE432945-26F8-1E48-B69D-4A75BFF94C6B}" type="slidenum">
              <a:rPr lang="en-US" smtClean="0"/>
              <a:t>‹#›</a:t>
            </a:fld>
            <a:endParaRPr lang="en-US"/>
          </a:p>
        </p:txBody>
      </p:sp>
    </p:spTree>
    <p:extLst>
      <p:ext uri="{BB962C8B-B14F-4D97-AF65-F5344CB8AC3E}">
        <p14:creationId xmlns:p14="http://schemas.microsoft.com/office/powerpoint/2010/main" val="3931060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11A0-D4E9-D9FE-ED87-D6CC3F6EA7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06B2D5-0F54-EBFC-9644-F02DA0FC70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927EA-E822-D154-3F2B-366A81E6EE9F}"/>
              </a:ext>
            </a:extLst>
          </p:cNvPr>
          <p:cNvSpPr>
            <a:spLocks noGrp="1"/>
          </p:cNvSpPr>
          <p:nvPr>
            <p:ph type="dt" sz="half" idx="10"/>
          </p:nvPr>
        </p:nvSpPr>
        <p:spPr/>
        <p:txBody>
          <a:bodyPr/>
          <a:lstStyle/>
          <a:p>
            <a:fld id="{DEE09E9D-5E87-C74D-979C-A45A42768987}" type="datetimeFigureOut">
              <a:rPr lang="en-US" smtClean="0"/>
              <a:t>7/30/24</a:t>
            </a:fld>
            <a:endParaRPr lang="en-US"/>
          </a:p>
        </p:txBody>
      </p:sp>
      <p:sp>
        <p:nvSpPr>
          <p:cNvPr id="5" name="Footer Placeholder 4">
            <a:extLst>
              <a:ext uri="{FF2B5EF4-FFF2-40B4-BE49-F238E27FC236}">
                <a16:creationId xmlns:a16="http://schemas.microsoft.com/office/drawing/2014/main" id="{4A1E7878-583F-4DF9-0FF0-73C63BB49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D96B2-F7AC-A70C-634A-09A3540EE042}"/>
              </a:ext>
            </a:extLst>
          </p:cNvPr>
          <p:cNvSpPr>
            <a:spLocks noGrp="1"/>
          </p:cNvSpPr>
          <p:nvPr>
            <p:ph type="sldNum" sz="quarter" idx="12"/>
          </p:nvPr>
        </p:nvSpPr>
        <p:spPr/>
        <p:txBody>
          <a:bodyPr/>
          <a:lstStyle/>
          <a:p>
            <a:fld id="{AE432945-26F8-1E48-B69D-4A75BFF94C6B}" type="slidenum">
              <a:rPr lang="en-US" smtClean="0"/>
              <a:t>‹#›</a:t>
            </a:fld>
            <a:endParaRPr lang="en-US"/>
          </a:p>
        </p:txBody>
      </p:sp>
    </p:spTree>
    <p:extLst>
      <p:ext uri="{BB962C8B-B14F-4D97-AF65-F5344CB8AC3E}">
        <p14:creationId xmlns:p14="http://schemas.microsoft.com/office/powerpoint/2010/main" val="3244098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ED87-D541-6150-8BFB-80ADFF625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87F40F-C1E4-AA55-5805-99D0489702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5A1255-2435-490B-6313-F88AA5D0E7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B980C9-4129-5DDA-BB0B-7464E760E9FA}"/>
              </a:ext>
            </a:extLst>
          </p:cNvPr>
          <p:cNvSpPr>
            <a:spLocks noGrp="1"/>
          </p:cNvSpPr>
          <p:nvPr>
            <p:ph type="dt" sz="half" idx="10"/>
          </p:nvPr>
        </p:nvSpPr>
        <p:spPr/>
        <p:txBody>
          <a:bodyPr/>
          <a:lstStyle/>
          <a:p>
            <a:fld id="{DEE09E9D-5E87-C74D-979C-A45A42768987}" type="datetimeFigureOut">
              <a:rPr lang="en-US" smtClean="0"/>
              <a:t>7/30/24</a:t>
            </a:fld>
            <a:endParaRPr lang="en-US"/>
          </a:p>
        </p:txBody>
      </p:sp>
      <p:sp>
        <p:nvSpPr>
          <p:cNvPr id="6" name="Footer Placeholder 5">
            <a:extLst>
              <a:ext uri="{FF2B5EF4-FFF2-40B4-BE49-F238E27FC236}">
                <a16:creationId xmlns:a16="http://schemas.microsoft.com/office/drawing/2014/main" id="{8096DC6C-CC05-FE98-2702-1BBB64E1DB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BF41C2-5628-8EEF-7DD9-0C8B4D35EFFA}"/>
              </a:ext>
            </a:extLst>
          </p:cNvPr>
          <p:cNvSpPr>
            <a:spLocks noGrp="1"/>
          </p:cNvSpPr>
          <p:nvPr>
            <p:ph type="sldNum" sz="quarter" idx="12"/>
          </p:nvPr>
        </p:nvSpPr>
        <p:spPr/>
        <p:txBody>
          <a:bodyPr/>
          <a:lstStyle/>
          <a:p>
            <a:fld id="{AE432945-26F8-1E48-B69D-4A75BFF94C6B}" type="slidenum">
              <a:rPr lang="en-US" smtClean="0"/>
              <a:t>‹#›</a:t>
            </a:fld>
            <a:endParaRPr lang="en-US"/>
          </a:p>
        </p:txBody>
      </p:sp>
    </p:spTree>
    <p:extLst>
      <p:ext uri="{BB962C8B-B14F-4D97-AF65-F5344CB8AC3E}">
        <p14:creationId xmlns:p14="http://schemas.microsoft.com/office/powerpoint/2010/main" val="140724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E330-5AF2-C162-AAB6-ED77213394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B3953C-3B96-99BC-C1F1-4CF38BF682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8AD7DE-C46D-B9C8-BDBD-A5A5D87183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DC8315-008B-896D-5626-39EB548EE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CA210A-9A82-B319-B4B5-AC720F905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17FA25-4866-2B78-D7C0-AE13F6C6FD69}"/>
              </a:ext>
            </a:extLst>
          </p:cNvPr>
          <p:cNvSpPr>
            <a:spLocks noGrp="1"/>
          </p:cNvSpPr>
          <p:nvPr>
            <p:ph type="dt" sz="half" idx="10"/>
          </p:nvPr>
        </p:nvSpPr>
        <p:spPr/>
        <p:txBody>
          <a:bodyPr/>
          <a:lstStyle/>
          <a:p>
            <a:fld id="{DEE09E9D-5E87-C74D-979C-A45A42768987}" type="datetimeFigureOut">
              <a:rPr lang="en-US" smtClean="0"/>
              <a:t>7/30/24</a:t>
            </a:fld>
            <a:endParaRPr lang="en-US"/>
          </a:p>
        </p:txBody>
      </p:sp>
      <p:sp>
        <p:nvSpPr>
          <p:cNvPr id="8" name="Footer Placeholder 7">
            <a:extLst>
              <a:ext uri="{FF2B5EF4-FFF2-40B4-BE49-F238E27FC236}">
                <a16:creationId xmlns:a16="http://schemas.microsoft.com/office/drawing/2014/main" id="{7CF762BD-0DC2-418D-59D2-C6031D52AA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B6E01B-8E70-07E4-B6A6-D8CFAD013C83}"/>
              </a:ext>
            </a:extLst>
          </p:cNvPr>
          <p:cNvSpPr>
            <a:spLocks noGrp="1"/>
          </p:cNvSpPr>
          <p:nvPr>
            <p:ph type="sldNum" sz="quarter" idx="12"/>
          </p:nvPr>
        </p:nvSpPr>
        <p:spPr/>
        <p:txBody>
          <a:bodyPr/>
          <a:lstStyle/>
          <a:p>
            <a:fld id="{AE432945-26F8-1E48-B69D-4A75BFF94C6B}" type="slidenum">
              <a:rPr lang="en-US" smtClean="0"/>
              <a:t>‹#›</a:t>
            </a:fld>
            <a:endParaRPr lang="en-US"/>
          </a:p>
        </p:txBody>
      </p:sp>
    </p:spTree>
    <p:extLst>
      <p:ext uri="{BB962C8B-B14F-4D97-AF65-F5344CB8AC3E}">
        <p14:creationId xmlns:p14="http://schemas.microsoft.com/office/powerpoint/2010/main" val="416080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5C56-3FB7-1636-2821-9D36ED28BE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35FC0-9969-F717-EF6D-709FF20F82F4}"/>
              </a:ext>
            </a:extLst>
          </p:cNvPr>
          <p:cNvSpPr>
            <a:spLocks noGrp="1"/>
          </p:cNvSpPr>
          <p:nvPr>
            <p:ph type="dt" sz="half" idx="10"/>
          </p:nvPr>
        </p:nvSpPr>
        <p:spPr/>
        <p:txBody>
          <a:bodyPr/>
          <a:lstStyle/>
          <a:p>
            <a:fld id="{DEE09E9D-5E87-C74D-979C-A45A42768987}" type="datetimeFigureOut">
              <a:rPr lang="en-US" smtClean="0"/>
              <a:t>7/30/24</a:t>
            </a:fld>
            <a:endParaRPr lang="en-US"/>
          </a:p>
        </p:txBody>
      </p:sp>
      <p:sp>
        <p:nvSpPr>
          <p:cNvPr id="4" name="Footer Placeholder 3">
            <a:extLst>
              <a:ext uri="{FF2B5EF4-FFF2-40B4-BE49-F238E27FC236}">
                <a16:creationId xmlns:a16="http://schemas.microsoft.com/office/drawing/2014/main" id="{6F1C3E19-BF77-D24A-8F13-C97EFB0FAB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D14A73-861C-DC6D-BE6F-DB1A5988FBE0}"/>
              </a:ext>
            </a:extLst>
          </p:cNvPr>
          <p:cNvSpPr>
            <a:spLocks noGrp="1"/>
          </p:cNvSpPr>
          <p:nvPr>
            <p:ph type="sldNum" sz="quarter" idx="12"/>
          </p:nvPr>
        </p:nvSpPr>
        <p:spPr/>
        <p:txBody>
          <a:bodyPr/>
          <a:lstStyle/>
          <a:p>
            <a:fld id="{AE432945-26F8-1E48-B69D-4A75BFF94C6B}" type="slidenum">
              <a:rPr lang="en-US" smtClean="0"/>
              <a:t>‹#›</a:t>
            </a:fld>
            <a:endParaRPr lang="en-US"/>
          </a:p>
        </p:txBody>
      </p:sp>
    </p:spTree>
    <p:extLst>
      <p:ext uri="{BB962C8B-B14F-4D97-AF65-F5344CB8AC3E}">
        <p14:creationId xmlns:p14="http://schemas.microsoft.com/office/powerpoint/2010/main" val="3680055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15987E-E797-110E-9ADE-BD33BEC71DE4}"/>
              </a:ext>
            </a:extLst>
          </p:cNvPr>
          <p:cNvSpPr>
            <a:spLocks noGrp="1"/>
          </p:cNvSpPr>
          <p:nvPr>
            <p:ph type="dt" sz="half" idx="10"/>
          </p:nvPr>
        </p:nvSpPr>
        <p:spPr/>
        <p:txBody>
          <a:bodyPr/>
          <a:lstStyle/>
          <a:p>
            <a:fld id="{DEE09E9D-5E87-C74D-979C-A45A42768987}" type="datetimeFigureOut">
              <a:rPr lang="en-US" smtClean="0"/>
              <a:t>7/30/24</a:t>
            </a:fld>
            <a:endParaRPr lang="en-US"/>
          </a:p>
        </p:txBody>
      </p:sp>
      <p:sp>
        <p:nvSpPr>
          <p:cNvPr id="3" name="Footer Placeholder 2">
            <a:extLst>
              <a:ext uri="{FF2B5EF4-FFF2-40B4-BE49-F238E27FC236}">
                <a16:creationId xmlns:a16="http://schemas.microsoft.com/office/drawing/2014/main" id="{EEB6CA96-C8B2-4999-7BBA-7A35D58F34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89FC79-A515-B0EE-A463-9E0EDF4E8169}"/>
              </a:ext>
            </a:extLst>
          </p:cNvPr>
          <p:cNvSpPr>
            <a:spLocks noGrp="1"/>
          </p:cNvSpPr>
          <p:nvPr>
            <p:ph type="sldNum" sz="quarter" idx="12"/>
          </p:nvPr>
        </p:nvSpPr>
        <p:spPr/>
        <p:txBody>
          <a:bodyPr/>
          <a:lstStyle/>
          <a:p>
            <a:fld id="{AE432945-26F8-1E48-B69D-4A75BFF94C6B}" type="slidenum">
              <a:rPr lang="en-US" smtClean="0"/>
              <a:t>‹#›</a:t>
            </a:fld>
            <a:endParaRPr lang="en-US"/>
          </a:p>
        </p:txBody>
      </p:sp>
    </p:spTree>
    <p:extLst>
      <p:ext uri="{BB962C8B-B14F-4D97-AF65-F5344CB8AC3E}">
        <p14:creationId xmlns:p14="http://schemas.microsoft.com/office/powerpoint/2010/main" val="271336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CD2C7-0643-13FF-6235-2EC713941B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CF25D8-8F18-5146-3046-2750BAC788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34DE1A-FF0A-7610-D5B1-184DB30FA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F0F61-B41A-FA39-A54B-FF075C1D2B57}"/>
              </a:ext>
            </a:extLst>
          </p:cNvPr>
          <p:cNvSpPr>
            <a:spLocks noGrp="1"/>
          </p:cNvSpPr>
          <p:nvPr>
            <p:ph type="dt" sz="half" idx="10"/>
          </p:nvPr>
        </p:nvSpPr>
        <p:spPr/>
        <p:txBody>
          <a:bodyPr/>
          <a:lstStyle/>
          <a:p>
            <a:fld id="{DEE09E9D-5E87-C74D-979C-A45A42768987}" type="datetimeFigureOut">
              <a:rPr lang="en-US" smtClean="0"/>
              <a:t>7/30/24</a:t>
            </a:fld>
            <a:endParaRPr lang="en-US"/>
          </a:p>
        </p:txBody>
      </p:sp>
      <p:sp>
        <p:nvSpPr>
          <p:cNvPr id="6" name="Footer Placeholder 5">
            <a:extLst>
              <a:ext uri="{FF2B5EF4-FFF2-40B4-BE49-F238E27FC236}">
                <a16:creationId xmlns:a16="http://schemas.microsoft.com/office/drawing/2014/main" id="{49148ED7-9EE8-D483-DEDB-F2CDEB8BCE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A981B-34B9-F76C-2D19-41547AFF44BF}"/>
              </a:ext>
            </a:extLst>
          </p:cNvPr>
          <p:cNvSpPr>
            <a:spLocks noGrp="1"/>
          </p:cNvSpPr>
          <p:nvPr>
            <p:ph type="sldNum" sz="quarter" idx="12"/>
          </p:nvPr>
        </p:nvSpPr>
        <p:spPr/>
        <p:txBody>
          <a:bodyPr/>
          <a:lstStyle/>
          <a:p>
            <a:fld id="{AE432945-26F8-1E48-B69D-4A75BFF94C6B}" type="slidenum">
              <a:rPr lang="en-US" smtClean="0"/>
              <a:t>‹#›</a:t>
            </a:fld>
            <a:endParaRPr lang="en-US"/>
          </a:p>
        </p:txBody>
      </p:sp>
    </p:spTree>
    <p:extLst>
      <p:ext uri="{BB962C8B-B14F-4D97-AF65-F5344CB8AC3E}">
        <p14:creationId xmlns:p14="http://schemas.microsoft.com/office/powerpoint/2010/main" val="376340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F8A82-C7B9-93BC-4462-C91AC1C0B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439B53-C57B-84B2-B37D-DFAA87178E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F5CE3A-3E7A-C455-3911-9B266923D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703B4-9B64-D371-07BA-ABEF06519B67}"/>
              </a:ext>
            </a:extLst>
          </p:cNvPr>
          <p:cNvSpPr>
            <a:spLocks noGrp="1"/>
          </p:cNvSpPr>
          <p:nvPr>
            <p:ph type="dt" sz="half" idx="10"/>
          </p:nvPr>
        </p:nvSpPr>
        <p:spPr/>
        <p:txBody>
          <a:bodyPr/>
          <a:lstStyle/>
          <a:p>
            <a:fld id="{DEE09E9D-5E87-C74D-979C-A45A42768987}" type="datetimeFigureOut">
              <a:rPr lang="en-US" smtClean="0"/>
              <a:t>7/30/24</a:t>
            </a:fld>
            <a:endParaRPr lang="en-US"/>
          </a:p>
        </p:txBody>
      </p:sp>
      <p:sp>
        <p:nvSpPr>
          <p:cNvPr id="6" name="Footer Placeholder 5">
            <a:extLst>
              <a:ext uri="{FF2B5EF4-FFF2-40B4-BE49-F238E27FC236}">
                <a16:creationId xmlns:a16="http://schemas.microsoft.com/office/drawing/2014/main" id="{B3DD9D5F-0ECA-BE6C-F429-3778A881C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0D597-55A5-8330-78F4-57A0E279E8C2}"/>
              </a:ext>
            </a:extLst>
          </p:cNvPr>
          <p:cNvSpPr>
            <a:spLocks noGrp="1"/>
          </p:cNvSpPr>
          <p:nvPr>
            <p:ph type="sldNum" sz="quarter" idx="12"/>
          </p:nvPr>
        </p:nvSpPr>
        <p:spPr/>
        <p:txBody>
          <a:bodyPr/>
          <a:lstStyle/>
          <a:p>
            <a:fld id="{AE432945-26F8-1E48-B69D-4A75BFF94C6B}" type="slidenum">
              <a:rPr lang="en-US" smtClean="0"/>
              <a:t>‹#›</a:t>
            </a:fld>
            <a:endParaRPr lang="en-US"/>
          </a:p>
        </p:txBody>
      </p:sp>
    </p:spTree>
    <p:extLst>
      <p:ext uri="{BB962C8B-B14F-4D97-AF65-F5344CB8AC3E}">
        <p14:creationId xmlns:p14="http://schemas.microsoft.com/office/powerpoint/2010/main" val="89502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F727D1-25BC-8BF6-B2F5-C375658BD4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3485FD-C102-24CD-8B07-075D7248F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C1CF8-96A7-9D9A-993C-A2C7608156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E09E9D-5E87-C74D-979C-A45A42768987}" type="datetimeFigureOut">
              <a:rPr lang="en-US" smtClean="0"/>
              <a:t>7/30/24</a:t>
            </a:fld>
            <a:endParaRPr lang="en-US"/>
          </a:p>
        </p:txBody>
      </p:sp>
      <p:sp>
        <p:nvSpPr>
          <p:cNvPr id="5" name="Footer Placeholder 4">
            <a:extLst>
              <a:ext uri="{FF2B5EF4-FFF2-40B4-BE49-F238E27FC236}">
                <a16:creationId xmlns:a16="http://schemas.microsoft.com/office/drawing/2014/main" id="{E4EA5C56-412D-66CB-4B8D-13CCB9392E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23C4635-7B1C-66EA-E6AC-1B9847D81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432945-26F8-1E48-B69D-4A75BFF94C6B}" type="slidenum">
              <a:rPr lang="en-US" smtClean="0"/>
              <a:t>‹#›</a:t>
            </a:fld>
            <a:endParaRPr lang="en-US"/>
          </a:p>
        </p:txBody>
      </p:sp>
    </p:spTree>
    <p:extLst>
      <p:ext uri="{BB962C8B-B14F-4D97-AF65-F5344CB8AC3E}">
        <p14:creationId xmlns:p14="http://schemas.microsoft.com/office/powerpoint/2010/main" val="950677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1E9DFE8F-A968-28A5-A8EA-A93D7CCAEB81}"/>
              </a:ext>
            </a:extLst>
          </p:cNvPr>
          <p:cNvSpPr txBox="1"/>
          <p:nvPr/>
        </p:nvSpPr>
        <p:spPr>
          <a:xfrm>
            <a:off x="896795" y="4993011"/>
            <a:ext cx="2545663" cy="523220"/>
          </a:xfrm>
          <a:prstGeom prst="rect">
            <a:avLst/>
          </a:prstGeom>
          <a:gradFill flip="none" rotWithShape="1">
            <a:gsLst>
              <a:gs pos="0">
                <a:srgbClr val="440154"/>
              </a:gs>
              <a:gs pos="20000">
                <a:srgbClr val="482777"/>
              </a:gs>
              <a:gs pos="40000">
                <a:srgbClr val="3E4A89"/>
              </a:gs>
              <a:gs pos="60000">
                <a:srgbClr val="31688E"/>
              </a:gs>
              <a:gs pos="94000">
                <a:srgbClr val="26828E"/>
              </a:gs>
            </a:gsLst>
            <a:lin ang="0" scaled="1"/>
            <a:tileRect/>
          </a:gradFill>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Coral coordinate-depth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5DBE31-D706-DB49-BB25-69D359F53061}"/>
              </a:ext>
            </a:extLst>
          </p:cNvPr>
          <p:cNvPicPr>
            <a:picLocks noChangeAspect="1"/>
          </p:cNvPicPr>
          <p:nvPr/>
        </p:nvPicPr>
        <p:blipFill>
          <a:blip r:embed="rId2"/>
          <a:srcRect/>
          <a:stretch/>
        </p:blipFill>
        <p:spPr>
          <a:xfrm>
            <a:off x="7139744" y="1"/>
            <a:ext cx="4858311" cy="3795296"/>
          </a:xfrm>
          <a:prstGeom prst="rect">
            <a:avLst/>
          </a:prstGeom>
        </p:spPr>
      </p:pic>
      <p:pic>
        <p:nvPicPr>
          <p:cNvPr id="7" name="Picture 6">
            <a:extLst>
              <a:ext uri="{FF2B5EF4-FFF2-40B4-BE49-F238E27FC236}">
                <a16:creationId xmlns:a16="http://schemas.microsoft.com/office/drawing/2014/main" id="{5ADABD42-04A9-B901-8BFE-09B549AA5159}"/>
              </a:ext>
            </a:extLst>
          </p:cNvPr>
          <p:cNvPicPr>
            <a:picLocks noChangeAspect="1"/>
          </p:cNvPicPr>
          <p:nvPr/>
        </p:nvPicPr>
        <p:blipFill>
          <a:blip r:embed="rId3"/>
          <a:srcRect/>
          <a:stretch/>
        </p:blipFill>
        <p:spPr>
          <a:xfrm>
            <a:off x="273704" y="0"/>
            <a:ext cx="4675606" cy="3795297"/>
          </a:xfrm>
          <a:prstGeom prst="rect">
            <a:avLst/>
          </a:prstGeom>
        </p:spPr>
      </p:pic>
      <p:sp>
        <p:nvSpPr>
          <p:cNvPr id="10" name="Oval 9">
            <a:extLst>
              <a:ext uri="{FF2B5EF4-FFF2-40B4-BE49-F238E27FC236}">
                <a16:creationId xmlns:a16="http://schemas.microsoft.com/office/drawing/2014/main" id="{80CE084C-ABC4-5BFF-0BE4-5F73CC0E31EF}"/>
              </a:ext>
            </a:extLst>
          </p:cNvPr>
          <p:cNvSpPr/>
          <p:nvPr/>
        </p:nvSpPr>
        <p:spPr>
          <a:xfrm>
            <a:off x="1866898" y="863978"/>
            <a:ext cx="1033670" cy="1033670"/>
          </a:xfrm>
          <a:prstGeom prst="ellipse">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9F6F77BB-406B-A6CE-64F0-BE041A168851}"/>
              </a:ext>
            </a:extLst>
          </p:cNvPr>
          <p:cNvSpPr/>
          <p:nvPr/>
        </p:nvSpPr>
        <p:spPr>
          <a:xfrm>
            <a:off x="8774597" y="993913"/>
            <a:ext cx="1033670" cy="1033670"/>
          </a:xfrm>
          <a:prstGeom prst="ellipse">
            <a:avLst/>
          </a:prstGeom>
          <a:noFill/>
          <a:ln w="190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37F85011-5434-BB68-CD24-023A25E83702}"/>
              </a:ext>
            </a:extLst>
          </p:cNvPr>
          <p:cNvGrpSpPr/>
          <p:nvPr/>
        </p:nvGrpSpPr>
        <p:grpSpPr>
          <a:xfrm>
            <a:off x="4754319" y="5085070"/>
            <a:ext cx="2459214" cy="871524"/>
            <a:chOff x="4821226" y="4714010"/>
            <a:chExt cx="2459214" cy="871524"/>
          </a:xfrm>
        </p:grpSpPr>
        <p:sp>
          <p:nvSpPr>
            <p:cNvPr id="16" name="Rectangle 15">
              <a:extLst>
                <a:ext uri="{FF2B5EF4-FFF2-40B4-BE49-F238E27FC236}">
                  <a16:creationId xmlns:a16="http://schemas.microsoft.com/office/drawing/2014/main" id="{B1772622-6777-ED2B-120E-3BE3EA45730C}"/>
                </a:ext>
              </a:extLst>
            </p:cNvPr>
            <p:cNvSpPr/>
            <p:nvPr/>
          </p:nvSpPr>
          <p:spPr>
            <a:xfrm>
              <a:off x="4821226" y="4714010"/>
              <a:ext cx="2459214" cy="871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sz="1400" dirty="0">
                  <a:latin typeface="Times New Roman" panose="02020603050405020304" pitchFamily="18" charset="0"/>
                  <a:cs typeface="Times New Roman" panose="02020603050405020304" pitchFamily="18" charset="0"/>
                </a:rPr>
                <a:t>Feed layered data into</a:t>
              </a:r>
            </a:p>
            <a:p>
              <a:pPr algn="r"/>
              <a:r>
                <a:rPr lang="en-US" sz="1400" dirty="0">
                  <a:latin typeface="Times New Roman" panose="02020603050405020304" pitchFamily="18" charset="0"/>
                  <a:cs typeface="Times New Roman" panose="02020603050405020304" pitchFamily="18" charset="0"/>
                </a:rPr>
                <a:t>Llama 3.1 8b-Instruct</a:t>
              </a:r>
            </a:p>
          </p:txBody>
        </p:sp>
        <p:pic>
          <p:nvPicPr>
            <p:cNvPr id="1026" name="Picture 2" descr="Meta Logo and symbol, meaning, history, PNG">
              <a:extLst>
                <a:ext uri="{FF2B5EF4-FFF2-40B4-BE49-F238E27FC236}">
                  <a16:creationId xmlns:a16="http://schemas.microsoft.com/office/drawing/2014/main" id="{B397D8AC-AB43-C212-F1A1-7E8C020E1F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285" y="4986064"/>
              <a:ext cx="582071" cy="327415"/>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Rectangle 20">
            <a:extLst>
              <a:ext uri="{FF2B5EF4-FFF2-40B4-BE49-F238E27FC236}">
                <a16:creationId xmlns:a16="http://schemas.microsoft.com/office/drawing/2014/main" id="{54437B85-D337-33DE-8425-C9F00659279A}"/>
              </a:ext>
            </a:extLst>
          </p:cNvPr>
          <p:cNvSpPr/>
          <p:nvPr/>
        </p:nvSpPr>
        <p:spPr>
          <a:xfrm>
            <a:off x="4476432" y="3509470"/>
            <a:ext cx="3014988" cy="1025609"/>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US" sz="1100" b="1" dirty="0">
                <a:latin typeface="Times New Roman" panose="02020603050405020304" pitchFamily="18" charset="0"/>
                <a:cs typeface="Times New Roman" panose="02020603050405020304" pitchFamily="18" charset="0"/>
              </a:rPr>
              <a:t>Prompt:</a:t>
            </a:r>
          </a:p>
          <a:p>
            <a:pPr algn="just"/>
            <a:r>
              <a:rPr lang="en-US" sz="1100" i="1" dirty="0">
                <a:latin typeface="Times New Roman" panose="02020603050405020304" pitchFamily="18" charset="0"/>
                <a:cs typeface="Times New Roman" panose="02020603050405020304" pitchFamily="18" charset="0"/>
              </a:rPr>
              <a:t>     “I noticed a new coral reef that's about 0.12 meters high at the south of our ocean bed at (location x). Can you adjust the depth in that region and smoothen out the surrounding area?”</a:t>
            </a:r>
          </a:p>
        </p:txBody>
      </p:sp>
      <p:cxnSp>
        <p:nvCxnSpPr>
          <p:cNvPr id="23" name="Straight Arrow Connector 22">
            <a:extLst>
              <a:ext uri="{FF2B5EF4-FFF2-40B4-BE49-F238E27FC236}">
                <a16:creationId xmlns:a16="http://schemas.microsoft.com/office/drawing/2014/main" id="{FC79D439-E509-5742-212C-0425BE148E70}"/>
              </a:ext>
            </a:extLst>
          </p:cNvPr>
          <p:cNvCxnSpPr>
            <a:cxnSpLocks/>
          </p:cNvCxnSpPr>
          <p:nvPr/>
        </p:nvCxnSpPr>
        <p:spPr>
          <a:xfrm>
            <a:off x="2327192" y="3956554"/>
            <a:ext cx="0" cy="92024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487E5536-3B16-D1AA-8A08-0C2C752AE15A}"/>
              </a:ext>
            </a:extLst>
          </p:cNvPr>
          <p:cNvCxnSpPr>
            <a:cxnSpLocks/>
          </p:cNvCxnSpPr>
          <p:nvPr/>
        </p:nvCxnSpPr>
        <p:spPr>
          <a:xfrm>
            <a:off x="3988904" y="5520830"/>
            <a:ext cx="654694"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C9E1CE9F-15D2-461D-B3D6-E88685361C16}"/>
              </a:ext>
            </a:extLst>
          </p:cNvPr>
          <p:cNvSpPr txBox="1"/>
          <p:nvPr/>
        </p:nvSpPr>
        <p:spPr>
          <a:xfrm>
            <a:off x="1115607" y="5274863"/>
            <a:ext cx="2545663" cy="523220"/>
          </a:xfrm>
          <a:prstGeom prst="rect">
            <a:avLst/>
          </a:prstGeom>
          <a:gradFill flip="none" rotWithShape="1">
            <a:gsLst>
              <a:gs pos="0">
                <a:srgbClr val="0B1B51"/>
              </a:gs>
              <a:gs pos="26000">
                <a:srgbClr val="303C90"/>
              </a:gs>
              <a:gs pos="48000">
                <a:srgbClr val="5E63C1"/>
              </a:gs>
              <a:gs pos="78000">
                <a:srgbClr val="9B9CD7"/>
              </a:gs>
              <a:gs pos="100000">
                <a:srgbClr val="DAD4E6"/>
              </a:gs>
            </a:gsLst>
            <a:lin ang="0" scaled="1"/>
            <a:tileRect/>
          </a:gradFill>
          <a:ln>
            <a:solidFill>
              <a:schemeClr val="bg1"/>
            </a:solidFill>
          </a:ln>
        </p:spPr>
        <p:txBody>
          <a:bodyPr vert="horz"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rPr>
              <a:t>Sea surface temperature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C05AE84-4071-7189-C726-6DAEEDE89B7B}"/>
              </a:ext>
            </a:extLst>
          </p:cNvPr>
          <p:cNvSpPr/>
          <p:nvPr/>
        </p:nvSpPr>
        <p:spPr>
          <a:xfrm>
            <a:off x="1336494" y="5611009"/>
            <a:ext cx="2545667" cy="422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Ocean bed depth</a:t>
            </a:r>
          </a:p>
        </p:txBody>
      </p:sp>
      <p:sp>
        <p:nvSpPr>
          <p:cNvPr id="40" name="TextBox 39">
            <a:extLst>
              <a:ext uri="{FF2B5EF4-FFF2-40B4-BE49-F238E27FC236}">
                <a16:creationId xmlns:a16="http://schemas.microsoft.com/office/drawing/2014/main" id="{F3D7D9F7-0FDF-A23F-CD29-7C86B229501F}"/>
              </a:ext>
            </a:extLst>
          </p:cNvPr>
          <p:cNvSpPr txBox="1"/>
          <p:nvPr/>
        </p:nvSpPr>
        <p:spPr>
          <a:xfrm>
            <a:off x="1853345" y="6128408"/>
            <a:ext cx="947695"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Layered Data</a:t>
            </a:r>
          </a:p>
        </p:txBody>
      </p:sp>
      <p:sp>
        <p:nvSpPr>
          <p:cNvPr id="41" name="TextBox 40">
            <a:extLst>
              <a:ext uri="{FF2B5EF4-FFF2-40B4-BE49-F238E27FC236}">
                <a16:creationId xmlns:a16="http://schemas.microsoft.com/office/drawing/2014/main" id="{23887047-D7DC-5936-5D54-9647BACE3BF7}"/>
              </a:ext>
            </a:extLst>
          </p:cNvPr>
          <p:cNvSpPr txBox="1"/>
          <p:nvPr/>
        </p:nvSpPr>
        <p:spPr>
          <a:xfrm>
            <a:off x="5430593" y="6046795"/>
            <a:ext cx="1210588" cy="261610"/>
          </a:xfrm>
          <a:prstGeom prst="rect">
            <a:avLst/>
          </a:prstGeom>
          <a:noFill/>
        </p:spPr>
        <p:txBody>
          <a:bodyPr wrap="none" rtlCol="0">
            <a:spAutoFit/>
          </a:bodyPr>
          <a:lstStyle/>
          <a:p>
            <a:r>
              <a:rPr lang="en-US" sz="1100" dirty="0">
                <a:latin typeface="Times New Roman" panose="02020603050405020304" pitchFamily="18" charset="0"/>
                <a:cs typeface="Times New Roman" panose="02020603050405020304" pitchFamily="18" charset="0"/>
              </a:rPr>
              <a:t>Model fine-tuning</a:t>
            </a:r>
          </a:p>
        </p:txBody>
      </p:sp>
      <p:cxnSp>
        <p:nvCxnSpPr>
          <p:cNvPr id="42" name="Straight Arrow Connector 41">
            <a:extLst>
              <a:ext uri="{FF2B5EF4-FFF2-40B4-BE49-F238E27FC236}">
                <a16:creationId xmlns:a16="http://schemas.microsoft.com/office/drawing/2014/main" id="{C2A9DB72-CF13-3388-C8E1-680A87A0A805}"/>
              </a:ext>
            </a:extLst>
          </p:cNvPr>
          <p:cNvCxnSpPr>
            <a:cxnSpLocks/>
          </p:cNvCxnSpPr>
          <p:nvPr/>
        </p:nvCxnSpPr>
        <p:spPr>
          <a:xfrm>
            <a:off x="6069980" y="4650059"/>
            <a:ext cx="0" cy="34295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Rectangle 47">
            <a:extLst>
              <a:ext uri="{FF2B5EF4-FFF2-40B4-BE49-F238E27FC236}">
                <a16:creationId xmlns:a16="http://schemas.microsoft.com/office/drawing/2014/main" id="{7A1235B6-9F52-7310-0F9E-A04CE31FC058}"/>
              </a:ext>
            </a:extLst>
          </p:cNvPr>
          <p:cNvSpPr/>
          <p:nvPr/>
        </p:nvSpPr>
        <p:spPr>
          <a:xfrm>
            <a:off x="8339292" y="4373217"/>
            <a:ext cx="2459214" cy="193518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sz="1400" dirty="0">
                <a:latin typeface="Times New Roman" panose="02020603050405020304" pitchFamily="18" charset="0"/>
                <a:cs typeface="Times New Roman" panose="02020603050405020304" pitchFamily="18" charset="0"/>
              </a:rPr>
              <a:t>Updated ocean depth matrix</a:t>
            </a:r>
          </a:p>
          <a:p>
            <a:pPr algn="ctr"/>
            <a:r>
              <a:rPr lang="en-US" sz="96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n….       </a:t>
            </a:r>
            <a:r>
              <a:rPr lang="en-US" sz="9600" dirty="0">
                <a:latin typeface="Times New Roman" panose="02020603050405020304" pitchFamily="18" charset="0"/>
                <a:cs typeface="Times New Roman" panose="02020603050405020304" pitchFamily="18" charset="0"/>
              </a:rPr>
              <a:t> ]</a:t>
            </a:r>
          </a:p>
        </p:txBody>
      </p:sp>
      <p:cxnSp>
        <p:nvCxnSpPr>
          <p:cNvPr id="50" name="Straight Arrow Connector 49">
            <a:extLst>
              <a:ext uri="{FF2B5EF4-FFF2-40B4-BE49-F238E27FC236}">
                <a16:creationId xmlns:a16="http://schemas.microsoft.com/office/drawing/2014/main" id="{1916715C-DB7E-A01F-9595-405C66F3722D}"/>
              </a:ext>
            </a:extLst>
          </p:cNvPr>
          <p:cNvCxnSpPr>
            <a:cxnSpLocks/>
          </p:cNvCxnSpPr>
          <p:nvPr/>
        </p:nvCxnSpPr>
        <p:spPr>
          <a:xfrm>
            <a:off x="7313892" y="5512609"/>
            <a:ext cx="938010" cy="362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D89C763-26D1-EC5B-9140-0CDD41A6DD2E}"/>
              </a:ext>
            </a:extLst>
          </p:cNvPr>
          <p:cNvCxnSpPr>
            <a:cxnSpLocks/>
          </p:cNvCxnSpPr>
          <p:nvPr/>
        </p:nvCxnSpPr>
        <p:spPr>
          <a:xfrm flipV="1">
            <a:off x="9462621" y="3861557"/>
            <a:ext cx="0" cy="40776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45700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0014EE-0EAD-ABCB-ED46-AEFF93C1E5B4}"/>
              </a:ext>
            </a:extLst>
          </p:cNvPr>
          <p:cNvSpPr txBox="1"/>
          <p:nvPr/>
        </p:nvSpPr>
        <p:spPr>
          <a:xfrm>
            <a:off x="1270000" y="1270000"/>
            <a:ext cx="5080000" cy="369332"/>
          </a:xfrm>
          <a:prstGeom prst="rect">
            <a:avLst/>
          </a:prstGeom>
          <a:gradFill flip="none" rotWithShape="1">
            <a:gsLst>
              <a:gs pos="0">
                <a:srgbClr val="440154"/>
              </a:gs>
              <a:gs pos="20000">
                <a:srgbClr val="482777"/>
              </a:gs>
              <a:gs pos="40000">
                <a:srgbClr val="3E4A89"/>
              </a:gs>
              <a:gs pos="60000">
                <a:srgbClr val="31688E"/>
              </a:gs>
              <a:gs pos="94000">
                <a:srgbClr val="26828E"/>
              </a:gs>
            </a:gsLst>
            <a:lin ang="0" scaled="1"/>
            <a:tileRect/>
          </a:gradFill>
        </p:spPr>
        <p:txBody>
          <a:bodyPr vert="horz" rtlCol="0">
            <a:spAutoFit/>
          </a:bodyPr>
          <a:lstStyle/>
          <a:p>
            <a:r>
              <a:rPr lang="en-US" dirty="0"/>
              <a:t>This is a </a:t>
            </a:r>
            <a:r>
              <a:rPr lang="en-US" dirty="0" err="1"/>
              <a:t>gradiex</a:t>
            </a:r>
            <a:endParaRPr lang="en-US" dirty="0"/>
          </a:p>
        </p:txBody>
      </p:sp>
      <p:sp>
        <p:nvSpPr>
          <p:cNvPr id="5" name="TextBox 4">
            <a:extLst>
              <a:ext uri="{FF2B5EF4-FFF2-40B4-BE49-F238E27FC236}">
                <a16:creationId xmlns:a16="http://schemas.microsoft.com/office/drawing/2014/main" id="{EAC85521-64F6-D318-34FB-4CA633E092D6}"/>
              </a:ext>
            </a:extLst>
          </p:cNvPr>
          <p:cNvSpPr txBox="1"/>
          <p:nvPr/>
        </p:nvSpPr>
        <p:spPr>
          <a:xfrm>
            <a:off x="1270000" y="1780209"/>
            <a:ext cx="5080000" cy="369332"/>
          </a:xfrm>
          <a:prstGeom prst="rect">
            <a:avLst/>
          </a:prstGeom>
          <a:gradFill flip="none" rotWithShape="1">
            <a:gsLst>
              <a:gs pos="0">
                <a:srgbClr val="0B1B51"/>
              </a:gs>
              <a:gs pos="20000">
                <a:srgbClr val="303C90"/>
              </a:gs>
              <a:gs pos="40000">
                <a:srgbClr val="5E63C1"/>
              </a:gs>
              <a:gs pos="60000">
                <a:srgbClr val="9B9CD7"/>
              </a:gs>
              <a:gs pos="85000">
                <a:srgbClr val="DAD4E6"/>
              </a:gs>
            </a:gsLst>
            <a:lin ang="0" scaled="1"/>
            <a:tileRect/>
          </a:gradFill>
        </p:spPr>
        <p:txBody>
          <a:bodyPr vert="horz" rtlCol="0">
            <a:spAutoFit/>
          </a:bodyPr>
          <a:lstStyle/>
          <a:p>
            <a:r>
              <a:rPr lang="en-US" dirty="0"/>
              <a:t>This is a gradient text box</a:t>
            </a:r>
          </a:p>
        </p:txBody>
      </p:sp>
    </p:spTree>
    <p:extLst>
      <p:ext uri="{BB962C8B-B14F-4D97-AF65-F5344CB8AC3E}">
        <p14:creationId xmlns:p14="http://schemas.microsoft.com/office/powerpoint/2010/main" val="364763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D3DF4B-63AF-5C90-C57F-C1B85F1E8055}"/>
              </a:ext>
            </a:extLst>
          </p:cNvPr>
          <p:cNvSpPr txBox="1"/>
          <p:nvPr/>
        </p:nvSpPr>
        <p:spPr>
          <a:xfrm>
            <a:off x="1270000" y="1270000"/>
            <a:ext cx="5080000" cy="369332"/>
          </a:xfrm>
          <a:prstGeom prst="rect">
            <a:avLst/>
          </a:prstGeom>
          <a:gradFill flip="none" rotWithShape="1">
            <a:gsLst>
              <a:gs pos="0">
                <a:srgbClr val="0B1B51"/>
              </a:gs>
              <a:gs pos="20000">
                <a:srgbClr val="303C90"/>
              </a:gs>
              <a:gs pos="40000">
                <a:srgbClr val="5E63C1"/>
              </a:gs>
              <a:gs pos="60000">
                <a:srgbClr val="9B9CD7"/>
              </a:gs>
              <a:gs pos="85000">
                <a:srgbClr val="DAD4E6"/>
              </a:gs>
            </a:gsLst>
            <a:lin ang="0" scaled="1"/>
            <a:tileRect/>
          </a:gradFill>
        </p:spPr>
        <p:txBody>
          <a:bodyPr vert="horz" rtlCol="0">
            <a:spAutoFit/>
          </a:bodyPr>
          <a:lstStyle/>
          <a:p>
            <a:r>
              <a:rPr lang="en-US" dirty="0"/>
              <a:t>This is a gradient text box</a:t>
            </a:r>
          </a:p>
        </p:txBody>
      </p:sp>
    </p:spTree>
    <p:extLst>
      <p:ext uri="{BB962C8B-B14F-4D97-AF65-F5344CB8AC3E}">
        <p14:creationId xmlns:p14="http://schemas.microsoft.com/office/powerpoint/2010/main" val="1262688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85</Words>
  <Application>Microsoft Macintosh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Vasu Jain</dc:creator>
  <cp:lastModifiedBy>Vasu Jain</cp:lastModifiedBy>
  <cp:revision>7</cp:revision>
  <dcterms:created xsi:type="dcterms:W3CDTF">2024-07-30T08:45:58Z</dcterms:created>
  <dcterms:modified xsi:type="dcterms:W3CDTF">2024-07-30T10:15:44Z</dcterms:modified>
</cp:coreProperties>
</file>