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261" r:id="rId6"/>
    <p:sldId id="262" r:id="rId7"/>
    <p:sldId id="288" r:id="rId8"/>
    <p:sldId id="289" r:id="rId9"/>
    <p:sldId id="291" r:id="rId10"/>
    <p:sldId id="263" r:id="rId11"/>
    <p:sldId id="264" r:id="rId12"/>
    <p:sldId id="265" r:id="rId13"/>
    <p:sldId id="266" r:id="rId14"/>
    <p:sldId id="293" r:id="rId15"/>
    <p:sldId id="287" r:id="rId16"/>
  </p:sldIdLst>
  <p:sldSz cx="12192000" cy="6858000" type="screen16x9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212" y="-108"/>
      </p:cViewPr>
      <p:guideLst>
        <p:guide orient="horz" pos="2184"/>
        <p:guide pos="2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6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tags" Target="../tags/tag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6.png"/><Relationship Id="rId7" Type="http://schemas.openxmlformats.org/officeDocument/2006/relationships/tags" Target="../tags/tag3.xml"/><Relationship Id="rId6" Type="http://schemas.openxmlformats.org/officeDocument/2006/relationships/image" Target="../media/image15.png"/><Relationship Id="rId5" Type="http://schemas.openxmlformats.org/officeDocument/2006/relationships/tags" Target="../tags/tag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tags" Target="../tags/tag5.xml"/><Relationship Id="rId4" Type="http://schemas.openxmlformats.org/officeDocument/2006/relationships/image" Target="../media/image17.png"/><Relationship Id="rId3" Type="http://schemas.openxmlformats.org/officeDocument/2006/relationships/tags" Target="../tags/tag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611778" y="1509982"/>
            <a:ext cx="11038043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4800" b="1" i="0">
                <a:solidFill>
                  <a:srgbClr val="000000"/>
                </a:solidFill>
                <a:latin typeface="微软雅黑" panose="020B0503020204020204" charset="-122"/>
              </a:rPr>
              <a:t>权限管理系统项目</a:t>
            </a:r>
            <a:r>
              <a:rPr lang="zh-CN" sz="4800" b="1" i="0">
                <a:solidFill>
                  <a:srgbClr val="000000"/>
                </a:solidFill>
                <a:latin typeface="微软雅黑" panose="020B0503020204020204" charset="-122"/>
              </a:rPr>
              <a:t>报告</a:t>
            </a:r>
            <a:endParaRPr lang="zh-CN" sz="4800" b="1" i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" name="New shape"/>
          <p:cNvSpPr/>
          <p:nvPr/>
        </p:nvSpPr>
        <p:spPr>
          <a:xfrm>
            <a:off x="622800" y="3101012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/>
        </p:txBody>
      </p:sp>
      <p:sp>
        <p:nvSpPr>
          <p:cNvPr id="5" name="New shape"/>
          <p:cNvSpPr/>
          <p:nvPr/>
        </p:nvSpPr>
        <p:spPr>
          <a:xfrm>
            <a:off x="622800" y="4138369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/>
        </p:txBody>
      </p:sp>
      <p:sp>
        <p:nvSpPr>
          <p:cNvPr id="6" name="New shape"/>
          <p:cNvSpPr/>
          <p:nvPr/>
        </p:nvSpPr>
        <p:spPr>
          <a:xfrm>
            <a:off x="622800" y="4138369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/>
        </p:txBody>
      </p:sp>
      <p:sp>
        <p:nvSpPr>
          <p:cNvPr id="7" name="New shape"/>
          <p:cNvSpPr/>
          <p:nvPr/>
        </p:nvSpPr>
        <p:spPr>
          <a:xfrm>
            <a:off x="622800" y="4138369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/>
        </p:txBody>
      </p:sp>
      <p:sp>
        <p:nvSpPr>
          <p:cNvPr id="9" name="New shape"/>
          <p:cNvSpPr/>
          <p:nvPr/>
        </p:nvSpPr>
        <p:spPr>
          <a:xfrm>
            <a:off x="611778" y="4739271"/>
            <a:ext cx="11038043" cy="455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sz="1575" b="0" i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51370" y="48774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43885" y="2720975"/>
            <a:ext cx="5004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SpringBoot  + Mybatis-Plus + Vue Element</a:t>
            </a:r>
            <a:r>
              <a:rPr lang="zh-CN" altLang="en-US"/>
              <a:t>组件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000" b="1" i="0">
                <a:solidFill>
                  <a:srgbClr val="000000"/>
                </a:solidFill>
                <a:latin typeface="微软雅黑" panose="020B0503020204020204" charset="-122"/>
              </a:rPr>
              <a:t>登录</a:t>
            </a:r>
            <a:r>
              <a:rPr lang="zh-CN" sz="3000" b="1" i="0">
                <a:solidFill>
                  <a:srgbClr val="000000"/>
                </a:solidFill>
                <a:latin typeface="微软雅黑" panose="020B0503020204020204" charset="-122"/>
              </a:rPr>
              <a:t>界面</a:t>
            </a:r>
            <a:endParaRPr lang="zh-CN" sz="3000" b="1" i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pic>
        <p:nvPicPr>
          <p:cNvPr id="7" name="图片 6" descr="3.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0" y="908685"/>
            <a:ext cx="10939780" cy="55238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i="0">
                <a:solidFill>
                  <a:srgbClr val="000000"/>
                </a:solidFill>
                <a:latin typeface="微软雅黑" panose="020B0503020204020204" charset="-122"/>
              </a:rPr>
              <a:t>权限用户管理</a:t>
            </a:r>
            <a:r>
              <a:rPr lang="zh-CN" altLang="en-US" sz="3000" b="1" i="0">
                <a:solidFill>
                  <a:srgbClr val="000000"/>
                </a:solidFill>
                <a:latin typeface="微软雅黑" panose="020B0503020204020204" charset="-122"/>
              </a:rPr>
              <a:t>界面</a:t>
            </a:r>
            <a:endParaRPr lang="zh-CN" altLang="en-US" sz="3000" b="1" i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pic>
        <p:nvPicPr>
          <p:cNvPr id="16" name="图片 15" descr="3.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905" y="1052195"/>
            <a:ext cx="10452100" cy="56343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000" b="1" i="0">
                <a:solidFill>
                  <a:srgbClr val="000000"/>
                </a:solidFill>
                <a:latin typeface="微软雅黑" panose="020B0503020204020204" charset="-122"/>
              </a:rPr>
              <a:t>权限用户管理</a:t>
            </a:r>
            <a:r>
              <a:rPr lang="zh-CN" sz="3000" b="1" i="0">
                <a:solidFill>
                  <a:srgbClr val="000000"/>
                </a:solidFill>
                <a:latin typeface="微软雅黑" panose="020B0503020204020204" charset="-122"/>
              </a:rPr>
              <a:t>界面</a:t>
            </a:r>
            <a:endParaRPr lang="zh-CN" sz="3000" b="1" i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pic>
        <p:nvPicPr>
          <p:cNvPr id="10" name="图片 9" descr="3.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" y="980440"/>
            <a:ext cx="11287760" cy="57683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000" b="1" i="0">
                <a:solidFill>
                  <a:srgbClr val="000000"/>
                </a:solidFill>
                <a:latin typeface="微软雅黑" panose="020B0503020204020204" charset="-122"/>
              </a:rPr>
              <a:t>普通用户界面</a:t>
            </a:r>
            <a:endParaRPr lang="zh-CN" sz="3000" b="1" i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 descr="3.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15" y="908685"/>
            <a:ext cx="11477625" cy="56502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611778" y="2635727"/>
            <a:ext cx="11038043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4800" b="1" i="0">
                <a:solidFill>
                  <a:srgbClr val="000000"/>
                </a:solidFill>
                <a:latin typeface="微软雅黑" panose="020B0503020204020204" charset="-122"/>
              </a:rPr>
              <a:t>谢 谢 大 家</a:t>
            </a:r>
            <a:endParaRPr sz="4800" b="1" i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31446"/>
            <a:ext cx="5776571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002B7F"/>
                </a:solidFill>
                <a:latin typeface="微软雅黑" panose="020B0503020204020204" charset="-122"/>
              </a:rPr>
              <a:t>01</a:t>
            </a:r>
            <a:endParaRPr sz="4800" b="1" i="0">
              <a:solidFill>
                <a:srgbClr val="002B7F"/>
              </a:solidFill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986400" y="2631242"/>
            <a:ext cx="5771526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sz="4800" b="1" i="0">
                <a:solidFill>
                  <a:srgbClr val="0055FF"/>
                </a:solidFill>
                <a:latin typeface="微软雅黑" panose="020B0503020204020204" charset="-122"/>
              </a:rPr>
              <a:t>部分代码</a:t>
            </a:r>
            <a:r>
              <a:rPr sz="4800" b="1" i="0">
                <a:solidFill>
                  <a:srgbClr val="0055FF"/>
                </a:solidFill>
                <a:latin typeface="微软雅黑" panose="020B0503020204020204" charset="-122"/>
              </a:rPr>
              <a:t>概述</a:t>
            </a:r>
            <a:endParaRPr sz="4800" b="1" i="0">
              <a:solidFill>
                <a:srgbClr val="0055FF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i="0">
                <a:solidFill>
                  <a:srgbClr val="000000"/>
                </a:solidFill>
                <a:latin typeface="微软雅黑" panose="020B0503020204020204" charset="-122"/>
              </a:rPr>
              <a:t>后端</a:t>
            </a:r>
            <a:r>
              <a:rPr lang="zh-CN" altLang="en-US" sz="3000" b="1" i="0">
                <a:solidFill>
                  <a:srgbClr val="000000"/>
                </a:solidFill>
                <a:latin typeface="微软雅黑" panose="020B0503020204020204" charset="-122"/>
              </a:rPr>
              <a:t>部分</a:t>
            </a:r>
            <a:endParaRPr lang="zh-CN" altLang="en-US" sz="3000" b="1" i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pic>
        <p:nvPicPr>
          <p:cNvPr id="18" name="图片 17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80" y="3644900"/>
            <a:ext cx="4370070" cy="2763520"/>
          </a:xfrm>
          <a:prstGeom prst="rect">
            <a:avLst/>
          </a:prstGeom>
        </p:spPr>
      </p:pic>
      <p:pic>
        <p:nvPicPr>
          <p:cNvPr id="19" name="图片 18" descr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600" y="1268730"/>
            <a:ext cx="4298315" cy="1962785"/>
          </a:xfrm>
          <a:prstGeom prst="rect">
            <a:avLst/>
          </a:prstGeom>
        </p:spPr>
      </p:pic>
      <p:pic>
        <p:nvPicPr>
          <p:cNvPr id="21" name="图片 20" descr="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95325" y="1196340"/>
            <a:ext cx="5953125" cy="52768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000" b="1" i="0">
                <a:solidFill>
                  <a:srgbClr val="000000"/>
                </a:solidFill>
                <a:latin typeface="微软雅黑" panose="020B0503020204020204" charset="-122"/>
              </a:rPr>
              <a:t>后端部分</a:t>
            </a:r>
            <a:endParaRPr lang="zh-CN" sz="3000" b="1" i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pic>
        <p:nvPicPr>
          <p:cNvPr id="10" name="图片 9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60" y="1412240"/>
            <a:ext cx="5703570" cy="4718685"/>
          </a:xfrm>
          <a:prstGeom prst="rect">
            <a:avLst/>
          </a:prstGeom>
        </p:spPr>
      </p:pic>
      <p:pic>
        <p:nvPicPr>
          <p:cNvPr id="11" name="图片 10" descr="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900" y="1412240"/>
            <a:ext cx="5657850" cy="47186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000" b="1" i="0">
                <a:solidFill>
                  <a:srgbClr val="000000"/>
                </a:solidFill>
                <a:latin typeface="微软雅黑" panose="020B0503020204020204" charset="-122"/>
              </a:rPr>
              <a:t>前端</a:t>
            </a:r>
            <a:r>
              <a:rPr lang="zh-CN" sz="3000" b="1" i="0">
                <a:solidFill>
                  <a:srgbClr val="000000"/>
                </a:solidFill>
                <a:latin typeface="微软雅黑" panose="020B0503020204020204" charset="-122"/>
              </a:rPr>
              <a:t>部分</a:t>
            </a:r>
            <a:endParaRPr lang="zh-CN" sz="3000" b="1" i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pic>
        <p:nvPicPr>
          <p:cNvPr id="10" name="图片 9" descr="2.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" y="1052830"/>
            <a:ext cx="5229225" cy="5327650"/>
          </a:xfrm>
          <a:prstGeom prst="rect">
            <a:avLst/>
          </a:prstGeom>
        </p:spPr>
      </p:pic>
      <p:pic>
        <p:nvPicPr>
          <p:cNvPr id="11" name="图片 10" descr="2.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345" y="1700530"/>
            <a:ext cx="5749290" cy="38290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000" b="1" i="0">
                <a:solidFill>
                  <a:srgbClr val="000000"/>
                </a:solidFill>
                <a:latin typeface="微软雅黑" panose="020B0503020204020204" charset="-122"/>
              </a:rPr>
              <a:t>前端</a:t>
            </a:r>
            <a:r>
              <a:rPr lang="zh-CN" sz="3000" b="1" i="0">
                <a:solidFill>
                  <a:srgbClr val="000000"/>
                </a:solidFill>
                <a:latin typeface="微软雅黑" panose="020B0503020204020204" charset="-122"/>
              </a:rPr>
              <a:t>部分</a:t>
            </a:r>
            <a:endParaRPr lang="zh-CN" sz="3000" b="1" i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 descr="2.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660" y="1124585"/>
            <a:ext cx="3695700" cy="5048250"/>
          </a:xfrm>
          <a:prstGeom prst="rect">
            <a:avLst/>
          </a:prstGeom>
        </p:spPr>
      </p:pic>
      <p:pic>
        <p:nvPicPr>
          <p:cNvPr id="6" name="图片 5" descr="2.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445" y="4849495"/>
            <a:ext cx="5057775" cy="1323340"/>
          </a:xfrm>
          <a:prstGeom prst="rect">
            <a:avLst/>
          </a:prstGeom>
        </p:spPr>
      </p:pic>
      <p:pic>
        <p:nvPicPr>
          <p:cNvPr id="8" name="图片 7" descr="2.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592445" y="1132840"/>
            <a:ext cx="3562350" cy="914400"/>
          </a:xfrm>
          <a:prstGeom prst="rect">
            <a:avLst/>
          </a:prstGeom>
        </p:spPr>
      </p:pic>
      <p:pic>
        <p:nvPicPr>
          <p:cNvPr id="9" name="图片 8" descr="2.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592445" y="2708910"/>
            <a:ext cx="4114800" cy="13620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000" b="1" i="0">
                <a:solidFill>
                  <a:srgbClr val="000000"/>
                </a:solidFill>
                <a:latin typeface="微软雅黑" panose="020B0503020204020204" charset="-122"/>
              </a:rPr>
              <a:t>前端</a:t>
            </a:r>
            <a:r>
              <a:rPr lang="zh-CN" sz="3000" b="1" i="0">
                <a:solidFill>
                  <a:srgbClr val="000000"/>
                </a:solidFill>
                <a:latin typeface="微软雅黑" panose="020B0503020204020204" charset="-122"/>
              </a:rPr>
              <a:t>部分</a:t>
            </a:r>
            <a:endParaRPr lang="zh-CN" sz="3000" b="1" i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pic>
        <p:nvPicPr>
          <p:cNvPr id="7" name="图片 6" descr="2.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75460" y="1196340"/>
            <a:ext cx="3990975" cy="4543425"/>
          </a:xfrm>
          <a:prstGeom prst="rect">
            <a:avLst/>
          </a:prstGeom>
        </p:spPr>
      </p:pic>
      <p:pic>
        <p:nvPicPr>
          <p:cNvPr id="9" name="图片 8" descr="2.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888480" y="1196340"/>
            <a:ext cx="3646170" cy="45440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000" b="1" i="0">
                <a:solidFill>
                  <a:srgbClr val="000000"/>
                </a:solidFill>
                <a:latin typeface="微软雅黑" panose="020B0503020204020204" charset="-122"/>
              </a:rPr>
              <a:t>前端</a:t>
            </a:r>
            <a:r>
              <a:rPr lang="zh-CN" sz="3000" b="1" i="0">
                <a:solidFill>
                  <a:srgbClr val="000000"/>
                </a:solidFill>
                <a:latin typeface="微软雅黑" panose="020B0503020204020204" charset="-122"/>
              </a:rPr>
              <a:t>部分</a:t>
            </a:r>
            <a:endParaRPr lang="zh-CN" sz="3000" b="1" i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 descr="2.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879475"/>
            <a:ext cx="5318760" cy="5832475"/>
          </a:xfrm>
          <a:prstGeom prst="rect">
            <a:avLst/>
          </a:prstGeom>
        </p:spPr>
      </p:pic>
      <p:pic>
        <p:nvPicPr>
          <p:cNvPr id="5" name="图片 4" descr="2.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855" y="887095"/>
            <a:ext cx="5732780" cy="58032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31446"/>
            <a:ext cx="5776571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002B7F"/>
                </a:solidFill>
                <a:latin typeface="微软雅黑" panose="020B0503020204020204" charset="-122"/>
              </a:rPr>
              <a:t>02</a:t>
            </a:r>
            <a:endParaRPr sz="4800" b="1" i="0">
              <a:solidFill>
                <a:srgbClr val="002B7F"/>
              </a:solidFill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986400" y="2631242"/>
            <a:ext cx="5771526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sz="4800" b="1" i="0">
                <a:solidFill>
                  <a:srgbClr val="0055FF"/>
                </a:solidFill>
                <a:latin typeface="微软雅黑" panose="020B0503020204020204" charset="-122"/>
              </a:rPr>
              <a:t>界面展示</a:t>
            </a:r>
            <a:endParaRPr lang="zh-CN" sz="4800" b="1" i="0">
              <a:solidFill>
                <a:srgbClr val="0055FF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AS_NET" val="Unix 5.4 unknown"/>
  <p:tag name="AS_OS" val="Unix 5.4 unknown"/>
  <p:tag name="AS_RELEASE_DATE" val="2013.12.17"/>
  <p:tag name="AS_TITLE" val="Spire.Presentation for .NET "/>
  <p:tag name="AS_VERSION" val="2.1.0.0"/>
  <p:tag name="commondata" val="eyJoZGlkIjoiYjZmNDc1NTU1YzZiYzM3NTYyOGYyNTdmZDNmNzc3Mj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WPS 演示</Application>
  <PresentationFormat>全屏显示(4:3)</PresentationFormat>
  <Paragraphs>34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tyx</cp:lastModifiedBy>
  <cp:revision>12</cp:revision>
  <dcterms:created xsi:type="dcterms:W3CDTF">2024-06-20T16:31:00Z</dcterms:created>
  <dcterms:modified xsi:type="dcterms:W3CDTF">2024-06-21T01:43:17Z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209C2627616940BB8819CD5648689479_12</vt:lpwstr>
  </property>
  <property fmtid="{D5CDD505-2E9C-101B-9397-08002B2CF9AE}" pid="3" name="KSOProductBuildVer">
    <vt:lpwstr>2052-12.1.0.16120</vt:lpwstr>
  </property>
</Properties>
</file>