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ink/ink1.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handoutMasterIdLst>
    <p:handoutMasterId r:id="rId189"/>
  </p:handoutMasterIdLst>
  <p:sldIdLst>
    <p:sldId id="257" r:id="rId3"/>
    <p:sldId id="446" r:id="rId4"/>
    <p:sldId id="447" r:id="rId5"/>
    <p:sldId id="448" r:id="rId6"/>
    <p:sldId id="452" r:id="rId7"/>
    <p:sldId id="453" r:id="rId8"/>
    <p:sldId id="449" r:id="rId9"/>
    <p:sldId id="450" r:id="rId10"/>
    <p:sldId id="451" r:id="rId11"/>
    <p:sldId id="261" r:id="rId12"/>
    <p:sldId id="262" r:id="rId13"/>
    <p:sldId id="263" r:id="rId14"/>
    <p:sldId id="264" r:id="rId15"/>
    <p:sldId id="265" r:id="rId16"/>
    <p:sldId id="266" r:id="rId18"/>
    <p:sldId id="267" r:id="rId19"/>
    <p:sldId id="268" r:id="rId20"/>
    <p:sldId id="441" r:id="rId21"/>
    <p:sldId id="436" r:id="rId22"/>
    <p:sldId id="43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 id="290" r:id="rId45"/>
    <p:sldId id="291" r:id="rId46"/>
    <p:sldId id="292" r:id="rId47"/>
    <p:sldId id="293" r:id="rId48"/>
    <p:sldId id="294" r:id="rId49"/>
    <p:sldId id="295" r:id="rId50"/>
    <p:sldId id="296" r:id="rId51"/>
    <p:sldId id="374" r:id="rId52"/>
    <p:sldId id="297" r:id="rId53"/>
    <p:sldId id="298" r:id="rId54"/>
    <p:sldId id="299" r:id="rId55"/>
    <p:sldId id="300" r:id="rId56"/>
    <p:sldId id="301" r:id="rId57"/>
    <p:sldId id="302" r:id="rId58"/>
    <p:sldId id="303" r:id="rId59"/>
    <p:sldId id="304" r:id="rId60"/>
    <p:sldId id="305" r:id="rId61"/>
    <p:sldId id="306" r:id="rId62"/>
    <p:sldId id="307" r:id="rId63"/>
    <p:sldId id="383" r:id="rId64"/>
    <p:sldId id="442" r:id="rId65"/>
    <p:sldId id="384" r:id="rId66"/>
    <p:sldId id="443" r:id="rId67"/>
    <p:sldId id="309" r:id="rId68"/>
    <p:sldId id="310" r:id="rId69"/>
    <p:sldId id="311" r:id="rId70"/>
    <p:sldId id="377" r:id="rId71"/>
    <p:sldId id="312" r:id="rId72"/>
    <p:sldId id="375" r:id="rId73"/>
    <p:sldId id="376" r:id="rId74"/>
    <p:sldId id="313" r:id="rId75"/>
    <p:sldId id="315" r:id="rId76"/>
    <p:sldId id="317" r:id="rId77"/>
    <p:sldId id="382" r:id="rId78"/>
    <p:sldId id="319" r:id="rId79"/>
    <p:sldId id="444" r:id="rId80"/>
    <p:sldId id="320" r:id="rId81"/>
    <p:sldId id="321" r:id="rId82"/>
    <p:sldId id="322" r:id="rId83"/>
    <p:sldId id="323" r:id="rId84"/>
    <p:sldId id="324" r:id="rId85"/>
    <p:sldId id="325" r:id="rId86"/>
    <p:sldId id="326" r:id="rId87"/>
    <p:sldId id="327" r:id="rId88"/>
    <p:sldId id="328" r:id="rId89"/>
    <p:sldId id="381" r:id="rId90"/>
    <p:sldId id="329" r:id="rId91"/>
    <p:sldId id="330" r:id="rId92"/>
    <p:sldId id="380" r:id="rId93"/>
    <p:sldId id="385" r:id="rId94"/>
    <p:sldId id="386" r:id="rId95"/>
    <p:sldId id="331" r:id="rId96"/>
    <p:sldId id="332" r:id="rId97"/>
    <p:sldId id="333" r:id="rId98"/>
    <p:sldId id="334" r:id="rId99"/>
    <p:sldId id="335" r:id="rId100"/>
    <p:sldId id="336" r:id="rId101"/>
    <p:sldId id="337" r:id="rId102"/>
    <p:sldId id="338" r:id="rId103"/>
    <p:sldId id="339" r:id="rId104"/>
    <p:sldId id="340" r:id="rId105"/>
    <p:sldId id="341" r:id="rId106"/>
    <p:sldId id="342" r:id="rId107"/>
    <p:sldId id="343" r:id="rId108"/>
    <p:sldId id="344" r:id="rId109"/>
    <p:sldId id="345" r:id="rId110"/>
    <p:sldId id="347" r:id="rId111"/>
    <p:sldId id="348" r:id="rId112"/>
    <p:sldId id="394" r:id="rId113"/>
    <p:sldId id="387" r:id="rId114"/>
    <p:sldId id="388" r:id="rId115"/>
    <p:sldId id="397" r:id="rId116"/>
    <p:sldId id="396" r:id="rId117"/>
    <p:sldId id="395" r:id="rId118"/>
    <p:sldId id="400" r:id="rId119"/>
    <p:sldId id="399" r:id="rId120"/>
    <p:sldId id="398" r:id="rId121"/>
    <p:sldId id="389" r:id="rId122"/>
    <p:sldId id="390" r:id="rId123"/>
    <p:sldId id="391" r:id="rId124"/>
    <p:sldId id="349" r:id="rId125"/>
    <p:sldId id="403" r:id="rId126"/>
    <p:sldId id="402" r:id="rId127"/>
    <p:sldId id="405" r:id="rId128"/>
    <p:sldId id="404" r:id="rId129"/>
    <p:sldId id="351" r:id="rId130"/>
    <p:sldId id="352" r:id="rId131"/>
    <p:sldId id="353" r:id="rId132"/>
    <p:sldId id="354" r:id="rId133"/>
    <p:sldId id="445" r:id="rId134"/>
    <p:sldId id="355" r:id="rId135"/>
    <p:sldId id="356" r:id="rId136"/>
    <p:sldId id="406" r:id="rId137"/>
    <p:sldId id="407" r:id="rId138"/>
    <p:sldId id="357" r:id="rId139"/>
    <p:sldId id="408" r:id="rId140"/>
    <p:sldId id="409" r:id="rId141"/>
    <p:sldId id="358" r:id="rId142"/>
    <p:sldId id="359" r:id="rId143"/>
    <p:sldId id="410" r:id="rId144"/>
    <p:sldId id="411" r:id="rId145"/>
    <p:sldId id="360" r:id="rId146"/>
    <p:sldId id="361" r:id="rId147"/>
    <p:sldId id="413" r:id="rId148"/>
    <p:sldId id="415" r:id="rId149"/>
    <p:sldId id="416" r:id="rId150"/>
    <p:sldId id="362" r:id="rId151"/>
    <p:sldId id="420" r:id="rId152"/>
    <p:sldId id="421" r:id="rId153"/>
    <p:sldId id="363" r:id="rId154"/>
    <p:sldId id="422" r:id="rId155"/>
    <p:sldId id="423" r:id="rId156"/>
    <p:sldId id="419" r:id="rId157"/>
    <p:sldId id="424" r:id="rId158"/>
    <p:sldId id="425" r:id="rId159"/>
    <p:sldId id="364" r:id="rId160"/>
    <p:sldId id="426" r:id="rId161"/>
    <p:sldId id="412" r:id="rId162"/>
    <p:sldId id="414" r:id="rId163"/>
    <p:sldId id="366" r:id="rId164"/>
    <p:sldId id="428" r:id="rId165"/>
    <p:sldId id="429" r:id="rId166"/>
    <p:sldId id="367" r:id="rId167"/>
    <p:sldId id="368" r:id="rId168"/>
    <p:sldId id="369" r:id="rId169"/>
    <p:sldId id="430" r:id="rId170"/>
    <p:sldId id="431" r:id="rId171"/>
    <p:sldId id="370" r:id="rId172"/>
    <p:sldId id="371" r:id="rId173"/>
    <p:sldId id="372" r:id="rId174"/>
    <p:sldId id="373" r:id="rId175"/>
    <p:sldId id="432" r:id="rId176"/>
    <p:sldId id="433" r:id="rId177"/>
    <p:sldId id="434" r:id="rId178"/>
    <p:sldId id="418" r:id="rId179"/>
    <p:sldId id="454" r:id="rId180"/>
    <p:sldId id="455" r:id="rId181"/>
    <p:sldId id="456" r:id="rId182"/>
    <p:sldId id="457" r:id="rId183"/>
    <p:sldId id="458" r:id="rId184"/>
    <p:sldId id="459" r:id="rId185"/>
    <p:sldId id="460" r:id="rId186"/>
    <p:sldId id="461" r:id="rId187"/>
    <p:sldId id="462" r:id="rId188"/>
  </p:sldIdLst>
  <p:sldSz cx="9144000" cy="6858000" type="screen4x3"/>
  <p:notesSz cx="9144000" cy="6858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33"/>
    <a:srgbClr val="FFFF00"/>
    <a:srgbClr val="FF0000"/>
    <a:srgbClr val="333300"/>
    <a:srgbClr val="0000FF"/>
    <a:srgbClr val="008000"/>
    <a:srgbClr val="3366CC"/>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646" autoAdjust="0"/>
  </p:normalViewPr>
  <p:slideViewPr>
    <p:cSldViewPr>
      <p:cViewPr varScale="1">
        <p:scale>
          <a:sx n="77" d="100"/>
          <a:sy n="77" d="100"/>
        </p:scale>
        <p:origin x="1546"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4960"/>
    </p:cViewPr>
  </p:sorterViewPr>
  <p:notesViewPr>
    <p:cSldViewPr>
      <p:cViewPr varScale="1">
        <p:scale>
          <a:sx n="56" d="100"/>
          <a:sy n="56" d="100"/>
        </p:scale>
        <p:origin x="-1224" y="-90"/>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2" Type="http://schemas.openxmlformats.org/officeDocument/2006/relationships/tableStyles" Target="tableStyles.xml"/><Relationship Id="rId191" Type="http://schemas.openxmlformats.org/officeDocument/2006/relationships/viewProps" Target="viewProps.xml"/><Relationship Id="rId190" Type="http://schemas.openxmlformats.org/officeDocument/2006/relationships/presProps" Target="presProps.xml"/><Relationship Id="rId19" Type="http://schemas.openxmlformats.org/officeDocument/2006/relationships/slide" Target="slides/slide16.xml"/><Relationship Id="rId189" Type="http://schemas.openxmlformats.org/officeDocument/2006/relationships/handoutMaster" Target="handoutMasters/handoutMaster1.xml"/><Relationship Id="rId188" Type="http://schemas.openxmlformats.org/officeDocument/2006/relationships/slide" Target="slides/slide185.xml"/><Relationship Id="rId187" Type="http://schemas.openxmlformats.org/officeDocument/2006/relationships/slide" Target="slides/slide184.xml"/><Relationship Id="rId186" Type="http://schemas.openxmlformats.org/officeDocument/2006/relationships/slide" Target="slides/slide183.xml"/><Relationship Id="rId185" Type="http://schemas.openxmlformats.org/officeDocument/2006/relationships/slide" Target="slides/slide182.xml"/><Relationship Id="rId184" Type="http://schemas.openxmlformats.org/officeDocument/2006/relationships/slide" Target="slides/slide181.xml"/><Relationship Id="rId183" Type="http://schemas.openxmlformats.org/officeDocument/2006/relationships/slide" Target="slides/slide180.xml"/><Relationship Id="rId182" Type="http://schemas.openxmlformats.org/officeDocument/2006/relationships/slide" Target="slides/slide179.xml"/><Relationship Id="rId181" Type="http://schemas.openxmlformats.org/officeDocument/2006/relationships/slide" Target="slides/slide178.xml"/><Relationship Id="rId180" Type="http://schemas.openxmlformats.org/officeDocument/2006/relationships/slide" Target="slides/slide177.xml"/><Relationship Id="rId18" Type="http://schemas.openxmlformats.org/officeDocument/2006/relationships/slide" Target="slides/slide15.xml"/><Relationship Id="rId179" Type="http://schemas.openxmlformats.org/officeDocument/2006/relationships/slide" Target="slides/slide176.xml"/><Relationship Id="rId178" Type="http://schemas.openxmlformats.org/officeDocument/2006/relationships/slide" Target="slides/slide175.xml"/><Relationship Id="rId177" Type="http://schemas.openxmlformats.org/officeDocument/2006/relationships/slide" Target="slides/slide174.xml"/><Relationship Id="rId176" Type="http://schemas.openxmlformats.org/officeDocument/2006/relationships/slide" Target="slides/slide173.xml"/><Relationship Id="rId175" Type="http://schemas.openxmlformats.org/officeDocument/2006/relationships/slide" Target="slides/slide172.xml"/><Relationship Id="rId174" Type="http://schemas.openxmlformats.org/officeDocument/2006/relationships/slide" Target="slides/slide171.xml"/><Relationship Id="rId173" Type="http://schemas.openxmlformats.org/officeDocument/2006/relationships/slide" Target="slides/slide170.xml"/><Relationship Id="rId172" Type="http://schemas.openxmlformats.org/officeDocument/2006/relationships/slide" Target="slides/slide169.xml"/><Relationship Id="rId171" Type="http://schemas.openxmlformats.org/officeDocument/2006/relationships/slide" Target="slides/slide168.xml"/><Relationship Id="rId170" Type="http://schemas.openxmlformats.org/officeDocument/2006/relationships/slide" Target="slides/slide167.xml"/><Relationship Id="rId17" Type="http://schemas.openxmlformats.org/officeDocument/2006/relationships/notesMaster" Target="notesMasters/notesMaster1.xml"/><Relationship Id="rId169" Type="http://schemas.openxmlformats.org/officeDocument/2006/relationships/slide" Target="slides/slide166.xml"/><Relationship Id="rId168" Type="http://schemas.openxmlformats.org/officeDocument/2006/relationships/slide" Target="slides/slide165.xml"/><Relationship Id="rId167" Type="http://schemas.openxmlformats.org/officeDocument/2006/relationships/slide" Target="slides/slide164.xml"/><Relationship Id="rId166" Type="http://schemas.openxmlformats.org/officeDocument/2006/relationships/slide" Target="slides/slide163.xml"/><Relationship Id="rId165" Type="http://schemas.openxmlformats.org/officeDocument/2006/relationships/slide" Target="slides/slide162.xml"/><Relationship Id="rId164" Type="http://schemas.openxmlformats.org/officeDocument/2006/relationships/slide" Target="slides/slide161.xml"/><Relationship Id="rId163" Type="http://schemas.openxmlformats.org/officeDocument/2006/relationships/slide" Target="slides/slide160.xml"/><Relationship Id="rId162" Type="http://schemas.openxmlformats.org/officeDocument/2006/relationships/slide" Target="slides/slide159.xml"/><Relationship Id="rId161" Type="http://schemas.openxmlformats.org/officeDocument/2006/relationships/slide" Target="slides/slide158.xml"/><Relationship Id="rId160" Type="http://schemas.openxmlformats.org/officeDocument/2006/relationships/slide" Target="slides/slide157.xml"/><Relationship Id="rId16" Type="http://schemas.openxmlformats.org/officeDocument/2006/relationships/slide" Target="slides/slide14.xml"/><Relationship Id="rId159" Type="http://schemas.openxmlformats.org/officeDocument/2006/relationships/slide" Target="slides/slide156.xml"/><Relationship Id="rId158" Type="http://schemas.openxmlformats.org/officeDocument/2006/relationships/slide" Target="slides/slide155.xml"/><Relationship Id="rId157" Type="http://schemas.openxmlformats.org/officeDocument/2006/relationships/slide" Target="slides/slide154.xml"/><Relationship Id="rId156" Type="http://schemas.openxmlformats.org/officeDocument/2006/relationships/slide" Target="slides/slide153.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3.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2.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1.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10.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3.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4.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2.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5.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5.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8.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0.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3.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194" name="Rectangle 2"/>
          <p:cNvSpPr>
            <a:spLocks noGrp="1" noChangeArrowheads="1"/>
          </p:cNvSpPr>
          <p:nvPr>
            <p:ph type="hdr" sz="quarter"/>
          </p:nvPr>
        </p:nvSpPr>
        <p:spPr bwMode="auto">
          <a:xfrm>
            <a:off x="5181600"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vl1pPr>
          </a:lstStyle>
          <a:p>
            <a:endParaRPr lang="en-US" altLang="en-US"/>
          </a:p>
        </p:txBody>
      </p:sp>
      <p:sp>
        <p:nvSpPr>
          <p:cNvPr id="136195" name="Rectangle 3"/>
          <p:cNvSpPr>
            <a:spLocks noGrp="1" noChangeArrowheads="1"/>
          </p:cNvSpPr>
          <p:nvPr>
            <p:ph type="dt" sz="quarter" idx="1"/>
          </p:nvPr>
        </p:nvSpPr>
        <p:spPr bwMode="auto">
          <a:xfrm>
            <a:off x="1588"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vl1pPr>
          </a:lstStyle>
          <a:p>
            <a:endParaRPr lang="en-IN" altLang="en-US"/>
          </a:p>
        </p:txBody>
      </p:sp>
      <p:sp>
        <p:nvSpPr>
          <p:cNvPr id="136196" name="Rectangle 4"/>
          <p:cNvSpPr>
            <a:spLocks noGrp="1" noChangeArrowheads="1"/>
          </p:cNvSpPr>
          <p:nvPr>
            <p:ph type="ftr" sz="quarter" idx="2"/>
          </p:nvPr>
        </p:nvSpPr>
        <p:spPr bwMode="auto">
          <a:xfrm>
            <a:off x="5181600"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vl1pPr>
          </a:lstStyle>
          <a:p>
            <a:endParaRPr lang="en-US" altLang="en-US"/>
          </a:p>
        </p:txBody>
      </p:sp>
      <p:sp>
        <p:nvSpPr>
          <p:cNvPr id="136197" name="Rectangle 5"/>
          <p:cNvSpPr>
            <a:spLocks noGrp="1" noChangeArrowheads="1"/>
          </p:cNvSpPr>
          <p:nvPr>
            <p:ph type="sldNum" sz="quarter" idx="3"/>
          </p:nvPr>
        </p:nvSpPr>
        <p:spPr bwMode="auto">
          <a:xfrm>
            <a:off x="1588"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vl1pPr>
          </a:lstStyle>
          <a:p>
            <a:fld id="{1AEE6C44-0920-4951-B850-0AFB2080A9FD}" type="slidenum">
              <a:rPr lang="ar-SA" altLang="en-US"/>
            </a:fld>
            <a:endParaRPr lang="en-IN" altLang="en-US"/>
          </a:p>
        </p:txBody>
      </p:sp>
    </p:spTree>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2" min="-2" units="cm"/>
          <inkml:channel name="Y" type="integer" max="2" min="-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1T03:27:25"/>
    </inkml:context>
    <inkml:brush xml:id="br0">
      <inkml:brushProperty name="width" value="0.05" units="cm"/>
      <inkml:brushProperty name="height" value="0.05" units="cm"/>
      <inkml:brushProperty name="color" value="#000000"/>
    </inkml:brush>
  </inkml:definitions>
  <inkml:trace contextRef="#ctx0" brushRef="#br0">1 25 1624,'0'0'0,"25"-18"-24,-13 15 24,-3 0-720</inkml:trace>
</inkml:ink>
</file>

<file path=ppt/ink/ink10.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32" units="1/cm"/>
          <inkml:channelProperty channel="Y" name="resolution" value="32" units="1/cm"/>
        </inkml:channelProperties>
      </inkml:inkSource>
      <inkml:timestamp xml:id="ts0" timeString="2005-03-29T17:35:48"/>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917 47,'25'0,"-25"0,25 0,-25 0,25 0,0 0,-1 0,-24 0,25 0,-25 0,50 0,-50 0,25 25,24-25,-24 0,0 0,0 0,-1 0,-24 0,50 25,-50-25,25 0,24 0,-49 0,25 0,-25 0,25 0,0 0,0 0,-25 0,24 0,1 0,-25 0,25 0,0 0,0 0,-25 0,24 0,1 0,-25 0,25 0,0 0,-25 0,25 0,24 0,-24 0,0 0,0 0,0 0,-1 0,26 0,-50 0,25 0,0 0,-1 0,1 0,0 0,0 0,0 0,-1 0,1 0,0 0,0 0,24 0,-24 0,0 0,25 0,-26 0,1 0,0 0,25 0,-26 0,1 0,0 0,0 0,0 0,24 0,-24 0,0-25,0 25,24 0,-24 0,0 0,0 0,0 0,-1 0,26 0,-25 0,0 0,-1 0,26 0,0 0,-26 0,1 0,25 0,-25 0,-1 0,26 0,-25 0,0-25,-1 25,26 0,-25 0,0 0,24 0,-24 0,25 0,-26 0,26 0,24 0,-49 0,25 0,-25 0,24 0,-24 0,25 0,-25 0,24-25,-24 25,0 0,0 0,49 0,-24 0,-1 0,1 0,-25 0,24 0,-24 0,25 0,-26 0,26 0,0 0,-26 0,26 0,0 0,-1 0,-24 0,0 0,0 0,-1 0,1 0,0 0,0 0,0 0,0 0,-25 0,24 0,-24 0,25 0,0 0,0 0,0 0,-1 0,1 0,0 0,0 0,-25 0,25 0,-1 0,1 0,-25 0,25 0,-25 0,25 0,0 0,-25 0,24 0,-24 0</inkml:trace>
  <inkml:trace contextRef="#ctx0" brushRef="#br0">0 1114,'24'0,"-24"-25,25 25,25 0,24 0,-24 0,-1 0,26 0,-1 0,25 0,-24 0,24 0,0 0,-24 0,-1 0,1 0,-26 0,1 0,-1 0,1 0,24 0,-24 0,0 0,-1 0,1-25,-1 25,1 0,0 0,-26 0,26 0,0 0,24-25,-24 25,-1 0,26 0,-26 0,1 0,24 0,-24 0,24 0,1-24,24 24,0 0,0 0,-49 0,0 0,-1 0,-24 0,0 0,0 0,0 0,24 0,1 0,-1 0,1 0,0 0,-1 0,1 0,24 0,-24 0,-25 0,24 0,1 0,-1 0,-24 0,25 0,24 0,-24 0,-1 0,1 0,25 0,-26 0,26 0,-26 0,26 0,-1 0,-24 0,-1 0,26 0,-26-25,1 25,-1 0,26 0,-26 0,1 0,0 0,-26 0,26 0,24 0,1 0,-50 0,24 0,-24 0,0 0,-25 0,25 0,-25 0,25-25,-1 50</inkml:trace>
</inkml:ink>
</file>

<file path=ppt/ink/ink11.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32" units="1/cm"/>
          <inkml:channelProperty channel="Y" name="resolution" value="32" units="1/cm"/>
        </inkml:channelProperties>
      </inkml:inkSource>
      <inkml:timestamp xml:id="ts0" timeString="2005-03-29T17:35:51"/>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0 6,'25'0,"-25"0,24 0,1 0,25 0,-25 0,-25 0,49 25,-24-25,-25 0,50 0,-26 0,26 0,-25 0,24 24,1-24,0 0,-26 0,1 0,25 0,-1 0,-24 0,25 0,-1 0,1 0,-25 0,25 0,-26 0,51-24,-50 24,-1 0,1 0,25 0,-25-25,-1 25,1 0,0 0,0 0,0 0,-1 0,1 0,25 0,-1 0,-24 0,0 0,25 0,-26 25,1-25,25 0,-1 0,-24 0,0 0,25 0,-1 0,-24 0,0 0,0 0,24 0,-24 0,0 24,25-24,-26 0,1 0,0 0,0 0,0 0,24 0,-24 0,-25 0,50 0,-50 0,24 25,26-25,-25 0,0 0,-1 0,26 0,-25 0,0 0,24 0,-49 0,25 0,-25 0,25 0,0 0,-1 0,1 0,-25 0,25 0,0 0,-25 0,25 0,-1 0,-24 0,25 0,-25 0,25 0,-25 0,25 0,0 0,-25 0,25 0,-25 0</inkml:trace>
</inkml:ink>
</file>

<file path=ppt/ink/ink12.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32" units="1/cm"/>
          <inkml:channelProperty channel="Y" name="resolution" value="32" units="1/cm"/>
        </inkml:channelProperties>
      </inkml:inkSource>
      <inkml:timestamp xml:id="ts0" timeString="2005-03-30T11:25:50"/>
    </inkml:context>
    <inkml:brush xml:id="br0">
      <inkml:brushProperty name="width" value="0.15875" units="cm"/>
      <inkml:brushProperty name="height" value="0.635" units="cm"/>
      <inkml:brushProperty name="color" value="#ffff00"/>
      <inkml:brushProperty name="transparency" value="170"/>
      <inkml:brushProperty name="tip" value="rectangle"/>
      <inkml:brushProperty name="rasterOp" value="maskPen"/>
      <inkml:brushProperty name="fitToCurve" value="1"/>
    </inkml:brush>
  </inkml:definitions>
  <inkml:trace contextRef="#ctx0" brushRef="#br0">0 88,'0'0,"25"0,25 0,-26 0,26 0,0 0,-1 0,1-25,-25 25,-1 0,26 0,-25 0,0 0,-1 0,51 0,-50 0,-1 0,1 0,25 0,-25 0,-1 0,26 0,-50 0,25 0,0 0,-25 0,24 0,1 0,-25 0,25 0,0 0,-25 0,50 0,-50 0,24 0,26 0,-25 0,0 0,-1 0,1 0,-25 0,25 0,0 0,0 0,-1 0,-24 0,25 0,50 0,-51 0,1 0,0 0,0 0,0 0,-1 0,26 0,-50 0,25 0,0 0,-1 0,1 0,0 0,0 0,0 0,-1 0,26 0,-25 0,24 0,1 0,-25 0,25 0,-1 0,-24 0,25 0,-50 0,24 0,1 0,0 0,-25 0,25 0,-25 0,25 0,-25 0,24 0,1-24,0 24,-25 0,25 0,0 0,-1 0,26 0,0-25,-26 25,26 0,-25 0,24 0,-24 0,0 0,-25 0,25 0,0 0,-1 0,-24 0,25 0,0 0,-25 0,25 0,-50 74</inkml:trace>
</inkml:ink>
</file>

<file path=ppt/ink/ink13.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32" units="1/cm"/>
          <inkml:channelProperty channel="Y" name="resolution" value="32" units="1/cm"/>
        </inkml:channelProperties>
      </inkml:inkSource>
      <inkml:timestamp xml:id="ts0" timeString="2005-03-30T11:25:53"/>
    </inkml:context>
    <inkml:brush xml:id="br0">
      <inkml:brushProperty name="width" value="0.15875" units="cm"/>
      <inkml:brushProperty name="height" value="0.635" units="cm"/>
      <inkml:brushProperty name="color" value="#ffff00"/>
      <inkml:brushProperty name="transparency" value="170"/>
      <inkml:brushProperty name="tip" value="rectangle"/>
      <inkml:brushProperty name="rasterOp" value="maskPen"/>
      <inkml:brushProperty name="fitToCurve" value="1"/>
    </inkml:brush>
  </inkml:definitions>
  <inkml:trace contextRef="#ctx0" brushRef="#br0">0 102,'-25'0,"50"0,0 0,-1 0,76 0,-1 0,0 0,50 0,-75 0,25-25,1 25,-1 0,0 0,-24 0,24 0,0 0,-25 0,1 0,-26 0,1-25,24 25,-24 0,24 0,-24 0,0 0,-1 0,1 0,0 0,-1 0,1 0,-25 0,24 0,26 0,-26 0,26 0,-1 25,0-25,-24 0,24 0,-24 0,24 0,1 0,-1 0,-24 0,0 0,-1 0,1 0,-1 0,26 0,-50 0,-1 0,1 0,25 0,-25 0,-1 0,26 0,0 0,-1 0,1 0,-25-25,24 25,1 0,-25 0,-1 0,51-25,-50 25,24-25,-24 25,25 0,-25 0,-25 0,49 0,-49 0,25 0,-25 0,25 0,-25 0,49 0,-49 0,25 0,0 0,-25 0,25 0,0 0,-25 0</inkml:trace>
</inkml:ink>
</file>

<file path=ppt/ink/ink14.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32" units="1/cm"/>
          <inkml:channelProperty channel="Y" name="resolution" value="32" units="1/cm"/>
        </inkml:channelProperties>
      </inkml:inkSource>
      <inkml:timestamp xml:id="ts0" timeString="2005-03-30T11:25:55"/>
    </inkml:context>
    <inkml:brush xml:id="br0">
      <inkml:brushProperty name="width" value="0.15875" units="cm"/>
      <inkml:brushProperty name="height" value="0.635" units="cm"/>
      <inkml:brushProperty name="color" value="#ffff00"/>
      <inkml:brushProperty name="transparency" value="170"/>
      <inkml:brushProperty name="tip" value="rectangle"/>
      <inkml:brushProperty name="rasterOp" value="maskPen"/>
      <inkml:brushProperty name="fitToCurve" value="1"/>
    </inkml:brush>
  </inkml:definitions>
  <inkml:trace contextRef="#ctx0" brushRef="#br0">0 0,'0'0,"25"0,-25 25,50-25,-26 0,26 49,24-24,50 25,-24-50,24 49,-50-24,25 0,0 0,25 0,-24-25,-26 0,1 0,24 0,-25 0,1 0,24-25,0 25,-25 0,-24 0,0 0,-1 0,1 0,24 0,1-25,-1 25,25 0,50 0,-50 0,1 0,-26 0,25 0,-24 0,-1 0,25 0,1 0,-26 0,0 0,1 0,-1 0,-24 0,-1 0,-24 0,0 0,25 0,-26 0,1-25,25 25,-1 0,-24 0,0 0,49 0,-49 0,0 0,25 0,-26 0,51 0,-50 0,24 0,1 0,-25 0,49 0,-24 0,-25 0,-25 0,24 0,1 0,-25 0,25 0,0 0,0 0,24 0,-24 0,0 0,0 0,-1 0,-24 0,25 0,0 0,-25 0,25 0,0 0,24 0,26-25,148 25,25 100</inkml:trace>
</inkml:ink>
</file>

<file path=ppt/ink/ink2.xml><?xml version="1.0" encoding="utf-8"?>
<inkml:ink xmlns:inkml="http://www.w3.org/2003/InkML">
  <inkml:definitions>
    <inkml:context xml:id="ctx0">
      <inkml:inkSource xml:id="inkSrc0">
        <inkml:traceFormat>
          <inkml:channel name="X" type="integer" max="2" min="-2" units="cm"/>
          <inkml:channel name="Y" type="integer" max="2" min="-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1T03:28:29"/>
    </inkml:context>
    <inkml:brush xml:id="br0">
      <inkml:brushProperty name="width" value="0.05" units="cm"/>
      <inkml:brushProperty name="height" value="0.05" units="cm"/>
      <inkml:brushProperty name="color" value="#000000"/>
    </inkml:brush>
  </inkml:definitions>
  <inkml:trace contextRef="#ctx0" brushRef="#br0">63 9 8432,'0'0'0,"-11"-4"0,-15 1 0,0 2-5848</inkml:trace>
</inkml:ink>
</file>

<file path=ppt/ink/ink3.xml><?xml version="1.0" encoding="utf-8"?>
<inkml:ink xmlns:inkml="http://www.w3.org/2003/InkML">
  <inkml:definitions>
    <inkml:context xml:id="ctx0">
      <inkml:inkSource xml:id="inkSrc0">
        <inkml:traceFormat>
          <inkml:channel name="X" type="integer" max="2" min="-2" units="cm"/>
          <inkml:channel name="Y" type="integer" max="2" min="-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1T03:31:59"/>
    </inkml:context>
    <inkml:brush xml:id="br0">
      <inkml:brushProperty name="width" value="0.05" units="cm"/>
      <inkml:brushProperty name="height" value="0.05" units="cm"/>
      <inkml:brushProperty name="color" value="#000000"/>
    </inkml:brush>
  </inkml:definitions>
  <inkml:trace contextRef="#ctx0" brushRef="#br0">1 1 2248,'0'0'1081</inkml:trace>
</inkml:ink>
</file>

<file path=ppt/ink/ink4.xml><?xml version="1.0" encoding="utf-8"?>
<inkml:ink xmlns:inkml="http://www.w3.org/2003/InkML">
  <inkml:definitions>
    <inkml:context xml:id="ctx0">
      <inkml:inkSource xml:id="inkSrc0">
        <inkml:traceFormat>
          <inkml:channel name="X" type="integer" max="2" min="-2" units="cm"/>
          <inkml:channel name="Y" type="integer" max="2" min="-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1T03:32:37"/>
    </inkml:context>
    <inkml:brush xml:id="br0">
      <inkml:brushProperty name="width" value="0.05" units="cm"/>
      <inkml:brushProperty name="height" value="0.05" units="cm"/>
      <inkml:brushProperty name="color" value="#000000"/>
    </inkml:brush>
  </inkml:definitions>
  <inkml:trace contextRef="#ctx0" brushRef="#br0">0 1 904,'0'0'0</inkml:trace>
</inkml:ink>
</file>

<file path=ppt/ink/ink5.xml><?xml version="1.0" encoding="utf-8"?>
<inkml:ink xmlns:inkml="http://www.w3.org/2003/InkML">
  <inkml:definitions>
    <inkml:context xml:id="ctx0">
      <inkml:inkSource xml:id="inkSrc0">
        <inkml:traceFormat>
          <inkml:channel name="X" type="integer" max="2" min="-2" units="cm"/>
          <inkml:channel name="Y" type="integer" max="2" min="-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1T03:34:46"/>
    </inkml:context>
    <inkml:brush xml:id="br0">
      <inkml:brushProperty name="width" value="0.05" units="cm"/>
      <inkml:brushProperty name="height" value="0.05" units="cm"/>
      <inkml:brushProperty name="color" value="#000000"/>
    </inkml:brush>
  </inkml:definitions>
  <inkml:trace contextRef="#ctx0" brushRef="#br0">0 6 2608,'0'0'2400,"5"0"-2180,26-5 6158,-29 5-6303,5 0 2,-5 0 365,-2 0-440,1 0 1,-1 0 0,0 0 0,1 0 0,-1 0 0,0 0-1,1 0 1,-1 0 0,0 0 0,0 0 0,1 0-1,-1 0 1,0 1 0,0-1 0,1 0 0,-1 0-1,0 0 1,0 0 0,1 0 0,-1 1 0,0-1 0,0 0-1,0 0 1,1 1 0,-1-1 0,0 0 0,0 0-1,0 1 1,0-1 0,0 0 0,1 0 0,-1 1 0,0-1-1,0 0 1,0 0 0,0 1 0,0-1 0,0 0-1,0 1 1,0-1 0,0 0 0,0 0 0,0 1-1,0-1 1,0 0 0,0 1 0,-1-1 0,1 0 0,0 0-1,0 1 1,0-1 0,0 0 0,0 0 0,0 1-1,-1-1 1,1 0 0,0 0 0,0 1 0,-1-1-1,1 0 1,0 0 0,0 0 0,0 0 0,-1 0 0,1 1-1,0-1 1,-1 0 0,-15 15-1549,0-7-5747</inkml:trace>
</inkml:ink>
</file>

<file path=ppt/ink/ink6.xml><?xml version="1.0" encoding="utf-8"?>
<inkml:ink xmlns:inkml="http://www.w3.org/2003/InkML">
  <inkml:definitions>
    <inkml:context xml:id="ctx0">
      <inkml:inkSource xml:id="inkSrc0">
        <inkml:traceFormat>
          <inkml:channel name="X" type="integer" max="2" min="-2" units="cm"/>
          <inkml:channel name="Y" type="integer" max="2" min="-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3T04:39:33"/>
    </inkml:context>
    <inkml:brush xml:id="br0">
      <inkml:brushProperty name="width" value="0.05" units="cm"/>
      <inkml:brushProperty name="height" value="0.05" units="cm"/>
      <inkml:brushProperty name="color" value="#000000"/>
    </inkml:brush>
  </inkml:definitions>
  <inkml:trace contextRef="#ctx0" brushRef="#br0">0 1 992,'0'0'0</inkml:trace>
</inkml:ink>
</file>

<file path=ppt/ink/ink7.xml><?xml version="1.0" encoding="utf-8"?>
<inkml:ink xmlns:inkml="http://www.w3.org/2003/InkML">
  <inkml:definitions>
    <inkml:context xml:id="ctx0">
      <inkml:inkSource xml:id="inkSrc0">
        <inkml:traceFormat>
          <inkml:channel name="X" type="integer" max="2" min="-2" units="cm"/>
          <inkml:channel name="Y" type="integer" max="2" min="-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3T04:45:06"/>
    </inkml:context>
    <inkml:brush xml:id="br0">
      <inkml:brushProperty name="width" value="0.05" units="cm"/>
      <inkml:brushProperty name="height" value="0.05" units="cm"/>
      <inkml:brushProperty name="color" value="#000000"/>
    </inkml:brush>
  </inkml:definitions>
  <inkml:trace contextRef="#ctx0" brushRef="#br0">16 166 2160,'0'-6'169,"-3"-43"871,3 47 231,-13-9 890,16 4-2037,-1 4 23,4-4 7,-3 4-76,-1 0-1,0 0 1,0-1-1,0 1 1,0-1-1,-1 1 1,1-1-1,-1 0 1,0 0-1,0 1 1,-1-1-1,1 0 1,-1 0-1,1 0 1,-1 0-1,-1 0 1,1-6 1764,-2 8-1659,-5-3-3,6 4 151,-1 2-203,-4 4-12,4-3 85,2-1-110,0 6-5,0-7-80,1 1-1,-1-1 1,0 1-1,0-1 1,1 1-1,-1-1 1,1 1-1,-1-1 0,0 1 1,1-1-1,-1 1 1,1-1-1,-1 0 1,1 1-1,-1-1 1,1 0-1,-1 1 1,1-1-1,-1 0 1,1 0-1,-1 1 1,1-1-1,0 0 0,-1 0 1,1 0-1,0 0 1,1 0 2,0 1 0,-1-1-1,1 1 1,-1 0 0,1-1 0,-1 1 0,1 0-1,-1 0 1,1 0 0,-1 0 0,0 0 0,3 2 0,9 18-572,20 43 1,-31-61 352,28 59-6915</inkml:trace>
</inkml:ink>
</file>

<file path=ppt/ink/ink8.xml><?xml version="1.0" encoding="utf-8"?>
<inkml:ink xmlns:inkml="http://www.w3.org/2003/InkML">
  <inkml:definitions>
    <inkml:context xml:id="ctx0">
      <inkml:inkSource xml:id="inkSrc0">
        <inkml:traceFormat>
          <inkml:channel name="X" type="integer" max="2" min="-2" units="cm"/>
          <inkml:channel name="Y" type="integer" max="2" min="-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3T04:45:33"/>
    </inkml:context>
    <inkml:brush xml:id="br0">
      <inkml:brushProperty name="width" value="0.05" units="cm"/>
      <inkml:brushProperty name="height" value="0.05" units="cm"/>
      <inkml:brushProperty name="color" value="#000000"/>
    </inkml:brush>
  </inkml:definitions>
  <inkml:trace contextRef="#ctx0" brushRef="#br0">31 1 1976,'0'0'8,"-14"25"-80,-2 1-888</inkml:trace>
</inkml:ink>
</file>

<file path=ppt/ink/ink9.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32" units="1/cm"/>
          <inkml:channelProperty channel="Y" name="resolution" value="32" units="1/cm"/>
        </inkml:channelProperties>
      </inkml:inkSource>
      <inkml:timestamp xml:id="ts0" timeString="2005-03-29T17:35:53"/>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0 148,'49'0,"-24"0,25 0,24 0,-24 0,-1 0,-24 0,25 0,-1 0,1 0,24 0,1 0,-1 0,-24 0,24 0,-24 0,0 0,24-24,-24 24,-26 0,26 0,0 0,-1 0,1 0,-1 0,1 0,0 0,-1 0,26 0,-51 0,26 0,-25 0,25 0,-26 0,26-25,-25 25,24 0,-24 0,0 0,0 0,49 0,-49 0,0 0,0 0,24 0,-24 0,0 0,24 0,-24 0,0 0,0 0,24 25,-24-25,0 0,0 0,24 0,-24 0,25 0,-1 0,1 0,-25 0,25 0,49 24,-74-24,-1 0,26 25,-25-25,0 0,24 0,1 0,-1 0,1 0,0 0,-1 0,1 0,-1 0,1 0,24 0,-24 0,0 0,-26 0,26 0,0 0,-26 0,1 0,0 0,0 0,-25 0,25 0,-25 0,25 0,-1 0,26-25,-25 25,0-74,-50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vl1pPr>
          </a:lstStyle>
          <a:p>
            <a:endParaRPr lang="en-US" altLang="en-US"/>
          </a:p>
        </p:txBody>
      </p:sp>
      <p:sp>
        <p:nvSpPr>
          <p:cNvPr id="6147" name="Rectangle 3"/>
          <p:cNvSpPr>
            <a:spLocks noGrp="1" noChangeArrowheads="1"/>
          </p:cNvSpPr>
          <p:nvPr>
            <p:ph type="dt" idx="1"/>
          </p:nvPr>
        </p:nvSpPr>
        <p:spPr bwMode="auto">
          <a:xfrm>
            <a:off x="5180013"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vl1pPr>
          </a:lstStyle>
          <a:p>
            <a:endParaRPr lang="en-US" altLang="en-US"/>
          </a:p>
        </p:txBody>
      </p:sp>
      <p:sp>
        <p:nvSpPr>
          <p:cNvPr id="6148" name="Rectangle 4"/>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9" name="Rectangle 5"/>
          <p:cNvSpPr>
            <a:spLocks noGrp="1" noChangeArrowheads="1"/>
          </p:cNvSpPr>
          <p:nvPr>
            <p:ph type="body" sz="quarter" idx="3"/>
          </p:nvPr>
        </p:nvSpPr>
        <p:spPr bwMode="auto">
          <a:xfrm>
            <a:off x="914400" y="3257550"/>
            <a:ext cx="731520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US" altLang="en-US"/>
          </a:p>
        </p:txBody>
      </p:sp>
      <p:sp>
        <p:nvSpPr>
          <p:cNvPr id="6150" name="Rectangle 6"/>
          <p:cNvSpPr>
            <a:spLocks noGrp="1" noChangeArrowheads="1"/>
          </p:cNvSpPr>
          <p:nvPr>
            <p:ph type="ftr" sz="quarter" idx="4"/>
          </p:nvPr>
        </p:nvSpPr>
        <p:spPr bwMode="auto">
          <a:xfrm>
            <a:off x="0"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vl1pPr>
          </a:lstStyle>
          <a:p>
            <a:endParaRPr lang="en-US" altLang="en-US"/>
          </a:p>
        </p:txBody>
      </p:sp>
      <p:sp>
        <p:nvSpPr>
          <p:cNvPr id="6151" name="Rectangle 7"/>
          <p:cNvSpPr>
            <a:spLocks noGrp="1" noChangeArrowheads="1"/>
          </p:cNvSpPr>
          <p:nvPr>
            <p:ph type="sldNum" sz="quarter" idx="5"/>
          </p:nvPr>
        </p:nvSpPr>
        <p:spPr bwMode="auto">
          <a:xfrm>
            <a:off x="5180013"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vl1pPr>
          </a:lstStyle>
          <a:p>
            <a:fld id="{64D07F84-2474-4151-A5D9-190FE1B56B1D}" type="slidenum">
              <a:rPr lang="ar-SA" altLang="en-US"/>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p:txBody>
          <a:bodyPr/>
          <a:lstStyle/>
          <a:p>
            <a:fld id="{32D3D03D-9702-4E88-ADC6-4308FA28C922}" type="slidenum">
              <a:rPr lang="ar-SA" altLang="en-US"/>
            </a:fld>
            <a:endParaRPr lang="en-US" altLang="en-US"/>
          </a:p>
        </p:txBody>
      </p:sp>
      <p:sp>
        <p:nvSpPr>
          <p:cNvPr id="14338" name="Rectangle 2"/>
          <p:cNvSpPr>
            <a:spLocks noChangeArrowheads="1"/>
          </p:cNvSpPr>
          <p:nvPr/>
        </p:nvSpPr>
        <p:spPr bwMode="auto">
          <a:xfrm>
            <a:off x="5181600" y="0"/>
            <a:ext cx="3962400" cy="3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lstStyle/>
          <a:p>
            <a:pPr algn="r"/>
            <a:r>
              <a:rPr lang="en-US" altLang="en-US" sz="1000" i="1">
                <a:latin typeface="Times New Roman" panose="02020603050405020304" pitchFamily="18" charset="0"/>
              </a:rPr>
              <a:t>09/22/97</a:t>
            </a:r>
            <a:endParaRPr lang="en-US" altLang="en-US" sz="1000" i="1">
              <a:latin typeface="Times New Roman" panose="02020603050405020304" pitchFamily="18" charset="0"/>
            </a:endParaRPr>
          </a:p>
        </p:txBody>
      </p:sp>
      <p:sp>
        <p:nvSpPr>
          <p:cNvPr id="14339" name="Rectangle 3"/>
          <p:cNvSpPr>
            <a:spLocks noChangeArrowheads="1"/>
          </p:cNvSpPr>
          <p:nvPr/>
        </p:nvSpPr>
        <p:spPr bwMode="auto">
          <a:xfrm>
            <a:off x="5181600" y="6513513"/>
            <a:ext cx="3962400" cy="34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latin typeface="Times New Roman" panose="02020603050405020304" pitchFamily="18" charset="0"/>
              </a:rPr>
              <a:t>9</a:t>
            </a:r>
            <a:endParaRPr lang="en-US" altLang="en-US" sz="1000" i="1">
              <a:latin typeface="Times New Roman" panose="02020603050405020304" pitchFamily="18" charset="0"/>
            </a:endParaRPr>
          </a:p>
        </p:txBody>
      </p:sp>
      <p:sp>
        <p:nvSpPr>
          <p:cNvPr id="14340" name="Rectangle 4"/>
          <p:cNvSpPr>
            <a:spLocks noChangeArrowheads="1"/>
          </p:cNvSpPr>
          <p:nvPr/>
        </p:nvSpPr>
        <p:spPr bwMode="auto">
          <a:xfrm>
            <a:off x="0" y="6513513"/>
            <a:ext cx="3962400" cy="34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r>
              <a:rPr lang="en-US" altLang="en-US" sz="1000" i="1">
                <a:latin typeface="Times New Roman" panose="02020603050405020304" pitchFamily="18" charset="0"/>
              </a:rPr>
              <a:t>University of Minnesota Extension Service</a:t>
            </a:r>
            <a:endParaRPr lang="en-US" altLang="en-US" sz="1000" i="1">
              <a:latin typeface="Times New Roman" panose="02020603050405020304" pitchFamily="18" charset="0"/>
            </a:endParaRPr>
          </a:p>
        </p:txBody>
      </p:sp>
      <p:sp>
        <p:nvSpPr>
          <p:cNvPr id="14341" name="Rectangle 5"/>
          <p:cNvSpPr>
            <a:spLocks noChangeArrowheads="1"/>
          </p:cNvSpPr>
          <p:nvPr/>
        </p:nvSpPr>
        <p:spPr bwMode="auto">
          <a:xfrm>
            <a:off x="0" y="0"/>
            <a:ext cx="3962400" cy="3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lstStyle/>
          <a:p>
            <a:r>
              <a:rPr lang="en-US" altLang="en-US" sz="1000" i="1">
                <a:latin typeface="Times New Roman" panose="02020603050405020304" pitchFamily="18" charset="0"/>
              </a:rPr>
              <a:t>Master Internet Volunteer Program</a:t>
            </a:r>
            <a:endParaRPr lang="en-US" altLang="en-US" sz="1000" i="1">
              <a:latin typeface="Times New Roman" panose="02020603050405020304" pitchFamily="18" charset="0"/>
            </a:endParaRPr>
          </a:p>
        </p:txBody>
      </p:sp>
      <p:sp>
        <p:nvSpPr>
          <p:cNvPr id="14342" name="Rectangle 6"/>
          <p:cNvSpPr>
            <a:spLocks noGrp="1" noRot="1" noChangeAspect="1" noChangeArrowheads="1" noTextEdit="1"/>
          </p:cNvSpPr>
          <p:nvPr>
            <p:ph type="sldImg"/>
          </p:nvPr>
        </p:nvSpPr>
        <p:spPr>
          <a:xfrm>
            <a:off x="2857500" y="514350"/>
            <a:ext cx="3429000" cy="2571750"/>
          </a:xfrm>
          <a:ln w="12700" cap="flat">
            <a:solidFill>
              <a:schemeClr val="tx1"/>
            </a:solidFill>
          </a:ln>
          <a:extLst>
            <a:ext uri="{909E8E84-426E-40DD-AFC4-6F175D3DCCD1}">
              <a14:hiddenFill xmlns:a14="http://schemas.microsoft.com/office/drawing/2010/main">
                <a:noFill/>
              </a14:hiddenFill>
            </a:ext>
          </a:extLst>
        </p:spPr>
      </p:sp>
      <p:sp>
        <p:nvSpPr>
          <p:cNvPr id="14343" name="Rectangle 7"/>
          <p:cNvSpPr>
            <a:spLocks noGrp="1" noChangeArrowheads="1"/>
          </p:cNvSpPr>
          <p:nvPr>
            <p:ph type="body" idx="1"/>
          </p:nvPr>
        </p:nvSpPr>
        <p:spPr>
          <a:xfrm>
            <a:off x="1219200" y="3257550"/>
            <a:ext cx="6705600" cy="30861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buFontTx/>
              <a:buChar char="•"/>
            </a:pPr>
            <a:r>
              <a:rPr lang="en-US" altLang="en-US"/>
              <a:t>Tech help should be a local or toll-free call</a:t>
            </a:r>
            <a:endParaRPr lang="en-US" altLang="en-US"/>
          </a:p>
          <a:p>
            <a:pPr>
              <a:buFontTx/>
              <a:buChar char="•"/>
            </a:pPr>
            <a:r>
              <a:rPr lang="en-US" altLang="en-US"/>
              <a:t>Is it available when you are using the net?</a:t>
            </a:r>
            <a:endParaRPr lang="en-US" altLang="en-US"/>
          </a:p>
          <a:p>
            <a:pPr>
              <a:buFontTx/>
              <a:buChar char="•"/>
            </a:pPr>
            <a:r>
              <a:rPr lang="en-US" altLang="en-US"/>
              <a:t>Will you get a real person or have to leave voice mail? (voice mail is OK if the response time is fast and during a time you are not connected)</a:t>
            </a:r>
            <a:endParaRPr lang="en-US" altLang="en-US"/>
          </a:p>
          <a:p>
            <a:pPr>
              <a:buFontTx/>
              <a:buChar char="•"/>
            </a:pPr>
            <a:r>
              <a:rPr lang="en-US" altLang="en-US"/>
              <a:t>Try calling tech support before subscribing.</a:t>
            </a:r>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73FF0A2D-9F38-4B6D-94C5-A6B16C892FD8}" type="slidenum">
              <a:rPr lang="ar-SA" altLang="en-US"/>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A60C1708-D592-46EA-9847-A27D5D528BDA}" type="slidenum">
              <a:rPr lang="ar-SA" altLang="en-US"/>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D0DD5F49-EBA2-4326-BCB4-99682FAECB88}" type="slidenum">
              <a:rPr lang="ar-SA" altLang="en-US"/>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IN"/>
          </a:p>
        </p:txBody>
      </p:sp>
      <p:sp>
        <p:nvSpPr>
          <p:cNvPr id="3" name="Table Placeholder 2"/>
          <p:cNvSpPr>
            <a:spLocks noGrp="1"/>
          </p:cNvSpPr>
          <p:nvPr>
            <p:ph type="tbl" idx="1"/>
          </p:nvPr>
        </p:nvSpPr>
        <p:spPr>
          <a:xfrm>
            <a:off x="457200" y="1600202"/>
            <a:ext cx="8229600" cy="4525963"/>
          </a:xfrm>
        </p:spPr>
        <p:txBody>
          <a:bodyPr/>
          <a:lstStyle/>
          <a:p>
            <a:endParaRPr lang="en-IN"/>
          </a:p>
        </p:txBody>
      </p:sp>
      <p:sp>
        <p:nvSpPr>
          <p:cNvPr id="4" name="Date Placeholder 3"/>
          <p:cNvSpPr>
            <a:spLocks noGrp="1"/>
          </p:cNvSpPr>
          <p:nvPr>
            <p:ph type="dt" sz="half" idx="10"/>
          </p:nvPr>
        </p:nvSpPr>
        <p:spPr>
          <a:xfrm>
            <a:off x="457200" y="6245225"/>
            <a:ext cx="2133600" cy="476250"/>
          </a:xfrm>
        </p:spPr>
        <p:txBody>
          <a:bodyPr/>
          <a:lstStyle>
            <a:lvl1pPr>
              <a:defRPr/>
            </a:lvl1pPr>
          </a:lstStyle>
          <a:p>
            <a:endParaRPr lang="en-US" alt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US" altLang="en-US"/>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391B8DA9-ABA4-4CEB-BF9F-EE7590300474}" type="slidenum">
              <a:rPr lang="ar-SA" altLang="en-US"/>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IN"/>
          </a:p>
        </p:txBody>
      </p:sp>
      <p:sp>
        <p:nvSpPr>
          <p:cNvPr id="3" name="Online Image Placeholder 2"/>
          <p:cNvSpPr>
            <a:spLocks noGrp="1"/>
          </p:cNvSpPr>
          <p:nvPr>
            <p:ph type="clipArt" sz="half" idx="1"/>
          </p:nvPr>
        </p:nvSpPr>
        <p:spPr>
          <a:xfrm>
            <a:off x="457200" y="1600202"/>
            <a:ext cx="4038600" cy="4525963"/>
          </a:xfrm>
        </p:spPr>
        <p:txBody>
          <a:bodyPr/>
          <a:lstStyle/>
          <a:p>
            <a:endParaRPr lang="en-IN"/>
          </a:p>
        </p:txBody>
      </p:sp>
      <p:sp>
        <p:nvSpPr>
          <p:cNvPr id="4" name="Text Placeholder 3"/>
          <p:cNvSpPr>
            <a:spLocks noGrp="1"/>
          </p:cNvSpPr>
          <p:nvPr>
            <p:ph type="body" sz="half" idx="2"/>
          </p:nvPr>
        </p:nvSpPr>
        <p:spPr>
          <a:xfrm>
            <a:off x="4648200" y="1600202"/>
            <a:ext cx="4038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lt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5A1B96EC-B48F-44AB-A264-5672062E747B}" type="slidenum">
              <a:rPr lang="ar-SA" altLang="en-US"/>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DC6DFD64-4E9B-4797-A36E-B52A08500C93}" type="slidenum">
              <a:rPr lang="ar-SA" altLang="en-US"/>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0"/>
            <a:ext cx="78867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5"/>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B8C1902E-BA99-4704-92A6-27943BCA644D}" type="slidenum">
              <a:rPr lang="ar-SA" altLang="en-US"/>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2"/>
            <a:ext cx="4038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4648200" y="1600202"/>
            <a:ext cx="4038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32971E2C-529D-4703-8874-735350ACC471}" type="slidenum">
              <a:rPr lang="ar-SA" altLang="en-US"/>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7"/>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9"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30239" y="2505075"/>
            <a:ext cx="386873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0FBDC259-DAD0-4BD0-9360-AE9625A415E6}" type="slidenum">
              <a:rPr lang="ar-SA" altLang="en-US"/>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91A6F3CF-AC17-4E79-9A37-5F68C6BBC83A}" type="slidenum">
              <a:rPr lang="ar-SA" altLang="en-US"/>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DDF098A6-690A-4118-8244-2A91B4089F63}" type="slidenum">
              <a:rPr lang="ar-SA" altLang="en-US"/>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9" y="457200"/>
            <a:ext cx="2949575"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7"/>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630239"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0FA33B21-B2E7-448A-97BE-F2C8541CFDF0}" type="slidenum">
              <a:rPr lang="ar-SA" altLang="en-US"/>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9" y="457200"/>
            <a:ext cx="2949575"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7"/>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630239"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A51CE797-FA05-4B58-A040-58F375FC8CCE}" type="slidenum">
              <a:rPr lang="ar-SA" altLang="en-US"/>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ar-SA" altLang="en-US"/>
              <a:t>انقر لتحرير نمط العنوان الرئيسي</a:t>
            </a:r>
            <a:endParaRPr lang="en-US" altLang="en-US"/>
          </a:p>
        </p:txBody>
      </p:sp>
      <p:sp>
        <p:nvSpPr>
          <p:cNvPr id="246787" name="Rectangle 3"/>
          <p:cNvSpPr>
            <a:spLocks noGrp="1" noChangeArrowheads="1"/>
          </p:cNvSpPr>
          <p:nvPr>
            <p:ph type="body" idx="1"/>
          </p:nvPr>
        </p:nvSpPr>
        <p:spPr bwMode="auto">
          <a:xfrm>
            <a:off x="457200" y="1600202"/>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ar-SA" altLang="en-US"/>
              <a:t>انقر لتحرير أنماط النص الرئيسي</a:t>
            </a:r>
            <a:endParaRPr lang="en-US" altLang="en-US"/>
          </a:p>
          <a:p>
            <a:pPr lvl="1"/>
            <a:r>
              <a:rPr lang="ar-SA" altLang="en-US"/>
              <a:t>المستوى الثاني</a:t>
            </a:r>
            <a:endParaRPr lang="en-US" altLang="en-US"/>
          </a:p>
          <a:p>
            <a:pPr lvl="2"/>
            <a:r>
              <a:rPr lang="ar-SA" altLang="en-US"/>
              <a:t>المستوى الثالث</a:t>
            </a:r>
            <a:endParaRPr lang="en-US" altLang="en-US"/>
          </a:p>
          <a:p>
            <a:pPr lvl="3"/>
            <a:r>
              <a:rPr lang="ar-SA" altLang="en-US"/>
              <a:t>المستوى الرابع</a:t>
            </a:r>
            <a:endParaRPr lang="en-US" altLang="en-US"/>
          </a:p>
          <a:p>
            <a:pPr lvl="4"/>
            <a:r>
              <a:rPr lang="ar-SA" altLang="en-US"/>
              <a:t>المستوى الخامس</a:t>
            </a:r>
            <a:endParaRPr lang="en-US" altLang="en-US"/>
          </a:p>
        </p:txBody>
      </p:sp>
      <p:sp>
        <p:nvSpPr>
          <p:cNvPr id="24678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400"/>
            </a:lvl1pPr>
          </a:lstStyle>
          <a:p>
            <a:endParaRPr lang="en-US" altLang="en-US"/>
          </a:p>
        </p:txBody>
      </p:sp>
      <p:sp>
        <p:nvSpPr>
          <p:cNvPr id="24678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defRPr sz="1400"/>
            </a:lvl1pPr>
          </a:lstStyle>
          <a:p>
            <a:endParaRPr lang="en-US" altLang="en-US"/>
          </a:p>
        </p:txBody>
      </p:sp>
      <p:sp>
        <p:nvSpPr>
          <p:cNvPr id="24679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400"/>
            </a:lvl1pPr>
          </a:lstStyle>
          <a:p>
            <a:fld id="{745F0858-2FC2-4F4F-B2D2-84C9B0343400}" type="slidenum">
              <a:rPr lang="ar-SA" altLang="en-US"/>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15.png"/><Relationship Id="rId1" Type="http://schemas.openxmlformats.org/officeDocument/2006/relationships/oleObject" Target="../embeddings/oleObject3.bin"/></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xnu.com/formtest.asp" TargetMode="External"/></Relationships>
</file>

<file path=ppt/slides/_rels/slide1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customXml" Target="../ink/ink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customXml" Target="../ink/ink8.xml"/><Relationship Id="rId3" Type="http://schemas.openxmlformats.org/officeDocument/2006/relationships/image" Target="../media/image23.png"/><Relationship Id="rId2" Type="http://schemas.openxmlformats.org/officeDocument/2006/relationships/customXml" Target="../ink/ink7.xml"/><Relationship Id="rId1" Type="http://schemas.openxmlformats.org/officeDocument/2006/relationships/image" Target="../media/image22.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3.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oleObject" Target="../embeddings/oleObject4.bin"/></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136.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oleObject" Target="../embeddings/oleObject5.bin"/></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oleObject" Target="../embeddings/oleObject6.bin"/></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143.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oleObject" Target="../embeddings/oleObject7.bin"/></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148.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33.png"/><Relationship Id="rId1" Type="http://schemas.openxmlformats.org/officeDocument/2006/relationships/oleObject" Target="../embeddings/oleObject8.bin"/></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151.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35.png"/><Relationship Id="rId1" Type="http://schemas.openxmlformats.org/officeDocument/2006/relationships/oleObject" Target="../embeddings/oleObject9.bin"/></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1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1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164.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43.png"/><Relationship Id="rId1" Type="http://schemas.openxmlformats.org/officeDocument/2006/relationships/oleObject" Target="../embeddings/oleObject10.bin"/></Relationships>
</file>

<file path=ppt/slides/_rels/slide165.xml.rels><?xml version="1.0" encoding="UTF-8" standalone="yes"?>
<Relationships xmlns="http://schemas.openxmlformats.org/package/2006/relationships"><Relationship Id="rId9" Type="http://schemas.openxmlformats.org/officeDocument/2006/relationships/customXml" Target="../ink/ink12.xml"/><Relationship Id="rId8" Type="http://schemas.openxmlformats.org/officeDocument/2006/relationships/image" Target="../media/image47.png"/><Relationship Id="rId7" Type="http://schemas.openxmlformats.org/officeDocument/2006/relationships/customXml" Target="../ink/ink11.xml"/><Relationship Id="rId6" Type="http://schemas.openxmlformats.org/officeDocument/2006/relationships/image" Target="../media/image46.png"/><Relationship Id="rId5" Type="http://schemas.openxmlformats.org/officeDocument/2006/relationships/customXml" Target="../ink/ink10.xml"/><Relationship Id="rId4" Type="http://schemas.openxmlformats.org/officeDocument/2006/relationships/image" Target="../media/image45.png"/><Relationship Id="rId3" Type="http://schemas.openxmlformats.org/officeDocument/2006/relationships/customXml" Target="../ink/ink9.xml"/><Relationship Id="rId2" Type="http://schemas.openxmlformats.org/officeDocument/2006/relationships/image" Target="../media/image44.png"/><Relationship Id="rId16" Type="http://schemas.openxmlformats.org/officeDocument/2006/relationships/vmlDrawing" Target="../drawings/vmlDrawing11.vml"/><Relationship Id="rId15" Type="http://schemas.openxmlformats.org/officeDocument/2006/relationships/slideLayout" Target="../slideLayouts/slideLayout2.xml"/><Relationship Id="rId14" Type="http://schemas.openxmlformats.org/officeDocument/2006/relationships/image" Target="../media/image50.png"/><Relationship Id="rId13" Type="http://schemas.openxmlformats.org/officeDocument/2006/relationships/customXml" Target="../ink/ink14.xml"/><Relationship Id="rId12" Type="http://schemas.openxmlformats.org/officeDocument/2006/relationships/image" Target="../media/image49.png"/><Relationship Id="rId11" Type="http://schemas.openxmlformats.org/officeDocument/2006/relationships/customXml" Target="../ink/ink13.xml"/><Relationship Id="rId10" Type="http://schemas.openxmlformats.org/officeDocument/2006/relationships/image" Target="../media/image48.png"/><Relationship Id="rId1" Type="http://schemas.openxmlformats.org/officeDocument/2006/relationships/oleObject" Target="../embeddings/oleObject11.bin"/></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1.png"/></Relationships>
</file>

<file path=ppt/slides/_rels/slide169.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2.xml"/><Relationship Id="rId2" Type="http://schemas.openxmlformats.org/officeDocument/2006/relationships/image" Target="../media/image52.png"/><Relationship Id="rId1" Type="http://schemas.openxmlformats.org/officeDocument/2006/relationships/oleObject" Target="../embeddings/oleObject12.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2.xml"/><Relationship Id="rId2" Type="http://schemas.openxmlformats.org/officeDocument/2006/relationships/image" Target="../media/image53.png"/><Relationship Id="rId1" Type="http://schemas.openxmlformats.org/officeDocument/2006/relationships/oleObject" Target="../embeddings/oleObject13.bin"/></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4.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5.png"/></Relationships>
</file>

<file path=ppt/slides/_rels/slide1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6.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domain.com/dir/file.ext"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mailto:kMF" TargetMode="External"/><Relationship Id="rId2" Type="http://schemas.openxmlformats.org/officeDocument/2006/relationships/hyperlink" Target="mailto:kmf@yahoo.com" TargetMode="External"/><Relationship Id="rId1" Type="http://schemas.openxmlformats.org/officeDocument/2006/relationships/hyperlink" Target="mailto:kmf"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9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customXml" Target="../ink/ink1.xml"/></Relationships>
</file>

<file path=ppt/slides/_rels/slide9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customXml" Target="../ink/ink2.xml"/></Relationships>
</file>

<file path=ppt/slides/_rels/slide95.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customXml" Target="../ink/ink4.xml"/><Relationship Id="rId2" Type="http://schemas.openxmlformats.org/officeDocument/2006/relationships/image" Target="../media/image13.png"/><Relationship Id="rId1" Type="http://schemas.openxmlformats.org/officeDocument/2006/relationships/customXml" Target="../ink/ink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customXml" Target="../ink/ink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5"/>
          <p:cNvSpPr>
            <a:spLocks noGrp="1"/>
          </p:cNvSpPr>
          <p:nvPr>
            <p:ph type="sldNum" sz="quarter" idx="12"/>
          </p:nvPr>
        </p:nvSpPr>
        <p:spPr/>
        <p:txBody>
          <a:bodyPr/>
          <a:lstStyle/>
          <a:p>
            <a:fld id="{0BE2AEFB-B04A-41EB-B5A3-A8F609725E43}" type="slidenum">
              <a:rPr lang="ar-SA" altLang="en-US"/>
            </a:fld>
            <a:endParaRPr lang="en-US" altLang="en-US"/>
          </a:p>
        </p:txBody>
      </p:sp>
      <p:sp>
        <p:nvSpPr>
          <p:cNvPr id="3074" name="Rectangle 2"/>
          <p:cNvSpPr>
            <a:spLocks noGrp="1" noChangeArrowheads="1"/>
          </p:cNvSpPr>
          <p:nvPr>
            <p:ph type="ctrTitle"/>
          </p:nvPr>
        </p:nvSpPr>
        <p:spPr>
          <a:xfrm>
            <a:off x="685800" y="914400"/>
            <a:ext cx="7620000" cy="2686050"/>
          </a:xfrm>
          <a:solidFill>
            <a:srgbClr val="40949A"/>
          </a:solidFill>
          <a:scene3d>
            <a:camera prst="legacyObliqueBottomLeft"/>
            <a:lightRig rig="legacyFlat3" dir="t"/>
          </a:scene3d>
          <a:sp3d extrusionH="430200" prstMaterial="legacyMatte">
            <a:bevelT w="13500" h="13500" prst="angle"/>
            <a:bevelB w="13500" h="13500" prst="angle"/>
            <a:extrusionClr>
              <a:srgbClr val="40949A"/>
            </a:extrusionClr>
            <a:contourClr>
              <a:srgbClr val="40949A"/>
            </a:contourClr>
          </a:sp3d>
        </p:spPr>
        <p:txBody>
          <a:bodyPr anchor="ctr">
            <a:flatTx/>
          </a:bodyPr>
          <a:lstStyle/>
          <a:p>
            <a:br>
              <a:rPr lang="en-US" altLang="en-US">
                <a:solidFill>
                  <a:srgbClr val="FF0000"/>
                </a:solidFill>
              </a:rPr>
            </a:br>
            <a:r>
              <a:rPr lang="en-US" altLang="en-US" sz="7200">
                <a:solidFill>
                  <a:schemeClr val="bg1"/>
                </a:solidFill>
              </a:rPr>
              <a:t>Introduction</a:t>
            </a:r>
            <a:r>
              <a:rPr lang="en-US" altLang="en-US">
                <a:solidFill>
                  <a:schemeClr val="bg1"/>
                </a:solidFill>
              </a:rPr>
              <a:t> to</a:t>
            </a:r>
            <a:br>
              <a:rPr lang="en-US" altLang="en-US">
                <a:solidFill>
                  <a:schemeClr val="bg1"/>
                </a:solidFill>
              </a:rPr>
            </a:br>
            <a:r>
              <a:rPr lang="en-US" altLang="en-US">
                <a:solidFill>
                  <a:schemeClr val="bg1"/>
                </a:solidFill>
              </a:rPr>
              <a:t> </a:t>
            </a:r>
            <a:r>
              <a:rPr lang="en-US" altLang="en-US" sz="8800">
                <a:solidFill>
                  <a:srgbClr val="FF0000"/>
                </a:solidFill>
              </a:rPr>
              <a:t>H</a:t>
            </a:r>
            <a:r>
              <a:rPr lang="en-US" altLang="en-US" sz="8800"/>
              <a:t>T</a:t>
            </a:r>
            <a:r>
              <a:rPr lang="en-US" altLang="en-US" sz="8800">
                <a:solidFill>
                  <a:schemeClr val="bg1"/>
                </a:solidFill>
              </a:rPr>
              <a:t>M</a:t>
            </a:r>
            <a:r>
              <a:rPr lang="en-US" altLang="en-US" sz="8800">
                <a:solidFill>
                  <a:srgbClr val="FFFF00"/>
                </a:solidFill>
              </a:rPr>
              <a:t>L</a:t>
            </a:r>
            <a:br>
              <a:rPr lang="en-US" altLang="en-US" sz="8800">
                <a:solidFill>
                  <a:schemeClr val="bg1"/>
                </a:solidFill>
              </a:rPr>
            </a:br>
            <a:endParaRPr lang="en-US" altLang="en-US" sz="8800">
              <a:solidFill>
                <a:schemeClr val="bg1"/>
              </a:solidFill>
            </a:endParaRPr>
          </a:p>
        </p:txBody>
      </p:sp>
      <p:grpSp>
        <p:nvGrpSpPr>
          <p:cNvPr id="3076" name="Group 4"/>
          <p:cNvGrpSpPr/>
          <p:nvPr/>
        </p:nvGrpSpPr>
        <p:grpSpPr bwMode="auto">
          <a:xfrm>
            <a:off x="685802" y="5105400"/>
            <a:ext cx="925513" cy="1068388"/>
            <a:chOff x="480" y="3168"/>
            <a:chExt cx="583" cy="673"/>
          </a:xfrm>
        </p:grpSpPr>
        <p:sp>
          <p:nvSpPr>
            <p:cNvPr id="3077" name="Freeform 5"/>
            <p:cNvSpPr/>
            <p:nvPr/>
          </p:nvSpPr>
          <p:spPr bwMode="auto">
            <a:xfrm>
              <a:off x="487" y="3172"/>
              <a:ext cx="418" cy="663"/>
            </a:xfrm>
            <a:custGeom>
              <a:avLst/>
              <a:gdLst>
                <a:gd name="T0" fmla="*/ 2389 w 2492"/>
                <a:gd name="T1" fmla="*/ 220 h 3687"/>
                <a:gd name="T2" fmla="*/ 1751 w 2492"/>
                <a:gd name="T3" fmla="*/ 45 h 3687"/>
                <a:gd name="T4" fmla="*/ 639 w 2492"/>
                <a:gd name="T5" fmla="*/ 0 h 3687"/>
                <a:gd name="T6" fmla="*/ 78 w 2492"/>
                <a:gd name="T7" fmla="*/ 123 h 3687"/>
                <a:gd name="T8" fmla="*/ 72 w 2492"/>
                <a:gd name="T9" fmla="*/ 1024 h 3687"/>
                <a:gd name="T10" fmla="*/ 251 w 2492"/>
                <a:gd name="T11" fmla="*/ 1767 h 3687"/>
                <a:gd name="T12" fmla="*/ 418 w 2492"/>
                <a:gd name="T13" fmla="*/ 1805 h 3687"/>
                <a:gd name="T14" fmla="*/ 251 w 2492"/>
                <a:gd name="T15" fmla="*/ 2307 h 3687"/>
                <a:gd name="T16" fmla="*/ 407 w 2492"/>
                <a:gd name="T17" fmla="*/ 2862 h 3687"/>
                <a:gd name="T18" fmla="*/ 226 w 2492"/>
                <a:gd name="T19" fmla="*/ 2881 h 3687"/>
                <a:gd name="T20" fmla="*/ 0 w 2492"/>
                <a:gd name="T21" fmla="*/ 3571 h 3687"/>
                <a:gd name="T22" fmla="*/ 116 w 2492"/>
                <a:gd name="T23" fmla="*/ 3668 h 3687"/>
                <a:gd name="T24" fmla="*/ 2389 w 2492"/>
                <a:gd name="T25" fmla="*/ 3687 h 3687"/>
                <a:gd name="T26" fmla="*/ 2492 w 2492"/>
                <a:gd name="T27" fmla="*/ 3539 h 3687"/>
                <a:gd name="T28" fmla="*/ 2171 w 2492"/>
                <a:gd name="T29" fmla="*/ 2862 h 3687"/>
                <a:gd name="T30" fmla="*/ 1990 w 2492"/>
                <a:gd name="T31" fmla="*/ 2862 h 3687"/>
                <a:gd name="T32" fmla="*/ 2233 w 2492"/>
                <a:gd name="T33" fmla="*/ 2339 h 3687"/>
                <a:gd name="T34" fmla="*/ 1996 w 2492"/>
                <a:gd name="T35" fmla="*/ 1965 h 3687"/>
                <a:gd name="T36" fmla="*/ 2036 w 2492"/>
                <a:gd name="T37" fmla="*/ 1838 h 3687"/>
                <a:gd name="T38" fmla="*/ 2176 w 2492"/>
                <a:gd name="T39" fmla="*/ 1798 h 3687"/>
                <a:gd name="T40" fmla="*/ 2349 w 2492"/>
                <a:gd name="T41" fmla="*/ 1064 h 3687"/>
                <a:gd name="T42" fmla="*/ 2389 w 2492"/>
                <a:gd name="T43" fmla="*/ 220 h 3687"/>
                <a:gd name="T44" fmla="*/ 2389 w 2492"/>
                <a:gd name="T45" fmla="*/ 220 h 3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492" h="3687">
                  <a:moveTo>
                    <a:pt x="2389" y="220"/>
                  </a:moveTo>
                  <a:lnTo>
                    <a:pt x="1751" y="45"/>
                  </a:lnTo>
                  <a:lnTo>
                    <a:pt x="639" y="0"/>
                  </a:lnTo>
                  <a:lnTo>
                    <a:pt x="78" y="123"/>
                  </a:lnTo>
                  <a:lnTo>
                    <a:pt x="72" y="1024"/>
                  </a:lnTo>
                  <a:lnTo>
                    <a:pt x="251" y="1767"/>
                  </a:lnTo>
                  <a:lnTo>
                    <a:pt x="418" y="1805"/>
                  </a:lnTo>
                  <a:lnTo>
                    <a:pt x="251" y="2307"/>
                  </a:lnTo>
                  <a:lnTo>
                    <a:pt x="407" y="2862"/>
                  </a:lnTo>
                  <a:lnTo>
                    <a:pt x="226" y="2881"/>
                  </a:lnTo>
                  <a:lnTo>
                    <a:pt x="0" y="3571"/>
                  </a:lnTo>
                  <a:lnTo>
                    <a:pt x="116" y="3668"/>
                  </a:lnTo>
                  <a:lnTo>
                    <a:pt x="2389" y="3687"/>
                  </a:lnTo>
                  <a:lnTo>
                    <a:pt x="2492" y="3539"/>
                  </a:lnTo>
                  <a:lnTo>
                    <a:pt x="2171" y="2862"/>
                  </a:lnTo>
                  <a:lnTo>
                    <a:pt x="1990" y="2862"/>
                  </a:lnTo>
                  <a:lnTo>
                    <a:pt x="2233" y="2339"/>
                  </a:lnTo>
                  <a:lnTo>
                    <a:pt x="1996" y="1965"/>
                  </a:lnTo>
                  <a:lnTo>
                    <a:pt x="2036" y="1838"/>
                  </a:lnTo>
                  <a:lnTo>
                    <a:pt x="2176" y="1798"/>
                  </a:lnTo>
                  <a:lnTo>
                    <a:pt x="2349" y="1064"/>
                  </a:lnTo>
                  <a:lnTo>
                    <a:pt x="2389" y="220"/>
                  </a:lnTo>
                  <a:lnTo>
                    <a:pt x="2389" y="22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en-IN"/>
            </a:p>
          </p:txBody>
        </p:sp>
        <p:sp>
          <p:nvSpPr>
            <p:cNvPr id="3078" name="Freeform 6"/>
            <p:cNvSpPr/>
            <p:nvPr/>
          </p:nvSpPr>
          <p:spPr bwMode="auto">
            <a:xfrm>
              <a:off x="495" y="3188"/>
              <a:ext cx="411" cy="645"/>
            </a:xfrm>
            <a:custGeom>
              <a:avLst/>
              <a:gdLst>
                <a:gd name="T0" fmla="*/ 69 w 2449"/>
                <a:gd name="T1" fmla="*/ 108 h 3593"/>
                <a:gd name="T2" fmla="*/ 650 w 2449"/>
                <a:gd name="T3" fmla="*/ 0 h 3593"/>
                <a:gd name="T4" fmla="*/ 1648 w 2449"/>
                <a:gd name="T5" fmla="*/ 27 h 3593"/>
                <a:gd name="T6" fmla="*/ 2306 w 2449"/>
                <a:gd name="T7" fmla="*/ 125 h 3593"/>
                <a:gd name="T8" fmla="*/ 2331 w 2449"/>
                <a:gd name="T9" fmla="*/ 734 h 3593"/>
                <a:gd name="T10" fmla="*/ 2116 w 2449"/>
                <a:gd name="T11" fmla="*/ 1734 h 3593"/>
                <a:gd name="T12" fmla="*/ 1966 w 2449"/>
                <a:gd name="T13" fmla="*/ 1783 h 3593"/>
                <a:gd name="T14" fmla="*/ 2173 w 2449"/>
                <a:gd name="T15" fmla="*/ 2283 h 3593"/>
                <a:gd name="T16" fmla="*/ 1966 w 2449"/>
                <a:gd name="T17" fmla="*/ 2792 h 3593"/>
                <a:gd name="T18" fmla="*/ 2131 w 2449"/>
                <a:gd name="T19" fmla="*/ 2800 h 3593"/>
                <a:gd name="T20" fmla="*/ 2449 w 2449"/>
                <a:gd name="T21" fmla="*/ 3376 h 3593"/>
                <a:gd name="T22" fmla="*/ 2407 w 2449"/>
                <a:gd name="T23" fmla="*/ 3534 h 3593"/>
                <a:gd name="T24" fmla="*/ 76 w 2449"/>
                <a:gd name="T25" fmla="*/ 3593 h 3593"/>
                <a:gd name="T26" fmla="*/ 0 w 2449"/>
                <a:gd name="T27" fmla="*/ 3444 h 3593"/>
                <a:gd name="T28" fmla="*/ 232 w 2449"/>
                <a:gd name="T29" fmla="*/ 2832 h 3593"/>
                <a:gd name="T30" fmla="*/ 496 w 2449"/>
                <a:gd name="T31" fmla="*/ 2807 h 3593"/>
                <a:gd name="T32" fmla="*/ 265 w 2449"/>
                <a:gd name="T33" fmla="*/ 2271 h 3593"/>
                <a:gd name="T34" fmla="*/ 825 w 2449"/>
                <a:gd name="T35" fmla="*/ 2279 h 3593"/>
                <a:gd name="T36" fmla="*/ 291 w 2449"/>
                <a:gd name="T37" fmla="*/ 2175 h 3593"/>
                <a:gd name="T38" fmla="*/ 384 w 2449"/>
                <a:gd name="T39" fmla="*/ 1692 h 3593"/>
                <a:gd name="T40" fmla="*/ 234 w 2449"/>
                <a:gd name="T41" fmla="*/ 1650 h 3593"/>
                <a:gd name="T42" fmla="*/ 94 w 2449"/>
                <a:gd name="T43" fmla="*/ 834 h 3593"/>
                <a:gd name="T44" fmla="*/ 69 w 2449"/>
                <a:gd name="T45" fmla="*/ 108 h 3593"/>
                <a:gd name="T46" fmla="*/ 69 w 2449"/>
                <a:gd name="T47" fmla="*/ 108 h 3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49" h="3593">
                  <a:moveTo>
                    <a:pt x="69" y="108"/>
                  </a:moveTo>
                  <a:lnTo>
                    <a:pt x="650" y="0"/>
                  </a:lnTo>
                  <a:lnTo>
                    <a:pt x="1648" y="27"/>
                  </a:lnTo>
                  <a:lnTo>
                    <a:pt x="2306" y="125"/>
                  </a:lnTo>
                  <a:lnTo>
                    <a:pt x="2331" y="734"/>
                  </a:lnTo>
                  <a:lnTo>
                    <a:pt x="2116" y="1734"/>
                  </a:lnTo>
                  <a:lnTo>
                    <a:pt x="1966" y="1783"/>
                  </a:lnTo>
                  <a:lnTo>
                    <a:pt x="2173" y="2283"/>
                  </a:lnTo>
                  <a:lnTo>
                    <a:pt x="1966" y="2792"/>
                  </a:lnTo>
                  <a:lnTo>
                    <a:pt x="2131" y="2800"/>
                  </a:lnTo>
                  <a:lnTo>
                    <a:pt x="2449" y="3376"/>
                  </a:lnTo>
                  <a:lnTo>
                    <a:pt x="2407" y="3534"/>
                  </a:lnTo>
                  <a:lnTo>
                    <a:pt x="76" y="3593"/>
                  </a:lnTo>
                  <a:lnTo>
                    <a:pt x="0" y="3444"/>
                  </a:lnTo>
                  <a:lnTo>
                    <a:pt x="232" y="2832"/>
                  </a:lnTo>
                  <a:lnTo>
                    <a:pt x="496" y="2807"/>
                  </a:lnTo>
                  <a:lnTo>
                    <a:pt x="265" y="2271"/>
                  </a:lnTo>
                  <a:lnTo>
                    <a:pt x="825" y="2279"/>
                  </a:lnTo>
                  <a:lnTo>
                    <a:pt x="291" y="2175"/>
                  </a:lnTo>
                  <a:lnTo>
                    <a:pt x="384" y="1692"/>
                  </a:lnTo>
                  <a:lnTo>
                    <a:pt x="234" y="1650"/>
                  </a:lnTo>
                  <a:lnTo>
                    <a:pt x="94" y="834"/>
                  </a:lnTo>
                  <a:lnTo>
                    <a:pt x="69" y="108"/>
                  </a:lnTo>
                  <a:lnTo>
                    <a:pt x="69" y="108"/>
                  </a:lnTo>
                  <a:close/>
                </a:path>
              </a:pathLst>
            </a:custGeom>
            <a:solidFill>
              <a:srgbClr val="E8D9D9"/>
            </a:solidFill>
            <a:ln>
              <a:noFill/>
            </a:ln>
            <a:extLst>
              <a:ext uri="{91240B29-F687-4F45-9708-019B960494DF}">
                <a14:hiddenLine xmlns:a14="http://schemas.microsoft.com/office/drawing/2010/main" w="9525">
                  <a:solidFill>
                    <a:srgbClr val="000000"/>
                  </a:solidFill>
                  <a:round/>
                </a14:hiddenLine>
              </a:ext>
            </a:extLst>
          </p:spPr>
          <p:txBody>
            <a:bodyPr/>
            <a:lstStyle/>
            <a:p>
              <a:endParaRPr lang="en-IN"/>
            </a:p>
          </p:txBody>
        </p:sp>
        <p:sp>
          <p:nvSpPr>
            <p:cNvPr id="3079" name="Freeform 7"/>
            <p:cNvSpPr/>
            <p:nvPr/>
          </p:nvSpPr>
          <p:spPr bwMode="auto">
            <a:xfrm>
              <a:off x="951" y="3740"/>
              <a:ext cx="106" cy="88"/>
            </a:xfrm>
            <a:custGeom>
              <a:avLst/>
              <a:gdLst>
                <a:gd name="T0" fmla="*/ 406 w 633"/>
                <a:gd name="T1" fmla="*/ 75 h 491"/>
                <a:gd name="T2" fmla="*/ 332 w 633"/>
                <a:gd name="T3" fmla="*/ 0 h 491"/>
                <a:gd name="T4" fmla="*/ 57 w 633"/>
                <a:gd name="T5" fmla="*/ 25 h 491"/>
                <a:gd name="T6" fmla="*/ 0 w 633"/>
                <a:gd name="T7" fmla="*/ 116 h 491"/>
                <a:gd name="T8" fmla="*/ 83 w 633"/>
                <a:gd name="T9" fmla="*/ 367 h 491"/>
                <a:gd name="T10" fmla="*/ 315 w 633"/>
                <a:gd name="T11" fmla="*/ 491 h 491"/>
                <a:gd name="T12" fmla="*/ 574 w 633"/>
                <a:gd name="T13" fmla="*/ 417 h 491"/>
                <a:gd name="T14" fmla="*/ 633 w 633"/>
                <a:gd name="T15" fmla="*/ 274 h 491"/>
                <a:gd name="T16" fmla="*/ 406 w 633"/>
                <a:gd name="T17" fmla="*/ 75 h 491"/>
                <a:gd name="T18" fmla="*/ 406 w 633"/>
                <a:gd name="T19" fmla="*/ 75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3" h="491">
                  <a:moveTo>
                    <a:pt x="406" y="75"/>
                  </a:moveTo>
                  <a:lnTo>
                    <a:pt x="332" y="0"/>
                  </a:lnTo>
                  <a:lnTo>
                    <a:pt x="57" y="25"/>
                  </a:lnTo>
                  <a:lnTo>
                    <a:pt x="0" y="116"/>
                  </a:lnTo>
                  <a:lnTo>
                    <a:pt x="83" y="367"/>
                  </a:lnTo>
                  <a:lnTo>
                    <a:pt x="315" y="491"/>
                  </a:lnTo>
                  <a:lnTo>
                    <a:pt x="574" y="417"/>
                  </a:lnTo>
                  <a:lnTo>
                    <a:pt x="633" y="274"/>
                  </a:lnTo>
                  <a:lnTo>
                    <a:pt x="406" y="75"/>
                  </a:lnTo>
                  <a:lnTo>
                    <a:pt x="406" y="75"/>
                  </a:lnTo>
                  <a:close/>
                </a:path>
              </a:pathLst>
            </a:custGeom>
            <a:solidFill>
              <a:srgbClr val="E8D9D9"/>
            </a:solidFill>
            <a:ln>
              <a:noFill/>
            </a:ln>
            <a:extLst>
              <a:ext uri="{91240B29-F687-4F45-9708-019B960494DF}">
                <a14:hiddenLine xmlns:a14="http://schemas.microsoft.com/office/drawing/2010/main" w="9525">
                  <a:solidFill>
                    <a:srgbClr val="000000"/>
                  </a:solidFill>
                  <a:round/>
                </a14:hiddenLine>
              </a:ext>
            </a:extLst>
          </p:spPr>
          <p:txBody>
            <a:bodyPr/>
            <a:lstStyle/>
            <a:p>
              <a:endParaRPr lang="en-IN"/>
            </a:p>
          </p:txBody>
        </p:sp>
        <p:sp>
          <p:nvSpPr>
            <p:cNvPr id="3080" name="Freeform 8"/>
            <p:cNvSpPr/>
            <p:nvPr/>
          </p:nvSpPr>
          <p:spPr bwMode="auto">
            <a:xfrm>
              <a:off x="551" y="3228"/>
              <a:ext cx="283" cy="228"/>
            </a:xfrm>
            <a:custGeom>
              <a:avLst/>
              <a:gdLst>
                <a:gd name="T0" fmla="*/ 0 w 1688"/>
                <a:gd name="T1" fmla="*/ 84 h 1266"/>
                <a:gd name="T2" fmla="*/ 15 w 1688"/>
                <a:gd name="T3" fmla="*/ 650 h 1266"/>
                <a:gd name="T4" fmla="*/ 99 w 1688"/>
                <a:gd name="T5" fmla="*/ 1182 h 1266"/>
                <a:gd name="T6" fmla="*/ 557 w 1688"/>
                <a:gd name="T7" fmla="*/ 1249 h 1266"/>
                <a:gd name="T8" fmla="*/ 1131 w 1688"/>
                <a:gd name="T9" fmla="*/ 1266 h 1266"/>
                <a:gd name="T10" fmla="*/ 1540 w 1688"/>
                <a:gd name="T11" fmla="*/ 1224 h 1266"/>
                <a:gd name="T12" fmla="*/ 1688 w 1688"/>
                <a:gd name="T13" fmla="*/ 732 h 1266"/>
                <a:gd name="T14" fmla="*/ 1663 w 1688"/>
                <a:gd name="T15" fmla="*/ 74 h 1266"/>
                <a:gd name="T16" fmla="*/ 1165 w 1688"/>
                <a:gd name="T17" fmla="*/ 25 h 1266"/>
                <a:gd name="T18" fmla="*/ 407 w 1688"/>
                <a:gd name="T19" fmla="*/ 0 h 1266"/>
                <a:gd name="T20" fmla="*/ 0 w 1688"/>
                <a:gd name="T21" fmla="*/ 84 h 1266"/>
                <a:gd name="T22" fmla="*/ 0 w 1688"/>
                <a:gd name="T23" fmla="*/ 8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88" h="1266">
                  <a:moveTo>
                    <a:pt x="0" y="84"/>
                  </a:moveTo>
                  <a:lnTo>
                    <a:pt x="15" y="650"/>
                  </a:lnTo>
                  <a:lnTo>
                    <a:pt x="99" y="1182"/>
                  </a:lnTo>
                  <a:lnTo>
                    <a:pt x="557" y="1249"/>
                  </a:lnTo>
                  <a:lnTo>
                    <a:pt x="1131" y="1266"/>
                  </a:lnTo>
                  <a:lnTo>
                    <a:pt x="1540" y="1224"/>
                  </a:lnTo>
                  <a:lnTo>
                    <a:pt x="1688" y="732"/>
                  </a:lnTo>
                  <a:lnTo>
                    <a:pt x="1663" y="74"/>
                  </a:lnTo>
                  <a:lnTo>
                    <a:pt x="1165" y="25"/>
                  </a:lnTo>
                  <a:lnTo>
                    <a:pt x="407" y="0"/>
                  </a:lnTo>
                  <a:lnTo>
                    <a:pt x="0" y="84"/>
                  </a:lnTo>
                  <a:lnTo>
                    <a:pt x="0" y="84"/>
                  </a:lnTo>
                  <a:close/>
                </a:path>
              </a:pathLst>
            </a:custGeom>
            <a:solidFill>
              <a:srgbClr val="FFCC99"/>
            </a:solidFill>
            <a:ln>
              <a:noFill/>
            </a:ln>
            <a:extLst>
              <a:ext uri="{91240B29-F687-4F45-9708-019B960494DF}">
                <a14:hiddenLine xmlns:a14="http://schemas.microsoft.com/office/drawing/2010/main" w="9525">
                  <a:solidFill>
                    <a:srgbClr val="000000"/>
                  </a:solidFill>
                  <a:round/>
                </a14:hiddenLine>
              </a:ext>
            </a:extLst>
          </p:spPr>
          <p:txBody>
            <a:bodyPr/>
            <a:lstStyle/>
            <a:p>
              <a:endParaRPr lang="en-IN"/>
            </a:p>
          </p:txBody>
        </p:sp>
        <p:sp>
          <p:nvSpPr>
            <p:cNvPr id="3081" name="Freeform 9"/>
            <p:cNvSpPr/>
            <p:nvPr/>
          </p:nvSpPr>
          <p:spPr bwMode="auto">
            <a:xfrm>
              <a:off x="536" y="3592"/>
              <a:ext cx="342" cy="153"/>
            </a:xfrm>
            <a:custGeom>
              <a:avLst/>
              <a:gdLst>
                <a:gd name="T0" fmla="*/ 0 w 2039"/>
                <a:gd name="T1" fmla="*/ 24 h 849"/>
                <a:gd name="T2" fmla="*/ 118 w 2039"/>
                <a:gd name="T3" fmla="*/ 524 h 849"/>
                <a:gd name="T4" fmla="*/ 625 w 2039"/>
                <a:gd name="T5" fmla="*/ 640 h 849"/>
                <a:gd name="T6" fmla="*/ 1807 w 2039"/>
                <a:gd name="T7" fmla="*/ 650 h 849"/>
                <a:gd name="T8" fmla="*/ 2039 w 2039"/>
                <a:gd name="T9" fmla="*/ 849 h 849"/>
                <a:gd name="T10" fmla="*/ 1857 w 2039"/>
                <a:gd name="T11" fmla="*/ 532 h 849"/>
                <a:gd name="T12" fmla="*/ 1682 w 2039"/>
                <a:gd name="T13" fmla="*/ 517 h 849"/>
                <a:gd name="T14" fmla="*/ 1931 w 2039"/>
                <a:gd name="T15" fmla="*/ 0 h 849"/>
                <a:gd name="T16" fmla="*/ 733 w 2039"/>
                <a:gd name="T17" fmla="*/ 115 h 849"/>
                <a:gd name="T18" fmla="*/ 642 w 2039"/>
                <a:gd name="T19" fmla="*/ 441 h 849"/>
                <a:gd name="T20" fmla="*/ 591 w 2039"/>
                <a:gd name="T21" fmla="*/ 58 h 849"/>
                <a:gd name="T22" fmla="*/ 0 w 2039"/>
                <a:gd name="T23" fmla="*/ 24 h 849"/>
                <a:gd name="T24" fmla="*/ 0 w 2039"/>
                <a:gd name="T25" fmla="*/ 24 h 8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39" h="849">
                  <a:moveTo>
                    <a:pt x="0" y="24"/>
                  </a:moveTo>
                  <a:lnTo>
                    <a:pt x="118" y="524"/>
                  </a:lnTo>
                  <a:lnTo>
                    <a:pt x="625" y="640"/>
                  </a:lnTo>
                  <a:lnTo>
                    <a:pt x="1807" y="650"/>
                  </a:lnTo>
                  <a:lnTo>
                    <a:pt x="2039" y="849"/>
                  </a:lnTo>
                  <a:lnTo>
                    <a:pt x="1857" y="532"/>
                  </a:lnTo>
                  <a:lnTo>
                    <a:pt x="1682" y="517"/>
                  </a:lnTo>
                  <a:lnTo>
                    <a:pt x="1931" y="0"/>
                  </a:lnTo>
                  <a:lnTo>
                    <a:pt x="733" y="115"/>
                  </a:lnTo>
                  <a:lnTo>
                    <a:pt x="642" y="441"/>
                  </a:lnTo>
                  <a:lnTo>
                    <a:pt x="591" y="58"/>
                  </a:lnTo>
                  <a:lnTo>
                    <a:pt x="0" y="24"/>
                  </a:lnTo>
                  <a:lnTo>
                    <a:pt x="0" y="24"/>
                  </a:lnTo>
                  <a:close/>
                </a:path>
              </a:pathLst>
            </a:custGeom>
            <a:solidFill>
              <a:srgbClr val="A39494"/>
            </a:solidFill>
            <a:ln>
              <a:noFill/>
            </a:ln>
            <a:extLst>
              <a:ext uri="{91240B29-F687-4F45-9708-019B960494DF}">
                <a14:hiddenLine xmlns:a14="http://schemas.microsoft.com/office/drawing/2010/main" w="9525">
                  <a:solidFill>
                    <a:srgbClr val="000000"/>
                  </a:solidFill>
                  <a:round/>
                </a14:hiddenLine>
              </a:ext>
            </a:extLst>
          </p:spPr>
          <p:txBody>
            <a:bodyPr/>
            <a:lstStyle/>
            <a:p>
              <a:endParaRPr lang="en-IN"/>
            </a:p>
          </p:txBody>
        </p:sp>
        <p:sp>
          <p:nvSpPr>
            <p:cNvPr id="3082" name="Freeform 10"/>
            <p:cNvSpPr/>
            <p:nvPr/>
          </p:nvSpPr>
          <p:spPr bwMode="auto">
            <a:xfrm>
              <a:off x="491" y="3788"/>
              <a:ext cx="412" cy="45"/>
            </a:xfrm>
            <a:custGeom>
              <a:avLst/>
              <a:gdLst>
                <a:gd name="T0" fmla="*/ 0 w 2455"/>
                <a:gd name="T1" fmla="*/ 100 h 251"/>
                <a:gd name="T2" fmla="*/ 159 w 2455"/>
                <a:gd name="T3" fmla="*/ 142 h 251"/>
                <a:gd name="T4" fmla="*/ 2347 w 2455"/>
                <a:gd name="T5" fmla="*/ 133 h 251"/>
                <a:gd name="T6" fmla="*/ 2455 w 2455"/>
                <a:gd name="T7" fmla="*/ 0 h 251"/>
                <a:gd name="T8" fmla="*/ 2431 w 2455"/>
                <a:gd name="T9" fmla="*/ 209 h 251"/>
                <a:gd name="T10" fmla="*/ 2305 w 2455"/>
                <a:gd name="T11" fmla="*/ 251 h 251"/>
                <a:gd name="T12" fmla="*/ 76 w 2455"/>
                <a:gd name="T13" fmla="*/ 241 h 251"/>
                <a:gd name="T14" fmla="*/ 0 w 2455"/>
                <a:gd name="T15" fmla="*/ 100 h 251"/>
                <a:gd name="T16" fmla="*/ 0 w 2455"/>
                <a:gd name="T17" fmla="*/ 10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55" h="251">
                  <a:moveTo>
                    <a:pt x="0" y="100"/>
                  </a:moveTo>
                  <a:lnTo>
                    <a:pt x="159" y="142"/>
                  </a:lnTo>
                  <a:lnTo>
                    <a:pt x="2347" y="133"/>
                  </a:lnTo>
                  <a:lnTo>
                    <a:pt x="2455" y="0"/>
                  </a:lnTo>
                  <a:lnTo>
                    <a:pt x="2431" y="209"/>
                  </a:lnTo>
                  <a:lnTo>
                    <a:pt x="2305" y="251"/>
                  </a:lnTo>
                  <a:lnTo>
                    <a:pt x="76" y="241"/>
                  </a:lnTo>
                  <a:lnTo>
                    <a:pt x="0" y="100"/>
                  </a:lnTo>
                  <a:lnTo>
                    <a:pt x="0" y="100"/>
                  </a:lnTo>
                  <a:close/>
                </a:path>
              </a:pathLst>
            </a:custGeom>
            <a:solidFill>
              <a:srgbClr val="A39494"/>
            </a:solidFill>
            <a:ln>
              <a:noFill/>
            </a:ln>
            <a:extLst>
              <a:ext uri="{91240B29-F687-4F45-9708-019B960494DF}">
                <a14:hiddenLine xmlns:a14="http://schemas.microsoft.com/office/drawing/2010/main" w="9525">
                  <a:solidFill>
                    <a:srgbClr val="000000"/>
                  </a:solidFill>
                  <a:round/>
                </a14:hiddenLine>
              </a:ext>
            </a:extLst>
          </p:spPr>
          <p:txBody>
            <a:bodyPr/>
            <a:lstStyle/>
            <a:p>
              <a:endParaRPr lang="en-IN"/>
            </a:p>
          </p:txBody>
        </p:sp>
        <p:sp>
          <p:nvSpPr>
            <p:cNvPr id="3083" name="Freeform 11"/>
            <p:cNvSpPr/>
            <p:nvPr/>
          </p:nvSpPr>
          <p:spPr bwMode="auto">
            <a:xfrm>
              <a:off x="524" y="3204"/>
              <a:ext cx="368" cy="361"/>
            </a:xfrm>
            <a:custGeom>
              <a:avLst/>
              <a:gdLst>
                <a:gd name="T0" fmla="*/ 41 w 2195"/>
                <a:gd name="T1" fmla="*/ 158 h 2007"/>
                <a:gd name="T2" fmla="*/ 0 w 2195"/>
                <a:gd name="T3" fmla="*/ 741 h 2007"/>
                <a:gd name="T4" fmla="*/ 59 w 2195"/>
                <a:gd name="T5" fmla="*/ 1557 h 2007"/>
                <a:gd name="T6" fmla="*/ 598 w 2195"/>
                <a:gd name="T7" fmla="*/ 1699 h 2007"/>
                <a:gd name="T8" fmla="*/ 1056 w 2195"/>
                <a:gd name="T9" fmla="*/ 2000 h 2007"/>
                <a:gd name="T10" fmla="*/ 1680 w 2195"/>
                <a:gd name="T11" fmla="*/ 2007 h 2007"/>
                <a:gd name="T12" fmla="*/ 1840 w 2195"/>
                <a:gd name="T13" fmla="*/ 1633 h 2007"/>
                <a:gd name="T14" fmla="*/ 1956 w 2195"/>
                <a:gd name="T15" fmla="*/ 1616 h 2007"/>
                <a:gd name="T16" fmla="*/ 2138 w 2195"/>
                <a:gd name="T17" fmla="*/ 874 h 2007"/>
                <a:gd name="T18" fmla="*/ 2195 w 2195"/>
                <a:gd name="T19" fmla="*/ 72 h 2007"/>
                <a:gd name="T20" fmla="*/ 1553 w 2195"/>
                <a:gd name="T21" fmla="*/ 0 h 2007"/>
                <a:gd name="T22" fmla="*/ 484 w 2195"/>
                <a:gd name="T23" fmla="*/ 65 h 2007"/>
                <a:gd name="T24" fmla="*/ 1836 w 2195"/>
                <a:gd name="T25" fmla="*/ 226 h 2007"/>
                <a:gd name="T26" fmla="*/ 1781 w 2195"/>
                <a:gd name="T27" fmla="*/ 1433 h 2007"/>
                <a:gd name="T28" fmla="*/ 998 w 2195"/>
                <a:gd name="T29" fmla="*/ 1490 h 2007"/>
                <a:gd name="T30" fmla="*/ 216 w 2195"/>
                <a:gd name="T31" fmla="*/ 1399 h 2007"/>
                <a:gd name="T32" fmla="*/ 142 w 2195"/>
                <a:gd name="T33" fmla="*/ 259 h 2007"/>
                <a:gd name="T34" fmla="*/ 41 w 2195"/>
                <a:gd name="T35" fmla="*/ 158 h 2007"/>
                <a:gd name="T36" fmla="*/ 41 w 2195"/>
                <a:gd name="T37" fmla="*/ 158 h 20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95" h="2007">
                  <a:moveTo>
                    <a:pt x="41" y="158"/>
                  </a:moveTo>
                  <a:lnTo>
                    <a:pt x="0" y="741"/>
                  </a:lnTo>
                  <a:lnTo>
                    <a:pt x="59" y="1557"/>
                  </a:lnTo>
                  <a:lnTo>
                    <a:pt x="598" y="1699"/>
                  </a:lnTo>
                  <a:lnTo>
                    <a:pt x="1056" y="2000"/>
                  </a:lnTo>
                  <a:lnTo>
                    <a:pt x="1680" y="2007"/>
                  </a:lnTo>
                  <a:lnTo>
                    <a:pt x="1840" y="1633"/>
                  </a:lnTo>
                  <a:lnTo>
                    <a:pt x="1956" y="1616"/>
                  </a:lnTo>
                  <a:lnTo>
                    <a:pt x="2138" y="874"/>
                  </a:lnTo>
                  <a:lnTo>
                    <a:pt x="2195" y="72"/>
                  </a:lnTo>
                  <a:lnTo>
                    <a:pt x="1553" y="0"/>
                  </a:lnTo>
                  <a:lnTo>
                    <a:pt x="484" y="65"/>
                  </a:lnTo>
                  <a:lnTo>
                    <a:pt x="1836" y="226"/>
                  </a:lnTo>
                  <a:lnTo>
                    <a:pt x="1781" y="1433"/>
                  </a:lnTo>
                  <a:lnTo>
                    <a:pt x="998" y="1490"/>
                  </a:lnTo>
                  <a:lnTo>
                    <a:pt x="216" y="1399"/>
                  </a:lnTo>
                  <a:lnTo>
                    <a:pt x="142" y="259"/>
                  </a:lnTo>
                  <a:lnTo>
                    <a:pt x="41" y="158"/>
                  </a:lnTo>
                  <a:lnTo>
                    <a:pt x="41" y="158"/>
                  </a:lnTo>
                  <a:close/>
                </a:path>
              </a:pathLst>
            </a:custGeom>
            <a:solidFill>
              <a:srgbClr val="A39494"/>
            </a:solidFill>
            <a:ln>
              <a:noFill/>
            </a:ln>
            <a:extLst>
              <a:ext uri="{91240B29-F687-4F45-9708-019B960494DF}">
                <a14:hiddenLine xmlns:a14="http://schemas.microsoft.com/office/drawing/2010/main" w="9525">
                  <a:solidFill>
                    <a:srgbClr val="000000"/>
                  </a:solidFill>
                  <a:round/>
                </a14:hiddenLine>
              </a:ext>
            </a:extLst>
          </p:spPr>
          <p:txBody>
            <a:bodyPr/>
            <a:lstStyle/>
            <a:p>
              <a:endParaRPr lang="en-IN"/>
            </a:p>
          </p:txBody>
        </p:sp>
        <p:sp>
          <p:nvSpPr>
            <p:cNvPr id="3084" name="Freeform 12"/>
            <p:cNvSpPr/>
            <p:nvPr/>
          </p:nvSpPr>
          <p:spPr bwMode="auto">
            <a:xfrm>
              <a:off x="596" y="3228"/>
              <a:ext cx="231" cy="229"/>
            </a:xfrm>
            <a:custGeom>
              <a:avLst/>
              <a:gdLst>
                <a:gd name="T0" fmla="*/ 1355 w 1372"/>
                <a:gd name="T1" fmla="*/ 74 h 1274"/>
                <a:gd name="T2" fmla="*/ 1372 w 1372"/>
                <a:gd name="T3" fmla="*/ 783 h 1274"/>
                <a:gd name="T4" fmla="*/ 1289 w 1372"/>
                <a:gd name="T5" fmla="*/ 1217 h 1274"/>
                <a:gd name="T6" fmla="*/ 857 w 1372"/>
                <a:gd name="T7" fmla="*/ 1274 h 1274"/>
                <a:gd name="T8" fmla="*/ 333 w 1372"/>
                <a:gd name="T9" fmla="*/ 1274 h 1274"/>
                <a:gd name="T10" fmla="*/ 0 w 1372"/>
                <a:gd name="T11" fmla="*/ 1207 h 1274"/>
                <a:gd name="T12" fmla="*/ 599 w 1372"/>
                <a:gd name="T13" fmla="*/ 1125 h 1274"/>
                <a:gd name="T14" fmla="*/ 1089 w 1372"/>
                <a:gd name="T15" fmla="*/ 799 h 1274"/>
                <a:gd name="T16" fmla="*/ 1047 w 1372"/>
                <a:gd name="T17" fmla="*/ 291 h 1274"/>
                <a:gd name="T18" fmla="*/ 190 w 1372"/>
                <a:gd name="T19" fmla="*/ 0 h 1274"/>
                <a:gd name="T20" fmla="*/ 1355 w 1372"/>
                <a:gd name="T21" fmla="*/ 74 h 1274"/>
                <a:gd name="T22" fmla="*/ 1355 w 1372"/>
                <a:gd name="T23" fmla="*/ 74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72" h="1274">
                  <a:moveTo>
                    <a:pt x="1355" y="74"/>
                  </a:moveTo>
                  <a:lnTo>
                    <a:pt x="1372" y="783"/>
                  </a:lnTo>
                  <a:lnTo>
                    <a:pt x="1289" y="1217"/>
                  </a:lnTo>
                  <a:lnTo>
                    <a:pt x="857" y="1274"/>
                  </a:lnTo>
                  <a:lnTo>
                    <a:pt x="333" y="1274"/>
                  </a:lnTo>
                  <a:lnTo>
                    <a:pt x="0" y="1207"/>
                  </a:lnTo>
                  <a:lnTo>
                    <a:pt x="599" y="1125"/>
                  </a:lnTo>
                  <a:lnTo>
                    <a:pt x="1089" y="799"/>
                  </a:lnTo>
                  <a:lnTo>
                    <a:pt x="1047" y="291"/>
                  </a:lnTo>
                  <a:lnTo>
                    <a:pt x="190" y="0"/>
                  </a:lnTo>
                  <a:lnTo>
                    <a:pt x="1355" y="74"/>
                  </a:lnTo>
                  <a:lnTo>
                    <a:pt x="1355" y="74"/>
                  </a:ln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a:lstStyle/>
            <a:p>
              <a:endParaRPr lang="en-IN"/>
            </a:p>
          </p:txBody>
        </p:sp>
        <p:sp>
          <p:nvSpPr>
            <p:cNvPr id="3085" name="Freeform 13"/>
            <p:cNvSpPr/>
            <p:nvPr/>
          </p:nvSpPr>
          <p:spPr bwMode="auto">
            <a:xfrm>
              <a:off x="725" y="3618"/>
              <a:ext cx="103" cy="26"/>
            </a:xfrm>
            <a:custGeom>
              <a:avLst/>
              <a:gdLst>
                <a:gd name="T0" fmla="*/ 78 w 620"/>
                <a:gd name="T1" fmla="*/ 15 h 144"/>
                <a:gd name="T2" fmla="*/ 0 w 620"/>
                <a:gd name="T3" fmla="*/ 137 h 144"/>
                <a:gd name="T4" fmla="*/ 532 w 620"/>
                <a:gd name="T5" fmla="*/ 144 h 144"/>
                <a:gd name="T6" fmla="*/ 620 w 620"/>
                <a:gd name="T7" fmla="*/ 0 h 144"/>
                <a:gd name="T8" fmla="*/ 78 w 620"/>
                <a:gd name="T9" fmla="*/ 15 h 144"/>
                <a:gd name="T10" fmla="*/ 78 w 620"/>
                <a:gd name="T11" fmla="*/ 15 h 144"/>
              </a:gdLst>
              <a:ahLst/>
              <a:cxnLst>
                <a:cxn ang="0">
                  <a:pos x="T0" y="T1"/>
                </a:cxn>
                <a:cxn ang="0">
                  <a:pos x="T2" y="T3"/>
                </a:cxn>
                <a:cxn ang="0">
                  <a:pos x="T4" y="T5"/>
                </a:cxn>
                <a:cxn ang="0">
                  <a:pos x="T6" y="T7"/>
                </a:cxn>
                <a:cxn ang="0">
                  <a:pos x="T8" y="T9"/>
                </a:cxn>
                <a:cxn ang="0">
                  <a:pos x="T10" y="T11"/>
                </a:cxn>
              </a:cxnLst>
              <a:rect l="0" t="0" r="r" b="b"/>
              <a:pathLst>
                <a:path w="620" h="144">
                  <a:moveTo>
                    <a:pt x="78" y="15"/>
                  </a:moveTo>
                  <a:lnTo>
                    <a:pt x="0" y="137"/>
                  </a:lnTo>
                  <a:lnTo>
                    <a:pt x="532" y="144"/>
                  </a:lnTo>
                  <a:lnTo>
                    <a:pt x="620" y="0"/>
                  </a:lnTo>
                  <a:lnTo>
                    <a:pt x="78" y="15"/>
                  </a:lnTo>
                  <a:lnTo>
                    <a:pt x="78" y="15"/>
                  </a:lnTo>
                  <a:close/>
                </a:path>
              </a:pathLst>
            </a:custGeom>
            <a:solidFill>
              <a:srgbClr val="756868"/>
            </a:solidFill>
            <a:ln>
              <a:noFill/>
            </a:ln>
            <a:extLst>
              <a:ext uri="{91240B29-F687-4F45-9708-019B960494DF}">
                <a14:hiddenLine xmlns:a14="http://schemas.microsoft.com/office/drawing/2010/main" w="9525">
                  <a:solidFill>
                    <a:srgbClr val="000000"/>
                  </a:solidFill>
                  <a:round/>
                </a14:hiddenLine>
              </a:ext>
            </a:extLst>
          </p:spPr>
          <p:txBody>
            <a:bodyPr/>
            <a:lstStyle/>
            <a:p>
              <a:endParaRPr lang="en-IN"/>
            </a:p>
          </p:txBody>
        </p:sp>
        <p:sp>
          <p:nvSpPr>
            <p:cNvPr id="3086" name="Freeform 14"/>
            <p:cNvSpPr/>
            <p:nvPr/>
          </p:nvSpPr>
          <p:spPr bwMode="auto">
            <a:xfrm>
              <a:off x="969" y="3743"/>
              <a:ext cx="92" cy="88"/>
            </a:xfrm>
            <a:custGeom>
              <a:avLst/>
              <a:gdLst>
                <a:gd name="T0" fmla="*/ 0 w 549"/>
                <a:gd name="T1" fmla="*/ 249 h 490"/>
                <a:gd name="T2" fmla="*/ 175 w 549"/>
                <a:gd name="T3" fmla="*/ 357 h 490"/>
                <a:gd name="T4" fmla="*/ 367 w 549"/>
                <a:gd name="T5" fmla="*/ 348 h 490"/>
                <a:gd name="T6" fmla="*/ 325 w 549"/>
                <a:gd name="T7" fmla="*/ 197 h 490"/>
                <a:gd name="T8" fmla="*/ 91 w 549"/>
                <a:gd name="T9" fmla="*/ 106 h 490"/>
                <a:gd name="T10" fmla="*/ 258 w 549"/>
                <a:gd name="T11" fmla="*/ 74 h 490"/>
                <a:gd name="T12" fmla="*/ 17 w 549"/>
                <a:gd name="T13" fmla="*/ 32 h 490"/>
                <a:gd name="T14" fmla="*/ 192 w 549"/>
                <a:gd name="T15" fmla="*/ 0 h 490"/>
                <a:gd name="T16" fmla="*/ 266 w 549"/>
                <a:gd name="T17" fmla="*/ 15 h 490"/>
                <a:gd name="T18" fmla="*/ 549 w 549"/>
                <a:gd name="T19" fmla="*/ 298 h 490"/>
                <a:gd name="T20" fmla="*/ 458 w 549"/>
                <a:gd name="T21" fmla="*/ 448 h 490"/>
                <a:gd name="T22" fmla="*/ 118 w 549"/>
                <a:gd name="T23" fmla="*/ 490 h 490"/>
                <a:gd name="T24" fmla="*/ 0 w 549"/>
                <a:gd name="T25" fmla="*/ 249 h 490"/>
                <a:gd name="T26" fmla="*/ 0 w 549"/>
                <a:gd name="T27" fmla="*/ 249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9" h="490">
                  <a:moveTo>
                    <a:pt x="0" y="249"/>
                  </a:moveTo>
                  <a:lnTo>
                    <a:pt x="175" y="357"/>
                  </a:lnTo>
                  <a:lnTo>
                    <a:pt x="367" y="348"/>
                  </a:lnTo>
                  <a:lnTo>
                    <a:pt x="325" y="197"/>
                  </a:lnTo>
                  <a:lnTo>
                    <a:pt x="91" y="106"/>
                  </a:lnTo>
                  <a:lnTo>
                    <a:pt x="258" y="74"/>
                  </a:lnTo>
                  <a:lnTo>
                    <a:pt x="17" y="32"/>
                  </a:lnTo>
                  <a:lnTo>
                    <a:pt x="192" y="0"/>
                  </a:lnTo>
                  <a:lnTo>
                    <a:pt x="266" y="15"/>
                  </a:lnTo>
                  <a:lnTo>
                    <a:pt x="549" y="298"/>
                  </a:lnTo>
                  <a:lnTo>
                    <a:pt x="458" y="448"/>
                  </a:lnTo>
                  <a:lnTo>
                    <a:pt x="118" y="490"/>
                  </a:lnTo>
                  <a:lnTo>
                    <a:pt x="0" y="249"/>
                  </a:lnTo>
                  <a:lnTo>
                    <a:pt x="0" y="249"/>
                  </a:lnTo>
                  <a:close/>
                </a:path>
              </a:pathLst>
            </a:custGeom>
            <a:solidFill>
              <a:srgbClr val="A39494"/>
            </a:solidFill>
            <a:ln>
              <a:noFill/>
            </a:ln>
            <a:extLst>
              <a:ext uri="{91240B29-F687-4F45-9708-019B960494DF}">
                <a14:hiddenLine xmlns:a14="http://schemas.microsoft.com/office/drawing/2010/main" w="9525">
                  <a:solidFill>
                    <a:srgbClr val="000000"/>
                  </a:solidFill>
                  <a:round/>
                </a14:hiddenLine>
              </a:ext>
            </a:extLst>
          </p:spPr>
          <p:txBody>
            <a:bodyPr/>
            <a:lstStyle/>
            <a:p>
              <a:endParaRPr lang="en-IN"/>
            </a:p>
          </p:txBody>
        </p:sp>
        <p:sp>
          <p:nvSpPr>
            <p:cNvPr id="3087" name="Freeform 15"/>
            <p:cNvSpPr/>
            <p:nvPr/>
          </p:nvSpPr>
          <p:spPr bwMode="auto">
            <a:xfrm>
              <a:off x="525" y="3718"/>
              <a:ext cx="251" cy="75"/>
            </a:xfrm>
            <a:custGeom>
              <a:avLst/>
              <a:gdLst>
                <a:gd name="T0" fmla="*/ 84 w 1500"/>
                <a:gd name="T1" fmla="*/ 0 h 416"/>
                <a:gd name="T2" fmla="*/ 1433 w 1500"/>
                <a:gd name="T3" fmla="*/ 25 h 416"/>
                <a:gd name="T4" fmla="*/ 1500 w 1500"/>
                <a:gd name="T5" fmla="*/ 409 h 416"/>
                <a:gd name="T6" fmla="*/ 0 w 1500"/>
                <a:gd name="T7" fmla="*/ 416 h 416"/>
                <a:gd name="T8" fmla="*/ 84 w 1500"/>
                <a:gd name="T9" fmla="*/ 0 h 416"/>
                <a:gd name="T10" fmla="*/ 84 w 1500"/>
                <a:gd name="T11" fmla="*/ 0 h 416"/>
              </a:gdLst>
              <a:ahLst/>
              <a:cxnLst>
                <a:cxn ang="0">
                  <a:pos x="T0" y="T1"/>
                </a:cxn>
                <a:cxn ang="0">
                  <a:pos x="T2" y="T3"/>
                </a:cxn>
                <a:cxn ang="0">
                  <a:pos x="T4" y="T5"/>
                </a:cxn>
                <a:cxn ang="0">
                  <a:pos x="T6" y="T7"/>
                </a:cxn>
                <a:cxn ang="0">
                  <a:pos x="T8" y="T9"/>
                </a:cxn>
                <a:cxn ang="0">
                  <a:pos x="T10" y="T11"/>
                </a:cxn>
              </a:cxnLst>
              <a:rect l="0" t="0" r="r" b="b"/>
              <a:pathLst>
                <a:path w="1500" h="416">
                  <a:moveTo>
                    <a:pt x="84" y="0"/>
                  </a:moveTo>
                  <a:lnTo>
                    <a:pt x="1433" y="25"/>
                  </a:lnTo>
                  <a:lnTo>
                    <a:pt x="1500" y="409"/>
                  </a:lnTo>
                  <a:lnTo>
                    <a:pt x="0" y="416"/>
                  </a:lnTo>
                  <a:lnTo>
                    <a:pt x="84" y="0"/>
                  </a:lnTo>
                  <a:lnTo>
                    <a:pt x="84" y="0"/>
                  </a:lnTo>
                  <a:close/>
                </a:path>
              </a:pathLst>
            </a:custGeom>
            <a:solidFill>
              <a:srgbClr val="FFEDED"/>
            </a:solidFill>
            <a:ln>
              <a:noFill/>
            </a:ln>
            <a:extLst>
              <a:ext uri="{91240B29-F687-4F45-9708-019B960494DF}">
                <a14:hiddenLine xmlns:a14="http://schemas.microsoft.com/office/drawing/2010/main" w="9525">
                  <a:solidFill>
                    <a:srgbClr val="000000"/>
                  </a:solidFill>
                  <a:round/>
                </a14:hiddenLine>
              </a:ext>
            </a:extLst>
          </p:spPr>
          <p:txBody>
            <a:bodyPr/>
            <a:lstStyle/>
            <a:p>
              <a:endParaRPr lang="en-IN"/>
            </a:p>
          </p:txBody>
        </p:sp>
        <p:sp>
          <p:nvSpPr>
            <p:cNvPr id="3088" name="Freeform 16"/>
            <p:cNvSpPr/>
            <p:nvPr/>
          </p:nvSpPr>
          <p:spPr bwMode="auto">
            <a:xfrm>
              <a:off x="796" y="3715"/>
              <a:ext cx="71" cy="75"/>
            </a:xfrm>
            <a:custGeom>
              <a:avLst/>
              <a:gdLst>
                <a:gd name="T0" fmla="*/ 283 w 424"/>
                <a:gd name="T1" fmla="*/ 76 h 416"/>
                <a:gd name="T2" fmla="*/ 217 w 424"/>
                <a:gd name="T3" fmla="*/ 0 h 416"/>
                <a:gd name="T4" fmla="*/ 0 w 424"/>
                <a:gd name="T5" fmla="*/ 17 h 416"/>
                <a:gd name="T6" fmla="*/ 125 w 424"/>
                <a:gd name="T7" fmla="*/ 416 h 416"/>
                <a:gd name="T8" fmla="*/ 424 w 424"/>
                <a:gd name="T9" fmla="*/ 401 h 416"/>
                <a:gd name="T10" fmla="*/ 283 w 424"/>
                <a:gd name="T11" fmla="*/ 76 h 416"/>
                <a:gd name="T12" fmla="*/ 283 w 424"/>
                <a:gd name="T13" fmla="*/ 76 h 416"/>
              </a:gdLst>
              <a:ahLst/>
              <a:cxnLst>
                <a:cxn ang="0">
                  <a:pos x="T0" y="T1"/>
                </a:cxn>
                <a:cxn ang="0">
                  <a:pos x="T2" y="T3"/>
                </a:cxn>
                <a:cxn ang="0">
                  <a:pos x="T4" y="T5"/>
                </a:cxn>
                <a:cxn ang="0">
                  <a:pos x="T6" y="T7"/>
                </a:cxn>
                <a:cxn ang="0">
                  <a:pos x="T8" y="T9"/>
                </a:cxn>
                <a:cxn ang="0">
                  <a:pos x="T10" y="T11"/>
                </a:cxn>
                <a:cxn ang="0">
                  <a:pos x="T12" y="T13"/>
                </a:cxn>
              </a:cxnLst>
              <a:rect l="0" t="0" r="r" b="b"/>
              <a:pathLst>
                <a:path w="424" h="416">
                  <a:moveTo>
                    <a:pt x="283" y="76"/>
                  </a:moveTo>
                  <a:lnTo>
                    <a:pt x="217" y="0"/>
                  </a:lnTo>
                  <a:lnTo>
                    <a:pt x="0" y="17"/>
                  </a:lnTo>
                  <a:lnTo>
                    <a:pt x="125" y="416"/>
                  </a:lnTo>
                  <a:lnTo>
                    <a:pt x="424" y="401"/>
                  </a:lnTo>
                  <a:lnTo>
                    <a:pt x="283" y="76"/>
                  </a:lnTo>
                  <a:lnTo>
                    <a:pt x="283" y="76"/>
                  </a:lnTo>
                  <a:close/>
                </a:path>
              </a:pathLst>
            </a:custGeom>
            <a:solidFill>
              <a:srgbClr val="FFEDED"/>
            </a:solidFill>
            <a:ln>
              <a:noFill/>
            </a:ln>
            <a:extLst>
              <a:ext uri="{91240B29-F687-4F45-9708-019B960494DF}">
                <a14:hiddenLine xmlns:a14="http://schemas.microsoft.com/office/drawing/2010/main" w="9525">
                  <a:solidFill>
                    <a:srgbClr val="000000"/>
                  </a:solidFill>
                  <a:round/>
                </a14:hiddenLine>
              </a:ext>
            </a:extLst>
          </p:spPr>
          <p:txBody>
            <a:bodyPr/>
            <a:lstStyle/>
            <a:p>
              <a:endParaRPr lang="en-IN"/>
            </a:p>
          </p:txBody>
        </p:sp>
        <p:sp>
          <p:nvSpPr>
            <p:cNvPr id="3089" name="Freeform 17"/>
            <p:cNvSpPr/>
            <p:nvPr/>
          </p:nvSpPr>
          <p:spPr bwMode="auto">
            <a:xfrm>
              <a:off x="954" y="3748"/>
              <a:ext cx="49" cy="45"/>
            </a:xfrm>
            <a:custGeom>
              <a:avLst/>
              <a:gdLst>
                <a:gd name="T0" fmla="*/ 57 w 298"/>
                <a:gd name="T1" fmla="*/ 0 h 249"/>
                <a:gd name="T2" fmla="*/ 0 w 298"/>
                <a:gd name="T3" fmla="*/ 42 h 249"/>
                <a:gd name="T4" fmla="*/ 40 w 298"/>
                <a:gd name="T5" fmla="*/ 200 h 249"/>
                <a:gd name="T6" fmla="*/ 298 w 298"/>
                <a:gd name="T7" fmla="*/ 249 h 249"/>
                <a:gd name="T8" fmla="*/ 66 w 298"/>
                <a:gd name="T9" fmla="*/ 74 h 249"/>
                <a:gd name="T10" fmla="*/ 57 w 298"/>
                <a:gd name="T11" fmla="*/ 0 h 249"/>
                <a:gd name="T12" fmla="*/ 57 w 298"/>
                <a:gd name="T13" fmla="*/ 0 h 249"/>
              </a:gdLst>
              <a:ahLst/>
              <a:cxnLst>
                <a:cxn ang="0">
                  <a:pos x="T0" y="T1"/>
                </a:cxn>
                <a:cxn ang="0">
                  <a:pos x="T2" y="T3"/>
                </a:cxn>
                <a:cxn ang="0">
                  <a:pos x="T4" y="T5"/>
                </a:cxn>
                <a:cxn ang="0">
                  <a:pos x="T6" y="T7"/>
                </a:cxn>
                <a:cxn ang="0">
                  <a:pos x="T8" y="T9"/>
                </a:cxn>
                <a:cxn ang="0">
                  <a:pos x="T10" y="T11"/>
                </a:cxn>
                <a:cxn ang="0">
                  <a:pos x="T12" y="T13"/>
                </a:cxn>
              </a:cxnLst>
              <a:rect l="0" t="0" r="r" b="b"/>
              <a:pathLst>
                <a:path w="298" h="249">
                  <a:moveTo>
                    <a:pt x="57" y="0"/>
                  </a:moveTo>
                  <a:lnTo>
                    <a:pt x="0" y="42"/>
                  </a:lnTo>
                  <a:lnTo>
                    <a:pt x="40" y="200"/>
                  </a:lnTo>
                  <a:lnTo>
                    <a:pt x="298" y="249"/>
                  </a:lnTo>
                  <a:lnTo>
                    <a:pt x="66" y="74"/>
                  </a:lnTo>
                  <a:lnTo>
                    <a:pt x="57" y="0"/>
                  </a:lnTo>
                  <a:lnTo>
                    <a:pt x="57" y="0"/>
                  </a:lnTo>
                  <a:close/>
                </a:path>
              </a:pathLst>
            </a:custGeom>
            <a:solidFill>
              <a:srgbClr val="FFEDED"/>
            </a:solidFill>
            <a:ln>
              <a:noFill/>
            </a:ln>
            <a:extLst>
              <a:ext uri="{91240B29-F687-4F45-9708-019B960494DF}">
                <a14:hiddenLine xmlns:a14="http://schemas.microsoft.com/office/drawing/2010/main" w="9525">
                  <a:solidFill>
                    <a:srgbClr val="000000"/>
                  </a:solidFill>
                  <a:round/>
                </a14:hiddenLine>
              </a:ext>
            </a:extLst>
          </p:spPr>
          <p:txBody>
            <a:bodyPr/>
            <a:lstStyle/>
            <a:p>
              <a:endParaRPr lang="en-IN"/>
            </a:p>
          </p:txBody>
        </p:sp>
        <p:sp>
          <p:nvSpPr>
            <p:cNvPr id="3090" name="Freeform 18"/>
            <p:cNvSpPr/>
            <p:nvPr/>
          </p:nvSpPr>
          <p:spPr bwMode="auto">
            <a:xfrm>
              <a:off x="529" y="3216"/>
              <a:ext cx="328" cy="250"/>
            </a:xfrm>
            <a:custGeom>
              <a:avLst/>
              <a:gdLst>
                <a:gd name="T0" fmla="*/ 0 w 1954"/>
                <a:gd name="T1" fmla="*/ 91 h 1391"/>
                <a:gd name="T2" fmla="*/ 424 w 1954"/>
                <a:gd name="T3" fmla="*/ 0 h 1391"/>
                <a:gd name="T4" fmla="*/ 1456 w 1954"/>
                <a:gd name="T5" fmla="*/ 24 h 1391"/>
                <a:gd name="T6" fmla="*/ 1954 w 1954"/>
                <a:gd name="T7" fmla="*/ 123 h 1391"/>
                <a:gd name="T8" fmla="*/ 1897 w 1954"/>
                <a:gd name="T9" fmla="*/ 273 h 1391"/>
                <a:gd name="T10" fmla="*/ 1897 w 1954"/>
                <a:gd name="T11" fmla="*/ 766 h 1391"/>
                <a:gd name="T12" fmla="*/ 1754 w 1954"/>
                <a:gd name="T13" fmla="*/ 1391 h 1391"/>
                <a:gd name="T14" fmla="*/ 1646 w 1954"/>
                <a:gd name="T15" fmla="*/ 1298 h 1391"/>
                <a:gd name="T16" fmla="*/ 1754 w 1954"/>
                <a:gd name="T17" fmla="*/ 857 h 1391"/>
                <a:gd name="T18" fmla="*/ 1722 w 1954"/>
                <a:gd name="T19" fmla="*/ 182 h 1391"/>
                <a:gd name="T20" fmla="*/ 1190 w 1954"/>
                <a:gd name="T21" fmla="*/ 98 h 1391"/>
                <a:gd name="T22" fmla="*/ 739 w 1954"/>
                <a:gd name="T23" fmla="*/ 81 h 1391"/>
                <a:gd name="T24" fmla="*/ 224 w 1954"/>
                <a:gd name="T25" fmla="*/ 150 h 1391"/>
                <a:gd name="T26" fmla="*/ 182 w 1954"/>
                <a:gd name="T27" fmla="*/ 724 h 1391"/>
                <a:gd name="T28" fmla="*/ 241 w 1954"/>
                <a:gd name="T29" fmla="*/ 1241 h 1391"/>
                <a:gd name="T30" fmla="*/ 158 w 1954"/>
                <a:gd name="T31" fmla="*/ 1332 h 1391"/>
                <a:gd name="T32" fmla="*/ 32 w 1954"/>
                <a:gd name="T33" fmla="*/ 741 h 1391"/>
                <a:gd name="T34" fmla="*/ 49 w 1954"/>
                <a:gd name="T35" fmla="*/ 157 h 1391"/>
                <a:gd name="T36" fmla="*/ 0 w 1954"/>
                <a:gd name="T37" fmla="*/ 91 h 1391"/>
                <a:gd name="T38" fmla="*/ 0 w 1954"/>
                <a:gd name="T39" fmla="*/ 91 h 1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54" h="1391">
                  <a:moveTo>
                    <a:pt x="0" y="91"/>
                  </a:moveTo>
                  <a:lnTo>
                    <a:pt x="424" y="0"/>
                  </a:lnTo>
                  <a:lnTo>
                    <a:pt x="1456" y="24"/>
                  </a:lnTo>
                  <a:lnTo>
                    <a:pt x="1954" y="123"/>
                  </a:lnTo>
                  <a:lnTo>
                    <a:pt x="1897" y="273"/>
                  </a:lnTo>
                  <a:lnTo>
                    <a:pt x="1897" y="766"/>
                  </a:lnTo>
                  <a:lnTo>
                    <a:pt x="1754" y="1391"/>
                  </a:lnTo>
                  <a:lnTo>
                    <a:pt x="1646" y="1298"/>
                  </a:lnTo>
                  <a:lnTo>
                    <a:pt x="1754" y="857"/>
                  </a:lnTo>
                  <a:lnTo>
                    <a:pt x="1722" y="182"/>
                  </a:lnTo>
                  <a:lnTo>
                    <a:pt x="1190" y="98"/>
                  </a:lnTo>
                  <a:lnTo>
                    <a:pt x="739" y="81"/>
                  </a:lnTo>
                  <a:lnTo>
                    <a:pt x="224" y="150"/>
                  </a:lnTo>
                  <a:lnTo>
                    <a:pt x="182" y="724"/>
                  </a:lnTo>
                  <a:lnTo>
                    <a:pt x="241" y="1241"/>
                  </a:lnTo>
                  <a:lnTo>
                    <a:pt x="158" y="1332"/>
                  </a:lnTo>
                  <a:lnTo>
                    <a:pt x="32" y="741"/>
                  </a:lnTo>
                  <a:lnTo>
                    <a:pt x="49" y="157"/>
                  </a:lnTo>
                  <a:lnTo>
                    <a:pt x="0" y="91"/>
                  </a:lnTo>
                  <a:lnTo>
                    <a:pt x="0" y="9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IN"/>
            </a:p>
          </p:txBody>
        </p:sp>
        <p:sp>
          <p:nvSpPr>
            <p:cNvPr id="3091" name="Freeform 19"/>
            <p:cNvSpPr/>
            <p:nvPr/>
          </p:nvSpPr>
          <p:spPr bwMode="auto">
            <a:xfrm>
              <a:off x="515" y="3168"/>
              <a:ext cx="355" cy="39"/>
            </a:xfrm>
            <a:custGeom>
              <a:avLst/>
              <a:gdLst>
                <a:gd name="T0" fmla="*/ 0 w 2114"/>
                <a:gd name="T1" fmla="*/ 125 h 216"/>
                <a:gd name="T2" fmla="*/ 483 w 2114"/>
                <a:gd name="T3" fmla="*/ 0 h 216"/>
                <a:gd name="T4" fmla="*/ 1589 w 2114"/>
                <a:gd name="T5" fmla="*/ 41 h 216"/>
                <a:gd name="T6" fmla="*/ 2114 w 2114"/>
                <a:gd name="T7" fmla="*/ 216 h 216"/>
                <a:gd name="T8" fmla="*/ 1490 w 2114"/>
                <a:gd name="T9" fmla="*/ 83 h 216"/>
                <a:gd name="T10" fmla="*/ 591 w 2114"/>
                <a:gd name="T11" fmla="*/ 51 h 216"/>
                <a:gd name="T12" fmla="*/ 0 w 2114"/>
                <a:gd name="T13" fmla="*/ 125 h 216"/>
                <a:gd name="T14" fmla="*/ 0 w 2114"/>
                <a:gd name="T15" fmla="*/ 125 h 2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4" h="216">
                  <a:moveTo>
                    <a:pt x="0" y="125"/>
                  </a:moveTo>
                  <a:lnTo>
                    <a:pt x="483" y="0"/>
                  </a:lnTo>
                  <a:lnTo>
                    <a:pt x="1589" y="41"/>
                  </a:lnTo>
                  <a:lnTo>
                    <a:pt x="2114" y="216"/>
                  </a:lnTo>
                  <a:lnTo>
                    <a:pt x="1490" y="83"/>
                  </a:lnTo>
                  <a:lnTo>
                    <a:pt x="591" y="51"/>
                  </a:lnTo>
                  <a:lnTo>
                    <a:pt x="0" y="125"/>
                  </a:lnTo>
                  <a:lnTo>
                    <a:pt x="0" y="12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IN"/>
            </a:p>
          </p:txBody>
        </p:sp>
        <p:sp>
          <p:nvSpPr>
            <p:cNvPr id="3092" name="Freeform 20"/>
            <p:cNvSpPr/>
            <p:nvPr/>
          </p:nvSpPr>
          <p:spPr bwMode="auto">
            <a:xfrm>
              <a:off x="497" y="3237"/>
              <a:ext cx="392" cy="291"/>
            </a:xfrm>
            <a:custGeom>
              <a:avLst/>
              <a:gdLst>
                <a:gd name="T0" fmla="*/ 2338 w 2338"/>
                <a:gd name="T1" fmla="*/ 83 h 1615"/>
                <a:gd name="T2" fmla="*/ 2306 w 2338"/>
                <a:gd name="T3" fmla="*/ 800 h 1615"/>
                <a:gd name="T4" fmla="*/ 2163 w 2338"/>
                <a:gd name="T5" fmla="*/ 1425 h 1615"/>
                <a:gd name="T6" fmla="*/ 2106 w 2338"/>
                <a:gd name="T7" fmla="*/ 1475 h 1615"/>
                <a:gd name="T8" fmla="*/ 1914 w 2338"/>
                <a:gd name="T9" fmla="*/ 1516 h 1615"/>
                <a:gd name="T10" fmla="*/ 1865 w 2338"/>
                <a:gd name="T11" fmla="*/ 1615 h 1615"/>
                <a:gd name="T12" fmla="*/ 500 w 2338"/>
                <a:gd name="T13" fmla="*/ 1591 h 1615"/>
                <a:gd name="T14" fmla="*/ 416 w 2338"/>
                <a:gd name="T15" fmla="*/ 1458 h 1615"/>
                <a:gd name="T16" fmla="*/ 192 w 2338"/>
                <a:gd name="T17" fmla="*/ 1450 h 1615"/>
                <a:gd name="T18" fmla="*/ 84 w 2338"/>
                <a:gd name="T19" fmla="*/ 1115 h 1615"/>
                <a:gd name="T20" fmla="*/ 0 w 2338"/>
                <a:gd name="T21" fmla="*/ 699 h 1615"/>
                <a:gd name="T22" fmla="*/ 7 w 2338"/>
                <a:gd name="T23" fmla="*/ 0 h 1615"/>
                <a:gd name="T24" fmla="*/ 59 w 2338"/>
                <a:gd name="T25" fmla="*/ 674 h 1615"/>
                <a:gd name="T26" fmla="*/ 232 w 2338"/>
                <a:gd name="T27" fmla="*/ 1366 h 1615"/>
                <a:gd name="T28" fmla="*/ 633 w 2338"/>
                <a:gd name="T29" fmla="*/ 1440 h 1615"/>
                <a:gd name="T30" fmla="*/ 1756 w 2338"/>
                <a:gd name="T31" fmla="*/ 1482 h 1615"/>
                <a:gd name="T32" fmla="*/ 2064 w 2338"/>
                <a:gd name="T33" fmla="*/ 1433 h 1615"/>
                <a:gd name="T34" fmla="*/ 2281 w 2338"/>
                <a:gd name="T35" fmla="*/ 633 h 1615"/>
                <a:gd name="T36" fmla="*/ 2338 w 2338"/>
                <a:gd name="T37" fmla="*/ 83 h 1615"/>
                <a:gd name="T38" fmla="*/ 2338 w 2338"/>
                <a:gd name="T39" fmla="*/ 83 h 1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38" h="1615">
                  <a:moveTo>
                    <a:pt x="2338" y="83"/>
                  </a:moveTo>
                  <a:lnTo>
                    <a:pt x="2306" y="800"/>
                  </a:lnTo>
                  <a:lnTo>
                    <a:pt x="2163" y="1425"/>
                  </a:lnTo>
                  <a:lnTo>
                    <a:pt x="2106" y="1475"/>
                  </a:lnTo>
                  <a:lnTo>
                    <a:pt x="1914" y="1516"/>
                  </a:lnTo>
                  <a:lnTo>
                    <a:pt x="1865" y="1615"/>
                  </a:lnTo>
                  <a:lnTo>
                    <a:pt x="500" y="1591"/>
                  </a:lnTo>
                  <a:lnTo>
                    <a:pt x="416" y="1458"/>
                  </a:lnTo>
                  <a:lnTo>
                    <a:pt x="192" y="1450"/>
                  </a:lnTo>
                  <a:lnTo>
                    <a:pt x="84" y="1115"/>
                  </a:lnTo>
                  <a:lnTo>
                    <a:pt x="0" y="699"/>
                  </a:lnTo>
                  <a:lnTo>
                    <a:pt x="7" y="0"/>
                  </a:lnTo>
                  <a:lnTo>
                    <a:pt x="59" y="674"/>
                  </a:lnTo>
                  <a:lnTo>
                    <a:pt x="232" y="1366"/>
                  </a:lnTo>
                  <a:lnTo>
                    <a:pt x="633" y="1440"/>
                  </a:lnTo>
                  <a:lnTo>
                    <a:pt x="1756" y="1482"/>
                  </a:lnTo>
                  <a:lnTo>
                    <a:pt x="2064" y="1433"/>
                  </a:lnTo>
                  <a:lnTo>
                    <a:pt x="2281" y="633"/>
                  </a:lnTo>
                  <a:lnTo>
                    <a:pt x="2338" y="83"/>
                  </a:lnTo>
                  <a:lnTo>
                    <a:pt x="2338" y="8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IN"/>
            </a:p>
          </p:txBody>
        </p:sp>
        <p:sp>
          <p:nvSpPr>
            <p:cNvPr id="3093" name="Freeform 21"/>
            <p:cNvSpPr/>
            <p:nvPr/>
          </p:nvSpPr>
          <p:spPr bwMode="auto">
            <a:xfrm>
              <a:off x="569" y="3515"/>
              <a:ext cx="334" cy="279"/>
            </a:xfrm>
            <a:custGeom>
              <a:avLst/>
              <a:gdLst>
                <a:gd name="T0" fmla="*/ 1527 w 1992"/>
                <a:gd name="T1" fmla="*/ 0 h 1551"/>
                <a:gd name="T2" fmla="*/ 1793 w 1992"/>
                <a:gd name="T3" fmla="*/ 408 h 1551"/>
                <a:gd name="T4" fmla="*/ 1584 w 1992"/>
                <a:gd name="T5" fmla="*/ 916 h 1551"/>
                <a:gd name="T6" fmla="*/ 1702 w 1992"/>
                <a:gd name="T7" fmla="*/ 933 h 1551"/>
                <a:gd name="T8" fmla="*/ 1992 w 1992"/>
                <a:gd name="T9" fmla="*/ 1551 h 1551"/>
                <a:gd name="T10" fmla="*/ 1643 w 1992"/>
                <a:gd name="T11" fmla="*/ 1000 h 1551"/>
                <a:gd name="T12" fmla="*/ 0 w 1992"/>
                <a:gd name="T13" fmla="*/ 963 h 1551"/>
                <a:gd name="T14" fmla="*/ 1443 w 1992"/>
                <a:gd name="T15" fmla="*/ 925 h 1551"/>
                <a:gd name="T16" fmla="*/ 1692 w 1992"/>
                <a:gd name="T17" fmla="*/ 475 h 1551"/>
                <a:gd name="T18" fmla="*/ 1236 w 1992"/>
                <a:gd name="T19" fmla="*/ 492 h 1551"/>
                <a:gd name="T20" fmla="*/ 778 w 1992"/>
                <a:gd name="T21" fmla="*/ 317 h 1551"/>
                <a:gd name="T22" fmla="*/ 229 w 1992"/>
                <a:gd name="T23" fmla="*/ 300 h 1551"/>
                <a:gd name="T24" fmla="*/ 137 w 1992"/>
                <a:gd name="T25" fmla="*/ 216 h 1551"/>
                <a:gd name="T26" fmla="*/ 229 w 1992"/>
                <a:gd name="T27" fmla="*/ 83 h 1551"/>
                <a:gd name="T28" fmla="*/ 219 w 1992"/>
                <a:gd name="T29" fmla="*/ 201 h 1551"/>
                <a:gd name="T30" fmla="*/ 1251 w 1992"/>
                <a:gd name="T31" fmla="*/ 226 h 1551"/>
                <a:gd name="T32" fmla="*/ 1226 w 1992"/>
                <a:gd name="T33" fmla="*/ 100 h 1551"/>
                <a:gd name="T34" fmla="*/ 1460 w 1992"/>
                <a:gd name="T35" fmla="*/ 93 h 1551"/>
                <a:gd name="T36" fmla="*/ 1527 w 1992"/>
                <a:gd name="T37" fmla="*/ 0 h 1551"/>
                <a:gd name="T38" fmla="*/ 1527 w 1992"/>
                <a:gd name="T39" fmla="*/ 0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92" h="1551">
                  <a:moveTo>
                    <a:pt x="1527" y="0"/>
                  </a:moveTo>
                  <a:lnTo>
                    <a:pt x="1793" y="408"/>
                  </a:lnTo>
                  <a:lnTo>
                    <a:pt x="1584" y="916"/>
                  </a:lnTo>
                  <a:lnTo>
                    <a:pt x="1702" y="933"/>
                  </a:lnTo>
                  <a:lnTo>
                    <a:pt x="1992" y="1551"/>
                  </a:lnTo>
                  <a:lnTo>
                    <a:pt x="1643" y="1000"/>
                  </a:lnTo>
                  <a:lnTo>
                    <a:pt x="0" y="963"/>
                  </a:lnTo>
                  <a:lnTo>
                    <a:pt x="1443" y="925"/>
                  </a:lnTo>
                  <a:lnTo>
                    <a:pt x="1692" y="475"/>
                  </a:lnTo>
                  <a:lnTo>
                    <a:pt x="1236" y="492"/>
                  </a:lnTo>
                  <a:lnTo>
                    <a:pt x="778" y="317"/>
                  </a:lnTo>
                  <a:lnTo>
                    <a:pt x="229" y="300"/>
                  </a:lnTo>
                  <a:lnTo>
                    <a:pt x="137" y="216"/>
                  </a:lnTo>
                  <a:lnTo>
                    <a:pt x="229" y="83"/>
                  </a:lnTo>
                  <a:lnTo>
                    <a:pt x="219" y="201"/>
                  </a:lnTo>
                  <a:lnTo>
                    <a:pt x="1251" y="226"/>
                  </a:lnTo>
                  <a:lnTo>
                    <a:pt x="1226" y="100"/>
                  </a:lnTo>
                  <a:lnTo>
                    <a:pt x="1460" y="93"/>
                  </a:lnTo>
                  <a:lnTo>
                    <a:pt x="1527" y="0"/>
                  </a:lnTo>
                  <a:lnTo>
                    <a:pt x="1527"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IN"/>
            </a:p>
          </p:txBody>
        </p:sp>
        <p:sp>
          <p:nvSpPr>
            <p:cNvPr id="3094" name="Freeform 22"/>
            <p:cNvSpPr/>
            <p:nvPr/>
          </p:nvSpPr>
          <p:spPr bwMode="auto">
            <a:xfrm>
              <a:off x="641" y="3529"/>
              <a:ext cx="99" cy="16"/>
            </a:xfrm>
            <a:custGeom>
              <a:avLst/>
              <a:gdLst>
                <a:gd name="T0" fmla="*/ 0 w 591"/>
                <a:gd name="T1" fmla="*/ 0 h 83"/>
                <a:gd name="T2" fmla="*/ 116 w 591"/>
                <a:gd name="T3" fmla="*/ 66 h 83"/>
                <a:gd name="T4" fmla="*/ 500 w 591"/>
                <a:gd name="T5" fmla="*/ 83 h 83"/>
                <a:gd name="T6" fmla="*/ 591 w 591"/>
                <a:gd name="T7" fmla="*/ 0 h 83"/>
                <a:gd name="T8" fmla="*/ 0 w 591"/>
                <a:gd name="T9" fmla="*/ 0 h 83"/>
                <a:gd name="T10" fmla="*/ 0 w 591"/>
                <a:gd name="T11" fmla="*/ 0 h 83"/>
              </a:gdLst>
              <a:ahLst/>
              <a:cxnLst>
                <a:cxn ang="0">
                  <a:pos x="T0" y="T1"/>
                </a:cxn>
                <a:cxn ang="0">
                  <a:pos x="T2" y="T3"/>
                </a:cxn>
                <a:cxn ang="0">
                  <a:pos x="T4" y="T5"/>
                </a:cxn>
                <a:cxn ang="0">
                  <a:pos x="T6" y="T7"/>
                </a:cxn>
                <a:cxn ang="0">
                  <a:pos x="T8" y="T9"/>
                </a:cxn>
                <a:cxn ang="0">
                  <a:pos x="T10" y="T11"/>
                </a:cxn>
              </a:cxnLst>
              <a:rect l="0" t="0" r="r" b="b"/>
              <a:pathLst>
                <a:path w="591" h="83">
                  <a:moveTo>
                    <a:pt x="0" y="0"/>
                  </a:moveTo>
                  <a:lnTo>
                    <a:pt x="116" y="66"/>
                  </a:lnTo>
                  <a:lnTo>
                    <a:pt x="500" y="83"/>
                  </a:lnTo>
                  <a:lnTo>
                    <a:pt x="591" y="0"/>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IN"/>
            </a:p>
          </p:txBody>
        </p:sp>
        <p:sp>
          <p:nvSpPr>
            <p:cNvPr id="3095" name="Freeform 23"/>
            <p:cNvSpPr/>
            <p:nvPr/>
          </p:nvSpPr>
          <p:spPr bwMode="auto">
            <a:xfrm>
              <a:off x="519" y="3507"/>
              <a:ext cx="126" cy="172"/>
            </a:xfrm>
            <a:custGeom>
              <a:avLst/>
              <a:gdLst>
                <a:gd name="T0" fmla="*/ 207 w 749"/>
                <a:gd name="T1" fmla="*/ 0 h 958"/>
                <a:gd name="T2" fmla="*/ 0 w 749"/>
                <a:gd name="T3" fmla="*/ 441 h 958"/>
                <a:gd name="T4" fmla="*/ 217 w 749"/>
                <a:gd name="T5" fmla="*/ 958 h 958"/>
                <a:gd name="T6" fmla="*/ 148 w 749"/>
                <a:gd name="T7" fmla="*/ 555 h 958"/>
                <a:gd name="T8" fmla="*/ 532 w 749"/>
                <a:gd name="T9" fmla="*/ 567 h 958"/>
                <a:gd name="T10" fmla="*/ 699 w 749"/>
                <a:gd name="T11" fmla="*/ 833 h 958"/>
                <a:gd name="T12" fmla="*/ 736 w 749"/>
                <a:gd name="T13" fmla="*/ 941 h 958"/>
                <a:gd name="T14" fmla="*/ 749 w 749"/>
                <a:gd name="T15" fmla="*/ 517 h 958"/>
                <a:gd name="T16" fmla="*/ 65 w 749"/>
                <a:gd name="T17" fmla="*/ 458 h 958"/>
                <a:gd name="T18" fmla="*/ 207 w 749"/>
                <a:gd name="T19" fmla="*/ 0 h 958"/>
                <a:gd name="T20" fmla="*/ 207 w 749"/>
                <a:gd name="T21" fmla="*/ 0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9" h="958">
                  <a:moveTo>
                    <a:pt x="207" y="0"/>
                  </a:moveTo>
                  <a:lnTo>
                    <a:pt x="0" y="441"/>
                  </a:lnTo>
                  <a:lnTo>
                    <a:pt x="217" y="958"/>
                  </a:lnTo>
                  <a:lnTo>
                    <a:pt x="148" y="555"/>
                  </a:lnTo>
                  <a:lnTo>
                    <a:pt x="532" y="567"/>
                  </a:lnTo>
                  <a:lnTo>
                    <a:pt x="699" y="833"/>
                  </a:lnTo>
                  <a:lnTo>
                    <a:pt x="736" y="941"/>
                  </a:lnTo>
                  <a:lnTo>
                    <a:pt x="749" y="517"/>
                  </a:lnTo>
                  <a:lnTo>
                    <a:pt x="65" y="458"/>
                  </a:lnTo>
                  <a:lnTo>
                    <a:pt x="207" y="0"/>
                  </a:lnTo>
                  <a:lnTo>
                    <a:pt x="207"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IN"/>
            </a:p>
          </p:txBody>
        </p:sp>
        <p:sp>
          <p:nvSpPr>
            <p:cNvPr id="3096" name="Freeform 24"/>
            <p:cNvSpPr/>
            <p:nvPr/>
          </p:nvSpPr>
          <p:spPr bwMode="auto">
            <a:xfrm>
              <a:off x="480" y="3691"/>
              <a:ext cx="423" cy="147"/>
            </a:xfrm>
            <a:custGeom>
              <a:avLst/>
              <a:gdLst>
                <a:gd name="T0" fmla="*/ 276 w 2522"/>
                <a:gd name="T1" fmla="*/ 0 h 817"/>
                <a:gd name="T2" fmla="*/ 0 w 2522"/>
                <a:gd name="T3" fmla="*/ 667 h 817"/>
                <a:gd name="T4" fmla="*/ 27 w 2522"/>
                <a:gd name="T5" fmla="*/ 734 h 817"/>
                <a:gd name="T6" fmla="*/ 133 w 2522"/>
                <a:gd name="T7" fmla="*/ 808 h 817"/>
                <a:gd name="T8" fmla="*/ 2431 w 2522"/>
                <a:gd name="T9" fmla="*/ 817 h 817"/>
                <a:gd name="T10" fmla="*/ 2522 w 2522"/>
                <a:gd name="T11" fmla="*/ 766 h 817"/>
                <a:gd name="T12" fmla="*/ 2522 w 2522"/>
                <a:gd name="T13" fmla="*/ 650 h 817"/>
                <a:gd name="T14" fmla="*/ 2439 w 2522"/>
                <a:gd name="T15" fmla="*/ 734 h 817"/>
                <a:gd name="T16" fmla="*/ 175 w 2522"/>
                <a:gd name="T17" fmla="*/ 751 h 817"/>
                <a:gd name="T18" fmla="*/ 93 w 2522"/>
                <a:gd name="T19" fmla="*/ 625 h 817"/>
                <a:gd name="T20" fmla="*/ 276 w 2522"/>
                <a:gd name="T21" fmla="*/ 0 h 817"/>
                <a:gd name="T22" fmla="*/ 276 w 2522"/>
                <a:gd name="T23" fmla="*/ 0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22" h="817">
                  <a:moveTo>
                    <a:pt x="276" y="0"/>
                  </a:moveTo>
                  <a:lnTo>
                    <a:pt x="0" y="667"/>
                  </a:lnTo>
                  <a:lnTo>
                    <a:pt x="27" y="734"/>
                  </a:lnTo>
                  <a:lnTo>
                    <a:pt x="133" y="808"/>
                  </a:lnTo>
                  <a:lnTo>
                    <a:pt x="2431" y="817"/>
                  </a:lnTo>
                  <a:lnTo>
                    <a:pt x="2522" y="766"/>
                  </a:lnTo>
                  <a:lnTo>
                    <a:pt x="2522" y="650"/>
                  </a:lnTo>
                  <a:lnTo>
                    <a:pt x="2439" y="734"/>
                  </a:lnTo>
                  <a:lnTo>
                    <a:pt x="175" y="751"/>
                  </a:lnTo>
                  <a:lnTo>
                    <a:pt x="93" y="625"/>
                  </a:lnTo>
                  <a:lnTo>
                    <a:pt x="276" y="0"/>
                  </a:lnTo>
                  <a:lnTo>
                    <a:pt x="276"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IN"/>
            </a:p>
          </p:txBody>
        </p:sp>
        <p:sp>
          <p:nvSpPr>
            <p:cNvPr id="3097" name="Freeform 25"/>
            <p:cNvSpPr/>
            <p:nvPr/>
          </p:nvSpPr>
          <p:spPr bwMode="auto">
            <a:xfrm>
              <a:off x="514" y="3715"/>
              <a:ext cx="40" cy="84"/>
            </a:xfrm>
            <a:custGeom>
              <a:avLst/>
              <a:gdLst>
                <a:gd name="T0" fmla="*/ 150 w 241"/>
                <a:gd name="T1" fmla="*/ 0 h 468"/>
                <a:gd name="T2" fmla="*/ 0 w 241"/>
                <a:gd name="T3" fmla="*/ 468 h 468"/>
                <a:gd name="T4" fmla="*/ 241 w 241"/>
                <a:gd name="T5" fmla="*/ 468 h 468"/>
                <a:gd name="T6" fmla="*/ 100 w 241"/>
                <a:gd name="T7" fmla="*/ 367 h 468"/>
                <a:gd name="T8" fmla="*/ 150 w 241"/>
                <a:gd name="T9" fmla="*/ 0 h 468"/>
                <a:gd name="T10" fmla="*/ 150 w 241"/>
                <a:gd name="T11" fmla="*/ 0 h 468"/>
              </a:gdLst>
              <a:ahLst/>
              <a:cxnLst>
                <a:cxn ang="0">
                  <a:pos x="T0" y="T1"/>
                </a:cxn>
                <a:cxn ang="0">
                  <a:pos x="T2" y="T3"/>
                </a:cxn>
                <a:cxn ang="0">
                  <a:pos x="T4" y="T5"/>
                </a:cxn>
                <a:cxn ang="0">
                  <a:pos x="T6" y="T7"/>
                </a:cxn>
                <a:cxn ang="0">
                  <a:pos x="T8" y="T9"/>
                </a:cxn>
                <a:cxn ang="0">
                  <a:pos x="T10" y="T11"/>
                </a:cxn>
              </a:cxnLst>
              <a:rect l="0" t="0" r="r" b="b"/>
              <a:pathLst>
                <a:path w="241" h="468">
                  <a:moveTo>
                    <a:pt x="150" y="0"/>
                  </a:moveTo>
                  <a:lnTo>
                    <a:pt x="0" y="468"/>
                  </a:lnTo>
                  <a:lnTo>
                    <a:pt x="241" y="468"/>
                  </a:lnTo>
                  <a:lnTo>
                    <a:pt x="100" y="367"/>
                  </a:lnTo>
                  <a:lnTo>
                    <a:pt x="150" y="0"/>
                  </a:lnTo>
                  <a:lnTo>
                    <a:pt x="150"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IN"/>
            </a:p>
          </p:txBody>
        </p:sp>
        <p:sp>
          <p:nvSpPr>
            <p:cNvPr id="3098" name="Freeform 26"/>
            <p:cNvSpPr/>
            <p:nvPr/>
          </p:nvSpPr>
          <p:spPr bwMode="auto">
            <a:xfrm>
              <a:off x="586" y="3719"/>
              <a:ext cx="215" cy="81"/>
            </a:xfrm>
            <a:custGeom>
              <a:avLst/>
              <a:gdLst>
                <a:gd name="T0" fmla="*/ 0 w 1281"/>
                <a:gd name="T1" fmla="*/ 433 h 450"/>
                <a:gd name="T2" fmla="*/ 1281 w 1281"/>
                <a:gd name="T3" fmla="*/ 450 h 450"/>
                <a:gd name="T4" fmla="*/ 1057 w 1281"/>
                <a:gd name="T5" fmla="*/ 0 h 450"/>
                <a:gd name="T6" fmla="*/ 1057 w 1281"/>
                <a:gd name="T7" fmla="*/ 68 h 450"/>
                <a:gd name="T8" fmla="*/ 899 w 1281"/>
                <a:gd name="T9" fmla="*/ 68 h 450"/>
                <a:gd name="T10" fmla="*/ 857 w 1281"/>
                <a:gd name="T11" fmla="*/ 125 h 450"/>
                <a:gd name="T12" fmla="*/ 1049 w 1281"/>
                <a:gd name="T13" fmla="*/ 125 h 450"/>
                <a:gd name="T14" fmla="*/ 1082 w 1281"/>
                <a:gd name="T15" fmla="*/ 201 h 450"/>
                <a:gd name="T16" fmla="*/ 958 w 1281"/>
                <a:gd name="T17" fmla="*/ 192 h 450"/>
                <a:gd name="T18" fmla="*/ 899 w 1281"/>
                <a:gd name="T19" fmla="*/ 258 h 450"/>
                <a:gd name="T20" fmla="*/ 850 w 1281"/>
                <a:gd name="T21" fmla="*/ 201 h 450"/>
                <a:gd name="T22" fmla="*/ 675 w 1281"/>
                <a:gd name="T23" fmla="*/ 201 h 450"/>
                <a:gd name="T24" fmla="*/ 616 w 1281"/>
                <a:gd name="T25" fmla="*/ 275 h 450"/>
                <a:gd name="T26" fmla="*/ 1066 w 1281"/>
                <a:gd name="T27" fmla="*/ 309 h 450"/>
                <a:gd name="T28" fmla="*/ 998 w 1281"/>
                <a:gd name="T29" fmla="*/ 367 h 450"/>
                <a:gd name="T30" fmla="*/ 882 w 1281"/>
                <a:gd name="T31" fmla="*/ 334 h 450"/>
                <a:gd name="T32" fmla="*/ 741 w 1281"/>
                <a:gd name="T33" fmla="*/ 351 h 450"/>
                <a:gd name="T34" fmla="*/ 650 w 1281"/>
                <a:gd name="T35" fmla="*/ 384 h 450"/>
                <a:gd name="T36" fmla="*/ 591 w 1281"/>
                <a:gd name="T37" fmla="*/ 334 h 450"/>
                <a:gd name="T38" fmla="*/ 342 w 1281"/>
                <a:gd name="T39" fmla="*/ 351 h 450"/>
                <a:gd name="T40" fmla="*/ 276 w 1281"/>
                <a:gd name="T41" fmla="*/ 401 h 450"/>
                <a:gd name="T42" fmla="*/ 217 w 1281"/>
                <a:gd name="T43" fmla="*/ 342 h 450"/>
                <a:gd name="T44" fmla="*/ 76 w 1281"/>
                <a:gd name="T45" fmla="*/ 359 h 450"/>
                <a:gd name="T46" fmla="*/ 0 w 1281"/>
                <a:gd name="T47" fmla="*/ 433 h 450"/>
                <a:gd name="T48" fmla="*/ 0 w 1281"/>
                <a:gd name="T49" fmla="*/ 433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81" h="450">
                  <a:moveTo>
                    <a:pt x="0" y="433"/>
                  </a:moveTo>
                  <a:lnTo>
                    <a:pt x="1281" y="450"/>
                  </a:lnTo>
                  <a:lnTo>
                    <a:pt x="1057" y="0"/>
                  </a:lnTo>
                  <a:lnTo>
                    <a:pt x="1057" y="68"/>
                  </a:lnTo>
                  <a:lnTo>
                    <a:pt x="899" y="68"/>
                  </a:lnTo>
                  <a:lnTo>
                    <a:pt x="857" y="125"/>
                  </a:lnTo>
                  <a:lnTo>
                    <a:pt x="1049" y="125"/>
                  </a:lnTo>
                  <a:lnTo>
                    <a:pt x="1082" y="201"/>
                  </a:lnTo>
                  <a:lnTo>
                    <a:pt x="958" y="192"/>
                  </a:lnTo>
                  <a:lnTo>
                    <a:pt x="899" y="258"/>
                  </a:lnTo>
                  <a:lnTo>
                    <a:pt x="850" y="201"/>
                  </a:lnTo>
                  <a:lnTo>
                    <a:pt x="675" y="201"/>
                  </a:lnTo>
                  <a:lnTo>
                    <a:pt x="616" y="275"/>
                  </a:lnTo>
                  <a:lnTo>
                    <a:pt x="1066" y="309"/>
                  </a:lnTo>
                  <a:lnTo>
                    <a:pt x="998" y="367"/>
                  </a:lnTo>
                  <a:lnTo>
                    <a:pt x="882" y="334"/>
                  </a:lnTo>
                  <a:lnTo>
                    <a:pt x="741" y="351"/>
                  </a:lnTo>
                  <a:lnTo>
                    <a:pt x="650" y="384"/>
                  </a:lnTo>
                  <a:lnTo>
                    <a:pt x="591" y="334"/>
                  </a:lnTo>
                  <a:lnTo>
                    <a:pt x="342" y="351"/>
                  </a:lnTo>
                  <a:lnTo>
                    <a:pt x="276" y="401"/>
                  </a:lnTo>
                  <a:lnTo>
                    <a:pt x="217" y="342"/>
                  </a:lnTo>
                  <a:lnTo>
                    <a:pt x="76" y="359"/>
                  </a:lnTo>
                  <a:lnTo>
                    <a:pt x="0" y="433"/>
                  </a:lnTo>
                  <a:lnTo>
                    <a:pt x="0" y="4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IN"/>
            </a:p>
          </p:txBody>
        </p:sp>
        <p:sp>
          <p:nvSpPr>
            <p:cNvPr id="3099" name="Freeform 27"/>
            <p:cNvSpPr/>
            <p:nvPr/>
          </p:nvSpPr>
          <p:spPr bwMode="auto">
            <a:xfrm>
              <a:off x="556" y="3749"/>
              <a:ext cx="110" cy="14"/>
            </a:xfrm>
            <a:custGeom>
              <a:avLst/>
              <a:gdLst>
                <a:gd name="T0" fmla="*/ 0 w 657"/>
                <a:gd name="T1" fmla="*/ 76 h 76"/>
                <a:gd name="T2" fmla="*/ 657 w 657"/>
                <a:gd name="T3" fmla="*/ 76 h 76"/>
                <a:gd name="T4" fmla="*/ 557 w 657"/>
                <a:gd name="T5" fmla="*/ 9 h 76"/>
                <a:gd name="T6" fmla="*/ 349 w 657"/>
                <a:gd name="T7" fmla="*/ 0 h 76"/>
                <a:gd name="T8" fmla="*/ 273 w 657"/>
                <a:gd name="T9" fmla="*/ 49 h 76"/>
                <a:gd name="T10" fmla="*/ 216 w 657"/>
                <a:gd name="T11" fmla="*/ 0 h 76"/>
                <a:gd name="T12" fmla="*/ 66 w 657"/>
                <a:gd name="T13" fmla="*/ 0 h 76"/>
                <a:gd name="T14" fmla="*/ 0 w 657"/>
                <a:gd name="T15" fmla="*/ 76 h 76"/>
                <a:gd name="T16" fmla="*/ 0 w 657"/>
                <a:gd name="T1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7" h="76">
                  <a:moveTo>
                    <a:pt x="0" y="76"/>
                  </a:moveTo>
                  <a:lnTo>
                    <a:pt x="657" y="76"/>
                  </a:lnTo>
                  <a:lnTo>
                    <a:pt x="557" y="9"/>
                  </a:lnTo>
                  <a:lnTo>
                    <a:pt x="349" y="0"/>
                  </a:lnTo>
                  <a:lnTo>
                    <a:pt x="273" y="49"/>
                  </a:lnTo>
                  <a:lnTo>
                    <a:pt x="216" y="0"/>
                  </a:lnTo>
                  <a:lnTo>
                    <a:pt x="66" y="0"/>
                  </a:lnTo>
                  <a:lnTo>
                    <a:pt x="0" y="76"/>
                  </a:lnTo>
                  <a:lnTo>
                    <a:pt x="0" y="7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IN"/>
            </a:p>
          </p:txBody>
        </p:sp>
        <p:sp>
          <p:nvSpPr>
            <p:cNvPr id="3100" name="Freeform 28"/>
            <p:cNvSpPr/>
            <p:nvPr/>
          </p:nvSpPr>
          <p:spPr bwMode="auto">
            <a:xfrm>
              <a:off x="814" y="3721"/>
              <a:ext cx="71" cy="73"/>
            </a:xfrm>
            <a:custGeom>
              <a:avLst/>
              <a:gdLst>
                <a:gd name="T0" fmla="*/ 166 w 424"/>
                <a:gd name="T1" fmla="*/ 0 h 409"/>
                <a:gd name="T2" fmla="*/ 424 w 424"/>
                <a:gd name="T3" fmla="*/ 409 h 409"/>
                <a:gd name="T4" fmla="*/ 33 w 424"/>
                <a:gd name="T5" fmla="*/ 399 h 409"/>
                <a:gd name="T6" fmla="*/ 74 w 424"/>
                <a:gd name="T7" fmla="*/ 308 h 409"/>
                <a:gd name="T8" fmla="*/ 242 w 424"/>
                <a:gd name="T9" fmla="*/ 342 h 409"/>
                <a:gd name="T10" fmla="*/ 274 w 424"/>
                <a:gd name="T11" fmla="*/ 242 h 409"/>
                <a:gd name="T12" fmla="*/ 17 w 424"/>
                <a:gd name="T13" fmla="*/ 242 h 409"/>
                <a:gd name="T14" fmla="*/ 57 w 424"/>
                <a:gd name="T15" fmla="*/ 183 h 409"/>
                <a:gd name="T16" fmla="*/ 200 w 424"/>
                <a:gd name="T17" fmla="*/ 175 h 409"/>
                <a:gd name="T18" fmla="*/ 158 w 424"/>
                <a:gd name="T19" fmla="*/ 91 h 409"/>
                <a:gd name="T20" fmla="*/ 0 w 424"/>
                <a:gd name="T21" fmla="*/ 91 h 409"/>
                <a:gd name="T22" fmla="*/ 42 w 424"/>
                <a:gd name="T23" fmla="*/ 17 h 409"/>
                <a:gd name="T24" fmla="*/ 166 w 424"/>
                <a:gd name="T25" fmla="*/ 0 h 409"/>
                <a:gd name="T26" fmla="*/ 166 w 424"/>
                <a:gd name="T27" fmla="*/ 0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4" h="409">
                  <a:moveTo>
                    <a:pt x="166" y="0"/>
                  </a:moveTo>
                  <a:lnTo>
                    <a:pt x="424" y="409"/>
                  </a:lnTo>
                  <a:lnTo>
                    <a:pt x="33" y="399"/>
                  </a:lnTo>
                  <a:lnTo>
                    <a:pt x="74" y="308"/>
                  </a:lnTo>
                  <a:lnTo>
                    <a:pt x="242" y="342"/>
                  </a:lnTo>
                  <a:lnTo>
                    <a:pt x="274" y="242"/>
                  </a:lnTo>
                  <a:lnTo>
                    <a:pt x="17" y="242"/>
                  </a:lnTo>
                  <a:lnTo>
                    <a:pt x="57" y="183"/>
                  </a:lnTo>
                  <a:lnTo>
                    <a:pt x="200" y="175"/>
                  </a:lnTo>
                  <a:lnTo>
                    <a:pt x="158" y="91"/>
                  </a:lnTo>
                  <a:lnTo>
                    <a:pt x="0" y="91"/>
                  </a:lnTo>
                  <a:lnTo>
                    <a:pt x="42" y="17"/>
                  </a:lnTo>
                  <a:lnTo>
                    <a:pt x="166" y="0"/>
                  </a:lnTo>
                  <a:lnTo>
                    <a:pt x="166"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IN"/>
            </a:p>
          </p:txBody>
        </p:sp>
        <p:sp>
          <p:nvSpPr>
            <p:cNvPr id="3101" name="Freeform 29"/>
            <p:cNvSpPr/>
            <p:nvPr/>
          </p:nvSpPr>
          <p:spPr bwMode="auto">
            <a:xfrm>
              <a:off x="875" y="3577"/>
              <a:ext cx="96" cy="165"/>
            </a:xfrm>
            <a:custGeom>
              <a:avLst/>
              <a:gdLst>
                <a:gd name="T0" fmla="*/ 0 w 574"/>
                <a:gd name="T1" fmla="*/ 0 h 916"/>
                <a:gd name="T2" fmla="*/ 325 w 574"/>
                <a:gd name="T3" fmla="*/ 142 h 916"/>
                <a:gd name="T4" fmla="*/ 401 w 574"/>
                <a:gd name="T5" fmla="*/ 276 h 916"/>
                <a:gd name="T6" fmla="*/ 133 w 574"/>
                <a:gd name="T7" fmla="*/ 433 h 916"/>
                <a:gd name="T8" fmla="*/ 109 w 574"/>
                <a:gd name="T9" fmla="*/ 534 h 916"/>
                <a:gd name="T10" fmla="*/ 574 w 574"/>
                <a:gd name="T11" fmla="*/ 817 h 916"/>
                <a:gd name="T12" fmla="*/ 508 w 574"/>
                <a:gd name="T13" fmla="*/ 916 h 916"/>
                <a:gd name="T14" fmla="*/ 458 w 574"/>
                <a:gd name="T15" fmla="*/ 832 h 916"/>
                <a:gd name="T16" fmla="*/ 27 w 574"/>
                <a:gd name="T17" fmla="*/ 525 h 916"/>
                <a:gd name="T18" fmla="*/ 34 w 574"/>
                <a:gd name="T19" fmla="*/ 399 h 916"/>
                <a:gd name="T20" fmla="*/ 325 w 574"/>
                <a:gd name="T21" fmla="*/ 258 h 916"/>
                <a:gd name="T22" fmla="*/ 251 w 574"/>
                <a:gd name="T23" fmla="*/ 133 h 916"/>
                <a:gd name="T24" fmla="*/ 0 w 574"/>
                <a:gd name="T25" fmla="*/ 0 h 916"/>
                <a:gd name="T26" fmla="*/ 0 w 574"/>
                <a:gd name="T27" fmla="*/ 0 h 9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4" h="916">
                  <a:moveTo>
                    <a:pt x="0" y="0"/>
                  </a:moveTo>
                  <a:lnTo>
                    <a:pt x="325" y="142"/>
                  </a:lnTo>
                  <a:lnTo>
                    <a:pt x="401" y="276"/>
                  </a:lnTo>
                  <a:lnTo>
                    <a:pt x="133" y="433"/>
                  </a:lnTo>
                  <a:lnTo>
                    <a:pt x="109" y="534"/>
                  </a:lnTo>
                  <a:lnTo>
                    <a:pt x="574" y="817"/>
                  </a:lnTo>
                  <a:lnTo>
                    <a:pt x="508" y="916"/>
                  </a:lnTo>
                  <a:lnTo>
                    <a:pt x="458" y="832"/>
                  </a:lnTo>
                  <a:lnTo>
                    <a:pt x="27" y="525"/>
                  </a:lnTo>
                  <a:lnTo>
                    <a:pt x="34" y="399"/>
                  </a:lnTo>
                  <a:lnTo>
                    <a:pt x="325" y="258"/>
                  </a:lnTo>
                  <a:lnTo>
                    <a:pt x="251" y="133"/>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IN"/>
            </a:p>
          </p:txBody>
        </p:sp>
        <p:sp>
          <p:nvSpPr>
            <p:cNvPr id="3102" name="Freeform 30"/>
            <p:cNvSpPr/>
            <p:nvPr/>
          </p:nvSpPr>
          <p:spPr bwMode="auto">
            <a:xfrm>
              <a:off x="726" y="3615"/>
              <a:ext cx="103" cy="23"/>
            </a:xfrm>
            <a:custGeom>
              <a:avLst/>
              <a:gdLst>
                <a:gd name="T0" fmla="*/ 0 w 615"/>
                <a:gd name="T1" fmla="*/ 133 h 133"/>
                <a:gd name="T2" fmla="*/ 49 w 615"/>
                <a:gd name="T3" fmla="*/ 0 h 133"/>
                <a:gd name="T4" fmla="*/ 615 w 615"/>
                <a:gd name="T5" fmla="*/ 8 h 133"/>
                <a:gd name="T6" fmla="*/ 541 w 615"/>
                <a:gd name="T7" fmla="*/ 133 h 133"/>
                <a:gd name="T8" fmla="*/ 515 w 615"/>
                <a:gd name="T9" fmla="*/ 67 h 133"/>
                <a:gd name="T10" fmla="*/ 175 w 615"/>
                <a:gd name="T11" fmla="*/ 49 h 133"/>
                <a:gd name="T12" fmla="*/ 0 w 615"/>
                <a:gd name="T13" fmla="*/ 133 h 133"/>
                <a:gd name="T14" fmla="*/ 0 w 615"/>
                <a:gd name="T15" fmla="*/ 133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5" h="133">
                  <a:moveTo>
                    <a:pt x="0" y="133"/>
                  </a:moveTo>
                  <a:lnTo>
                    <a:pt x="49" y="0"/>
                  </a:lnTo>
                  <a:lnTo>
                    <a:pt x="615" y="8"/>
                  </a:lnTo>
                  <a:lnTo>
                    <a:pt x="541" y="133"/>
                  </a:lnTo>
                  <a:lnTo>
                    <a:pt x="515" y="67"/>
                  </a:lnTo>
                  <a:lnTo>
                    <a:pt x="175" y="49"/>
                  </a:lnTo>
                  <a:lnTo>
                    <a:pt x="0" y="133"/>
                  </a:lnTo>
                  <a:lnTo>
                    <a:pt x="0" y="1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IN"/>
            </a:p>
          </p:txBody>
        </p:sp>
        <p:sp>
          <p:nvSpPr>
            <p:cNvPr id="3103" name="Freeform 31"/>
            <p:cNvSpPr/>
            <p:nvPr/>
          </p:nvSpPr>
          <p:spPr bwMode="auto">
            <a:xfrm>
              <a:off x="710" y="3649"/>
              <a:ext cx="99" cy="24"/>
            </a:xfrm>
            <a:custGeom>
              <a:avLst/>
              <a:gdLst>
                <a:gd name="T0" fmla="*/ 57 w 589"/>
                <a:gd name="T1" fmla="*/ 59 h 135"/>
                <a:gd name="T2" fmla="*/ 232 w 589"/>
                <a:gd name="T3" fmla="*/ 51 h 135"/>
                <a:gd name="T4" fmla="*/ 273 w 589"/>
                <a:gd name="T5" fmla="*/ 0 h 135"/>
                <a:gd name="T6" fmla="*/ 456 w 589"/>
                <a:gd name="T7" fmla="*/ 0 h 135"/>
                <a:gd name="T8" fmla="*/ 498 w 589"/>
                <a:gd name="T9" fmla="*/ 51 h 135"/>
                <a:gd name="T10" fmla="*/ 589 w 589"/>
                <a:gd name="T11" fmla="*/ 51 h 135"/>
                <a:gd name="T12" fmla="*/ 547 w 589"/>
                <a:gd name="T13" fmla="*/ 93 h 135"/>
                <a:gd name="T14" fmla="*/ 490 w 589"/>
                <a:gd name="T15" fmla="*/ 101 h 135"/>
                <a:gd name="T16" fmla="*/ 382 w 589"/>
                <a:gd name="T17" fmla="*/ 135 h 135"/>
                <a:gd name="T18" fmla="*/ 249 w 589"/>
                <a:gd name="T19" fmla="*/ 135 h 135"/>
                <a:gd name="T20" fmla="*/ 207 w 589"/>
                <a:gd name="T21" fmla="*/ 93 h 135"/>
                <a:gd name="T22" fmla="*/ 0 w 589"/>
                <a:gd name="T23" fmla="*/ 101 h 135"/>
                <a:gd name="T24" fmla="*/ 57 w 589"/>
                <a:gd name="T25" fmla="*/ 59 h 135"/>
                <a:gd name="T26" fmla="*/ 57 w 589"/>
                <a:gd name="T27" fmla="*/ 5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9" h="135">
                  <a:moveTo>
                    <a:pt x="57" y="59"/>
                  </a:moveTo>
                  <a:lnTo>
                    <a:pt x="232" y="51"/>
                  </a:lnTo>
                  <a:lnTo>
                    <a:pt x="273" y="0"/>
                  </a:lnTo>
                  <a:lnTo>
                    <a:pt x="456" y="0"/>
                  </a:lnTo>
                  <a:lnTo>
                    <a:pt x="498" y="51"/>
                  </a:lnTo>
                  <a:lnTo>
                    <a:pt x="589" y="51"/>
                  </a:lnTo>
                  <a:lnTo>
                    <a:pt x="547" y="93"/>
                  </a:lnTo>
                  <a:lnTo>
                    <a:pt x="490" y="101"/>
                  </a:lnTo>
                  <a:lnTo>
                    <a:pt x="382" y="135"/>
                  </a:lnTo>
                  <a:lnTo>
                    <a:pt x="249" y="135"/>
                  </a:lnTo>
                  <a:lnTo>
                    <a:pt x="207" y="93"/>
                  </a:lnTo>
                  <a:lnTo>
                    <a:pt x="0" y="101"/>
                  </a:lnTo>
                  <a:lnTo>
                    <a:pt x="57" y="59"/>
                  </a:lnTo>
                  <a:lnTo>
                    <a:pt x="57" y="5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IN"/>
            </a:p>
          </p:txBody>
        </p:sp>
        <p:sp>
          <p:nvSpPr>
            <p:cNvPr id="3104" name="Freeform 32"/>
            <p:cNvSpPr/>
            <p:nvPr/>
          </p:nvSpPr>
          <p:spPr bwMode="auto">
            <a:xfrm>
              <a:off x="667" y="3598"/>
              <a:ext cx="53" cy="73"/>
            </a:xfrm>
            <a:custGeom>
              <a:avLst/>
              <a:gdLst>
                <a:gd name="T0" fmla="*/ 0 w 315"/>
                <a:gd name="T1" fmla="*/ 0 h 409"/>
                <a:gd name="T2" fmla="*/ 315 w 315"/>
                <a:gd name="T3" fmla="*/ 34 h 409"/>
                <a:gd name="T4" fmla="*/ 207 w 315"/>
                <a:gd name="T5" fmla="*/ 409 h 409"/>
                <a:gd name="T6" fmla="*/ 175 w 315"/>
                <a:gd name="T7" fmla="*/ 76 h 409"/>
                <a:gd name="T8" fmla="*/ 0 w 315"/>
                <a:gd name="T9" fmla="*/ 0 h 409"/>
                <a:gd name="T10" fmla="*/ 0 w 315"/>
                <a:gd name="T11" fmla="*/ 0 h 409"/>
              </a:gdLst>
              <a:ahLst/>
              <a:cxnLst>
                <a:cxn ang="0">
                  <a:pos x="T0" y="T1"/>
                </a:cxn>
                <a:cxn ang="0">
                  <a:pos x="T2" y="T3"/>
                </a:cxn>
                <a:cxn ang="0">
                  <a:pos x="T4" y="T5"/>
                </a:cxn>
                <a:cxn ang="0">
                  <a:pos x="T6" y="T7"/>
                </a:cxn>
                <a:cxn ang="0">
                  <a:pos x="T8" y="T9"/>
                </a:cxn>
                <a:cxn ang="0">
                  <a:pos x="T10" y="T11"/>
                </a:cxn>
              </a:cxnLst>
              <a:rect l="0" t="0" r="r" b="b"/>
              <a:pathLst>
                <a:path w="315" h="409">
                  <a:moveTo>
                    <a:pt x="0" y="0"/>
                  </a:moveTo>
                  <a:lnTo>
                    <a:pt x="315" y="34"/>
                  </a:lnTo>
                  <a:lnTo>
                    <a:pt x="207" y="409"/>
                  </a:lnTo>
                  <a:lnTo>
                    <a:pt x="175" y="76"/>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IN"/>
            </a:p>
          </p:txBody>
        </p:sp>
        <p:sp>
          <p:nvSpPr>
            <p:cNvPr id="3105" name="Freeform 33"/>
            <p:cNvSpPr/>
            <p:nvPr/>
          </p:nvSpPr>
          <p:spPr bwMode="auto">
            <a:xfrm>
              <a:off x="948" y="3748"/>
              <a:ext cx="115" cy="93"/>
            </a:xfrm>
            <a:custGeom>
              <a:avLst/>
              <a:gdLst>
                <a:gd name="T0" fmla="*/ 7 w 690"/>
                <a:gd name="T1" fmla="*/ 84 h 515"/>
                <a:gd name="T2" fmla="*/ 0 w 690"/>
                <a:gd name="T3" fmla="*/ 225 h 515"/>
                <a:gd name="T4" fmla="*/ 157 w 690"/>
                <a:gd name="T5" fmla="*/ 483 h 515"/>
                <a:gd name="T6" fmla="*/ 458 w 690"/>
                <a:gd name="T7" fmla="*/ 515 h 515"/>
                <a:gd name="T8" fmla="*/ 665 w 690"/>
                <a:gd name="T9" fmla="*/ 392 h 515"/>
                <a:gd name="T10" fmla="*/ 690 w 690"/>
                <a:gd name="T11" fmla="*/ 225 h 515"/>
                <a:gd name="T12" fmla="*/ 408 w 690"/>
                <a:gd name="T13" fmla="*/ 0 h 515"/>
                <a:gd name="T14" fmla="*/ 140 w 690"/>
                <a:gd name="T15" fmla="*/ 74 h 515"/>
                <a:gd name="T16" fmla="*/ 423 w 690"/>
                <a:gd name="T17" fmla="*/ 74 h 515"/>
                <a:gd name="T18" fmla="*/ 615 w 690"/>
                <a:gd name="T19" fmla="*/ 249 h 515"/>
                <a:gd name="T20" fmla="*/ 490 w 690"/>
                <a:gd name="T21" fmla="*/ 367 h 515"/>
                <a:gd name="T22" fmla="*/ 249 w 690"/>
                <a:gd name="T23" fmla="*/ 375 h 515"/>
                <a:gd name="T24" fmla="*/ 7 w 690"/>
                <a:gd name="T25" fmla="*/ 84 h 515"/>
                <a:gd name="T26" fmla="*/ 7 w 690"/>
                <a:gd name="T27" fmla="*/ 84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0" h="515">
                  <a:moveTo>
                    <a:pt x="7" y="84"/>
                  </a:moveTo>
                  <a:lnTo>
                    <a:pt x="0" y="225"/>
                  </a:lnTo>
                  <a:lnTo>
                    <a:pt x="157" y="483"/>
                  </a:lnTo>
                  <a:lnTo>
                    <a:pt x="458" y="515"/>
                  </a:lnTo>
                  <a:lnTo>
                    <a:pt x="665" y="392"/>
                  </a:lnTo>
                  <a:lnTo>
                    <a:pt x="690" y="225"/>
                  </a:lnTo>
                  <a:lnTo>
                    <a:pt x="408" y="0"/>
                  </a:lnTo>
                  <a:lnTo>
                    <a:pt x="140" y="74"/>
                  </a:lnTo>
                  <a:lnTo>
                    <a:pt x="423" y="74"/>
                  </a:lnTo>
                  <a:lnTo>
                    <a:pt x="615" y="249"/>
                  </a:lnTo>
                  <a:lnTo>
                    <a:pt x="490" y="367"/>
                  </a:lnTo>
                  <a:lnTo>
                    <a:pt x="249" y="375"/>
                  </a:lnTo>
                  <a:lnTo>
                    <a:pt x="7" y="84"/>
                  </a:lnTo>
                  <a:lnTo>
                    <a:pt x="7" y="8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IN"/>
            </a:p>
          </p:txBody>
        </p:sp>
        <p:sp>
          <p:nvSpPr>
            <p:cNvPr id="3106" name="Freeform 34"/>
            <p:cNvSpPr/>
            <p:nvPr/>
          </p:nvSpPr>
          <p:spPr bwMode="auto">
            <a:xfrm>
              <a:off x="553" y="3725"/>
              <a:ext cx="145" cy="15"/>
            </a:xfrm>
            <a:custGeom>
              <a:avLst/>
              <a:gdLst>
                <a:gd name="T0" fmla="*/ 35 w 861"/>
                <a:gd name="T1" fmla="*/ 17 h 83"/>
                <a:gd name="T2" fmla="*/ 0 w 861"/>
                <a:gd name="T3" fmla="*/ 83 h 83"/>
                <a:gd name="T4" fmla="*/ 861 w 861"/>
                <a:gd name="T5" fmla="*/ 80 h 83"/>
                <a:gd name="T6" fmla="*/ 820 w 861"/>
                <a:gd name="T7" fmla="*/ 34 h 83"/>
                <a:gd name="T8" fmla="*/ 658 w 861"/>
                <a:gd name="T9" fmla="*/ 25 h 83"/>
                <a:gd name="T10" fmla="*/ 612 w 861"/>
                <a:gd name="T11" fmla="*/ 59 h 83"/>
                <a:gd name="T12" fmla="*/ 538 w 861"/>
                <a:gd name="T13" fmla="*/ 13 h 83"/>
                <a:gd name="T14" fmla="*/ 399 w 861"/>
                <a:gd name="T15" fmla="*/ 13 h 83"/>
                <a:gd name="T16" fmla="*/ 367 w 861"/>
                <a:gd name="T17" fmla="*/ 45 h 83"/>
                <a:gd name="T18" fmla="*/ 333 w 861"/>
                <a:gd name="T19" fmla="*/ 13 h 83"/>
                <a:gd name="T20" fmla="*/ 200 w 861"/>
                <a:gd name="T21" fmla="*/ 7 h 83"/>
                <a:gd name="T22" fmla="*/ 171 w 861"/>
                <a:gd name="T23" fmla="*/ 49 h 83"/>
                <a:gd name="T24" fmla="*/ 139 w 861"/>
                <a:gd name="T25" fmla="*/ 0 h 83"/>
                <a:gd name="T26" fmla="*/ 35 w 861"/>
                <a:gd name="T27" fmla="*/ 17 h 83"/>
                <a:gd name="T28" fmla="*/ 35 w 861"/>
                <a:gd name="T29" fmla="*/ 1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61" h="83">
                  <a:moveTo>
                    <a:pt x="35" y="17"/>
                  </a:moveTo>
                  <a:lnTo>
                    <a:pt x="0" y="83"/>
                  </a:lnTo>
                  <a:lnTo>
                    <a:pt x="861" y="80"/>
                  </a:lnTo>
                  <a:lnTo>
                    <a:pt x="820" y="34"/>
                  </a:lnTo>
                  <a:lnTo>
                    <a:pt x="658" y="25"/>
                  </a:lnTo>
                  <a:lnTo>
                    <a:pt x="612" y="59"/>
                  </a:lnTo>
                  <a:lnTo>
                    <a:pt x="538" y="13"/>
                  </a:lnTo>
                  <a:lnTo>
                    <a:pt x="399" y="13"/>
                  </a:lnTo>
                  <a:lnTo>
                    <a:pt x="367" y="45"/>
                  </a:lnTo>
                  <a:lnTo>
                    <a:pt x="333" y="13"/>
                  </a:lnTo>
                  <a:lnTo>
                    <a:pt x="200" y="7"/>
                  </a:lnTo>
                  <a:lnTo>
                    <a:pt x="171" y="49"/>
                  </a:lnTo>
                  <a:lnTo>
                    <a:pt x="139" y="0"/>
                  </a:lnTo>
                  <a:lnTo>
                    <a:pt x="35" y="17"/>
                  </a:lnTo>
                  <a:lnTo>
                    <a:pt x="35" y="1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IN"/>
            </a:p>
          </p:txBody>
        </p:sp>
      </p:grpSp>
    </p:spTree>
  </p:cSld>
  <p:clrMapOvr>
    <a:masterClrMapping/>
  </p:clrMapOvr>
  <p:transition spd="slow">
    <p:wedg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A25D952-EAA1-4A98-9308-BE003F339EE2}" type="slidenum">
              <a:rPr lang="ar-SA" altLang="en-US"/>
            </a:fld>
            <a:endParaRPr lang="en-US" altLang="en-US"/>
          </a:p>
        </p:txBody>
      </p:sp>
      <p:sp>
        <p:nvSpPr>
          <p:cNvPr id="9218" name="Rectangle 2"/>
          <p:cNvSpPr>
            <a:spLocks noGrp="1" noChangeArrowheads="1"/>
          </p:cNvSpPr>
          <p:nvPr>
            <p:ph type="title"/>
          </p:nvPr>
        </p:nvSpPr>
        <p:spPr>
          <a:xfrm>
            <a:off x="606425" y="274638"/>
            <a:ext cx="7931150" cy="1143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b="1">
                <a:solidFill>
                  <a:srgbClr val="FFFF00"/>
                </a:solidFill>
              </a:rPr>
              <a:t>Choosing Text Editor</a:t>
            </a:r>
            <a:endParaRPr lang="en-US" altLang="en-US" b="1">
              <a:solidFill>
                <a:srgbClr val="FFFF00"/>
              </a:solidFill>
            </a:endParaRPr>
          </a:p>
        </p:txBody>
      </p:sp>
      <p:sp>
        <p:nvSpPr>
          <p:cNvPr id="9219" name="Rectangle 3"/>
          <p:cNvSpPr>
            <a:spLocks noGrp="1" noChangeArrowheads="1"/>
          </p:cNvSpPr>
          <p:nvPr>
            <p:ph type="body" idx="1"/>
          </p:nvPr>
        </p:nvSpPr>
        <p:spPr>
          <a:xfrm>
            <a:off x="457200" y="1752602"/>
            <a:ext cx="8229600" cy="4525963"/>
          </a:xfrm>
          <a:solidFill>
            <a:schemeClr val="accent1"/>
          </a:solidFill>
          <a:ln>
            <a:solidFill>
              <a:srgbClr val="1DBD71"/>
            </a:solidFill>
            <a:miter lim="800000"/>
          </a:ln>
        </p:spPr>
        <p:txBody>
          <a:bodyPr/>
          <a:lstStyle/>
          <a:p>
            <a:pPr>
              <a:lnSpc>
                <a:spcPct val="90000"/>
              </a:lnSpc>
              <a:buClr>
                <a:schemeClr val="bg1"/>
              </a:buClr>
              <a:buFont typeface="Wingdings" panose="05000000000000000000" pitchFamily="2" charset="2"/>
              <a:buChar char="§"/>
            </a:pPr>
            <a:r>
              <a:rPr lang="en-US" altLang="en-US"/>
              <a:t>There are many different programs that you can use to create web documents.</a:t>
            </a:r>
            <a:endParaRPr lang="en-US" altLang="en-US"/>
          </a:p>
          <a:p>
            <a:pPr>
              <a:lnSpc>
                <a:spcPct val="90000"/>
              </a:lnSpc>
              <a:buClr>
                <a:schemeClr val="bg1"/>
              </a:buClr>
              <a:buFont typeface="Wingdings" panose="05000000000000000000" pitchFamily="2" charset="2"/>
              <a:buChar char="§"/>
            </a:pPr>
            <a:r>
              <a:rPr lang="en-US" altLang="en-US"/>
              <a:t>HTML Editors enable users to create documents quickly and easily by pushing a few buttons. Instead of entering all of the HTML codes by hand.</a:t>
            </a:r>
            <a:endParaRPr lang="en-US" altLang="en-US"/>
          </a:p>
          <a:p>
            <a:pPr>
              <a:lnSpc>
                <a:spcPct val="90000"/>
              </a:lnSpc>
              <a:buClr>
                <a:schemeClr val="bg1"/>
              </a:buClr>
              <a:buFont typeface="Wingdings" panose="05000000000000000000" pitchFamily="2" charset="2"/>
              <a:buChar char="§"/>
            </a:pPr>
            <a:r>
              <a:rPr lang="en-US" altLang="en-US"/>
              <a:t>These programs will generate the HTML Source Code for you.              </a:t>
            </a:r>
            <a:endParaRPr lang="en-US" altLang="en-US"/>
          </a:p>
          <a:p>
            <a:pPr>
              <a:lnSpc>
                <a:spcPct val="90000"/>
              </a:lnSpc>
              <a:buClr>
                <a:schemeClr val="bg1"/>
              </a:buClr>
              <a:buFont typeface="Wingdings" panose="05000000000000000000" pitchFamily="2" charset="2"/>
              <a:buNone/>
            </a:pPr>
            <a:r>
              <a:rPr lang="en-US" altLang="en-US"/>
              <a:t>								</a:t>
            </a:r>
            <a:endParaRPr lang="en-US" altLang="en-US"/>
          </a:p>
          <a:p>
            <a:pPr>
              <a:lnSpc>
                <a:spcPct val="90000"/>
              </a:lnSpc>
              <a:buClr>
                <a:schemeClr val="bg1"/>
              </a:buClr>
              <a:buFont typeface="Wingdings" panose="05000000000000000000" pitchFamily="2" charset="2"/>
              <a:buNone/>
            </a:pPr>
            <a:r>
              <a:rPr lang="en-US" altLang="en-US"/>
              <a:t>							</a:t>
            </a:r>
            <a:endParaRPr lang="en-US" altLang="en-US"/>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8EC459D-D5F5-47D1-AB2A-743D5308ABA7}" type="slidenum">
              <a:rPr lang="ar-SA" altLang="en-US"/>
            </a:fld>
            <a:endParaRPr lang="en-US" altLang="en-US"/>
          </a:p>
        </p:txBody>
      </p:sp>
      <p:sp>
        <p:nvSpPr>
          <p:cNvPr id="89090" name="Rectangle 2"/>
          <p:cNvSpPr>
            <a:spLocks noGrp="1" noChangeArrowheads="1"/>
          </p:cNvSpPr>
          <p:nvPr>
            <p:ph type="title"/>
          </p:nvPr>
        </p:nvSpPr>
        <p:spPr>
          <a:xfrm>
            <a:off x="457200" y="274638"/>
            <a:ext cx="8229600" cy="9144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Creating a Frames Page</a:t>
            </a:r>
            <a:endParaRPr lang="en-US" altLang="en-US">
              <a:solidFill>
                <a:srgbClr val="FFFF00"/>
              </a:solidFill>
            </a:endParaRPr>
          </a:p>
        </p:txBody>
      </p:sp>
      <p:sp>
        <p:nvSpPr>
          <p:cNvPr id="89091" name="Rectangle 3"/>
          <p:cNvSpPr>
            <a:spLocks noGrp="1" noChangeArrowheads="1"/>
          </p:cNvSpPr>
          <p:nvPr>
            <p:ph type="body" idx="1"/>
          </p:nvPr>
        </p:nvSpPr>
        <p:spPr>
          <a:xfrm>
            <a:off x="381000" y="1524002"/>
            <a:ext cx="8229600" cy="4525963"/>
          </a:xfrm>
          <a:solidFill>
            <a:schemeClr val="accent1"/>
          </a:solidFill>
        </p:spPr>
        <p:txBody>
          <a:bodyPr/>
          <a:lstStyle/>
          <a:p>
            <a:pPr>
              <a:lnSpc>
                <a:spcPct val="80000"/>
              </a:lnSpc>
              <a:buClr>
                <a:schemeClr val="accent2"/>
              </a:buClr>
              <a:buFont typeface="Wingdings" panose="05000000000000000000" pitchFamily="2" charset="2"/>
              <a:buChar char="§"/>
            </a:pPr>
            <a:r>
              <a:rPr lang="en-US" altLang="en-US" sz="2800" b="1">
                <a:solidFill>
                  <a:srgbClr val="0000CC"/>
                </a:solidFill>
              </a:rPr>
              <a:t>COLS</a:t>
            </a:r>
            <a:r>
              <a:rPr lang="en-US" altLang="en-US" sz="2800" b="1" i="1"/>
              <a:t>:</a:t>
            </a:r>
            <a:r>
              <a:rPr lang="en-US" altLang="en-US" sz="2800"/>
              <a:t> Determines the size and number of rectangular columns within a &lt;FRAMESET&gt;. They are set from </a:t>
            </a:r>
            <a:r>
              <a:rPr lang="en-US" altLang="en-US" sz="2800" b="1">
                <a:solidFill>
                  <a:srgbClr val="FF0000"/>
                </a:solidFill>
              </a:rPr>
              <a:t>left</a:t>
            </a:r>
            <a:r>
              <a:rPr lang="en-US" altLang="en-US" sz="2800"/>
              <a:t> to </a:t>
            </a:r>
            <a:r>
              <a:rPr lang="en-US" altLang="en-US" sz="2800" b="1">
                <a:solidFill>
                  <a:srgbClr val="FF0000"/>
                </a:solidFill>
              </a:rPr>
              <a:t>right</a:t>
            </a:r>
            <a:r>
              <a:rPr lang="en-US" altLang="en-US" sz="2800"/>
              <a:t> of the display area.</a:t>
            </a:r>
            <a:endParaRPr lang="en-US" altLang="en-US" sz="2800"/>
          </a:p>
          <a:p>
            <a:pPr>
              <a:lnSpc>
                <a:spcPct val="80000"/>
              </a:lnSpc>
              <a:buClr>
                <a:schemeClr val="accent2"/>
              </a:buClr>
              <a:buFont typeface="Wingdings" panose="05000000000000000000" pitchFamily="2" charset="2"/>
              <a:buNone/>
            </a:pPr>
            <a:endParaRPr lang="en-US" altLang="en-US" sz="2800" b="1">
              <a:solidFill>
                <a:srgbClr val="FF0000"/>
              </a:solidFill>
            </a:endParaRPr>
          </a:p>
          <a:p>
            <a:pPr>
              <a:lnSpc>
                <a:spcPct val="80000"/>
              </a:lnSpc>
              <a:buClr>
                <a:schemeClr val="accent2"/>
              </a:buClr>
              <a:buFont typeface="Wingdings" panose="05000000000000000000" pitchFamily="2" charset="2"/>
              <a:buNone/>
            </a:pPr>
            <a:r>
              <a:rPr lang="en-US" altLang="en-US" sz="2800" b="1">
                <a:solidFill>
                  <a:srgbClr val="FF0000"/>
                </a:solidFill>
              </a:rPr>
              <a:t>Possible values are:</a:t>
            </a:r>
            <a:endParaRPr lang="en-US" altLang="en-US" sz="2800" b="1">
              <a:solidFill>
                <a:srgbClr val="FF0000"/>
              </a:solidFill>
            </a:endParaRPr>
          </a:p>
          <a:p>
            <a:pPr>
              <a:lnSpc>
                <a:spcPct val="80000"/>
              </a:lnSpc>
              <a:buClr>
                <a:schemeClr val="accent2"/>
              </a:buClr>
              <a:buFont typeface="Wingdings" panose="05000000000000000000" pitchFamily="2" charset="2"/>
              <a:buChar char="§"/>
            </a:pPr>
            <a:r>
              <a:rPr lang="en-US" altLang="en-US" sz="2800"/>
              <a:t>Absolute pixel units, I.e. “480,160”.</a:t>
            </a:r>
            <a:endParaRPr lang="en-US" altLang="en-US" sz="2800"/>
          </a:p>
          <a:p>
            <a:pPr>
              <a:lnSpc>
                <a:spcPct val="80000"/>
              </a:lnSpc>
              <a:buClr>
                <a:schemeClr val="accent2"/>
              </a:buClr>
              <a:buFont typeface="Wingdings" panose="05000000000000000000" pitchFamily="2" charset="2"/>
              <a:buChar char="§"/>
            </a:pPr>
            <a:r>
              <a:rPr lang="en-US" altLang="en-US" sz="2800"/>
              <a:t>A percentage of screen width, e.g. “75%,25%”.</a:t>
            </a:r>
            <a:endParaRPr lang="en-US" altLang="en-US" sz="2800"/>
          </a:p>
          <a:p>
            <a:pPr>
              <a:lnSpc>
                <a:spcPct val="80000"/>
              </a:lnSpc>
              <a:buClr>
                <a:schemeClr val="accent2"/>
              </a:buClr>
              <a:buFont typeface="Wingdings" panose="05000000000000000000" pitchFamily="2" charset="2"/>
              <a:buChar char="§"/>
            </a:pPr>
            <a:r>
              <a:rPr lang="en-US" altLang="en-US" sz="2800"/>
              <a:t>Proportional values using the asterisk (*). This is often combined with a value in pixels , e.g. “480,*”.</a:t>
            </a:r>
            <a:endParaRPr lang="en-US" altLang="en-US" sz="2800"/>
          </a:p>
          <a:p>
            <a:pPr>
              <a:lnSpc>
                <a:spcPct val="80000"/>
              </a:lnSpc>
              <a:buClr>
                <a:schemeClr val="accent2"/>
              </a:buClr>
              <a:buFont typeface="Wingdings" panose="05000000000000000000" pitchFamily="2" charset="2"/>
              <a:buNone/>
            </a:pPr>
            <a:endParaRPr lang="en-US" altLang="en-US" sz="280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BE0093E-E950-44D8-8518-73E93D8706DB}" type="slidenum">
              <a:rPr lang="ar-SA" altLang="en-US"/>
            </a:fld>
            <a:endParaRPr lang="en-US" altLang="en-US"/>
          </a:p>
        </p:txBody>
      </p:sp>
      <p:sp>
        <p:nvSpPr>
          <p:cNvPr id="90114" name="Rectangle 2"/>
          <p:cNvSpPr>
            <a:spLocks noGrp="1" noChangeArrowheads="1"/>
          </p:cNvSpPr>
          <p:nvPr>
            <p:ph type="title"/>
          </p:nvPr>
        </p:nvSpPr>
        <p:spPr>
          <a:xfrm>
            <a:off x="457200" y="274638"/>
            <a:ext cx="8229600" cy="8382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Creating a Frames Page</a:t>
            </a:r>
            <a:endParaRPr lang="en-US" altLang="en-US">
              <a:solidFill>
                <a:srgbClr val="FFFF00"/>
              </a:solidFill>
            </a:endParaRPr>
          </a:p>
        </p:txBody>
      </p:sp>
      <p:sp>
        <p:nvSpPr>
          <p:cNvPr id="90115" name="Rectangle 3"/>
          <p:cNvSpPr>
            <a:spLocks noGrp="1" noChangeArrowheads="1"/>
          </p:cNvSpPr>
          <p:nvPr>
            <p:ph type="body" idx="1"/>
          </p:nvPr>
        </p:nvSpPr>
        <p:spPr>
          <a:xfrm>
            <a:off x="685800" y="1524000"/>
            <a:ext cx="7772400" cy="4876800"/>
          </a:xfrm>
          <a:solidFill>
            <a:schemeClr val="accent1"/>
          </a:solidFill>
        </p:spPr>
        <p:txBody>
          <a:bodyPr/>
          <a:lstStyle/>
          <a:p>
            <a:pPr>
              <a:lnSpc>
                <a:spcPct val="90000"/>
              </a:lnSpc>
              <a:buClr>
                <a:schemeClr val="accent2"/>
              </a:buClr>
              <a:buFont typeface="Wingdings" panose="05000000000000000000" pitchFamily="2" charset="2"/>
              <a:buChar char="§"/>
            </a:pPr>
            <a:r>
              <a:rPr lang="en-US" altLang="en-US" sz="2400" b="1" dirty="0">
                <a:solidFill>
                  <a:srgbClr val="0000CC"/>
                </a:solidFill>
              </a:rPr>
              <a:t>FRAMEBORDER</a:t>
            </a:r>
            <a:r>
              <a:rPr lang="en-US" altLang="en-US" sz="2400" b="1" i="1" dirty="0"/>
              <a:t> </a:t>
            </a:r>
            <a:r>
              <a:rPr lang="en-US" altLang="en-US" sz="2400" b="1" dirty="0"/>
              <a:t>:</a:t>
            </a:r>
            <a:r>
              <a:rPr lang="en-US" altLang="en-US" dirty="0"/>
              <a:t> </a:t>
            </a:r>
            <a:r>
              <a:rPr lang="en-US" altLang="en-US" sz="2400" dirty="0"/>
              <a:t>Possible values </a:t>
            </a:r>
            <a:r>
              <a:rPr lang="en-US" altLang="en-US" sz="2400" b="1" dirty="0">
                <a:solidFill>
                  <a:srgbClr val="FF0000"/>
                </a:solidFill>
              </a:rPr>
              <a:t>0</a:t>
            </a:r>
            <a:r>
              <a:rPr lang="en-US" altLang="en-US" sz="2400" b="1" dirty="0"/>
              <a:t>, </a:t>
            </a:r>
            <a:r>
              <a:rPr lang="en-US" altLang="en-US" sz="2400" b="1" dirty="0">
                <a:solidFill>
                  <a:srgbClr val="FF0000"/>
                </a:solidFill>
              </a:rPr>
              <a:t>1</a:t>
            </a:r>
            <a:r>
              <a:rPr lang="en-US" altLang="en-US" sz="2400" b="1" dirty="0"/>
              <a:t>, </a:t>
            </a:r>
            <a:r>
              <a:rPr lang="en-US" altLang="en-US" sz="2400" b="1" dirty="0">
                <a:solidFill>
                  <a:srgbClr val="FF0000"/>
                </a:solidFill>
              </a:rPr>
              <a:t>YES</a:t>
            </a:r>
            <a:r>
              <a:rPr lang="en-US" altLang="en-US" sz="2400" b="1" dirty="0"/>
              <a:t>, </a:t>
            </a:r>
            <a:r>
              <a:rPr lang="en-US" altLang="en-US" sz="2400" b="1" dirty="0">
                <a:solidFill>
                  <a:srgbClr val="FF0000"/>
                </a:solidFill>
              </a:rPr>
              <a:t>NO</a:t>
            </a:r>
            <a:r>
              <a:rPr lang="en-US" altLang="en-US" sz="2400" dirty="0"/>
              <a:t>. A setting of zero will create a borderless frame.</a:t>
            </a:r>
            <a:endParaRPr lang="en-US" altLang="en-US" sz="2400" dirty="0"/>
          </a:p>
          <a:p>
            <a:pPr>
              <a:lnSpc>
                <a:spcPct val="90000"/>
              </a:lnSpc>
              <a:buClr>
                <a:schemeClr val="accent2"/>
              </a:buClr>
              <a:buFont typeface="Wingdings" panose="05000000000000000000" pitchFamily="2" charset="2"/>
              <a:buChar char="§"/>
            </a:pPr>
            <a:r>
              <a:rPr lang="en-US" altLang="en-US" sz="2400" b="1" dirty="0">
                <a:solidFill>
                  <a:srgbClr val="0000CC"/>
                </a:solidFill>
              </a:rPr>
              <a:t>FRAMESPACING</a:t>
            </a:r>
            <a:r>
              <a:rPr lang="en-US" altLang="en-US" sz="2400" b="1" dirty="0"/>
              <a:t>:</a:t>
            </a:r>
            <a:r>
              <a:rPr lang="en-US" altLang="en-US" sz="2400" dirty="0"/>
              <a:t> This attribute is specified in </a:t>
            </a:r>
            <a:r>
              <a:rPr lang="en-US" altLang="en-US" sz="2400" b="1" dirty="0">
                <a:solidFill>
                  <a:srgbClr val="FF0000"/>
                </a:solidFill>
              </a:rPr>
              <a:t>pixels</a:t>
            </a:r>
            <a:r>
              <a:rPr lang="en-US" altLang="en-US" sz="2400" dirty="0"/>
              <a:t>. If you go to borderless frames you will need to set this value to zero as well, or you will have a gap between your frames where the border used to be.</a:t>
            </a:r>
            <a:endParaRPr lang="en-US" altLang="en-US" sz="2400" dirty="0"/>
          </a:p>
          <a:p>
            <a:pPr>
              <a:lnSpc>
                <a:spcPct val="90000"/>
              </a:lnSpc>
              <a:buClr>
                <a:schemeClr val="accent2"/>
              </a:buClr>
              <a:buFont typeface="Wingdings" panose="05000000000000000000" pitchFamily="2" charset="2"/>
              <a:buChar char="§"/>
            </a:pPr>
            <a:r>
              <a:rPr lang="en-US" altLang="en-US" sz="2400" b="1" dirty="0">
                <a:solidFill>
                  <a:srgbClr val="0000CC"/>
                </a:solidFill>
              </a:rPr>
              <a:t>BORDER(thickness of the Frame)</a:t>
            </a:r>
            <a:r>
              <a:rPr lang="en-US" altLang="en-US" sz="2400" b="1" dirty="0"/>
              <a:t>:</a:t>
            </a:r>
            <a:r>
              <a:rPr lang="en-US" altLang="en-US" sz="2400" dirty="0"/>
              <a:t> This attribute specified in pixels. A setting of zero will create a borderless frame. Default value is 5.</a:t>
            </a:r>
            <a:endParaRPr lang="en-US" altLang="en-US" sz="2400" dirty="0"/>
          </a:p>
          <a:p>
            <a:pPr>
              <a:lnSpc>
                <a:spcPct val="90000"/>
              </a:lnSpc>
              <a:buClr>
                <a:schemeClr val="accent2"/>
              </a:buClr>
              <a:buFont typeface="Wingdings" panose="05000000000000000000" pitchFamily="2" charset="2"/>
              <a:buChar char="§"/>
            </a:pPr>
            <a:r>
              <a:rPr lang="en-US" altLang="en-US" sz="2400" b="1" dirty="0">
                <a:solidFill>
                  <a:srgbClr val="0000CC"/>
                </a:solidFill>
              </a:rPr>
              <a:t>BORDERCOLOR</a:t>
            </a:r>
            <a:r>
              <a:rPr lang="en-US" altLang="en-US" sz="2400" b="1" dirty="0"/>
              <a:t>:</a:t>
            </a:r>
            <a:r>
              <a:rPr lang="en-US" altLang="en-US" sz="2400" dirty="0"/>
              <a:t> This attribute allows you choose a color for your border. This attribute is rarely used.</a:t>
            </a:r>
            <a:endParaRPr lang="en-US" alt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D4E6BCD9-6075-464B-A505-DCF7E124696B}" type="slidenum">
              <a:rPr lang="ar-SA" altLang="en-US"/>
            </a:fld>
            <a:endParaRPr lang="en-US" altLang="en-US"/>
          </a:p>
        </p:txBody>
      </p:sp>
      <p:graphicFrame>
        <p:nvGraphicFramePr>
          <p:cNvPr id="91138" name="Object 2"/>
          <p:cNvGraphicFramePr>
            <a:graphicFrameLocks noChangeAspect="1"/>
          </p:cNvGraphicFramePr>
          <p:nvPr/>
        </p:nvGraphicFramePr>
        <p:xfrm>
          <a:off x="0" y="1588"/>
          <a:ext cx="9144000" cy="6856412"/>
        </p:xfrm>
        <a:graphic>
          <a:graphicData uri="http://schemas.openxmlformats.org/presentationml/2006/ole">
            <mc:AlternateContent xmlns:mc="http://schemas.openxmlformats.org/markup-compatibility/2006">
              <mc:Choice xmlns:v="urn:schemas-microsoft-com:vml" Requires="v">
                <p:oleObj spid="_x0000_s2" name="Bitmap Image" r:id="rId1" imgW="7620000" imgH="5715000" progId="Paint.Picture">
                  <p:embed/>
                </p:oleObj>
              </mc:Choice>
              <mc:Fallback>
                <p:oleObj name="Bitmap Image" r:id="rId1" imgW="7620000" imgH="5715000" progId="Paint.Picture">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5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A8F2D96-DC63-4425-B76F-AC0B09747990}" type="slidenum">
              <a:rPr lang="ar-SA" altLang="en-US"/>
            </a:fld>
            <a:endParaRPr lang="en-US" altLang="en-US"/>
          </a:p>
        </p:txBody>
      </p:sp>
      <p:sp>
        <p:nvSpPr>
          <p:cNvPr id="92162" name="Rectangle 2"/>
          <p:cNvSpPr>
            <a:spLocks noGrp="1" noChangeArrowheads="1"/>
          </p:cNvSpPr>
          <p:nvPr>
            <p:ph type="title"/>
          </p:nvPr>
        </p:nvSpPr>
        <p:spPr>
          <a:xfrm>
            <a:off x="457200" y="274638"/>
            <a:ext cx="8229600" cy="8382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AF507438-7753-43E0-B8FC-AC1667EBCBE1}">
              <a14:hiddenEffects xmlns:a14="http://schemas.microsoft.com/office/drawing/2010/main">
                <a:effectLst>
                  <a:outerShdw sy="50000" kx="-2453608" algn="bl" rotWithShape="0">
                    <a:schemeClr val="bg2">
                      <a:alpha val="50000"/>
                    </a:schemeClr>
                  </a:outerShdw>
                </a:effectLst>
              </a14:hiddenEffects>
            </a:ext>
          </a:extLst>
        </p:spPr>
        <p:txBody>
          <a:bodyPr>
            <a:flatTx/>
          </a:bodyPr>
          <a:lstStyle/>
          <a:p>
            <a:r>
              <a:rPr lang="en-US" altLang="en-US">
                <a:solidFill>
                  <a:srgbClr val="FFFF00"/>
                </a:solidFill>
              </a:rPr>
              <a:t>&lt;FRAME&gt;</a:t>
            </a:r>
            <a:endParaRPr lang="en-US" altLang="en-US">
              <a:solidFill>
                <a:srgbClr val="FFFF00"/>
              </a:solidFill>
            </a:endParaRPr>
          </a:p>
        </p:txBody>
      </p:sp>
      <p:sp>
        <p:nvSpPr>
          <p:cNvPr id="92163" name="Rectangle 3"/>
          <p:cNvSpPr>
            <a:spLocks noGrp="1" noChangeArrowheads="1"/>
          </p:cNvSpPr>
          <p:nvPr>
            <p:ph type="body" idx="1"/>
          </p:nvPr>
        </p:nvSpPr>
        <p:spPr>
          <a:xfrm>
            <a:off x="457200" y="1524002"/>
            <a:ext cx="8229600" cy="4525963"/>
          </a:xfrm>
          <a:solidFill>
            <a:schemeClr val="accent1"/>
          </a:solidFill>
        </p:spPr>
        <p:txBody>
          <a:bodyPr/>
          <a:lstStyle/>
          <a:p>
            <a:pPr>
              <a:buFontTx/>
              <a:buNone/>
            </a:pPr>
            <a:r>
              <a:rPr lang="en-US" altLang="en-US" sz="2400" b="1" dirty="0">
                <a:solidFill>
                  <a:srgbClr val="0000CC"/>
                </a:solidFill>
              </a:rPr>
              <a:t>&lt;FRAME&gt;:</a:t>
            </a:r>
            <a:r>
              <a:rPr lang="en-US" altLang="en-US" sz="2400" dirty="0"/>
              <a:t> This element defines a single frame within a frameset. There will be a FRAME element for each division created by the FRAMESET element. This tag has the following attributes:</a:t>
            </a:r>
            <a:endParaRPr lang="en-US" altLang="en-US" sz="2400" dirty="0"/>
          </a:p>
          <a:p>
            <a:pPr>
              <a:buClr>
                <a:schemeClr val="accent2"/>
              </a:buClr>
              <a:buFont typeface="Wingdings" panose="05000000000000000000" pitchFamily="2" charset="2"/>
              <a:buChar char="§"/>
            </a:pPr>
            <a:r>
              <a:rPr lang="en-US" altLang="en-US" sz="2400" b="1" dirty="0">
                <a:solidFill>
                  <a:srgbClr val="FF0000"/>
                </a:solidFill>
              </a:rPr>
              <a:t>SRC</a:t>
            </a:r>
            <a:r>
              <a:rPr lang="en-US" altLang="en-US" sz="2400" b="1" dirty="0">
                <a:solidFill>
                  <a:srgbClr val="0000CC"/>
                </a:solidFill>
              </a:rPr>
              <a:t>:</a:t>
            </a:r>
            <a:r>
              <a:rPr lang="en-US" altLang="en-US" sz="2400" dirty="0"/>
              <a:t> Required, as it provides the URL for the page that will be displayed in the frame.</a:t>
            </a:r>
            <a:endParaRPr lang="en-US" altLang="en-US" sz="2400" dirty="0"/>
          </a:p>
          <a:p>
            <a:pPr>
              <a:buClr>
                <a:schemeClr val="accent2"/>
              </a:buClr>
              <a:buFont typeface="Wingdings" panose="05000000000000000000" pitchFamily="2" charset="2"/>
              <a:buChar char="§"/>
            </a:pPr>
            <a:r>
              <a:rPr lang="en-US" altLang="en-US" sz="2400" b="1" dirty="0">
                <a:solidFill>
                  <a:srgbClr val="FF0000"/>
                </a:solidFill>
              </a:rPr>
              <a:t>NAME</a:t>
            </a:r>
            <a:r>
              <a:rPr lang="en-US" altLang="en-US" sz="2400" b="1" dirty="0">
                <a:solidFill>
                  <a:srgbClr val="0000CC"/>
                </a:solidFill>
              </a:rPr>
              <a:t>:</a:t>
            </a:r>
            <a:r>
              <a:rPr lang="en-US" altLang="en-US" sz="2400" b="1" i="1" dirty="0"/>
              <a:t> </a:t>
            </a:r>
            <a:r>
              <a:rPr lang="en-US" altLang="en-US" sz="2400" dirty="0"/>
              <a:t>Required for frames that will allow targeting by other HTML documents. Works in conjunction with the target attribute of the &lt;A&gt;, &lt;AREA&gt;, &lt;BASE&gt;, and &lt;FORM&gt; tags.</a:t>
            </a:r>
            <a:endParaRPr lang="en-US" altLang="en-US" sz="2400"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FAF4DBF-8FC3-4E7F-8824-05086CF5595B}" type="slidenum">
              <a:rPr lang="ar-SA" altLang="en-US"/>
            </a:fld>
            <a:endParaRPr lang="en-US" altLang="en-US"/>
          </a:p>
        </p:txBody>
      </p:sp>
      <p:sp>
        <p:nvSpPr>
          <p:cNvPr id="93186" name="Rectangle 2"/>
          <p:cNvSpPr>
            <a:spLocks noGrp="1" noChangeArrowheads="1"/>
          </p:cNvSpPr>
          <p:nvPr>
            <p:ph type="title"/>
          </p:nvPr>
        </p:nvSpPr>
        <p:spPr>
          <a:xfrm>
            <a:off x="457200" y="274638"/>
            <a:ext cx="8229600" cy="838200"/>
          </a:xfrm>
          <a:solidFill>
            <a:schemeClr val="tx1"/>
          </a:solidFill>
          <a:scene3d>
            <a:camera prst="legacyObliqueBottomLeft"/>
            <a:lightRig rig="legacyFlat3" dir="t"/>
          </a:scene3d>
          <a:sp3d extrusionH="430200" prstMaterial="legacyMatte">
            <a:bevelT w="13500" h="13500" prst="angle"/>
            <a:bevelB w="13500" h="13500" prst="angle"/>
            <a:extrusionClr>
              <a:schemeClr val="tx1"/>
            </a:extrusionClr>
            <a:contourClr>
              <a:schemeClr val="tx1"/>
            </a:contourClr>
          </a:sp3d>
        </p:spPr>
        <p:txBody>
          <a:bodyPr>
            <a:flatTx/>
          </a:bodyPr>
          <a:lstStyle/>
          <a:p>
            <a:r>
              <a:rPr lang="en-US" altLang="en-US">
                <a:solidFill>
                  <a:srgbClr val="FFFF00"/>
                </a:solidFill>
              </a:rPr>
              <a:t>&lt;FRAME&gt;</a:t>
            </a:r>
            <a:endParaRPr lang="en-US" altLang="en-US">
              <a:solidFill>
                <a:srgbClr val="FFFF00"/>
              </a:solidFill>
            </a:endParaRPr>
          </a:p>
        </p:txBody>
      </p:sp>
      <p:sp>
        <p:nvSpPr>
          <p:cNvPr id="93187" name="Rectangle 3"/>
          <p:cNvSpPr>
            <a:spLocks noGrp="1" noChangeArrowheads="1"/>
          </p:cNvSpPr>
          <p:nvPr>
            <p:ph type="body" idx="1"/>
          </p:nvPr>
        </p:nvSpPr>
        <p:spPr>
          <a:xfrm>
            <a:off x="685800" y="1524000"/>
            <a:ext cx="7772400" cy="5029200"/>
          </a:xfrm>
          <a:solidFill>
            <a:schemeClr val="accent1"/>
          </a:solidFill>
        </p:spPr>
        <p:txBody>
          <a:bodyPr/>
          <a:lstStyle/>
          <a:p>
            <a:pPr marL="609600" indent="-609600">
              <a:lnSpc>
                <a:spcPct val="90000"/>
              </a:lnSpc>
              <a:buClr>
                <a:schemeClr val="accent2"/>
              </a:buClr>
              <a:buFont typeface="Wingdings" panose="05000000000000000000" pitchFamily="2" charset="2"/>
              <a:buChar char="§"/>
            </a:pPr>
            <a:r>
              <a:rPr lang="en-US" altLang="en-US" sz="2400" b="1">
                <a:solidFill>
                  <a:srgbClr val="3333FF"/>
                </a:solidFill>
              </a:rPr>
              <a:t>MARGINWIDTH</a:t>
            </a:r>
            <a:r>
              <a:rPr lang="en-US" altLang="en-US" sz="2400" b="1"/>
              <a:t>:</a:t>
            </a:r>
            <a:r>
              <a:rPr lang="en-US" altLang="en-US" sz="2400"/>
              <a:t> Optional attribute stated in pixels. Determines horizontal space between the &lt;FRAME&gt; contents and the frame’s borders.</a:t>
            </a:r>
            <a:endParaRPr lang="en-US" altLang="en-US" sz="2400"/>
          </a:p>
          <a:p>
            <a:pPr marL="609600" indent="-609600">
              <a:lnSpc>
                <a:spcPct val="90000"/>
              </a:lnSpc>
              <a:buClr>
                <a:schemeClr val="accent2"/>
              </a:buClr>
              <a:buFont typeface="Wingdings" panose="05000000000000000000" pitchFamily="2" charset="2"/>
              <a:buChar char="§"/>
            </a:pPr>
            <a:r>
              <a:rPr lang="en-US" altLang="en-US" sz="2400" b="1">
                <a:solidFill>
                  <a:srgbClr val="3333FF"/>
                </a:solidFill>
              </a:rPr>
              <a:t>MARGINHEIGHT</a:t>
            </a:r>
            <a:r>
              <a:rPr lang="en-US" altLang="en-US" sz="2400" b="1"/>
              <a:t>:</a:t>
            </a:r>
            <a:r>
              <a:rPr lang="en-US" altLang="en-US" sz="2400"/>
              <a:t> Optional attribute stated in pixels. Determines vertical space between the &lt;FRAME&gt; contents and the frame’s borders.</a:t>
            </a:r>
            <a:endParaRPr lang="en-US" altLang="en-US" sz="2400"/>
          </a:p>
          <a:p>
            <a:pPr marL="609600" indent="-609600">
              <a:lnSpc>
                <a:spcPct val="90000"/>
              </a:lnSpc>
              <a:buClr>
                <a:schemeClr val="accent2"/>
              </a:buClr>
              <a:buFont typeface="Wingdings" panose="05000000000000000000" pitchFamily="2" charset="2"/>
              <a:buChar char="§"/>
            </a:pPr>
            <a:r>
              <a:rPr lang="en-US" altLang="en-US" sz="2400" b="1">
                <a:solidFill>
                  <a:srgbClr val="FF0000"/>
                </a:solidFill>
              </a:rPr>
              <a:t>SCROLLING</a:t>
            </a:r>
            <a:r>
              <a:rPr lang="en-US" altLang="en-US" sz="2400"/>
              <a:t>: Displays a scroll bar(s) in the frame. Possible values are: </a:t>
            </a:r>
            <a:endParaRPr lang="en-US" altLang="en-US" sz="2400"/>
          </a:p>
          <a:p>
            <a:pPr marL="609600" indent="-609600">
              <a:lnSpc>
                <a:spcPct val="90000"/>
              </a:lnSpc>
              <a:buClr>
                <a:schemeClr val="accent2"/>
              </a:buClr>
              <a:buFont typeface="Wingdings" panose="05000000000000000000" pitchFamily="2" charset="2"/>
              <a:buAutoNum type="arabicPeriod"/>
            </a:pPr>
            <a:r>
              <a:rPr lang="en-US" altLang="en-US" sz="2400" b="1">
                <a:solidFill>
                  <a:srgbClr val="990000"/>
                </a:solidFill>
              </a:rPr>
              <a:t>Yes</a:t>
            </a:r>
            <a:r>
              <a:rPr lang="en-US" altLang="en-US" sz="2400"/>
              <a:t> – always display scroll bar(s).</a:t>
            </a:r>
            <a:endParaRPr lang="en-US" altLang="en-US" sz="2400"/>
          </a:p>
          <a:p>
            <a:pPr marL="609600" indent="-609600">
              <a:lnSpc>
                <a:spcPct val="90000"/>
              </a:lnSpc>
              <a:buClr>
                <a:schemeClr val="accent2"/>
              </a:buClr>
              <a:buFont typeface="Wingdings" panose="05000000000000000000" pitchFamily="2" charset="2"/>
              <a:buAutoNum type="arabicPeriod"/>
            </a:pPr>
            <a:r>
              <a:rPr lang="en-US" altLang="en-US" sz="2400" b="1">
                <a:solidFill>
                  <a:srgbClr val="990000"/>
                </a:solidFill>
              </a:rPr>
              <a:t>No</a:t>
            </a:r>
            <a:r>
              <a:rPr lang="en-US" altLang="en-US" sz="2400"/>
              <a:t> – never display scroll bar(s).</a:t>
            </a:r>
            <a:endParaRPr lang="en-US" altLang="en-US" sz="2400"/>
          </a:p>
          <a:p>
            <a:pPr marL="609600" indent="-609600">
              <a:lnSpc>
                <a:spcPct val="90000"/>
              </a:lnSpc>
              <a:buClr>
                <a:schemeClr val="accent2"/>
              </a:buClr>
              <a:buFont typeface="Wingdings" panose="05000000000000000000" pitchFamily="2" charset="2"/>
              <a:buAutoNum type="arabicPeriod"/>
            </a:pPr>
            <a:r>
              <a:rPr lang="en-US" altLang="en-US" sz="2400" b="1">
                <a:solidFill>
                  <a:srgbClr val="990000"/>
                </a:solidFill>
              </a:rPr>
              <a:t>Auto</a:t>
            </a:r>
            <a:r>
              <a:rPr lang="en-US" altLang="en-US" sz="2400"/>
              <a:t> – browser will decide based on frame contents.</a:t>
            </a:r>
            <a:endParaRPr lang="ar-SA" altLang="en-US" sz="2400"/>
          </a:p>
          <a:p>
            <a:pPr marL="609600" indent="-609600">
              <a:lnSpc>
                <a:spcPct val="90000"/>
              </a:lnSpc>
              <a:buClr>
                <a:schemeClr val="accent2"/>
              </a:buClr>
              <a:buNone/>
            </a:pPr>
            <a:r>
              <a:rPr lang="en-US" altLang="en-US">
                <a:solidFill>
                  <a:srgbClr val="0000FF"/>
                </a:solidFill>
              </a:rPr>
              <a:t>By default: scrolling is auto.</a:t>
            </a:r>
            <a:endParaRPr lang="en-US" altLang="en-US">
              <a:solidFill>
                <a:srgbClr val="0000FF"/>
              </a:solidFill>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7CD0037-CD5B-45C9-A222-78F10131DF2B}" type="slidenum">
              <a:rPr lang="ar-SA" altLang="en-US"/>
            </a:fld>
            <a:endParaRPr lang="en-US" altLang="en-US"/>
          </a:p>
        </p:txBody>
      </p:sp>
      <p:sp>
        <p:nvSpPr>
          <p:cNvPr id="94210" name="Rectangle 2"/>
          <p:cNvSpPr>
            <a:spLocks noGrp="1" noChangeArrowheads="1"/>
          </p:cNvSpPr>
          <p:nvPr>
            <p:ph type="title"/>
          </p:nvPr>
        </p:nvSpPr>
        <p:spPr>
          <a:xfrm>
            <a:off x="457200" y="274638"/>
            <a:ext cx="8229600" cy="715962"/>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sz="4000" b="1">
                <a:solidFill>
                  <a:srgbClr val="FFFF00"/>
                </a:solidFill>
              </a:rPr>
              <a:t>&lt;FRAME&gt;</a:t>
            </a:r>
            <a:endParaRPr lang="en-US" altLang="en-US" sz="4000" b="1">
              <a:solidFill>
                <a:srgbClr val="FFFF00"/>
              </a:solidFill>
            </a:endParaRPr>
          </a:p>
        </p:txBody>
      </p:sp>
      <p:sp>
        <p:nvSpPr>
          <p:cNvPr id="94211" name="Rectangle 3"/>
          <p:cNvSpPr>
            <a:spLocks noGrp="1" noChangeArrowheads="1"/>
          </p:cNvSpPr>
          <p:nvPr>
            <p:ph type="body" idx="1"/>
          </p:nvPr>
        </p:nvSpPr>
        <p:spPr>
          <a:xfrm>
            <a:off x="381000" y="1447800"/>
            <a:ext cx="8229600" cy="2971800"/>
          </a:xfrm>
          <a:solidFill>
            <a:schemeClr val="accent1"/>
          </a:solidFill>
        </p:spPr>
        <p:txBody>
          <a:bodyPr/>
          <a:lstStyle/>
          <a:p>
            <a:pPr>
              <a:buClr>
                <a:schemeClr val="accent2"/>
              </a:buClr>
              <a:buFont typeface="Wingdings" panose="05000000000000000000" pitchFamily="2" charset="2"/>
              <a:buChar char="§"/>
            </a:pPr>
            <a:r>
              <a:rPr lang="en-US" altLang="en-US" b="1">
                <a:solidFill>
                  <a:srgbClr val="FF0000"/>
                </a:solidFill>
              </a:rPr>
              <a:t>NORESIZE</a:t>
            </a:r>
            <a:r>
              <a:rPr lang="en-US" altLang="en-US" b="1"/>
              <a:t>:</a:t>
            </a:r>
            <a:r>
              <a:rPr lang="en-US" altLang="en-US"/>
              <a:t> Optional – prevents viewers from resizing the frame. By default the user can stretch or shrink the frame’s display by selecting the frame’s border and moving it up, down, left, or right.</a:t>
            </a:r>
            <a:endParaRPr lang="en-US" altLang="en-US"/>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CDA3FD2-75FC-4518-80EB-384506A6C33E}" type="slidenum">
              <a:rPr lang="ar-SA" altLang="en-US"/>
            </a:fld>
            <a:endParaRPr lang="en-US" altLang="en-US"/>
          </a:p>
        </p:txBody>
      </p:sp>
      <p:sp>
        <p:nvSpPr>
          <p:cNvPr id="95234" name="Rectangle 2"/>
          <p:cNvSpPr>
            <a:spLocks noGrp="1" noChangeArrowheads="1"/>
          </p:cNvSpPr>
          <p:nvPr>
            <p:ph type="title"/>
          </p:nvPr>
        </p:nvSpPr>
        <p:spPr>
          <a:xfrm>
            <a:off x="533402" y="350838"/>
            <a:ext cx="7929563" cy="8382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&lt;NOFRAMES&gt;</a:t>
            </a:r>
            <a:endParaRPr lang="en-US" altLang="en-US">
              <a:solidFill>
                <a:srgbClr val="FFFF00"/>
              </a:solidFill>
            </a:endParaRPr>
          </a:p>
        </p:txBody>
      </p:sp>
      <p:sp>
        <p:nvSpPr>
          <p:cNvPr id="95235" name="Rectangle 3"/>
          <p:cNvSpPr>
            <a:spLocks noGrp="1" noChangeArrowheads="1"/>
          </p:cNvSpPr>
          <p:nvPr>
            <p:ph type="body" idx="1"/>
          </p:nvPr>
        </p:nvSpPr>
        <p:spPr>
          <a:xfrm>
            <a:off x="457200" y="1524000"/>
            <a:ext cx="8229600" cy="3429000"/>
          </a:xfrm>
          <a:solidFill>
            <a:schemeClr val="accent1"/>
          </a:solidFill>
        </p:spPr>
        <p:txBody>
          <a:bodyPr/>
          <a:lstStyle/>
          <a:p>
            <a:pPr>
              <a:buClr>
                <a:schemeClr val="accent2"/>
              </a:buClr>
              <a:buFont typeface="Wingdings" panose="05000000000000000000" pitchFamily="2" charset="2"/>
              <a:buChar char="§"/>
            </a:pPr>
            <a:r>
              <a:rPr lang="en-US" altLang="en-US" sz="2400" b="1">
                <a:solidFill>
                  <a:srgbClr val="0000CC"/>
                </a:solidFill>
              </a:rPr>
              <a:t>&lt;NOFRAMES&gt;:</a:t>
            </a:r>
            <a:r>
              <a:rPr lang="en-US" altLang="en-US" sz="2400" b="1" i="1"/>
              <a:t> </a:t>
            </a:r>
            <a:r>
              <a:rPr lang="en-US" altLang="en-US" sz="2400"/>
              <a:t>Frame – capable browsers ignore all HTML within this tag including the contents of the BODY element. This element does not have any attributes.</a:t>
            </a:r>
            <a:endParaRPr lang="en-US" altLang="en-US" sz="2400"/>
          </a:p>
          <a:p>
            <a:pPr>
              <a:buClr>
                <a:schemeClr val="accent2"/>
              </a:buClr>
              <a:buFont typeface="Wingdings" panose="05000000000000000000" pitchFamily="2" charset="2"/>
              <a:buNone/>
            </a:pPr>
            <a:endParaRPr lang="en-US" altLang="en-US" sz="2400"/>
          </a:p>
          <a:p>
            <a:pPr>
              <a:buClr>
                <a:schemeClr val="accent2"/>
              </a:buClr>
              <a:buFont typeface="Wingdings" panose="05000000000000000000" pitchFamily="2" charset="2"/>
              <a:buNone/>
            </a:pPr>
            <a:r>
              <a:rPr lang="en-US" altLang="en-US" sz="2400"/>
              <a:t>&lt;HTML&gt;</a:t>
            </a:r>
            <a:endParaRPr lang="en-US" altLang="en-US" sz="2400"/>
          </a:p>
          <a:p>
            <a:pPr>
              <a:buClr>
                <a:schemeClr val="accent2"/>
              </a:buClr>
              <a:buFont typeface="Wingdings" panose="05000000000000000000" pitchFamily="2" charset="2"/>
              <a:buNone/>
            </a:pPr>
            <a:r>
              <a:rPr lang="en-US" altLang="en-US" sz="2400"/>
              <a:t>&lt;HEAD&gt;</a:t>
            </a:r>
            <a:endParaRPr lang="en-US" altLang="en-US" sz="2400"/>
          </a:p>
          <a:p>
            <a:pPr>
              <a:buClr>
                <a:schemeClr val="accent2"/>
              </a:buClr>
              <a:buFont typeface="Wingdings" panose="05000000000000000000" pitchFamily="2" charset="2"/>
              <a:buNone/>
            </a:pPr>
            <a:r>
              <a:rPr lang="en-US" altLang="en-US" sz="2400"/>
              <a:t>&lt;TITLE&gt; Framed Page &lt;/TITLE&gt;</a:t>
            </a:r>
            <a:endParaRPr lang="en-US" altLang="en-US" sz="2400"/>
          </a:p>
          <a:p>
            <a:pPr>
              <a:buClr>
                <a:schemeClr val="accent2"/>
              </a:buClr>
              <a:buFont typeface="Wingdings" panose="05000000000000000000" pitchFamily="2" charset="2"/>
              <a:buNone/>
            </a:pPr>
            <a:r>
              <a:rPr lang="en-US" altLang="en-US" sz="2400"/>
              <a:t>&lt;/HEAD&gt;</a:t>
            </a:r>
            <a:endParaRPr lang="en-US" altLang="en-US" sz="240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24072F4-BD50-4141-91CB-07DBF6B268E9}" type="slidenum">
              <a:rPr lang="ar-SA" altLang="en-US"/>
            </a:fld>
            <a:endParaRPr lang="en-US" altLang="en-US"/>
          </a:p>
        </p:txBody>
      </p:sp>
      <p:sp>
        <p:nvSpPr>
          <p:cNvPr id="96258" name="Rectangle 2"/>
          <p:cNvSpPr>
            <a:spLocks noGrp="1" noChangeArrowheads="1"/>
          </p:cNvSpPr>
          <p:nvPr>
            <p:ph type="title"/>
          </p:nvPr>
        </p:nvSpPr>
        <p:spPr>
          <a:xfrm>
            <a:off x="533400" y="0"/>
            <a:ext cx="8229600" cy="8382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&lt;NOFRAMES&gt;</a:t>
            </a:r>
            <a:endParaRPr lang="en-US" altLang="en-US">
              <a:solidFill>
                <a:srgbClr val="FFFF00"/>
              </a:solidFill>
            </a:endParaRPr>
          </a:p>
        </p:txBody>
      </p:sp>
      <p:sp>
        <p:nvSpPr>
          <p:cNvPr id="96259" name="Rectangle 3"/>
          <p:cNvSpPr>
            <a:spLocks noGrp="1" noChangeArrowheads="1"/>
          </p:cNvSpPr>
          <p:nvPr>
            <p:ph type="body" idx="1"/>
          </p:nvPr>
        </p:nvSpPr>
        <p:spPr>
          <a:xfrm>
            <a:off x="152400" y="1143000"/>
            <a:ext cx="8686800" cy="5486400"/>
          </a:xfrm>
          <a:solidFill>
            <a:schemeClr val="accent1"/>
          </a:solidFill>
        </p:spPr>
        <p:txBody>
          <a:bodyPr/>
          <a:lstStyle/>
          <a:p>
            <a:pPr>
              <a:buFontTx/>
              <a:buNone/>
            </a:pPr>
            <a:r>
              <a:rPr lang="en-US" altLang="en-US"/>
              <a:t>&lt;</a:t>
            </a:r>
            <a:r>
              <a:rPr lang="en-US" altLang="en-US">
                <a:solidFill>
                  <a:srgbClr val="0000FF"/>
                </a:solidFill>
              </a:rPr>
              <a:t>FRAMESET</a:t>
            </a:r>
            <a:r>
              <a:rPr lang="en-US" altLang="en-US"/>
              <a:t> COLS="23%,77%"&gt;</a:t>
            </a:r>
            <a:endParaRPr lang="en-US" altLang="en-US"/>
          </a:p>
          <a:p>
            <a:pPr>
              <a:buFontTx/>
              <a:buNone/>
            </a:pPr>
            <a:r>
              <a:rPr lang="en-US" altLang="en-US"/>
              <a:t>&lt;FRAME  SRC=""   NAME="left_pane“&gt;</a:t>
            </a:r>
            <a:endParaRPr lang="en-US" altLang="en-US"/>
          </a:p>
          <a:p>
            <a:pPr>
              <a:buFontTx/>
              <a:buNone/>
            </a:pPr>
            <a:r>
              <a:rPr lang="en-US" altLang="en-US"/>
              <a:t>&lt;FRAME  SRC=""   NAME="right_pane"&gt; </a:t>
            </a:r>
            <a:endParaRPr lang="en-US" altLang="en-US"/>
          </a:p>
          <a:p>
            <a:pPr>
              <a:buFontTx/>
              <a:buNone/>
            </a:pPr>
            <a:r>
              <a:rPr lang="en-US" altLang="en-US" b="1">
                <a:solidFill>
                  <a:srgbClr val="FF0000"/>
                </a:solidFill>
              </a:rPr>
              <a:t>&lt;NOFRAMES&gt;</a:t>
            </a:r>
            <a:endParaRPr lang="en-US" altLang="en-US" b="1">
              <a:solidFill>
                <a:srgbClr val="FF0000"/>
              </a:solidFill>
            </a:endParaRPr>
          </a:p>
          <a:p>
            <a:pPr>
              <a:buFontTx/>
              <a:buNone/>
            </a:pPr>
            <a:r>
              <a:rPr lang="en-US" altLang="en-US"/>
              <a:t>&lt;P&gt; This is a Framed Page. Upgrade your browser to support frames.&lt;/P&gt;</a:t>
            </a:r>
            <a:endParaRPr lang="en-US" altLang="en-US"/>
          </a:p>
          <a:p>
            <a:pPr>
              <a:buFontTx/>
              <a:buNone/>
            </a:pPr>
            <a:r>
              <a:rPr lang="en-US" altLang="en-US" b="1">
                <a:solidFill>
                  <a:srgbClr val="FF0000"/>
                </a:solidFill>
              </a:rPr>
              <a:t>&lt;/NOFRAMES&gt;</a:t>
            </a:r>
            <a:r>
              <a:rPr lang="en-US" altLang="en-US"/>
              <a:t>&lt;</a:t>
            </a:r>
            <a:r>
              <a:rPr lang="en-US" altLang="en-US">
                <a:solidFill>
                  <a:srgbClr val="0000FF"/>
                </a:solidFill>
              </a:rPr>
              <a:t>/FRAMESET</a:t>
            </a:r>
            <a:r>
              <a:rPr lang="en-US" altLang="en-US"/>
              <a:t>&gt;</a:t>
            </a:r>
            <a:endParaRPr lang="en-US" altLang="en-US"/>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F2117CA-3260-470A-B50B-7CAF6C490B8C}" type="slidenum">
              <a:rPr lang="ar-SA" altLang="en-US"/>
            </a:fld>
            <a:endParaRPr lang="en-US" altLang="en-US"/>
          </a:p>
        </p:txBody>
      </p:sp>
      <p:sp>
        <p:nvSpPr>
          <p:cNvPr id="98306" name="Rectangle 2"/>
          <p:cNvSpPr>
            <a:spLocks noGrp="1" noChangeArrowheads="1"/>
          </p:cNvSpPr>
          <p:nvPr>
            <p:ph type="title"/>
          </p:nvPr>
        </p:nvSpPr>
        <p:spPr>
          <a:xfrm>
            <a:off x="457200" y="274638"/>
            <a:ext cx="8229600" cy="9144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sz="4000">
                <a:solidFill>
                  <a:srgbClr val="FFFF00"/>
                </a:solidFill>
              </a:rPr>
              <a:t>Compound FRAMESET Divisions</a:t>
            </a:r>
            <a:endParaRPr lang="en-US" altLang="en-US" sz="4000">
              <a:solidFill>
                <a:srgbClr val="FFFF00"/>
              </a:solidFill>
            </a:endParaRPr>
          </a:p>
        </p:txBody>
      </p:sp>
      <p:sp>
        <p:nvSpPr>
          <p:cNvPr id="98307" name="Rectangle 3"/>
          <p:cNvSpPr>
            <a:spLocks noGrp="1" noChangeArrowheads="1"/>
          </p:cNvSpPr>
          <p:nvPr>
            <p:ph type="body" idx="1"/>
          </p:nvPr>
        </p:nvSpPr>
        <p:spPr>
          <a:solidFill>
            <a:schemeClr val="accent1"/>
          </a:solidFill>
        </p:spPr>
        <p:txBody>
          <a:bodyPr/>
          <a:lstStyle/>
          <a:p>
            <a:pPr>
              <a:buClr>
                <a:schemeClr val="accent2"/>
              </a:buClr>
              <a:buFont typeface="Wingdings" panose="05000000000000000000" pitchFamily="2" charset="2"/>
              <a:buChar char="§"/>
            </a:pPr>
            <a:r>
              <a:rPr lang="en-US" altLang="en-US" sz="2800"/>
              <a:t>In this case a second </a:t>
            </a:r>
            <a:r>
              <a:rPr lang="en-US" altLang="en-US" sz="2800" b="1">
                <a:solidFill>
                  <a:srgbClr val="FF0000"/>
                </a:solidFill>
              </a:rPr>
              <a:t>FRAMESET</a:t>
            </a:r>
            <a:r>
              <a:rPr lang="en-US" altLang="en-US" sz="2800"/>
              <a:t> element will be inserted in the place of the </a:t>
            </a:r>
            <a:r>
              <a:rPr lang="en-US" altLang="en-US" sz="2800" b="1">
                <a:solidFill>
                  <a:srgbClr val="FF0000"/>
                </a:solidFill>
              </a:rPr>
              <a:t>FRAME</a:t>
            </a:r>
            <a:r>
              <a:rPr lang="en-US" altLang="en-US" sz="2800"/>
              <a:t> element that would describe the second row.</a:t>
            </a:r>
            <a:endParaRPr lang="en-US" altLang="en-US" sz="2800"/>
          </a:p>
          <a:p>
            <a:pPr>
              <a:buClr>
                <a:schemeClr val="accent2"/>
              </a:buClr>
              <a:buFont typeface="Wingdings" panose="05000000000000000000" pitchFamily="2" charset="2"/>
              <a:buChar char="§"/>
            </a:pPr>
            <a:r>
              <a:rPr lang="en-US" altLang="en-US" sz="2800"/>
              <a:t>The second </a:t>
            </a:r>
            <a:r>
              <a:rPr lang="en-US" altLang="en-US" sz="2800" b="1">
                <a:solidFill>
                  <a:srgbClr val="FF0000"/>
                </a:solidFill>
              </a:rPr>
              <a:t>FRAMESET</a:t>
            </a:r>
            <a:r>
              <a:rPr lang="en-US" altLang="en-US" sz="2800"/>
              <a:t> element will divide the remaining screen real estate into </a:t>
            </a:r>
            <a:r>
              <a:rPr lang="en-US" altLang="en-US" sz="2800" b="1">
                <a:solidFill>
                  <a:srgbClr val="FF0000"/>
                </a:solidFill>
              </a:rPr>
              <a:t>2</a:t>
            </a:r>
            <a:r>
              <a:rPr lang="en-US" altLang="en-US" sz="2800"/>
              <a:t> columns.</a:t>
            </a:r>
            <a:endParaRPr lang="en-US" altLang="en-US" sz="2800"/>
          </a:p>
          <a:p>
            <a:pPr>
              <a:buClr>
                <a:schemeClr val="accent2"/>
              </a:buClr>
              <a:buFont typeface="Wingdings" panose="05000000000000000000" pitchFamily="2" charset="2"/>
              <a:buChar char="§"/>
            </a:pPr>
            <a:r>
              <a:rPr lang="en-US" altLang="en-US" sz="2800"/>
              <a:t>This nested </a:t>
            </a:r>
            <a:r>
              <a:rPr lang="en-US" altLang="en-US" sz="2800" b="1">
                <a:solidFill>
                  <a:srgbClr val="FF0000"/>
                </a:solidFill>
              </a:rPr>
              <a:t>FRAMESET</a:t>
            </a:r>
            <a:r>
              <a:rPr lang="en-US" altLang="en-US" sz="2800"/>
              <a:t> will then be followed by </a:t>
            </a:r>
            <a:r>
              <a:rPr lang="en-US" altLang="en-US" sz="2800" b="1">
                <a:solidFill>
                  <a:srgbClr val="FF0000"/>
                </a:solidFill>
              </a:rPr>
              <a:t>2 FRAME</a:t>
            </a:r>
            <a:r>
              <a:rPr lang="en-US" altLang="en-US" sz="2800"/>
              <a:t> elements to describe each of the subsequent frame divisions created.</a:t>
            </a:r>
            <a:endParaRPr lang="en-US" altLang="en-US" sz="280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9936C6F-5C2D-413B-A16D-8406BE0C48F6}" type="slidenum">
              <a:rPr lang="ar-SA" altLang="en-US"/>
            </a:fld>
            <a:endParaRPr lang="en-US" altLang="en-US"/>
          </a:p>
        </p:txBody>
      </p:sp>
      <p:sp>
        <p:nvSpPr>
          <p:cNvPr id="99330" name="Rectangle 2"/>
          <p:cNvSpPr>
            <a:spLocks noGrp="1" noChangeArrowheads="1"/>
          </p:cNvSpPr>
          <p:nvPr>
            <p:ph type="title"/>
          </p:nvPr>
        </p:nvSpPr>
        <p:spPr>
          <a:xfrm>
            <a:off x="457200" y="274638"/>
            <a:ext cx="8229600" cy="1020762"/>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sz="4000">
                <a:solidFill>
                  <a:srgbClr val="FFFF00"/>
                </a:solidFill>
              </a:rPr>
              <a:t>Compound FRAMESET Divisions</a:t>
            </a:r>
            <a:endParaRPr lang="en-US" altLang="en-US" sz="4000">
              <a:solidFill>
                <a:srgbClr val="FFFF00"/>
              </a:solidFill>
            </a:endParaRPr>
          </a:p>
        </p:txBody>
      </p:sp>
      <p:sp>
        <p:nvSpPr>
          <p:cNvPr id="99331" name="Rectangle 3"/>
          <p:cNvSpPr>
            <a:spLocks noGrp="1" noChangeArrowheads="1"/>
          </p:cNvSpPr>
          <p:nvPr>
            <p:ph type="body" sz="half" idx="1"/>
          </p:nvPr>
        </p:nvSpPr>
        <p:spPr>
          <a:xfrm>
            <a:off x="228600" y="1676400"/>
            <a:ext cx="5562600" cy="4419600"/>
          </a:xfrm>
          <a:solidFill>
            <a:schemeClr val="accent1"/>
          </a:solidFill>
        </p:spPr>
        <p:txBody>
          <a:bodyPr/>
          <a:lstStyle/>
          <a:p>
            <a:pPr>
              <a:lnSpc>
                <a:spcPct val="80000"/>
              </a:lnSpc>
              <a:buFontTx/>
              <a:buNone/>
            </a:pPr>
            <a:r>
              <a:rPr lang="en-US" altLang="en-US" sz="2400"/>
              <a:t>&lt;html&gt;</a:t>
            </a:r>
            <a:endParaRPr lang="en-US" altLang="en-US" sz="2400"/>
          </a:p>
          <a:p>
            <a:pPr>
              <a:lnSpc>
                <a:spcPct val="80000"/>
              </a:lnSpc>
              <a:buFontTx/>
              <a:buNone/>
            </a:pPr>
            <a:r>
              <a:rPr lang="en-US" altLang="en-US" sz="2400"/>
              <a:t>&lt;head&gt;</a:t>
            </a:r>
            <a:endParaRPr lang="en-US" altLang="en-US" sz="2400"/>
          </a:p>
          <a:p>
            <a:pPr>
              <a:lnSpc>
                <a:spcPct val="80000"/>
              </a:lnSpc>
              <a:buFontTx/>
              <a:buNone/>
            </a:pPr>
            <a:r>
              <a:rPr lang="en-US" altLang="en-US" sz="2400"/>
              <a:t>&lt;title&gt; Compound Frames Page&lt;/title&gt;</a:t>
            </a:r>
            <a:endParaRPr lang="en-US" altLang="en-US" sz="2400"/>
          </a:p>
          <a:p>
            <a:pPr>
              <a:lnSpc>
                <a:spcPct val="80000"/>
              </a:lnSpc>
              <a:buFontTx/>
              <a:buNone/>
            </a:pPr>
            <a:r>
              <a:rPr lang="en-US" altLang="en-US" b="1">
                <a:solidFill>
                  <a:srgbClr val="008000"/>
                </a:solidFill>
              </a:rPr>
              <a:t>&lt;/head&gt;</a:t>
            </a:r>
            <a:endParaRPr lang="en-US" altLang="en-US" b="1">
              <a:solidFill>
                <a:srgbClr val="008000"/>
              </a:solidFill>
            </a:endParaRPr>
          </a:p>
          <a:p>
            <a:pPr>
              <a:lnSpc>
                <a:spcPct val="80000"/>
              </a:lnSpc>
              <a:buFontTx/>
              <a:buNone/>
            </a:pPr>
            <a:r>
              <a:rPr lang="en-US" altLang="en-US" sz="2400" b="1">
                <a:solidFill>
                  <a:srgbClr val="0000CC"/>
                </a:solidFill>
              </a:rPr>
              <a:t>&lt;frameset rows=“120,*”&gt;</a:t>
            </a:r>
            <a:endParaRPr lang="en-US" altLang="en-US" sz="2400" b="1">
              <a:solidFill>
                <a:srgbClr val="0000CC"/>
              </a:solidFill>
            </a:endParaRPr>
          </a:p>
          <a:p>
            <a:pPr>
              <a:lnSpc>
                <a:spcPct val="80000"/>
              </a:lnSpc>
              <a:buFontTx/>
              <a:buNone/>
            </a:pPr>
            <a:r>
              <a:rPr lang="en-US" altLang="en-US" sz="2400"/>
              <a:t>&lt;frame src=“banner_file.html” name”banner”&gt;</a:t>
            </a:r>
            <a:endParaRPr lang="en-US" altLang="en-US" sz="2400"/>
          </a:p>
          <a:p>
            <a:pPr>
              <a:lnSpc>
                <a:spcPct val="80000"/>
              </a:lnSpc>
              <a:buFontTx/>
              <a:buNone/>
            </a:pPr>
            <a:r>
              <a:rPr lang="en-US" altLang="en-US" sz="2400" b="1">
                <a:solidFill>
                  <a:srgbClr val="0000CC"/>
                </a:solidFill>
              </a:rPr>
              <a:t>&lt;frameset cols=“120,*”&gt;</a:t>
            </a:r>
            <a:endParaRPr lang="en-US" altLang="en-US" sz="2400" b="1">
              <a:solidFill>
                <a:srgbClr val="0000CC"/>
              </a:solidFill>
            </a:endParaRPr>
          </a:p>
          <a:p>
            <a:pPr>
              <a:lnSpc>
                <a:spcPct val="80000"/>
              </a:lnSpc>
              <a:buFontTx/>
              <a:buNone/>
            </a:pPr>
            <a:r>
              <a:rPr lang="en-US" altLang="en-US" sz="2400" b="1">
                <a:solidFill>
                  <a:srgbClr val="FF0000"/>
                </a:solidFill>
              </a:rPr>
              <a:t>&lt;frame src=“links_file.html” name=“links”&gt;</a:t>
            </a:r>
            <a:endParaRPr lang="en-US" altLang="en-US" sz="2400" b="1">
              <a:solidFill>
                <a:srgbClr val="FF0000"/>
              </a:solidFill>
            </a:endParaRPr>
          </a:p>
          <a:p>
            <a:pPr>
              <a:lnSpc>
                <a:spcPct val="80000"/>
              </a:lnSpc>
              <a:buFontTx/>
              <a:buNone/>
            </a:pPr>
            <a:r>
              <a:rPr lang="en-US" altLang="en-US" sz="2400" b="1">
                <a:solidFill>
                  <a:srgbClr val="990000"/>
                </a:solidFill>
              </a:rPr>
              <a:t>&lt;frame src=“content_file.html” name=“content”&gt;</a:t>
            </a:r>
            <a:endParaRPr lang="en-US" altLang="en-US" sz="2400" b="1">
              <a:solidFill>
                <a:srgbClr val="990000"/>
              </a:solidFill>
            </a:endParaRPr>
          </a:p>
        </p:txBody>
      </p:sp>
      <p:sp>
        <p:nvSpPr>
          <p:cNvPr id="99332" name="Rectangle 4"/>
          <p:cNvSpPr>
            <a:spLocks noGrp="1" noChangeArrowheads="1"/>
          </p:cNvSpPr>
          <p:nvPr>
            <p:ph type="body" sz="half" idx="2"/>
          </p:nvPr>
        </p:nvSpPr>
        <p:spPr>
          <a:xfrm>
            <a:off x="6113463" y="1676400"/>
            <a:ext cx="2570162" cy="4292600"/>
          </a:xfrm>
          <a:solidFill>
            <a:srgbClr val="B8E187"/>
          </a:solidFill>
        </p:spPr>
        <p:txBody>
          <a:bodyPr/>
          <a:lstStyle/>
          <a:p>
            <a:pPr>
              <a:lnSpc>
                <a:spcPct val="90000"/>
              </a:lnSpc>
              <a:buFontTx/>
              <a:buNone/>
            </a:pPr>
            <a:r>
              <a:rPr lang="en-US" altLang="en-US" sz="2800" b="1">
                <a:solidFill>
                  <a:srgbClr val="FF0000"/>
                </a:solidFill>
              </a:rPr>
              <a:t>&lt;</a:t>
            </a:r>
            <a:r>
              <a:rPr lang="en-US" altLang="en-US" sz="2800" b="1">
                <a:solidFill>
                  <a:srgbClr val="0000FF"/>
                </a:solidFill>
              </a:rPr>
              <a:t>no</a:t>
            </a:r>
            <a:r>
              <a:rPr lang="en-US" altLang="en-US" sz="2800" b="1">
                <a:solidFill>
                  <a:srgbClr val="FF0000"/>
                </a:solidFill>
              </a:rPr>
              <a:t>frames&gt;</a:t>
            </a:r>
            <a:endParaRPr lang="en-US" altLang="en-US" sz="2800" b="1">
              <a:solidFill>
                <a:srgbClr val="FF0000"/>
              </a:solidFill>
            </a:endParaRPr>
          </a:p>
          <a:p>
            <a:pPr>
              <a:lnSpc>
                <a:spcPct val="90000"/>
              </a:lnSpc>
              <a:buFontTx/>
              <a:buNone/>
            </a:pPr>
            <a:r>
              <a:rPr lang="en-US" altLang="en-US" sz="2800"/>
              <a:t>&lt;p&gt;</a:t>
            </a:r>
            <a:endParaRPr lang="en-US" altLang="en-US" sz="2800"/>
          </a:p>
          <a:p>
            <a:pPr>
              <a:lnSpc>
                <a:spcPct val="90000"/>
              </a:lnSpc>
              <a:buFontTx/>
              <a:buNone/>
            </a:pPr>
            <a:r>
              <a:rPr lang="en-US" altLang="en-US" sz="2800"/>
              <a:t>Default message</a:t>
            </a:r>
            <a:endParaRPr lang="en-US" altLang="en-US" sz="2800"/>
          </a:p>
          <a:p>
            <a:pPr>
              <a:lnSpc>
                <a:spcPct val="90000"/>
              </a:lnSpc>
              <a:buFontTx/>
              <a:buNone/>
            </a:pPr>
            <a:r>
              <a:rPr lang="en-US" altLang="en-US" sz="2800"/>
              <a:t>&lt;/p&gt;</a:t>
            </a:r>
            <a:endParaRPr lang="en-US" altLang="en-US" sz="2800"/>
          </a:p>
          <a:p>
            <a:pPr>
              <a:lnSpc>
                <a:spcPct val="90000"/>
              </a:lnSpc>
              <a:buFontTx/>
              <a:buNone/>
            </a:pPr>
            <a:r>
              <a:rPr lang="en-US" altLang="en-US" sz="2800" b="1">
                <a:solidFill>
                  <a:srgbClr val="FF0000"/>
                </a:solidFill>
              </a:rPr>
              <a:t>&lt;/</a:t>
            </a:r>
            <a:r>
              <a:rPr lang="en-US" altLang="en-US" sz="2800" b="1">
                <a:solidFill>
                  <a:srgbClr val="0000FF"/>
                </a:solidFill>
              </a:rPr>
              <a:t>no</a:t>
            </a:r>
            <a:r>
              <a:rPr lang="en-US" altLang="en-US" sz="2800" b="1">
                <a:solidFill>
                  <a:srgbClr val="FF0000"/>
                </a:solidFill>
              </a:rPr>
              <a:t>frames&gt;</a:t>
            </a:r>
            <a:endParaRPr lang="en-US" altLang="en-US" sz="2800" b="1">
              <a:solidFill>
                <a:srgbClr val="FF0000"/>
              </a:solidFill>
            </a:endParaRPr>
          </a:p>
          <a:p>
            <a:pPr>
              <a:lnSpc>
                <a:spcPct val="90000"/>
              </a:lnSpc>
              <a:buFontTx/>
              <a:buNone/>
            </a:pPr>
            <a:r>
              <a:rPr lang="en-US" altLang="en-US" sz="2800" b="1">
                <a:solidFill>
                  <a:srgbClr val="0000FF"/>
                </a:solidFill>
              </a:rPr>
              <a:t>&lt;/frameset&gt;</a:t>
            </a:r>
            <a:endParaRPr lang="en-US" altLang="en-US" sz="2800" b="1">
              <a:solidFill>
                <a:srgbClr val="0000FF"/>
              </a:solidFill>
            </a:endParaRPr>
          </a:p>
          <a:p>
            <a:pPr>
              <a:lnSpc>
                <a:spcPct val="90000"/>
              </a:lnSpc>
              <a:buFontTx/>
              <a:buNone/>
            </a:pPr>
            <a:r>
              <a:rPr lang="en-US" altLang="en-US" sz="2800" b="1">
                <a:solidFill>
                  <a:srgbClr val="0000FF"/>
                </a:solidFill>
              </a:rPr>
              <a:t>&lt;/frameset&gt;</a:t>
            </a:r>
            <a:endParaRPr lang="en-US" altLang="en-US" sz="2800" b="1">
              <a:solidFill>
                <a:srgbClr val="0000FF"/>
              </a:solidFill>
            </a:endParaRPr>
          </a:p>
          <a:p>
            <a:pPr>
              <a:lnSpc>
                <a:spcPct val="90000"/>
              </a:lnSpc>
              <a:buFontTx/>
              <a:buNone/>
            </a:pPr>
            <a:r>
              <a:rPr lang="en-US" altLang="en-US" sz="3600" b="1">
                <a:solidFill>
                  <a:srgbClr val="008000"/>
                </a:solidFill>
              </a:rPr>
              <a:t>&lt;/head&gt;</a:t>
            </a:r>
            <a:endParaRPr lang="en-US" altLang="en-US" sz="3600" b="1">
              <a:solidFill>
                <a:srgbClr val="008000"/>
              </a:solidFill>
            </a:endParaRPr>
          </a:p>
          <a:p>
            <a:pPr>
              <a:lnSpc>
                <a:spcPct val="90000"/>
              </a:lnSpc>
              <a:buFontTx/>
              <a:buNone/>
            </a:pPr>
            <a:endParaRPr lang="en-US" altLang="en-US" sz="2800">
              <a:solidFill>
                <a:srgbClr val="008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47F105A-F797-4C62-9A22-8DA0CE4C4082}" type="slidenum">
              <a:rPr lang="ar-SA" altLang="en-US"/>
            </a:fld>
            <a:endParaRPr lang="en-US" altLang="en-US"/>
          </a:p>
        </p:txBody>
      </p:sp>
      <p:sp>
        <p:nvSpPr>
          <p:cNvPr id="10242" name="Rectangle 2"/>
          <p:cNvSpPr>
            <a:spLocks noGrp="1" noChangeArrowheads="1"/>
          </p:cNvSpPr>
          <p:nvPr>
            <p:ph type="title"/>
          </p:nvPr>
        </p:nvSpPr>
        <p:spPr>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Choosing Text Editor</a:t>
            </a:r>
            <a:endParaRPr lang="en-US" altLang="en-US">
              <a:solidFill>
                <a:srgbClr val="FFFF00"/>
              </a:solidFill>
            </a:endParaRPr>
          </a:p>
        </p:txBody>
      </p:sp>
      <p:sp>
        <p:nvSpPr>
          <p:cNvPr id="10243" name="Rectangle 3"/>
          <p:cNvSpPr>
            <a:spLocks noGrp="1" noChangeArrowheads="1"/>
          </p:cNvSpPr>
          <p:nvPr>
            <p:ph type="body" idx="1"/>
          </p:nvPr>
        </p:nvSpPr>
        <p:spPr>
          <a:xfrm>
            <a:off x="381000" y="1752602"/>
            <a:ext cx="8229600" cy="4525963"/>
          </a:xfrm>
          <a:solidFill>
            <a:schemeClr val="accent1"/>
          </a:solidFill>
        </p:spPr>
        <p:txBody>
          <a:bodyPr/>
          <a:lstStyle/>
          <a:p>
            <a:pPr>
              <a:buClr>
                <a:schemeClr val="bg1"/>
              </a:buClr>
              <a:buFont typeface="Wingdings" panose="05000000000000000000" pitchFamily="2" charset="2"/>
              <a:buChar char="§"/>
            </a:pPr>
            <a:r>
              <a:rPr lang="en-US" altLang="en-US" dirty="0"/>
              <a:t>HTML Editors are excellent tools for experienced web developers; however; it is important that you learn and understand the HTML  language so that you can edit code and fix “bugs” in your pages.</a:t>
            </a:r>
            <a:endParaRPr lang="en-US" altLang="en-US" dirty="0"/>
          </a:p>
          <a:p>
            <a:pPr>
              <a:buClr>
                <a:schemeClr val="bg1"/>
              </a:buClr>
              <a:buFont typeface="Wingdings" panose="05000000000000000000" pitchFamily="2" charset="2"/>
              <a:buChar char="§"/>
            </a:pPr>
            <a:r>
              <a:rPr lang="en-US" altLang="en-US" dirty="0"/>
              <a:t>It’s advisable to focus on using the standard Microsoft Windows text editors, </a:t>
            </a:r>
            <a:r>
              <a:rPr lang="en-US" altLang="en-US" dirty="0" err="1"/>
              <a:t>NotePad</a:t>
            </a:r>
            <a:r>
              <a:rPr lang="en-US" altLang="en-US" dirty="0"/>
              <a:t>. We may use also </a:t>
            </a:r>
            <a:r>
              <a:rPr lang="en-US" altLang="en-US" dirty="0" err="1"/>
              <a:t>textpad</a:t>
            </a:r>
            <a:r>
              <a:rPr lang="en-US" altLang="en-US" dirty="0"/>
              <a:t>.</a:t>
            </a:r>
            <a:endParaRPr lang="en-US" alt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6"/>
          <p:cNvSpPr>
            <a:spLocks noGrp="1"/>
          </p:cNvSpPr>
          <p:nvPr>
            <p:ph type="sldNum" sz="quarter" idx="12"/>
          </p:nvPr>
        </p:nvSpPr>
        <p:spPr/>
        <p:txBody>
          <a:bodyPr/>
          <a:lstStyle/>
          <a:p>
            <a:fld id="{F76DAEFD-767A-48CC-B5EE-891B66F6327C}" type="slidenum">
              <a:rPr lang="ar-SA" altLang="en-US"/>
            </a:fld>
            <a:endParaRPr lang="en-US" altLang="en-US"/>
          </a:p>
        </p:txBody>
      </p:sp>
      <p:sp>
        <p:nvSpPr>
          <p:cNvPr id="154626" name="Rectangle 2"/>
          <p:cNvSpPr>
            <a:spLocks noGrp="1" noChangeArrowheads="1"/>
          </p:cNvSpPr>
          <p:nvPr>
            <p:ph type="title"/>
          </p:nvPr>
        </p:nvSpPr>
        <p:spPr>
          <a:xfrm>
            <a:off x="228600" y="228600"/>
            <a:ext cx="8610600" cy="1905000"/>
          </a:xfrm>
          <a:solidFill>
            <a:schemeClr val="tx2"/>
          </a:solidFill>
        </p:spPr>
        <p:txBody>
          <a:bodyPr/>
          <a:lstStyle/>
          <a:p>
            <a:pPr algn="l"/>
            <a:r>
              <a:rPr lang="en-US" altLang="en-US">
                <a:solidFill>
                  <a:srgbClr val="FFFF00"/>
                </a:solidFill>
              </a:rPr>
              <a:t>Compound FRAMESET Divisions</a:t>
            </a:r>
            <a:br>
              <a:rPr lang="en-US" altLang="en-US">
                <a:solidFill>
                  <a:srgbClr val="FFFF00"/>
                </a:solidFill>
              </a:rPr>
            </a:br>
            <a:r>
              <a:rPr lang="en-US" altLang="en-US" sz="2800">
                <a:solidFill>
                  <a:schemeClr val="bg1"/>
                </a:solidFill>
              </a:rPr>
              <a:t>You may want to create a frames design with a combination of rows and columns.</a:t>
            </a:r>
            <a:endParaRPr lang="en-US" altLang="en-US" sz="2800">
              <a:solidFill>
                <a:schemeClr val="bg1"/>
              </a:solidFill>
            </a:endParaRPr>
          </a:p>
        </p:txBody>
      </p:sp>
      <p:grpSp>
        <p:nvGrpSpPr>
          <p:cNvPr id="154627" name="Group 3"/>
          <p:cNvGrpSpPr/>
          <p:nvPr/>
        </p:nvGrpSpPr>
        <p:grpSpPr bwMode="auto">
          <a:xfrm>
            <a:off x="762000" y="2895600"/>
            <a:ext cx="8001000" cy="3352800"/>
            <a:chOff x="2880" y="1440"/>
            <a:chExt cx="6660" cy="3420"/>
          </a:xfrm>
        </p:grpSpPr>
        <p:sp>
          <p:nvSpPr>
            <p:cNvPr id="154628" name="Rectangle 4"/>
            <p:cNvSpPr>
              <a:spLocks noChangeArrowheads="1"/>
            </p:cNvSpPr>
            <p:nvPr/>
          </p:nvSpPr>
          <p:spPr bwMode="auto">
            <a:xfrm>
              <a:off x="2880" y="1440"/>
              <a:ext cx="6660" cy="3420"/>
            </a:xfrm>
            <a:prstGeom prst="rect">
              <a:avLst/>
            </a:prstGeom>
            <a:solidFill>
              <a:schemeClr val="accent1"/>
            </a:solidFill>
            <a:ln w="9525">
              <a:solidFill>
                <a:srgbClr val="000000"/>
              </a:solidFill>
              <a:miter lim="800000"/>
            </a:ln>
          </p:spPr>
          <p:txBody>
            <a:bodyPr/>
            <a:lstStyle/>
            <a:p>
              <a:endParaRPr lang="en-IN"/>
            </a:p>
          </p:txBody>
        </p:sp>
        <p:sp>
          <p:nvSpPr>
            <p:cNvPr id="154629" name="Line 5"/>
            <p:cNvSpPr>
              <a:spLocks noChangeShapeType="1"/>
            </p:cNvSpPr>
            <p:nvPr/>
          </p:nvSpPr>
          <p:spPr bwMode="auto">
            <a:xfrm flipH="1">
              <a:off x="2880" y="2160"/>
              <a:ext cx="666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IN"/>
            </a:p>
          </p:txBody>
        </p:sp>
        <p:sp>
          <p:nvSpPr>
            <p:cNvPr id="154630" name="Line 6"/>
            <p:cNvSpPr>
              <a:spLocks noChangeShapeType="1"/>
            </p:cNvSpPr>
            <p:nvPr/>
          </p:nvSpPr>
          <p:spPr bwMode="auto">
            <a:xfrm>
              <a:off x="4140" y="2160"/>
              <a:ext cx="0" cy="27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IN"/>
            </a:p>
          </p:txBody>
        </p:sp>
        <p:sp>
          <p:nvSpPr>
            <p:cNvPr id="154631" name="Text Box 7"/>
            <p:cNvSpPr txBox="1">
              <a:spLocks noChangeArrowheads="1"/>
            </p:cNvSpPr>
            <p:nvPr/>
          </p:nvSpPr>
          <p:spPr bwMode="auto">
            <a:xfrm>
              <a:off x="4860" y="1620"/>
              <a:ext cx="2700" cy="360"/>
            </a:xfrm>
            <a:prstGeom prst="rect">
              <a:avLst/>
            </a:prstGeom>
            <a:solidFill>
              <a:schemeClr val="accent1"/>
            </a:solidFill>
            <a:ln w="9525">
              <a:solidFill>
                <a:srgbClr val="FFFFFF"/>
              </a:solidFill>
              <a:prstDash val="dash"/>
              <a:miter lim="800000"/>
            </a:ln>
          </p:spPr>
          <p:txBody>
            <a:bodyPr/>
            <a:lstStyle/>
            <a:p>
              <a:pPr algn="ctr"/>
              <a:r>
                <a:rPr lang="en-US" altLang="en-US" sz="2800" b="1">
                  <a:solidFill>
                    <a:schemeClr val="tx2"/>
                  </a:solidFill>
                  <a:latin typeface="Times New Roman" panose="02020603050405020304" pitchFamily="18" charset="0"/>
                </a:rPr>
                <a:t>Banner File</a:t>
              </a:r>
              <a:endParaRPr lang="en-US" altLang="en-US" sz="2800" b="1">
                <a:solidFill>
                  <a:schemeClr val="tx2"/>
                </a:solidFill>
                <a:latin typeface="Times New Roman" panose="02020603050405020304" pitchFamily="18" charset="0"/>
              </a:endParaRPr>
            </a:p>
          </p:txBody>
        </p:sp>
        <p:sp>
          <p:nvSpPr>
            <p:cNvPr id="154632" name="Text Box 8"/>
            <p:cNvSpPr txBox="1">
              <a:spLocks noChangeArrowheads="1"/>
            </p:cNvSpPr>
            <p:nvPr/>
          </p:nvSpPr>
          <p:spPr bwMode="auto">
            <a:xfrm>
              <a:off x="5400" y="3060"/>
              <a:ext cx="2700" cy="360"/>
            </a:xfrm>
            <a:prstGeom prst="rect">
              <a:avLst/>
            </a:prstGeom>
            <a:solidFill>
              <a:schemeClr val="accent1"/>
            </a:solidFill>
            <a:ln w="9525">
              <a:solidFill>
                <a:srgbClr val="FFFFFF"/>
              </a:solidFill>
              <a:miter lim="800000"/>
            </a:ln>
          </p:spPr>
          <p:txBody>
            <a:bodyPr/>
            <a:lstStyle/>
            <a:p>
              <a:pPr algn="ctr"/>
              <a:r>
                <a:rPr lang="en-US" altLang="en-US" sz="2800" b="1">
                  <a:solidFill>
                    <a:schemeClr val="tx2"/>
                  </a:solidFill>
                  <a:latin typeface="Times New Roman" panose="02020603050405020304" pitchFamily="18" charset="0"/>
                </a:rPr>
                <a:t>Contents File</a:t>
              </a:r>
              <a:endParaRPr lang="en-US" altLang="en-US" sz="2800" b="1">
                <a:solidFill>
                  <a:schemeClr val="tx2"/>
                </a:solidFill>
                <a:latin typeface="Times New Roman" panose="02020603050405020304" pitchFamily="18" charset="0"/>
              </a:endParaRPr>
            </a:p>
          </p:txBody>
        </p:sp>
        <p:sp>
          <p:nvSpPr>
            <p:cNvPr id="154633" name="Text Box 9"/>
            <p:cNvSpPr txBox="1">
              <a:spLocks noChangeArrowheads="1"/>
            </p:cNvSpPr>
            <p:nvPr/>
          </p:nvSpPr>
          <p:spPr bwMode="auto">
            <a:xfrm>
              <a:off x="3060" y="2700"/>
              <a:ext cx="900" cy="1260"/>
            </a:xfrm>
            <a:prstGeom prst="rect">
              <a:avLst/>
            </a:prstGeom>
            <a:solidFill>
              <a:schemeClr val="accent1"/>
            </a:solidFill>
            <a:ln w="9525">
              <a:solidFill>
                <a:srgbClr val="FFFFFF"/>
              </a:solidFill>
              <a:miter lim="800000"/>
            </a:ln>
          </p:spPr>
          <p:txBody>
            <a:bodyPr/>
            <a:lstStyle/>
            <a:p>
              <a:r>
                <a:rPr lang="en-US" altLang="en-US" sz="2800" b="1">
                  <a:solidFill>
                    <a:schemeClr val="tx2"/>
                  </a:solidFill>
                  <a:latin typeface="Times New Roman" panose="02020603050405020304" pitchFamily="18" charset="0"/>
                </a:rPr>
                <a:t>Links</a:t>
              </a:r>
              <a:endParaRPr lang="en-US" altLang="en-US" sz="2800" b="1">
                <a:solidFill>
                  <a:schemeClr val="tx2"/>
                </a:solidFill>
                <a:latin typeface="Times New Roman" panose="02020603050405020304" pitchFamily="18" charset="0"/>
              </a:endParaRPr>
            </a:p>
            <a:p>
              <a:r>
                <a:rPr lang="en-US" altLang="en-US" sz="2800" b="1">
                  <a:solidFill>
                    <a:schemeClr val="tx2"/>
                  </a:solidFill>
                  <a:latin typeface="Times New Roman" panose="02020603050405020304" pitchFamily="18" charset="0"/>
                </a:rPr>
                <a:t>File</a:t>
              </a:r>
              <a:endParaRPr lang="en-US" altLang="en-US" sz="2800" b="1">
                <a:solidFill>
                  <a:schemeClr val="tx2"/>
                </a:solidFill>
                <a:latin typeface="Times New Roman" panose="02020603050405020304" pitchFamily="18" charset="0"/>
              </a:endParaRPr>
            </a:p>
          </p:txBody>
        </p:sp>
      </p:gr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97BC912-FAC0-49D2-A8A0-9DF948F5D7D1}" type="slidenum">
              <a:rPr lang="ar-SA" altLang="en-US"/>
            </a:fld>
            <a:endParaRPr lang="en-US" altLang="en-US"/>
          </a:p>
        </p:txBody>
      </p:sp>
      <p:sp>
        <p:nvSpPr>
          <p:cNvPr id="147459" name="Rectangle 3"/>
          <p:cNvSpPr>
            <a:spLocks noGrp="1" noChangeArrowheads="1"/>
          </p:cNvSpPr>
          <p:nvPr>
            <p:ph type="body" idx="1"/>
          </p:nvPr>
        </p:nvSpPr>
        <p:spPr>
          <a:xfrm>
            <a:off x="457200" y="1600200"/>
            <a:ext cx="8229600" cy="5029200"/>
          </a:xfrm>
          <a:solidFill>
            <a:schemeClr val="accent1"/>
          </a:solidFill>
        </p:spPr>
        <p:txBody>
          <a:bodyPr/>
          <a:lstStyle/>
          <a:p>
            <a:pPr>
              <a:lnSpc>
                <a:spcPct val="90000"/>
              </a:lnSpc>
              <a:buFontTx/>
              <a:buNone/>
            </a:pPr>
            <a:r>
              <a:rPr lang="en-US" altLang="en-US" sz="2800" b="1">
                <a:solidFill>
                  <a:srgbClr val="0000FF"/>
                </a:solidFill>
              </a:rPr>
              <a:t>&lt;HEAD&gt;</a:t>
            </a:r>
            <a:endParaRPr lang="en-US" altLang="en-US" sz="2800" b="1">
              <a:solidFill>
                <a:srgbClr val="0000FF"/>
              </a:solidFill>
            </a:endParaRPr>
          </a:p>
          <a:p>
            <a:pPr>
              <a:lnSpc>
                <a:spcPct val="90000"/>
              </a:lnSpc>
              <a:buFontTx/>
              <a:buNone/>
            </a:pPr>
            <a:r>
              <a:rPr lang="en-US" altLang="en-US" sz="2800" b="1">
                <a:solidFill>
                  <a:srgbClr val="FF0000"/>
                </a:solidFill>
              </a:rPr>
              <a:t>&lt;FRAMESET ROWS="25%,50%,25%”</a:t>
            </a:r>
            <a:endParaRPr lang="ar-SA" altLang="en-US" sz="2800" b="1">
              <a:solidFill>
                <a:srgbClr val="FF0000"/>
              </a:solidFill>
            </a:endParaRPr>
          </a:p>
          <a:p>
            <a:pPr>
              <a:lnSpc>
                <a:spcPct val="90000"/>
              </a:lnSpc>
              <a:buFontTx/>
              <a:buNone/>
            </a:pPr>
            <a:r>
              <a:rPr lang="en-US" altLang="en-US" sz="2800" b="1"/>
              <a:t>			&lt;FRAME SRC=""&gt;</a:t>
            </a:r>
            <a:endParaRPr lang="en-US" altLang="en-US" sz="2800" b="1"/>
          </a:p>
          <a:p>
            <a:pPr>
              <a:lnSpc>
                <a:spcPct val="90000"/>
              </a:lnSpc>
              <a:buFontTx/>
              <a:buNone/>
            </a:pPr>
            <a:r>
              <a:rPr lang="en-US" altLang="en-US" sz="2800" b="1"/>
              <a:t>&lt;FRAMESET COLS="25%,*"&gt;</a:t>
            </a:r>
            <a:endParaRPr lang="en-US" altLang="en-US" sz="2800" b="1"/>
          </a:p>
          <a:p>
            <a:pPr>
              <a:lnSpc>
                <a:spcPct val="90000"/>
              </a:lnSpc>
              <a:buFontTx/>
              <a:buNone/>
            </a:pPr>
            <a:r>
              <a:rPr lang="en-US" altLang="en-US" sz="2800" b="1">
                <a:solidFill>
                  <a:srgbClr val="33CC33"/>
                </a:solidFill>
              </a:rPr>
              <a:t>				</a:t>
            </a:r>
            <a:r>
              <a:rPr lang="en-US" altLang="en-US" sz="2800" b="1">
                <a:solidFill>
                  <a:srgbClr val="A50021"/>
                </a:solidFill>
              </a:rPr>
              <a:t>&lt;FRAME SRC=""&gt;</a:t>
            </a:r>
            <a:endParaRPr lang="en-US" altLang="en-US" sz="2800" b="1">
              <a:solidFill>
                <a:srgbClr val="A50021"/>
              </a:solidFill>
            </a:endParaRPr>
          </a:p>
          <a:p>
            <a:pPr>
              <a:lnSpc>
                <a:spcPct val="90000"/>
              </a:lnSpc>
              <a:buFontTx/>
              <a:buNone/>
            </a:pPr>
            <a:r>
              <a:rPr lang="en-US" altLang="en-US" sz="2800" b="1">
                <a:solidFill>
                  <a:srgbClr val="A50021"/>
                </a:solidFill>
              </a:rPr>
              <a:t>				&lt;FRAME SRC=""&gt;</a:t>
            </a:r>
            <a:endParaRPr lang="en-US" altLang="en-US" sz="2800" b="1">
              <a:solidFill>
                <a:srgbClr val="A50021"/>
              </a:solidFill>
            </a:endParaRPr>
          </a:p>
          <a:p>
            <a:pPr>
              <a:lnSpc>
                <a:spcPct val="90000"/>
              </a:lnSpc>
              <a:buFontTx/>
              <a:buNone/>
            </a:pPr>
            <a:r>
              <a:rPr lang="en-US" altLang="en-US" sz="2800" b="1">
                <a:solidFill>
                  <a:srgbClr val="33CC33"/>
                </a:solidFill>
              </a:rPr>
              <a:t>					</a:t>
            </a:r>
            <a:r>
              <a:rPr lang="en-US" altLang="en-US" sz="2800" b="1"/>
              <a:t>&lt;/FRAMESET&gt;</a:t>
            </a:r>
            <a:endParaRPr lang="en-US" altLang="en-US" sz="2800" b="1"/>
          </a:p>
          <a:p>
            <a:pPr>
              <a:lnSpc>
                <a:spcPct val="90000"/>
              </a:lnSpc>
              <a:buFontTx/>
              <a:buNone/>
            </a:pPr>
            <a:r>
              <a:rPr lang="en-US" altLang="en-US" sz="2800" b="1"/>
              <a:t>			&lt;FRAME SRC=""&gt;</a:t>
            </a:r>
            <a:endParaRPr lang="en-US" altLang="en-US" sz="2800" b="1"/>
          </a:p>
          <a:p>
            <a:pPr>
              <a:lnSpc>
                <a:spcPct val="90000"/>
              </a:lnSpc>
              <a:buFontTx/>
              <a:buNone/>
            </a:pPr>
            <a:r>
              <a:rPr lang="en-US" altLang="en-US" sz="2800" b="1">
                <a:solidFill>
                  <a:srgbClr val="FF0000"/>
                </a:solidFill>
              </a:rPr>
              <a:t>&lt;/FRAMESET&gt;</a:t>
            </a:r>
            <a:endParaRPr lang="en-US" altLang="en-US" sz="2800" b="1">
              <a:solidFill>
                <a:srgbClr val="FF0000"/>
              </a:solidFill>
            </a:endParaRPr>
          </a:p>
          <a:p>
            <a:pPr>
              <a:lnSpc>
                <a:spcPct val="90000"/>
              </a:lnSpc>
              <a:buFontTx/>
              <a:buNone/>
            </a:pPr>
            <a:r>
              <a:rPr lang="en-US" altLang="en-US" sz="2800" b="1">
                <a:solidFill>
                  <a:srgbClr val="0000FF"/>
                </a:solidFill>
              </a:rPr>
              <a:t>&lt;/HEAD&gt;</a:t>
            </a:r>
            <a:endParaRPr lang="en-US" altLang="en-US" sz="2800" b="1">
              <a:solidFill>
                <a:srgbClr val="0000FF"/>
              </a:solidFill>
            </a:endParaRPr>
          </a:p>
        </p:txBody>
      </p:sp>
      <p:sp>
        <p:nvSpPr>
          <p:cNvPr id="147460" name="Rectangle 4"/>
          <p:cNvSpPr>
            <a:spLocks noGrp="1" noChangeArrowheads="1"/>
          </p:cNvSpPr>
          <p:nvPr>
            <p:ph type="title"/>
          </p:nvPr>
        </p:nvSpPr>
        <p:spPr>
          <a:xfrm>
            <a:off x="381000" y="152400"/>
            <a:ext cx="8305800" cy="1143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a:noFill/>
              </a14:hiddenLine>
            </a:ext>
          </a:extLst>
        </p:spPr>
        <p:txBody>
          <a:bodyPr>
            <a:flatTx/>
          </a:bodyPr>
          <a:lstStyle/>
          <a:p>
            <a:r>
              <a:rPr lang="en-US" altLang="en-US">
                <a:solidFill>
                  <a:srgbClr val="FFFF00"/>
                </a:solidFill>
              </a:rPr>
              <a:t>Compound FRAMESET Divisions  Example</a:t>
            </a:r>
            <a:endParaRPr lang="en-US" altLang="en-US">
              <a:solidFill>
                <a:srgbClr val="FFFF00"/>
              </a:solidFill>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F875FAF-8DD2-4370-B349-FB4CDE196E06}" type="slidenum">
              <a:rPr lang="ar-SA" altLang="en-US"/>
            </a:fld>
            <a:endParaRPr lang="en-US" altLang="en-US"/>
          </a:p>
        </p:txBody>
      </p:sp>
      <p:pic>
        <p:nvPicPr>
          <p:cNvPr id="148484"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 y="838200"/>
            <a:ext cx="9248775" cy="6172200"/>
          </a:xfrm>
          <a:prstGeom prst="rect">
            <a:avLst/>
          </a:prstGeom>
          <a:noFill/>
          <a:extLst>
            <a:ext uri="{909E8E84-426E-40DD-AFC4-6F175D3DCCD1}">
              <a14:hiddenFill xmlns:a14="http://schemas.microsoft.com/office/drawing/2010/main">
                <a:solidFill>
                  <a:srgbClr val="FFFFFF"/>
                </a:solidFill>
              </a14:hiddenFill>
            </a:ext>
          </a:extLst>
        </p:spPr>
      </p:pic>
      <p:sp>
        <p:nvSpPr>
          <p:cNvPr id="148485" name="Rectangle 5"/>
          <p:cNvSpPr>
            <a:spLocks noGrp="1" noChangeArrowheads="1"/>
          </p:cNvSpPr>
          <p:nvPr>
            <p:ph type="title"/>
          </p:nvPr>
        </p:nvSpPr>
        <p:spPr>
          <a:xfrm>
            <a:off x="381000" y="0"/>
            <a:ext cx="8305800" cy="6096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a:noFill/>
              </a14:hiddenLine>
            </a:ext>
          </a:extLst>
        </p:spPr>
        <p:txBody>
          <a:bodyPr>
            <a:flatTx/>
          </a:bodyPr>
          <a:lstStyle/>
          <a:p>
            <a:r>
              <a:rPr lang="en-US" altLang="en-US">
                <a:solidFill>
                  <a:srgbClr val="FFFF00"/>
                </a:solidFill>
              </a:rPr>
              <a:t>Output</a:t>
            </a:r>
            <a:endParaRPr lang="en-US" altLang="en-US">
              <a:solidFill>
                <a:srgbClr val="FFFF00"/>
              </a:solidFill>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5AB71B57-77E8-4D14-A8AF-E19E04CEDBD0}" type="slidenum">
              <a:rPr lang="ar-SA" altLang="en-US"/>
            </a:fld>
            <a:endParaRPr lang="en-US" altLang="en-US"/>
          </a:p>
        </p:txBody>
      </p:sp>
      <p:pic>
        <p:nvPicPr>
          <p:cNvPr id="157701"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8002" y="152400"/>
            <a:ext cx="8126413" cy="6096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2513911-2EDD-45DD-A7DB-E02BFBEAC147}" type="slidenum">
              <a:rPr lang="ar-SA" altLang="en-US"/>
            </a:fld>
            <a:endParaRPr lang="en-US" altLang="en-US"/>
          </a:p>
        </p:txBody>
      </p:sp>
      <p:pic>
        <p:nvPicPr>
          <p:cNvPr id="156677"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8002" y="152400"/>
            <a:ext cx="8126413" cy="6096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C7A95AE-9380-489E-955B-7EA202C4C0B5}" type="slidenum">
              <a:rPr lang="ar-SA" altLang="en-US"/>
            </a:fld>
            <a:endParaRPr lang="en-US" altLang="en-US"/>
          </a:p>
        </p:txBody>
      </p:sp>
      <p:pic>
        <p:nvPicPr>
          <p:cNvPr id="155652"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1000" y="-363538"/>
            <a:ext cx="8305800" cy="62309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3BA3E274-4B23-4E57-82FF-57901348A851}" type="slidenum">
              <a:rPr lang="ar-SA" altLang="en-US"/>
            </a:fld>
            <a:endParaRPr lang="en-US" altLang="en-US"/>
          </a:p>
        </p:txBody>
      </p:sp>
      <p:sp>
        <p:nvSpPr>
          <p:cNvPr id="160772" name="Rectangle 4"/>
          <p:cNvSpPr>
            <a:spLocks noGrp="1" noChangeArrowheads="1"/>
          </p:cNvSpPr>
          <p:nvPr>
            <p:ph type="body" idx="1"/>
          </p:nvPr>
        </p:nvSpPr>
        <p:spPr>
          <a:xfrm>
            <a:off x="304800" y="533400"/>
            <a:ext cx="8534400" cy="5638800"/>
          </a:xfrm>
          <a:solidFill>
            <a:schemeClr val="accent1"/>
          </a:solidFill>
        </p:spPr>
        <p:txBody>
          <a:bodyPr/>
          <a:lstStyle/>
          <a:p>
            <a:pPr algn="ctr">
              <a:buFontTx/>
              <a:buNone/>
            </a:pPr>
            <a:r>
              <a:rPr lang="en-US" altLang="en-US" sz="3600" b="1"/>
              <a:t>  Frame Formatting</a:t>
            </a:r>
            <a:endParaRPr lang="en-US" altLang="en-US" sz="3600" b="1"/>
          </a:p>
          <a:p>
            <a:r>
              <a:rPr lang="en-US" altLang="en-US" sz="2800" b="1"/>
              <a:t>Example:</a:t>
            </a:r>
            <a:endParaRPr lang="en-US" altLang="en-US" sz="2800" b="1"/>
          </a:p>
          <a:p>
            <a:pPr lvl="2"/>
            <a:endParaRPr lang="en-US" altLang="en-US" sz="2800" b="1"/>
          </a:p>
          <a:p>
            <a:pPr lvl="2">
              <a:buFontTx/>
              <a:buNone/>
            </a:pPr>
            <a:r>
              <a:rPr lang="en-US" altLang="en-US" sz="2800" b="1">
                <a:solidFill>
                  <a:srgbClr val="FF0000"/>
                </a:solidFill>
              </a:rPr>
              <a:t>&lt;frameset rows=“20%, *, 20%”&gt;</a:t>
            </a:r>
            <a:endParaRPr lang="en-US" altLang="en-US" sz="2800" b="1">
              <a:solidFill>
                <a:srgbClr val="FF0000"/>
              </a:solidFill>
            </a:endParaRPr>
          </a:p>
          <a:p>
            <a:pPr lvl="2">
              <a:buFontTx/>
              <a:buNone/>
            </a:pPr>
            <a:r>
              <a:rPr lang="en-US" altLang="en-US" sz="2800" b="1"/>
              <a:t>		</a:t>
            </a:r>
            <a:r>
              <a:rPr lang="en-US" altLang="en-US" sz="2800" b="1">
                <a:solidFill>
                  <a:srgbClr val="0000FF"/>
                </a:solidFill>
              </a:rPr>
              <a:t>&lt;frame src=“header.html” noresize scrolling=no&gt;</a:t>
            </a:r>
            <a:endParaRPr lang="en-US" altLang="en-US" sz="2800" b="1">
              <a:solidFill>
                <a:srgbClr val="0000FF"/>
              </a:solidFill>
            </a:endParaRPr>
          </a:p>
          <a:p>
            <a:pPr lvl="2">
              <a:buFontTx/>
              <a:buNone/>
            </a:pPr>
            <a:r>
              <a:rPr lang="en-US" altLang="en-US" sz="2800" b="1">
                <a:solidFill>
                  <a:srgbClr val="0000FF"/>
                </a:solidFill>
              </a:rPr>
              <a:t>		&lt;frame src=“body.html”&gt;</a:t>
            </a:r>
            <a:endParaRPr lang="en-US" altLang="en-US" sz="2800" b="1">
              <a:solidFill>
                <a:srgbClr val="0000FF"/>
              </a:solidFill>
            </a:endParaRPr>
          </a:p>
          <a:p>
            <a:pPr lvl="2">
              <a:buFontTx/>
              <a:buNone/>
            </a:pPr>
            <a:r>
              <a:rPr lang="en-US" altLang="en-US" sz="2800" b="1">
                <a:solidFill>
                  <a:srgbClr val="0000FF"/>
                </a:solidFill>
              </a:rPr>
              <a:t>		&lt;frame src=“navigationbar.html” </a:t>
            </a:r>
            <a:r>
              <a:rPr lang="en-US" altLang="en-US" sz="2800" b="1">
                <a:solidFill>
                  <a:schemeClr val="tx2"/>
                </a:solidFill>
              </a:rPr>
              <a:t>noresize</a:t>
            </a:r>
            <a:r>
              <a:rPr lang="en-US" altLang="en-US" sz="2800" b="1">
                <a:solidFill>
                  <a:srgbClr val="0000FF"/>
                </a:solidFill>
              </a:rPr>
              <a:t>   </a:t>
            </a:r>
            <a:r>
              <a:rPr lang="en-US" altLang="en-US" sz="2800" b="1">
                <a:solidFill>
                  <a:schemeClr val="tx2"/>
                </a:solidFill>
              </a:rPr>
              <a:t>scrolling=no</a:t>
            </a:r>
            <a:r>
              <a:rPr lang="en-US" altLang="en-US" sz="2800" b="1">
                <a:solidFill>
                  <a:srgbClr val="0000FF"/>
                </a:solidFill>
              </a:rPr>
              <a:t>&gt;</a:t>
            </a:r>
            <a:endParaRPr lang="en-US" altLang="en-US" sz="2800" b="1">
              <a:solidFill>
                <a:srgbClr val="0000FF"/>
              </a:solidFill>
            </a:endParaRPr>
          </a:p>
          <a:p>
            <a:pPr lvl="2">
              <a:buFontTx/>
              <a:buNone/>
            </a:pPr>
            <a:r>
              <a:rPr lang="en-US" altLang="en-US" sz="2800" b="1">
                <a:solidFill>
                  <a:srgbClr val="FF0000"/>
                </a:solidFill>
              </a:rPr>
              <a:t>&lt;/frameset&gt;</a:t>
            </a:r>
            <a:endParaRPr lang="en-US" altLang="en-US" sz="2800" b="1">
              <a:solidFill>
                <a:srgbClr val="FF0000"/>
              </a:solidFill>
            </a:endParaRPr>
          </a:p>
          <a:p>
            <a:pPr lvl="2"/>
            <a:endParaRPr lang="en-US" altLang="en-US" sz="2800" b="1">
              <a:solidFill>
                <a:srgbClr val="FF0000"/>
              </a:solidFill>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5B0E895-A9D8-4B42-85C7-056051FECC16}" type="slidenum">
              <a:rPr lang="ar-SA" altLang="en-US"/>
            </a:fld>
            <a:endParaRPr lang="en-US" altLang="en-US"/>
          </a:p>
        </p:txBody>
      </p:sp>
      <p:pic>
        <p:nvPicPr>
          <p:cNvPr id="15974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8002" y="152400"/>
            <a:ext cx="8126413" cy="6096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0595081-54F1-4764-A279-4BBCACC1D6E8}" type="slidenum">
              <a:rPr lang="ar-SA" altLang="en-US"/>
            </a:fld>
            <a:endParaRPr lang="en-US" altLang="en-US"/>
          </a:p>
        </p:txBody>
      </p:sp>
      <p:pic>
        <p:nvPicPr>
          <p:cNvPr id="158724"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8002" y="152400"/>
            <a:ext cx="8126413" cy="6096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BBA514D-F21E-4C17-BBF5-788F2E3A6365}" type="slidenum">
              <a:rPr lang="ar-SA" altLang="en-US"/>
            </a:fld>
            <a:endParaRPr lang="en-US" altLang="en-US"/>
          </a:p>
        </p:txBody>
      </p:sp>
      <p:sp>
        <p:nvSpPr>
          <p:cNvPr id="149508" name="Rectangle 4"/>
          <p:cNvSpPr>
            <a:spLocks noGrp="1" noChangeArrowheads="1"/>
          </p:cNvSpPr>
          <p:nvPr>
            <p:ph type="body" idx="1"/>
          </p:nvPr>
        </p:nvSpPr>
        <p:spPr>
          <a:solidFill>
            <a:schemeClr val="accent1"/>
          </a:solidFill>
          <a:extLst>
            <a:ext uri="{91240B29-F687-4F45-9708-019B960494DF}">
              <a14:hiddenLine xmlns:a14="http://schemas.microsoft.com/office/drawing/2010/main" w="9525">
                <a:solidFill>
                  <a:srgbClr val="FF0000"/>
                </a:solidFill>
                <a:miter lim="800000"/>
                <a:headEnd/>
                <a:tailEnd/>
              </a14:hiddenLine>
            </a:ext>
          </a:extLst>
        </p:spPr>
        <p:txBody>
          <a:bodyPr/>
          <a:lstStyle/>
          <a:p>
            <a:pPr marL="609600" indent="-609600">
              <a:lnSpc>
                <a:spcPct val="90000"/>
              </a:lnSpc>
              <a:buFontTx/>
              <a:buAutoNum type="arabicParenR"/>
            </a:pPr>
            <a:r>
              <a:rPr lang="en-US" altLang="en-US"/>
              <a:t>&lt;FRAMESET COLS="2*, 3*, 5*"&gt; </a:t>
            </a:r>
            <a:endParaRPr lang="en-US" altLang="en-US"/>
          </a:p>
          <a:p>
            <a:pPr marL="609600" indent="-609600">
              <a:lnSpc>
                <a:spcPct val="90000"/>
              </a:lnSpc>
              <a:buNone/>
            </a:pPr>
            <a:r>
              <a:rPr lang="en-US" altLang="en-US"/>
              <a:t>2) &lt;FRAMESET COLS="150, 20%, *, 3*"&gt; </a:t>
            </a:r>
            <a:endParaRPr lang="en-US" altLang="en-US"/>
          </a:p>
          <a:p>
            <a:pPr marL="609600" indent="-609600">
              <a:lnSpc>
                <a:spcPct val="90000"/>
              </a:lnSpc>
              <a:buNone/>
            </a:pPr>
            <a:r>
              <a:rPr lang="en-US" altLang="en-US"/>
              <a:t> </a:t>
            </a:r>
            <a:r>
              <a:rPr lang="en-US" altLang="en-US">
                <a:solidFill>
                  <a:srgbClr val="FF0000"/>
                </a:solidFill>
              </a:rPr>
              <a:t>So what are the space-allocation priorities?</a:t>
            </a:r>
            <a:r>
              <a:rPr lang="en-US" altLang="en-US"/>
              <a:t> </a:t>
            </a:r>
            <a:r>
              <a:rPr lang="en-US" altLang="en-US">
                <a:solidFill>
                  <a:srgbClr val="0000FF"/>
                </a:solidFill>
              </a:rPr>
              <a:t>Absolute pixel</a:t>
            </a:r>
            <a:r>
              <a:rPr lang="en-US" altLang="en-US"/>
              <a:t> values are always assigned </a:t>
            </a:r>
            <a:r>
              <a:rPr lang="en-US" altLang="en-US">
                <a:solidFill>
                  <a:srgbClr val="0000FF"/>
                </a:solidFill>
              </a:rPr>
              <a:t>space first</a:t>
            </a:r>
            <a:r>
              <a:rPr lang="en-US" altLang="en-US"/>
              <a:t>, in order from </a:t>
            </a:r>
            <a:r>
              <a:rPr lang="en-US" altLang="en-US">
                <a:solidFill>
                  <a:srgbClr val="0000FF"/>
                </a:solidFill>
              </a:rPr>
              <a:t>left</a:t>
            </a:r>
            <a:r>
              <a:rPr lang="en-US" altLang="en-US"/>
              <a:t> to </a:t>
            </a:r>
            <a:r>
              <a:rPr lang="en-US" altLang="en-US">
                <a:solidFill>
                  <a:srgbClr val="0000FF"/>
                </a:solidFill>
              </a:rPr>
              <a:t>right</a:t>
            </a:r>
            <a:r>
              <a:rPr lang="en-US" altLang="en-US"/>
              <a:t>. These are followed by </a:t>
            </a:r>
            <a:r>
              <a:rPr lang="en-US" altLang="en-US">
                <a:solidFill>
                  <a:srgbClr val="0000FF"/>
                </a:solidFill>
              </a:rPr>
              <a:t>percentage</a:t>
            </a:r>
            <a:r>
              <a:rPr lang="en-US" altLang="en-US"/>
              <a:t> values of the total space. Finally, </a:t>
            </a:r>
            <a:r>
              <a:rPr lang="en-US" altLang="en-US">
                <a:solidFill>
                  <a:srgbClr val="0000FF"/>
                </a:solidFill>
              </a:rPr>
              <a:t>proportional </a:t>
            </a:r>
            <a:r>
              <a:rPr lang="en-US" altLang="en-US"/>
              <a:t>values are divided based upon what space is </a:t>
            </a:r>
            <a:r>
              <a:rPr lang="en-US" altLang="en-US">
                <a:solidFill>
                  <a:srgbClr val="0000FF"/>
                </a:solidFill>
              </a:rPr>
              <a:t>left</a:t>
            </a:r>
            <a:r>
              <a:rPr lang="en-US" altLang="en-US"/>
              <a:t>. </a:t>
            </a:r>
            <a:endParaRPr lang="en-US" altLang="en-US"/>
          </a:p>
        </p:txBody>
      </p:sp>
      <p:sp>
        <p:nvSpPr>
          <p:cNvPr id="149509" name="Rectangle 5"/>
          <p:cNvSpPr>
            <a:spLocks noGrp="1" noChangeArrowheads="1"/>
          </p:cNvSpPr>
          <p:nvPr>
            <p:ph type="title"/>
          </p:nvPr>
        </p:nvSpPr>
        <p:spPr>
          <a:xfrm>
            <a:off x="460375" y="274638"/>
            <a:ext cx="8002588" cy="9144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a:noFill/>
              </a14:hiddenLine>
            </a:ext>
          </a:extLst>
        </p:spPr>
        <p:txBody>
          <a:bodyPr>
            <a:flatTx/>
          </a:bodyPr>
          <a:lstStyle/>
          <a:p>
            <a:r>
              <a:rPr lang="en-US" altLang="en-US">
                <a:solidFill>
                  <a:srgbClr val="FFFF00"/>
                </a:solidFill>
              </a:rPr>
              <a:t>What do the following mean? </a:t>
            </a:r>
            <a:endParaRPr lang="en-US" altLang="en-US">
              <a:solidFill>
                <a:srgbClr val="FFFF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0DBFE96-47E1-4C9E-9F01-B397364ED2E1}" type="slidenum">
              <a:rPr lang="ar-SA" altLang="en-US"/>
            </a:fld>
            <a:endParaRPr lang="en-US" altLang="en-US"/>
          </a:p>
        </p:txBody>
      </p:sp>
      <p:sp>
        <p:nvSpPr>
          <p:cNvPr id="11266" name="Rectangle 2"/>
          <p:cNvSpPr>
            <a:spLocks noGrp="1" noChangeArrowheads="1"/>
          </p:cNvSpPr>
          <p:nvPr>
            <p:ph type="title"/>
          </p:nvPr>
        </p:nvSpPr>
        <p:spPr>
          <a:xfrm>
            <a:off x="457200" y="152400"/>
            <a:ext cx="8229600" cy="1143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Starting NotePad</a:t>
            </a:r>
            <a:endParaRPr lang="en-US" altLang="en-US">
              <a:solidFill>
                <a:srgbClr val="FFFF00"/>
              </a:solidFill>
            </a:endParaRPr>
          </a:p>
        </p:txBody>
      </p:sp>
      <p:sp>
        <p:nvSpPr>
          <p:cNvPr id="11267" name="Rectangle 3"/>
          <p:cNvSpPr>
            <a:spLocks noGrp="1" noChangeArrowheads="1"/>
          </p:cNvSpPr>
          <p:nvPr>
            <p:ph type="body" idx="1"/>
          </p:nvPr>
        </p:nvSpPr>
        <p:spPr>
          <a:xfrm>
            <a:off x="457200" y="1524000"/>
            <a:ext cx="8229600" cy="5105400"/>
          </a:xfrm>
          <a:solidFill>
            <a:schemeClr val="accent1"/>
          </a:solidFill>
          <a:ln>
            <a:solidFill>
              <a:srgbClr val="008000"/>
            </a:solidFill>
            <a:miter lim="800000"/>
          </a:ln>
        </p:spPr>
        <p:txBody>
          <a:bodyPr/>
          <a:lstStyle/>
          <a:p>
            <a:pPr marL="609600" indent="-609600">
              <a:lnSpc>
                <a:spcPct val="90000"/>
              </a:lnSpc>
              <a:buClr>
                <a:schemeClr val="bg1"/>
              </a:buClr>
              <a:buNone/>
            </a:pPr>
            <a:r>
              <a:rPr lang="en-US" altLang="en-US"/>
              <a:t>     NotePad is the standard text editor that comes with the microsoft windows operating system. To start NotePad in windows 9x or XP follow the steps bellow:</a:t>
            </a:r>
            <a:endParaRPr lang="en-US" altLang="en-US"/>
          </a:p>
          <a:p>
            <a:pPr marL="609600" indent="-609600">
              <a:lnSpc>
                <a:spcPct val="90000"/>
              </a:lnSpc>
              <a:buClr>
                <a:schemeClr val="bg1"/>
              </a:buClr>
              <a:buFont typeface="Wingdings" panose="05000000000000000000" pitchFamily="2" charset="2"/>
              <a:buChar char="§"/>
            </a:pPr>
            <a:r>
              <a:rPr lang="en-US" altLang="en-US"/>
              <a:t>Click on the “</a:t>
            </a:r>
            <a:r>
              <a:rPr lang="en-US" altLang="en-US">
                <a:solidFill>
                  <a:srgbClr val="008000"/>
                </a:solidFill>
              </a:rPr>
              <a:t>Start</a:t>
            </a:r>
            <a:r>
              <a:rPr lang="en-US" altLang="en-US"/>
              <a:t>” button located on your Windows task bar.</a:t>
            </a:r>
            <a:endParaRPr lang="en-US" altLang="en-US"/>
          </a:p>
          <a:p>
            <a:pPr marL="609600" indent="-609600">
              <a:lnSpc>
                <a:spcPct val="90000"/>
              </a:lnSpc>
              <a:buClr>
                <a:schemeClr val="bg1"/>
              </a:buClr>
              <a:buFont typeface="Wingdings" panose="05000000000000000000" pitchFamily="2" charset="2"/>
              <a:buChar char="§"/>
            </a:pPr>
            <a:r>
              <a:rPr lang="en-US" altLang="en-US"/>
              <a:t>Click on “</a:t>
            </a:r>
            <a:r>
              <a:rPr lang="en-US" altLang="en-US">
                <a:solidFill>
                  <a:srgbClr val="008000"/>
                </a:solidFill>
              </a:rPr>
              <a:t>Programs</a:t>
            </a:r>
            <a:r>
              <a:rPr lang="en-US" altLang="en-US"/>
              <a:t>” and then click on the directory menu labeled “</a:t>
            </a:r>
            <a:r>
              <a:rPr lang="en-US" altLang="en-US">
                <a:solidFill>
                  <a:srgbClr val="008000"/>
                </a:solidFill>
              </a:rPr>
              <a:t>Accessories</a:t>
            </a:r>
            <a:r>
              <a:rPr lang="en-US" altLang="en-US"/>
              <a:t>”.</a:t>
            </a:r>
            <a:endParaRPr lang="en-US" altLang="en-US"/>
          </a:p>
          <a:p>
            <a:pPr marL="609600" indent="-609600">
              <a:lnSpc>
                <a:spcPct val="90000"/>
              </a:lnSpc>
              <a:buClr>
                <a:schemeClr val="bg1"/>
              </a:buClr>
              <a:buFont typeface="Wingdings" panose="05000000000000000000" pitchFamily="2" charset="2"/>
              <a:buChar char="§"/>
            </a:pPr>
            <a:r>
              <a:rPr lang="en-US" altLang="en-US"/>
              <a:t>Locate the shortcut “</a:t>
            </a:r>
            <a:r>
              <a:rPr lang="en-US" altLang="en-US">
                <a:solidFill>
                  <a:srgbClr val="008000"/>
                </a:solidFill>
              </a:rPr>
              <a:t>NotePad</a:t>
            </a:r>
            <a:r>
              <a:rPr lang="en-US" altLang="en-US"/>
              <a:t>” and click the shortcut once.</a:t>
            </a:r>
            <a:endParaRPr lang="en-US" altLang="en-US"/>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177799D-7A4D-4963-938A-A2507528E163}" type="slidenum">
              <a:rPr lang="ar-SA" altLang="en-US"/>
            </a:fld>
            <a:endParaRPr lang="en-US" altLang="en-US"/>
          </a:p>
        </p:txBody>
      </p:sp>
      <p:sp>
        <p:nvSpPr>
          <p:cNvPr id="150531" name="Rectangle 3"/>
          <p:cNvSpPr>
            <a:spLocks noGrp="1" noChangeArrowheads="1"/>
          </p:cNvSpPr>
          <p:nvPr>
            <p:ph type="body" idx="1"/>
          </p:nvPr>
        </p:nvSpPr>
        <p:spPr>
          <a:xfrm>
            <a:off x="152400" y="1524000"/>
            <a:ext cx="8839200" cy="4876800"/>
          </a:xfrm>
          <a:solidFill>
            <a:schemeClr val="accent1"/>
          </a:solidFill>
        </p:spPr>
        <p:txBody>
          <a:bodyPr/>
          <a:lstStyle/>
          <a:p>
            <a:pPr>
              <a:lnSpc>
                <a:spcPct val="90000"/>
              </a:lnSpc>
            </a:pPr>
            <a:r>
              <a:rPr lang="en-US" altLang="en-US"/>
              <a:t>The &lt;FRAME&gt; tag has six associated attributes: </a:t>
            </a:r>
            <a:r>
              <a:rPr lang="en-US" altLang="en-US">
                <a:solidFill>
                  <a:srgbClr val="0000FF"/>
                </a:solidFill>
              </a:rPr>
              <a:t>SRC</a:t>
            </a:r>
            <a:r>
              <a:rPr lang="en-US" altLang="en-US"/>
              <a:t>, </a:t>
            </a:r>
            <a:r>
              <a:rPr lang="en-US" altLang="en-US">
                <a:solidFill>
                  <a:srgbClr val="0000FF"/>
                </a:solidFill>
              </a:rPr>
              <a:t>NAME</a:t>
            </a:r>
            <a:r>
              <a:rPr lang="en-US" altLang="en-US"/>
              <a:t>, </a:t>
            </a:r>
            <a:r>
              <a:rPr lang="en-US" altLang="en-US">
                <a:solidFill>
                  <a:srgbClr val="0000FF"/>
                </a:solidFill>
              </a:rPr>
              <a:t>MARGINWIDTH</a:t>
            </a:r>
            <a:r>
              <a:rPr lang="en-US" altLang="en-US"/>
              <a:t>, </a:t>
            </a:r>
            <a:r>
              <a:rPr lang="en-US" altLang="en-US">
                <a:solidFill>
                  <a:srgbClr val="0000FF"/>
                </a:solidFill>
              </a:rPr>
              <a:t>MARGINHEIGHT</a:t>
            </a:r>
            <a:r>
              <a:rPr lang="en-US" altLang="en-US"/>
              <a:t>, </a:t>
            </a:r>
            <a:r>
              <a:rPr lang="en-US" altLang="en-US">
                <a:solidFill>
                  <a:srgbClr val="0000FF"/>
                </a:solidFill>
              </a:rPr>
              <a:t>SCROLLING</a:t>
            </a:r>
            <a:r>
              <a:rPr lang="en-US" altLang="en-US"/>
              <a:t>, and </a:t>
            </a:r>
            <a:r>
              <a:rPr lang="en-US" altLang="en-US">
                <a:solidFill>
                  <a:srgbClr val="0000FF"/>
                </a:solidFill>
              </a:rPr>
              <a:t>NORESIZE</a:t>
            </a:r>
            <a:r>
              <a:rPr lang="en-US" altLang="en-US"/>
              <a:t>. Here's a complete generic FRAME:</a:t>
            </a:r>
            <a:endParaRPr lang="en-US" altLang="en-US"/>
          </a:p>
          <a:p>
            <a:pPr>
              <a:lnSpc>
                <a:spcPct val="90000"/>
              </a:lnSpc>
            </a:pPr>
            <a:r>
              <a:rPr lang="en-US" altLang="en-US">
                <a:solidFill>
                  <a:srgbClr val="FF0000"/>
                </a:solidFill>
              </a:rPr>
              <a:t>&lt;</a:t>
            </a:r>
            <a:r>
              <a:rPr lang="en-US" altLang="en-US">
                <a:solidFill>
                  <a:srgbClr val="0000FF"/>
                </a:solidFill>
              </a:rPr>
              <a:t>FRAME</a:t>
            </a:r>
            <a:r>
              <a:rPr lang="en-US" altLang="en-US">
                <a:solidFill>
                  <a:srgbClr val="FF0000"/>
                </a:solidFill>
              </a:rPr>
              <a:t> SRC="url"  NAME="window_name" SCROLLING=</a:t>
            </a:r>
            <a:r>
              <a:rPr lang="en-US" altLang="en-US">
                <a:solidFill>
                  <a:srgbClr val="00CC00"/>
                </a:solidFill>
              </a:rPr>
              <a:t>YES|NO|AUTO </a:t>
            </a:r>
            <a:r>
              <a:rPr lang="en-US" altLang="en-US">
                <a:solidFill>
                  <a:srgbClr val="FF0000"/>
                </a:solidFill>
              </a:rPr>
              <a:t>MARGINWIDTH="value" MARGINHEIGHT="value" </a:t>
            </a:r>
            <a:endParaRPr lang="en-US" altLang="en-US">
              <a:solidFill>
                <a:srgbClr val="FF0000"/>
              </a:solidFill>
            </a:endParaRPr>
          </a:p>
          <a:p>
            <a:pPr>
              <a:lnSpc>
                <a:spcPct val="90000"/>
              </a:lnSpc>
              <a:buFontTx/>
              <a:buNone/>
            </a:pPr>
            <a:r>
              <a:rPr lang="en-US" altLang="en-US">
                <a:solidFill>
                  <a:srgbClr val="FF0000"/>
                </a:solidFill>
              </a:rPr>
              <a:t>   NORESIZE&gt; </a:t>
            </a:r>
            <a:endParaRPr lang="en-US" altLang="en-US">
              <a:solidFill>
                <a:srgbClr val="FF0000"/>
              </a:solidFill>
            </a:endParaRPr>
          </a:p>
        </p:txBody>
      </p:sp>
      <p:sp>
        <p:nvSpPr>
          <p:cNvPr id="150532" name="Rectangle 4"/>
          <p:cNvSpPr>
            <a:spLocks noGrp="1" noChangeArrowheads="1"/>
          </p:cNvSpPr>
          <p:nvPr>
            <p:ph type="title"/>
          </p:nvPr>
        </p:nvSpPr>
        <p:spPr>
          <a:xfrm>
            <a:off x="460375" y="274638"/>
            <a:ext cx="8002588" cy="9144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a:noFill/>
              </a14:hiddenLine>
            </a:ext>
          </a:extLst>
        </p:spPr>
        <p:txBody>
          <a:bodyPr>
            <a:flatTx/>
          </a:bodyPr>
          <a:lstStyle/>
          <a:p>
            <a:r>
              <a:rPr lang="en-US" altLang="en-US">
                <a:solidFill>
                  <a:srgbClr val="FFFF00"/>
                </a:solidFill>
              </a:rPr>
              <a:t>Generic Frame Formula  </a:t>
            </a:r>
            <a:endParaRPr lang="en-US" altLang="en-US">
              <a:solidFill>
                <a:srgbClr val="FFFF00"/>
              </a:solidFill>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E0CDFC0-A2CF-4D01-8C03-FF3DF92A3DFC}" type="slidenum">
              <a:rPr lang="ar-SA" altLang="en-US"/>
            </a:fld>
            <a:endParaRPr lang="en-US" altLang="en-US"/>
          </a:p>
        </p:txBody>
      </p:sp>
      <p:sp>
        <p:nvSpPr>
          <p:cNvPr id="151555" name="Rectangle 3"/>
          <p:cNvSpPr>
            <a:spLocks noGrp="1" noChangeArrowheads="1"/>
          </p:cNvSpPr>
          <p:nvPr>
            <p:ph type="body" idx="1"/>
          </p:nvPr>
        </p:nvSpPr>
        <p:spPr>
          <a:xfrm>
            <a:off x="228600" y="1646238"/>
            <a:ext cx="8458200" cy="4525962"/>
          </a:xfrm>
        </p:spPr>
        <p:txBody>
          <a:bodyPr/>
          <a:lstStyle/>
          <a:p>
            <a:pPr>
              <a:buFontTx/>
              <a:buNone/>
            </a:pPr>
            <a:r>
              <a:rPr lang="en-US" altLang="en-US" sz="2800" b="1" dirty="0">
                <a:solidFill>
                  <a:srgbClr val="FF0000"/>
                </a:solidFill>
              </a:rPr>
              <a:t>&lt;FRAMESET </a:t>
            </a:r>
            <a:r>
              <a:rPr lang="en-US" altLang="en-US" sz="2800" b="1" dirty="0">
                <a:solidFill>
                  <a:srgbClr val="0000FF"/>
                </a:solidFill>
              </a:rPr>
              <a:t>ROWS="*, 2*, *"</a:t>
            </a:r>
            <a:r>
              <a:rPr lang="en-US" altLang="en-US" sz="2800" b="1" dirty="0">
                <a:solidFill>
                  <a:srgbClr val="FF0000"/>
                </a:solidFill>
              </a:rPr>
              <a:t>    COLS="2*, *"&gt;</a:t>
            </a:r>
            <a:endParaRPr lang="en-US" altLang="en-US" sz="2800" b="1" dirty="0">
              <a:solidFill>
                <a:srgbClr val="FF0000"/>
              </a:solidFill>
            </a:endParaRPr>
          </a:p>
          <a:p>
            <a:pPr>
              <a:buFontTx/>
              <a:buNone/>
            </a:pPr>
            <a:r>
              <a:rPr lang="en-US" altLang="en-US" sz="2800" b="1" dirty="0"/>
              <a:t>&lt;FRAME NAME=“A1” SRC=“a1.html”&gt;</a:t>
            </a:r>
            <a:endParaRPr lang="en-US" altLang="en-US" sz="2800" b="1" dirty="0"/>
          </a:p>
          <a:p>
            <a:pPr>
              <a:buFontTx/>
              <a:buNone/>
            </a:pPr>
            <a:r>
              <a:rPr lang="en-US" altLang="en-US" sz="2800" b="1" dirty="0"/>
              <a:t>&lt;FRAME SRC=“a2.html”&gt;</a:t>
            </a:r>
            <a:endParaRPr lang="en-US" altLang="en-US" sz="2800" b="1" dirty="0"/>
          </a:p>
          <a:p>
            <a:pPr>
              <a:buFontTx/>
              <a:buNone/>
            </a:pPr>
            <a:r>
              <a:rPr lang="en-US" altLang="en-US" sz="2800" b="1" dirty="0"/>
              <a:t>&lt;FRAME SRC=“”&gt;</a:t>
            </a:r>
            <a:endParaRPr lang="en-US" altLang="en-US" sz="2800" b="1" dirty="0"/>
          </a:p>
          <a:p>
            <a:pPr>
              <a:buFontTx/>
              <a:buNone/>
            </a:pPr>
            <a:r>
              <a:rPr lang="en-US" altLang="en-US" sz="2800" b="1" dirty="0"/>
              <a:t>&lt;FRAME SRC=“”&gt;</a:t>
            </a:r>
            <a:endParaRPr lang="en-US" altLang="en-US" sz="2800" b="1" dirty="0"/>
          </a:p>
          <a:p>
            <a:pPr>
              <a:buFontTx/>
              <a:buNone/>
            </a:pPr>
            <a:r>
              <a:rPr lang="en-US" altLang="en-US" sz="2800" b="1" dirty="0"/>
              <a:t>&lt;FRAME SRC=“”&gt;</a:t>
            </a:r>
            <a:endParaRPr lang="en-US" altLang="en-US" sz="2800" b="1" dirty="0"/>
          </a:p>
          <a:p>
            <a:pPr>
              <a:buFontTx/>
              <a:buNone/>
            </a:pPr>
            <a:r>
              <a:rPr lang="en-US" altLang="en-US" sz="2800" b="1" dirty="0"/>
              <a:t>&lt;FRAME SRC=“”&gt;</a:t>
            </a:r>
            <a:endParaRPr lang="en-US" altLang="en-US" sz="2800" b="1" dirty="0"/>
          </a:p>
          <a:p>
            <a:pPr>
              <a:buFontTx/>
              <a:buNone/>
            </a:pPr>
            <a:r>
              <a:rPr lang="en-US" altLang="en-US" sz="2800" b="1" dirty="0">
                <a:solidFill>
                  <a:srgbClr val="FF0000"/>
                </a:solidFill>
              </a:rPr>
              <a:t>&lt;/FRAMESET&gt;</a:t>
            </a:r>
            <a:endParaRPr lang="en-US" altLang="en-US" sz="2800" b="1" dirty="0">
              <a:solidFill>
                <a:srgbClr val="FF0000"/>
              </a:solidFill>
            </a:endParaRPr>
          </a:p>
        </p:txBody>
      </p:sp>
      <p:sp>
        <p:nvSpPr>
          <p:cNvPr id="151556" name="Rectangle 4"/>
          <p:cNvSpPr>
            <a:spLocks noGrp="1" noChangeArrowheads="1"/>
          </p:cNvSpPr>
          <p:nvPr>
            <p:ph type="title"/>
          </p:nvPr>
        </p:nvSpPr>
        <p:spPr>
          <a:xfrm>
            <a:off x="460375" y="274638"/>
            <a:ext cx="8002588" cy="9144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a:noFill/>
              </a14:hiddenLine>
            </a:ext>
          </a:extLst>
        </p:spPr>
        <p:txBody>
          <a:bodyPr>
            <a:flatTx/>
          </a:bodyPr>
          <a:lstStyle/>
          <a:p>
            <a:r>
              <a:rPr lang="en-US" altLang="en-US">
                <a:solidFill>
                  <a:srgbClr val="FFFF00"/>
                </a:solidFill>
              </a:rPr>
              <a:t>What will be the Output?</a:t>
            </a:r>
            <a:endParaRPr lang="en-US" altLang="en-US">
              <a:solidFill>
                <a:srgbClr val="FFFF00"/>
              </a:solidFill>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1C7227A-AE75-4EDD-8E24-8E4682814CD9}" type="slidenum">
              <a:rPr lang="ar-SA" altLang="en-US"/>
            </a:fld>
            <a:endParaRPr lang="en-US" altLang="en-US"/>
          </a:p>
        </p:txBody>
      </p:sp>
      <p:sp>
        <p:nvSpPr>
          <p:cNvPr id="100354" name="Rectangle 2"/>
          <p:cNvSpPr>
            <a:spLocks noGrp="1" noChangeArrowheads="1"/>
          </p:cNvSpPr>
          <p:nvPr>
            <p:ph type="title"/>
          </p:nvPr>
        </p:nvSpPr>
        <p:spPr>
          <a:xfrm>
            <a:off x="606425" y="274638"/>
            <a:ext cx="7931150" cy="762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Targets</a:t>
            </a:r>
            <a:endParaRPr lang="en-US" altLang="en-US">
              <a:solidFill>
                <a:srgbClr val="FFFF00"/>
              </a:solidFill>
            </a:endParaRPr>
          </a:p>
        </p:txBody>
      </p:sp>
      <p:sp>
        <p:nvSpPr>
          <p:cNvPr id="100355" name="Rectangle 3"/>
          <p:cNvSpPr>
            <a:spLocks noGrp="1" noChangeArrowheads="1"/>
          </p:cNvSpPr>
          <p:nvPr>
            <p:ph type="body" idx="1"/>
          </p:nvPr>
        </p:nvSpPr>
        <p:spPr>
          <a:xfrm>
            <a:off x="304800" y="1371600"/>
            <a:ext cx="8458200" cy="5029200"/>
          </a:xfrm>
          <a:solidFill>
            <a:schemeClr val="accent1"/>
          </a:solidFill>
        </p:spPr>
        <p:txBody>
          <a:bodyPr/>
          <a:lstStyle/>
          <a:p>
            <a:pPr>
              <a:lnSpc>
                <a:spcPct val="90000"/>
              </a:lnSpc>
              <a:buClr>
                <a:schemeClr val="accent2"/>
              </a:buClr>
              <a:buFont typeface="Wingdings" panose="05000000000000000000" pitchFamily="2" charset="2"/>
              <a:buChar char="§"/>
            </a:pPr>
            <a:r>
              <a:rPr lang="en-US" altLang="en-US" sz="2400" dirty="0"/>
              <a:t>When you use links for use in a frames environment you will need to specify an additional attribute called </a:t>
            </a:r>
            <a:r>
              <a:rPr lang="en-US" altLang="en-US" sz="2400" b="1" dirty="0">
                <a:solidFill>
                  <a:srgbClr val="FF0000"/>
                </a:solidFill>
              </a:rPr>
              <a:t>TARGET</a:t>
            </a:r>
            <a:r>
              <a:rPr lang="en-US" altLang="en-US" sz="2400" b="1" dirty="0"/>
              <a:t>.</a:t>
            </a:r>
            <a:endParaRPr lang="en-US" altLang="en-US" sz="2400" b="1" dirty="0"/>
          </a:p>
          <a:p>
            <a:pPr>
              <a:lnSpc>
                <a:spcPct val="90000"/>
              </a:lnSpc>
              <a:buClr>
                <a:schemeClr val="accent2"/>
              </a:buClr>
              <a:buFont typeface="Wingdings" panose="05000000000000000000" pitchFamily="2" charset="2"/>
              <a:buChar char="§"/>
            </a:pPr>
            <a:r>
              <a:rPr lang="en-US" altLang="en-US" sz="2400" dirty="0"/>
              <a:t>The </a:t>
            </a:r>
            <a:r>
              <a:rPr lang="en-US" altLang="en-US" sz="2400" b="1" dirty="0">
                <a:solidFill>
                  <a:srgbClr val="FF0000"/>
                </a:solidFill>
              </a:rPr>
              <a:t>TARGET</a:t>
            </a:r>
            <a:r>
              <a:rPr lang="en-US" altLang="en-US" sz="2400" dirty="0"/>
              <a:t> attribute uses the NAME attribute of the </a:t>
            </a:r>
            <a:r>
              <a:rPr lang="en-US" altLang="en-US" sz="2400" b="1" dirty="0">
                <a:solidFill>
                  <a:srgbClr val="FF0000"/>
                </a:solidFill>
              </a:rPr>
              <a:t>FRAME</a:t>
            </a:r>
            <a:r>
              <a:rPr lang="en-US" altLang="en-US" sz="2400" dirty="0"/>
              <a:t> element.</a:t>
            </a:r>
            <a:endParaRPr lang="en-US" altLang="en-US" sz="2400" dirty="0"/>
          </a:p>
          <a:p>
            <a:pPr>
              <a:lnSpc>
                <a:spcPct val="90000"/>
              </a:lnSpc>
              <a:buClr>
                <a:schemeClr val="accent2"/>
              </a:buClr>
              <a:buFont typeface="Wingdings" panose="05000000000000000000" pitchFamily="2" charset="2"/>
              <a:buChar char="§"/>
            </a:pPr>
            <a:r>
              <a:rPr lang="en-US" altLang="en-US" sz="2400" dirty="0"/>
              <a:t>If we were to place a link in doc1.html that linked to doc3.html and we wanted doc3.html to be displayed in the right windowpane; the HTML code would appear in doc1.html as follows:</a:t>
            </a:r>
            <a:endParaRPr lang="en-US" altLang="en-US" sz="2400" dirty="0"/>
          </a:p>
          <a:p>
            <a:pPr>
              <a:lnSpc>
                <a:spcPct val="90000"/>
              </a:lnSpc>
              <a:buClr>
                <a:schemeClr val="accent2"/>
              </a:buClr>
              <a:buFont typeface="Wingdings" panose="05000000000000000000" pitchFamily="2" charset="2"/>
              <a:buNone/>
            </a:pPr>
            <a:endParaRPr lang="en-US" altLang="en-US" sz="2400" dirty="0"/>
          </a:p>
          <a:p>
            <a:pPr algn="ctr">
              <a:lnSpc>
                <a:spcPct val="90000"/>
              </a:lnSpc>
              <a:buClr>
                <a:schemeClr val="accent2"/>
              </a:buClr>
              <a:buFont typeface="Wingdings" panose="05000000000000000000" pitchFamily="2" charset="2"/>
              <a:buNone/>
            </a:pPr>
            <a:r>
              <a:rPr lang="en-US" altLang="en-US" dirty="0">
                <a:solidFill>
                  <a:srgbClr val="0000FF"/>
                </a:solidFill>
              </a:rPr>
              <a:t>&lt;</a:t>
            </a:r>
            <a:r>
              <a:rPr lang="en-US" altLang="en-US" b="1" dirty="0">
                <a:solidFill>
                  <a:srgbClr val="A50021"/>
                </a:solidFill>
              </a:rPr>
              <a:t>A</a:t>
            </a:r>
            <a:r>
              <a:rPr lang="en-US" altLang="en-US" dirty="0">
                <a:solidFill>
                  <a:srgbClr val="0000FF"/>
                </a:solidFill>
              </a:rPr>
              <a:t> </a:t>
            </a:r>
            <a:r>
              <a:rPr lang="en-US" altLang="en-US" b="1" dirty="0">
                <a:solidFill>
                  <a:srgbClr val="FF0000"/>
                </a:solidFill>
              </a:rPr>
              <a:t>HREF</a:t>
            </a:r>
            <a:r>
              <a:rPr lang="en-US" altLang="en-US" dirty="0">
                <a:solidFill>
                  <a:srgbClr val="0000FF"/>
                </a:solidFill>
              </a:rPr>
              <a:t>=“</a:t>
            </a:r>
            <a:r>
              <a:rPr lang="en-US" altLang="en-US" dirty="0">
                <a:solidFill>
                  <a:srgbClr val="333300"/>
                </a:solidFill>
              </a:rPr>
              <a:t>doc3.html</a:t>
            </a:r>
            <a:r>
              <a:rPr lang="en-US" altLang="en-US" dirty="0">
                <a:solidFill>
                  <a:srgbClr val="0000FF"/>
                </a:solidFill>
              </a:rPr>
              <a:t>” </a:t>
            </a:r>
            <a:r>
              <a:rPr lang="en-US" altLang="en-US" b="1" dirty="0">
                <a:solidFill>
                  <a:srgbClr val="FF0000"/>
                </a:solidFill>
              </a:rPr>
              <a:t>TARGET</a:t>
            </a:r>
            <a:r>
              <a:rPr lang="en-US" altLang="en-US" dirty="0">
                <a:solidFill>
                  <a:srgbClr val="0000FF"/>
                </a:solidFill>
              </a:rPr>
              <a:t>=“</a:t>
            </a:r>
            <a:r>
              <a:rPr lang="en-US" altLang="en-US" dirty="0" err="1">
                <a:solidFill>
                  <a:srgbClr val="0000FF"/>
                </a:solidFill>
              </a:rPr>
              <a:t>right_pane</a:t>
            </a:r>
            <a:r>
              <a:rPr lang="en-US" altLang="en-US" dirty="0">
                <a:solidFill>
                  <a:srgbClr val="0000FF"/>
                </a:solidFill>
              </a:rPr>
              <a:t>”&gt;Link to Document 3 &lt;/</a:t>
            </a:r>
            <a:r>
              <a:rPr lang="en-US" altLang="en-US" b="1" dirty="0">
                <a:solidFill>
                  <a:srgbClr val="A50021"/>
                </a:solidFill>
              </a:rPr>
              <a:t>A</a:t>
            </a:r>
            <a:r>
              <a:rPr lang="en-US" altLang="en-US" dirty="0">
                <a:solidFill>
                  <a:srgbClr val="0000FF"/>
                </a:solidFill>
              </a:rPr>
              <a:t>&gt;</a:t>
            </a:r>
            <a:endParaRPr lang="en-US" altLang="en-US" dirty="0">
              <a:solidFill>
                <a:srgbClr val="0000FF"/>
              </a:solidFill>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229342D-5DB8-4061-B27D-CB25C5E8FF84}" type="slidenum">
              <a:rPr lang="ar-SA" altLang="en-US"/>
            </a:fld>
            <a:endParaRPr lang="en-US" altLang="en-US"/>
          </a:p>
        </p:txBody>
      </p:sp>
      <p:sp>
        <p:nvSpPr>
          <p:cNvPr id="163858" name="Rectangle 18"/>
          <p:cNvSpPr>
            <a:spLocks noGrp="1" noChangeArrowheads="1"/>
          </p:cNvSpPr>
          <p:nvPr>
            <p:ph type="title"/>
          </p:nvPr>
        </p:nvSpPr>
        <p:spPr>
          <a:xfrm>
            <a:off x="457200" y="0"/>
            <a:ext cx="8305800" cy="6096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a:noFill/>
              </a14:hiddenLine>
            </a:ext>
          </a:extLst>
        </p:spPr>
        <p:txBody>
          <a:bodyPr>
            <a:flatTx/>
          </a:bodyPr>
          <a:lstStyle/>
          <a:p>
            <a:r>
              <a:rPr lang="en-US" altLang="en-US">
                <a:solidFill>
                  <a:srgbClr val="FFFF00"/>
                </a:solidFill>
              </a:rPr>
              <a:t>Special Targets</a:t>
            </a:r>
            <a:endParaRPr lang="en-US" altLang="en-US">
              <a:solidFill>
                <a:srgbClr val="FFFF00"/>
              </a:solidFill>
            </a:endParaRPr>
          </a:p>
        </p:txBody>
      </p:sp>
      <p:sp>
        <p:nvSpPr>
          <p:cNvPr id="163859" name="Rectangle 19"/>
          <p:cNvSpPr>
            <a:spLocks noGrp="1" noChangeArrowheads="1"/>
          </p:cNvSpPr>
          <p:nvPr>
            <p:ph type="body" idx="1"/>
          </p:nvPr>
        </p:nvSpPr>
        <p:spPr>
          <a:xfrm>
            <a:off x="609600" y="838200"/>
            <a:ext cx="7848600" cy="6019800"/>
          </a:xfrm>
          <a:solidFill>
            <a:schemeClr val="accent1"/>
          </a:solidFill>
        </p:spPr>
        <p:txBody>
          <a:bodyPr/>
          <a:lstStyle/>
          <a:p>
            <a:pPr marL="609600" indent="-609600">
              <a:lnSpc>
                <a:spcPct val="80000"/>
              </a:lnSpc>
            </a:pPr>
            <a:r>
              <a:rPr lang="en-US" altLang="en-US" sz="2000"/>
              <a:t>There are </a:t>
            </a:r>
            <a:r>
              <a:rPr lang="en-US" altLang="en-US" sz="2000" b="1">
                <a:solidFill>
                  <a:srgbClr val="FF0000"/>
                </a:solidFill>
              </a:rPr>
              <a:t>4</a:t>
            </a:r>
            <a:r>
              <a:rPr lang="en-US" altLang="en-US" sz="2000"/>
              <a:t> special target names that cannot be assigned by the NAME attribute of the FRAME tag.</a:t>
            </a:r>
            <a:endParaRPr lang="en-US" altLang="en-US" sz="2000"/>
          </a:p>
          <a:p>
            <a:pPr marL="609600" indent="-609600">
              <a:lnSpc>
                <a:spcPct val="80000"/>
              </a:lnSpc>
              <a:buNone/>
            </a:pPr>
            <a:r>
              <a:rPr lang="en-US" altLang="en-US" sz="2000" b="1">
                <a:solidFill>
                  <a:srgbClr val="FF0000"/>
                </a:solidFill>
              </a:rPr>
              <a:t>1.	TARGET=“_top”</a:t>
            </a:r>
            <a:r>
              <a:rPr lang="en-US" altLang="en-US" sz="2000"/>
              <a:t> : This loads the linked document into the full browser window with the URL specified by the HREF attribute. All frames disappear, leaving the new linked page to occupy the entire window. The back is turned on. </a:t>
            </a:r>
            <a:endParaRPr lang="en-US" altLang="en-US" sz="2000"/>
          </a:p>
          <a:p>
            <a:pPr marL="609600" indent="-609600">
              <a:lnSpc>
                <a:spcPct val="80000"/>
              </a:lnSpc>
              <a:buNone/>
            </a:pPr>
            <a:r>
              <a:rPr lang="en-US" altLang="en-US" sz="2000" b="1">
                <a:solidFill>
                  <a:srgbClr val="FF0000"/>
                </a:solidFill>
              </a:rPr>
              <a:t>2.	TARGET=“_blank”</a:t>
            </a:r>
            <a:r>
              <a:rPr lang="en-US" altLang="en-US" sz="2000"/>
              <a:t> : Opens an unnamed new browser window and loads the document specified in the URL attribute into the new window (and your old window stays open). The back is turned off. Other windows remains on.</a:t>
            </a:r>
            <a:endParaRPr lang="en-US" altLang="en-US" sz="2000"/>
          </a:p>
          <a:p>
            <a:pPr marL="609600" indent="-609600">
              <a:lnSpc>
                <a:spcPct val="80000"/>
              </a:lnSpc>
            </a:pPr>
            <a:endParaRPr lang="en-US" altLang="en-US" sz="2000" b="1"/>
          </a:p>
          <a:p>
            <a:pPr marL="609600" indent="-609600">
              <a:lnSpc>
                <a:spcPct val="80000"/>
              </a:lnSpc>
              <a:buNone/>
            </a:pPr>
            <a:r>
              <a:rPr lang="en-US" altLang="en-US" sz="2000" b="1">
                <a:solidFill>
                  <a:srgbClr val="FF0000"/>
                </a:solidFill>
              </a:rPr>
              <a:t>3.	TARGET=“_self”</a:t>
            </a:r>
            <a:r>
              <a:rPr lang="en-US" altLang="en-US" sz="2000"/>
              <a:t> : Loads the document in the same window where the anchor was {</a:t>
            </a:r>
            <a:r>
              <a:rPr lang="en-US" altLang="en-US" sz="2000" i="1"/>
              <a:t>Clicked</a:t>
            </a:r>
            <a:r>
              <a:rPr lang="en-US" altLang="en-US" sz="2000"/>
              <a:t>}. This is the </a:t>
            </a:r>
            <a:r>
              <a:rPr lang="en-US" altLang="en-US" sz="2000" b="1"/>
              <a:t>default</a:t>
            </a:r>
            <a:r>
              <a:rPr lang="en-US" altLang="en-US" sz="2000"/>
              <a:t> setting for linking elements.</a:t>
            </a:r>
            <a:endParaRPr lang="en-US" altLang="en-US" sz="2000"/>
          </a:p>
          <a:p>
            <a:pPr marL="609600" indent="-609600">
              <a:lnSpc>
                <a:spcPct val="80000"/>
              </a:lnSpc>
            </a:pPr>
            <a:endParaRPr lang="en-US" altLang="en-US" sz="2000"/>
          </a:p>
          <a:p>
            <a:pPr marL="609600" indent="-609600">
              <a:lnSpc>
                <a:spcPct val="80000"/>
              </a:lnSpc>
              <a:buNone/>
            </a:pPr>
            <a:r>
              <a:rPr lang="en-US" altLang="en-US" sz="2000" b="1">
                <a:solidFill>
                  <a:srgbClr val="FF0000"/>
                </a:solidFill>
              </a:rPr>
              <a:t>4.	TARGET=“_parent”</a:t>
            </a:r>
            <a:r>
              <a:rPr lang="en-US" altLang="en-US" sz="2000"/>
              <a:t> : the _parent frame is a prior frameset that the current frameset was “spawned” from. If there isn’t one it is the browser window. The document is loaded into the area occupied by the columns or rows frameset containing the frame that contains the link. The back is turned on. All windows disappear. </a:t>
            </a:r>
            <a:endParaRPr lang="en-US" altLang="en-US" sz="200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0738DA9-626C-4986-A576-D16AB9BBCD72}" type="slidenum">
              <a:rPr lang="ar-SA" altLang="en-US"/>
            </a:fld>
            <a:endParaRPr lang="en-US" altLang="en-US"/>
          </a:p>
        </p:txBody>
      </p:sp>
      <p:sp>
        <p:nvSpPr>
          <p:cNvPr id="162820" name="Rectangle 4"/>
          <p:cNvSpPr>
            <a:spLocks noChangeArrowheads="1"/>
          </p:cNvSpPr>
          <p:nvPr/>
        </p:nvSpPr>
        <p:spPr bwMode="auto">
          <a:xfrm>
            <a:off x="0" y="328168"/>
            <a:ext cx="9144000" cy="600164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r>
              <a:rPr lang="en-US" altLang="en-US" sz="2400" dirty="0"/>
              <a:t>If a frame contains the following link, then clicking the link launches a new, unnamed browser display window that contains the content defined in stuff.HTM. This can be a simple HTML document, or an entirely new FRAMESET definition. </a:t>
            </a:r>
            <a:endParaRPr lang="en-US" altLang="en-US" sz="2400" dirty="0"/>
          </a:p>
          <a:p>
            <a:pPr eaLnBrk="1" hangingPunct="1"/>
            <a:r>
              <a:rPr lang="en-US" altLang="en-US" sz="2400" b="1" dirty="0">
                <a:solidFill>
                  <a:srgbClr val="FF0000"/>
                </a:solidFill>
              </a:rPr>
              <a:t>1.	&lt;A HREF="stuff.html" TARGET="_blank"&gt; </a:t>
            </a:r>
            <a:endParaRPr lang="en-US" altLang="en-US" sz="2400" b="1" dirty="0">
              <a:solidFill>
                <a:srgbClr val="FF0000"/>
              </a:solidFill>
            </a:endParaRPr>
          </a:p>
          <a:p>
            <a:pPr eaLnBrk="1" hangingPunct="1"/>
            <a:r>
              <a:rPr lang="en-US" altLang="en-US" sz="2400" dirty="0"/>
              <a:t>If a frame contains the following link, then clicking the link will simply cause the frame which contains the link to clear, and its content will be replaced with whatever is in stuff.htm.</a:t>
            </a:r>
            <a:endParaRPr lang="en-US" altLang="en-US" sz="2400" dirty="0"/>
          </a:p>
          <a:p>
            <a:pPr eaLnBrk="1" hangingPunct="1"/>
            <a:r>
              <a:rPr lang="en-US" altLang="en-US" sz="2400" b="1" dirty="0">
                <a:solidFill>
                  <a:srgbClr val="FF0000"/>
                </a:solidFill>
              </a:rPr>
              <a:t>2.	&lt;A HREF="stuff.html" TARGET="_self"&gt; </a:t>
            </a:r>
            <a:endParaRPr lang="en-US" altLang="en-US" sz="2400" b="1" dirty="0">
              <a:solidFill>
                <a:srgbClr val="FF0000"/>
              </a:solidFill>
            </a:endParaRPr>
          </a:p>
          <a:p>
            <a:pPr eaLnBrk="1" hangingPunct="1"/>
            <a:r>
              <a:rPr lang="en-US" altLang="en-US" sz="2400" dirty="0"/>
              <a:t>If a frame contains the following link, the frameset that contains the frame that contains this link will be replaced by stuff.HTM.</a:t>
            </a:r>
            <a:endParaRPr lang="en-US" altLang="en-US" sz="2400" dirty="0"/>
          </a:p>
          <a:p>
            <a:pPr eaLnBrk="1" hangingPunct="1"/>
            <a:r>
              <a:rPr lang="en-US" altLang="en-US" sz="2400" b="1" dirty="0">
                <a:solidFill>
                  <a:srgbClr val="FF0000"/>
                </a:solidFill>
              </a:rPr>
              <a:t>3.	&lt;A HREF="stuff.html" TARGET="_parent"&gt; </a:t>
            </a:r>
            <a:endParaRPr lang="en-US" altLang="en-US" sz="2400" b="1" dirty="0">
              <a:solidFill>
                <a:srgbClr val="FF0000"/>
              </a:solidFill>
            </a:endParaRPr>
          </a:p>
          <a:p>
            <a:pPr eaLnBrk="1" hangingPunct="1"/>
            <a:r>
              <a:rPr lang="en-US" altLang="en-US" sz="2400" dirty="0"/>
              <a:t>Finally, if a frame contains the following link, clicking the link replaces the entire browser window with the contents of stuff.HTM.</a:t>
            </a:r>
            <a:endParaRPr lang="en-US" altLang="en-US" sz="2400" dirty="0"/>
          </a:p>
          <a:p>
            <a:pPr eaLnBrk="1" hangingPunct="1"/>
            <a:r>
              <a:rPr lang="en-US" altLang="en-US" sz="2400" b="1" dirty="0">
                <a:solidFill>
                  <a:srgbClr val="FF0000"/>
                </a:solidFill>
              </a:rPr>
              <a:t>4.	&lt;A HREF="stuff.html" TARGET="_top"&gt; </a:t>
            </a:r>
            <a:endParaRPr lang="en-US" altLang="en-US" sz="2400" b="1" dirty="0">
              <a:solidFill>
                <a:srgbClr val="FF0000"/>
              </a:solidFill>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p:txBody>
          <a:bodyPr/>
          <a:lstStyle/>
          <a:p>
            <a:fld id="{DDD361A9-72B9-4A68-B73B-F2B231C3DC39}" type="slidenum">
              <a:rPr lang="ar-SA" altLang="en-US"/>
            </a:fld>
            <a:endParaRPr lang="en-US" altLang="en-US"/>
          </a:p>
        </p:txBody>
      </p:sp>
      <p:sp>
        <p:nvSpPr>
          <p:cNvPr id="165892" name="Rectangle 4"/>
          <p:cNvSpPr>
            <a:spLocks noChangeArrowheads="1"/>
          </p:cNvSpPr>
          <p:nvPr/>
        </p:nvSpPr>
        <p:spPr bwMode="auto">
          <a:xfrm>
            <a:off x="762000" y="381000"/>
            <a:ext cx="7772400" cy="1143000"/>
          </a:xfrm>
          <a:prstGeom prst="rect">
            <a:avLst/>
          </a:prstGeom>
          <a:solidFill>
            <a:srgbClr val="333300"/>
          </a:solidFill>
          <a:ln>
            <a:noFill/>
          </a:ln>
          <a:effectLst/>
          <a:scene3d>
            <a:camera prst="legacyObliqueBottomLeft"/>
            <a:lightRig rig="legacyFlat3" dir="t"/>
          </a:scene3d>
          <a:sp3d extrusionH="430200" prstMaterial="legacyMatte">
            <a:bevelT w="13500" h="13500" prst="angle"/>
            <a:bevelB w="13500" h="13500" prst="angle"/>
            <a:extrusionClr>
              <a:srgbClr val="333300"/>
            </a:extrusionClr>
            <a:contourClr>
              <a:srgbClr val="333300"/>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flatTx/>
          </a:bodyPr>
          <a:lstStyle/>
          <a:p>
            <a:pPr algn="ctr"/>
            <a:r>
              <a:rPr lang="en-GB" altLang="en-US" sz="4400">
                <a:solidFill>
                  <a:srgbClr val="FFFF00"/>
                </a:solidFill>
              </a:rPr>
              <a:t>Targeting links to frames</a:t>
            </a:r>
            <a:endParaRPr lang="en-GB" altLang="en-US" sz="4400">
              <a:solidFill>
                <a:srgbClr val="FFFF00"/>
              </a:solidFill>
            </a:endParaRPr>
          </a:p>
        </p:txBody>
      </p:sp>
      <p:sp>
        <p:nvSpPr>
          <p:cNvPr id="165893" name="Rectangle 5"/>
          <p:cNvSpPr>
            <a:spLocks noChangeArrowheads="1"/>
          </p:cNvSpPr>
          <p:nvPr/>
        </p:nvSpPr>
        <p:spPr bwMode="auto">
          <a:xfrm>
            <a:off x="457200" y="1600200"/>
            <a:ext cx="8382000" cy="47244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tLang="en-US" sz="2000"/>
          </a:p>
          <a:p>
            <a:r>
              <a:rPr lang="en-GB" altLang="en-US" sz="2000"/>
              <a:t>The TARGET attribute allows you to specify the frame into which a page is to be loaded into in a frames setting.</a:t>
            </a:r>
            <a:endParaRPr lang="en-GB" altLang="en-US" sz="2000"/>
          </a:p>
          <a:p>
            <a:endParaRPr lang="en-GB" altLang="en-US" sz="2000"/>
          </a:p>
          <a:p>
            <a:r>
              <a:rPr lang="en-GB" altLang="en-US" sz="2000"/>
              <a:t>&lt;A HREF=“chap1.html” TARGET=“_self”&gt; [Chapter 1]&lt;/A&gt;</a:t>
            </a:r>
            <a:endParaRPr lang="en-GB" altLang="en-US" sz="2000"/>
          </a:p>
          <a:p>
            <a:r>
              <a:rPr lang="en-GB" altLang="en-US" sz="2000"/>
              <a:t>&lt;A HREF=“chap1.html” TARGET=“_parent”&gt; [Chapter 2]&lt;/A&gt;</a:t>
            </a:r>
            <a:endParaRPr lang="en-GB" altLang="en-US" sz="2000"/>
          </a:p>
          <a:p>
            <a:endParaRPr lang="en-GB" altLang="en-US" sz="2000"/>
          </a:p>
          <a:p>
            <a:endParaRPr lang="en-GB" altLang="en-US" sz="2000"/>
          </a:p>
          <a:p>
            <a:r>
              <a:rPr lang="en-GB" altLang="en-US" sz="1600">
                <a:latin typeface="Times New Roman" panose="02020603050405020304" pitchFamily="18" charset="0"/>
              </a:rPr>
              <a:t>Parent window</a:t>
            </a:r>
            <a:endParaRPr lang="en-GB" altLang="en-US" sz="1600">
              <a:latin typeface="Times New Roman" panose="02020603050405020304" pitchFamily="18" charset="0"/>
            </a:endParaRPr>
          </a:p>
        </p:txBody>
      </p:sp>
      <p:grpSp>
        <p:nvGrpSpPr>
          <p:cNvPr id="165894" name="Group 6"/>
          <p:cNvGrpSpPr/>
          <p:nvPr/>
        </p:nvGrpSpPr>
        <p:grpSpPr bwMode="auto">
          <a:xfrm>
            <a:off x="4648200" y="3810000"/>
            <a:ext cx="3352800" cy="2438400"/>
            <a:chOff x="2880" y="2448"/>
            <a:chExt cx="2112" cy="1536"/>
          </a:xfrm>
        </p:grpSpPr>
        <p:sp>
          <p:nvSpPr>
            <p:cNvPr id="165895" name="Text Box 7"/>
            <p:cNvSpPr txBox="1">
              <a:spLocks noChangeArrowheads="1"/>
            </p:cNvSpPr>
            <p:nvPr/>
          </p:nvSpPr>
          <p:spPr bwMode="auto">
            <a:xfrm>
              <a:off x="2928" y="2592"/>
              <a:ext cx="2064" cy="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altLang="en-US" b="1"/>
                <a:t>Learning HTML</a:t>
              </a:r>
              <a:endParaRPr lang="en-GB" altLang="en-US" b="1"/>
            </a:p>
            <a:p>
              <a:pPr algn="ctr">
                <a:spcBef>
                  <a:spcPct val="50000"/>
                </a:spcBef>
              </a:pPr>
              <a:r>
                <a:rPr lang="en-GB" altLang="en-US" sz="1600"/>
                <a:t>[Chapter 1][Chapter 2][Chapter 3]</a:t>
              </a:r>
              <a:endParaRPr lang="en-GB" altLang="en-US" sz="1600"/>
            </a:p>
          </p:txBody>
        </p:sp>
        <p:grpSp>
          <p:nvGrpSpPr>
            <p:cNvPr id="165896" name="Group 8"/>
            <p:cNvGrpSpPr/>
            <p:nvPr/>
          </p:nvGrpSpPr>
          <p:grpSpPr bwMode="auto">
            <a:xfrm>
              <a:off x="2880" y="2448"/>
              <a:ext cx="2112" cy="1536"/>
              <a:chOff x="2880" y="2448"/>
              <a:chExt cx="2112" cy="1536"/>
            </a:xfrm>
          </p:grpSpPr>
          <p:sp>
            <p:nvSpPr>
              <p:cNvPr id="165897" name="Rectangle 9"/>
              <p:cNvSpPr>
                <a:spLocks noChangeArrowheads="1"/>
              </p:cNvSpPr>
              <p:nvPr/>
            </p:nvSpPr>
            <p:spPr bwMode="auto">
              <a:xfrm>
                <a:off x="2880" y="2448"/>
                <a:ext cx="2112" cy="1536"/>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5898" name="Line 10"/>
              <p:cNvSpPr>
                <a:spLocks noChangeShapeType="1"/>
              </p:cNvSpPr>
              <p:nvPr/>
            </p:nvSpPr>
            <p:spPr bwMode="auto">
              <a:xfrm>
                <a:off x="2880" y="3120"/>
                <a:ext cx="21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sp>
        <p:nvSpPr>
          <p:cNvPr id="165899" name="Text Box 11"/>
          <p:cNvSpPr txBox="1">
            <a:spLocks noChangeArrowheads="1"/>
          </p:cNvSpPr>
          <p:nvPr/>
        </p:nvSpPr>
        <p:spPr bwMode="auto">
          <a:xfrm>
            <a:off x="3276600" y="4114800"/>
            <a:ext cx="1295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1600" b="1">
                <a:latin typeface="Times New Roman" panose="02020603050405020304" pitchFamily="18" charset="0"/>
              </a:rPr>
              <a:t>chap1.html</a:t>
            </a:r>
            <a:endParaRPr lang="en-GB" altLang="en-US" sz="1600" b="1">
              <a:latin typeface="Times New Roman" panose="02020603050405020304" pitchFamily="18" charset="0"/>
            </a:endParaRPr>
          </a:p>
        </p:txBody>
      </p:sp>
      <p:sp>
        <p:nvSpPr>
          <p:cNvPr id="165900" name="Text Box 12"/>
          <p:cNvSpPr txBox="1">
            <a:spLocks noChangeArrowheads="1"/>
          </p:cNvSpPr>
          <p:nvPr/>
        </p:nvSpPr>
        <p:spPr bwMode="auto">
          <a:xfrm>
            <a:off x="3124200" y="5226050"/>
            <a:ext cx="1295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1600" b="1">
                <a:latin typeface="Times New Roman" panose="02020603050405020304" pitchFamily="18" charset="0"/>
              </a:rPr>
              <a:t>chap2.html</a:t>
            </a:r>
            <a:endParaRPr lang="en-GB" altLang="en-US" sz="1600" b="1">
              <a:latin typeface="Times New Roman" panose="02020603050405020304" pitchFamily="18" charset="0"/>
            </a:endParaRPr>
          </a:p>
        </p:txBody>
      </p:sp>
      <p:sp>
        <p:nvSpPr>
          <p:cNvPr id="165901" name="Line 13"/>
          <p:cNvSpPr>
            <a:spLocks noChangeShapeType="1"/>
          </p:cNvSpPr>
          <p:nvPr/>
        </p:nvSpPr>
        <p:spPr bwMode="auto">
          <a:xfrm flipH="1" flipV="1">
            <a:off x="2133600" y="5410200"/>
            <a:ext cx="990600" cy="0"/>
          </a:xfrm>
          <a:prstGeom prst="line">
            <a:avLst/>
          </a:prstGeom>
          <a:noFill/>
          <a:ln w="9525">
            <a:solidFill>
              <a:schemeClr val="tx1"/>
            </a:solidFill>
            <a:rou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5902" name="Line 14"/>
          <p:cNvSpPr>
            <a:spLocks noChangeShapeType="1"/>
          </p:cNvSpPr>
          <p:nvPr/>
        </p:nvSpPr>
        <p:spPr bwMode="auto">
          <a:xfrm>
            <a:off x="4419600" y="4267200"/>
            <a:ext cx="914400" cy="0"/>
          </a:xfrm>
          <a:prstGeom prst="line">
            <a:avLst/>
          </a:prstGeom>
          <a:noFill/>
          <a:ln w="9525">
            <a:solidFill>
              <a:schemeClr val="tx1"/>
            </a:solidFill>
            <a:rou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5903" name="Rectangle 15"/>
          <p:cNvSpPr>
            <a:spLocks noChangeArrowheads="1"/>
          </p:cNvSpPr>
          <p:nvPr/>
        </p:nvSpPr>
        <p:spPr bwMode="auto">
          <a:xfrm>
            <a:off x="533400" y="3886200"/>
            <a:ext cx="2514600" cy="2286000"/>
          </a:xfrm>
          <a:prstGeom prst="rect">
            <a:avLst/>
          </a:prstGeom>
          <a:noFill/>
          <a:ln w="9525">
            <a:solidFill>
              <a:schemeClr val="tx1"/>
            </a:solidFill>
            <a:miter lim="800000"/>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5"/>
          <p:cNvSpPr>
            <a:spLocks noGrp="1"/>
          </p:cNvSpPr>
          <p:nvPr>
            <p:ph type="sldNum" sz="quarter" idx="12"/>
          </p:nvPr>
        </p:nvSpPr>
        <p:spPr/>
        <p:txBody>
          <a:bodyPr/>
          <a:lstStyle/>
          <a:p>
            <a:fld id="{74D74559-8D94-4620-952E-47325B60CFF2}" type="slidenum">
              <a:rPr lang="ar-SA" altLang="en-US"/>
            </a:fld>
            <a:endParaRPr lang="en-US" altLang="en-US"/>
          </a:p>
        </p:txBody>
      </p:sp>
      <p:sp>
        <p:nvSpPr>
          <p:cNvPr id="164868" name="Rectangle 4"/>
          <p:cNvSpPr>
            <a:spLocks noChangeArrowheads="1"/>
          </p:cNvSpPr>
          <p:nvPr/>
        </p:nvSpPr>
        <p:spPr bwMode="auto">
          <a:xfrm>
            <a:off x="685800" y="304800"/>
            <a:ext cx="7772400" cy="1143000"/>
          </a:xfrm>
          <a:prstGeom prst="rect">
            <a:avLst/>
          </a:prstGeom>
          <a:solidFill>
            <a:schemeClr val="tx2"/>
          </a:solidFill>
          <a:ln>
            <a:noFill/>
          </a:ln>
          <a:effectLst/>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flatTx/>
          </a:bodyPr>
          <a:lstStyle/>
          <a:p>
            <a:pPr algn="ctr"/>
            <a:r>
              <a:rPr lang="en-GB" altLang="en-US" sz="3200">
                <a:solidFill>
                  <a:srgbClr val="FFFF00"/>
                </a:solidFill>
              </a:rPr>
              <a:t>Targeting links to frames</a:t>
            </a:r>
            <a:endParaRPr lang="en-GB" altLang="en-US" sz="3200">
              <a:solidFill>
                <a:srgbClr val="FFFF00"/>
              </a:solidFill>
            </a:endParaRPr>
          </a:p>
        </p:txBody>
      </p:sp>
      <p:sp>
        <p:nvSpPr>
          <p:cNvPr id="164869" name="Rectangle 5"/>
          <p:cNvSpPr>
            <a:spLocks noChangeArrowheads="1"/>
          </p:cNvSpPr>
          <p:nvPr/>
        </p:nvSpPr>
        <p:spPr bwMode="auto">
          <a:xfrm>
            <a:off x="533400" y="1752600"/>
            <a:ext cx="8229600" cy="47244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GB" altLang="en-US" sz="2000"/>
              <a:t>The TARGET attribute allows you to specify the frame into which a page is to be loaded into in a frames setting.</a:t>
            </a:r>
            <a:endParaRPr lang="en-GB" altLang="en-US" sz="2000"/>
          </a:p>
          <a:p>
            <a:endParaRPr lang="en-GB" altLang="en-US" sz="2000"/>
          </a:p>
          <a:p>
            <a:r>
              <a:rPr lang="en-GB" altLang="en-US" sz="2000"/>
              <a:t>&lt;A HREF=“chap1.html” TARGET=“bottom”&gt; [Chapter 1]&lt;/A&gt;</a:t>
            </a:r>
            <a:endParaRPr lang="en-GB" altLang="en-US" sz="2000"/>
          </a:p>
          <a:p>
            <a:r>
              <a:rPr lang="en-GB" altLang="en-US" sz="2000"/>
              <a:t>&lt;A HREF=“chap2.html” TARGET=“bottom”&gt; [Chapter 2]&lt;/A&gt;</a:t>
            </a:r>
            <a:endParaRPr lang="en-GB" altLang="en-US" sz="2000"/>
          </a:p>
          <a:p>
            <a:r>
              <a:rPr lang="en-GB" altLang="en-US" sz="2000"/>
              <a:t>&lt;A HREF=“chap3.html” TARGET=“bottom”&gt; [Chapter 3]&lt;/A&gt;</a:t>
            </a:r>
            <a:endParaRPr lang="en-GB" altLang="en-US" sz="2000"/>
          </a:p>
          <a:p>
            <a:endParaRPr lang="en-GB" altLang="en-US" sz="2000"/>
          </a:p>
          <a:p>
            <a:endParaRPr lang="en-GB" altLang="en-US" sz="2000"/>
          </a:p>
          <a:p>
            <a:endParaRPr lang="en-GB" altLang="en-US" sz="2000"/>
          </a:p>
        </p:txBody>
      </p:sp>
      <p:grpSp>
        <p:nvGrpSpPr>
          <p:cNvPr id="164870" name="Group 6"/>
          <p:cNvGrpSpPr/>
          <p:nvPr/>
        </p:nvGrpSpPr>
        <p:grpSpPr bwMode="auto">
          <a:xfrm>
            <a:off x="4572000" y="3886200"/>
            <a:ext cx="3352800" cy="2438400"/>
            <a:chOff x="2880" y="2448"/>
            <a:chExt cx="2112" cy="1536"/>
          </a:xfrm>
        </p:grpSpPr>
        <p:sp>
          <p:nvSpPr>
            <p:cNvPr id="164871" name="Text Box 7"/>
            <p:cNvSpPr txBox="1">
              <a:spLocks noChangeArrowheads="1"/>
            </p:cNvSpPr>
            <p:nvPr/>
          </p:nvSpPr>
          <p:spPr bwMode="auto">
            <a:xfrm>
              <a:off x="2928" y="2592"/>
              <a:ext cx="2064" cy="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altLang="en-US" b="1"/>
                <a:t>Learning HTML</a:t>
              </a:r>
              <a:endParaRPr lang="en-GB" altLang="en-US" b="1"/>
            </a:p>
            <a:p>
              <a:pPr algn="ctr">
                <a:spcBef>
                  <a:spcPct val="50000"/>
                </a:spcBef>
              </a:pPr>
              <a:r>
                <a:rPr lang="en-GB" altLang="en-US" sz="1600"/>
                <a:t>[Chapter 1][Chapter 2][Chapter 3]</a:t>
              </a:r>
              <a:endParaRPr lang="en-GB" altLang="en-US" sz="1600"/>
            </a:p>
          </p:txBody>
        </p:sp>
        <p:grpSp>
          <p:nvGrpSpPr>
            <p:cNvPr id="164872" name="Group 8"/>
            <p:cNvGrpSpPr/>
            <p:nvPr/>
          </p:nvGrpSpPr>
          <p:grpSpPr bwMode="auto">
            <a:xfrm>
              <a:off x="2880" y="2448"/>
              <a:ext cx="2112" cy="1536"/>
              <a:chOff x="2880" y="2448"/>
              <a:chExt cx="2112" cy="1536"/>
            </a:xfrm>
          </p:grpSpPr>
          <p:sp>
            <p:nvSpPr>
              <p:cNvPr id="164873" name="Rectangle 9"/>
              <p:cNvSpPr>
                <a:spLocks noChangeArrowheads="1"/>
              </p:cNvSpPr>
              <p:nvPr/>
            </p:nvSpPr>
            <p:spPr bwMode="auto">
              <a:xfrm>
                <a:off x="2880" y="2448"/>
                <a:ext cx="2112" cy="1536"/>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4874" name="Line 10"/>
              <p:cNvSpPr>
                <a:spLocks noChangeShapeType="1"/>
              </p:cNvSpPr>
              <p:nvPr/>
            </p:nvSpPr>
            <p:spPr bwMode="auto">
              <a:xfrm>
                <a:off x="2880" y="3120"/>
                <a:ext cx="21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sp>
        <p:nvSpPr>
          <p:cNvPr id="164875" name="Text Box 11"/>
          <p:cNvSpPr txBox="1">
            <a:spLocks noChangeArrowheads="1"/>
          </p:cNvSpPr>
          <p:nvPr/>
        </p:nvSpPr>
        <p:spPr bwMode="auto">
          <a:xfrm>
            <a:off x="1600200" y="4114800"/>
            <a:ext cx="1295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1600" b="1">
                <a:latin typeface="Times New Roman" panose="02020603050405020304" pitchFamily="18" charset="0"/>
              </a:rPr>
              <a:t>chap1.html</a:t>
            </a:r>
            <a:endParaRPr lang="en-GB" altLang="en-US" sz="1600" b="1">
              <a:latin typeface="Times New Roman" panose="02020603050405020304" pitchFamily="18" charset="0"/>
            </a:endParaRPr>
          </a:p>
        </p:txBody>
      </p:sp>
      <p:sp>
        <p:nvSpPr>
          <p:cNvPr id="164876" name="Text Box 12"/>
          <p:cNvSpPr txBox="1">
            <a:spLocks noChangeArrowheads="1"/>
          </p:cNvSpPr>
          <p:nvPr/>
        </p:nvSpPr>
        <p:spPr bwMode="auto">
          <a:xfrm>
            <a:off x="1600200" y="4921250"/>
            <a:ext cx="1295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1600" b="1">
                <a:latin typeface="Times New Roman" panose="02020603050405020304" pitchFamily="18" charset="0"/>
              </a:rPr>
              <a:t>chap2.html</a:t>
            </a:r>
            <a:endParaRPr lang="en-GB" altLang="en-US" sz="1600" b="1">
              <a:latin typeface="Times New Roman" panose="02020603050405020304" pitchFamily="18" charset="0"/>
            </a:endParaRPr>
          </a:p>
        </p:txBody>
      </p:sp>
      <p:sp>
        <p:nvSpPr>
          <p:cNvPr id="164877" name="Text Box 13"/>
          <p:cNvSpPr txBox="1">
            <a:spLocks noChangeArrowheads="1"/>
          </p:cNvSpPr>
          <p:nvPr/>
        </p:nvSpPr>
        <p:spPr bwMode="auto">
          <a:xfrm>
            <a:off x="1600200" y="5683250"/>
            <a:ext cx="1295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1600" b="1">
                <a:latin typeface="Times New Roman" panose="02020603050405020304" pitchFamily="18" charset="0"/>
              </a:rPr>
              <a:t>chap3.html</a:t>
            </a:r>
            <a:endParaRPr lang="en-GB" altLang="en-US" sz="1600" b="1">
              <a:latin typeface="Times New Roman" panose="02020603050405020304" pitchFamily="18" charset="0"/>
            </a:endParaRPr>
          </a:p>
        </p:txBody>
      </p:sp>
      <p:sp>
        <p:nvSpPr>
          <p:cNvPr id="164878" name="Line 14"/>
          <p:cNvSpPr>
            <a:spLocks noChangeShapeType="1"/>
          </p:cNvSpPr>
          <p:nvPr/>
        </p:nvSpPr>
        <p:spPr bwMode="auto">
          <a:xfrm>
            <a:off x="2743200" y="4343400"/>
            <a:ext cx="2819400" cy="990600"/>
          </a:xfrm>
          <a:prstGeom prst="line">
            <a:avLst/>
          </a:prstGeom>
          <a:noFill/>
          <a:ln w="9525">
            <a:solidFill>
              <a:schemeClr val="tx1"/>
            </a:solidFill>
            <a:rou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4879" name="Line 15"/>
          <p:cNvSpPr>
            <a:spLocks noChangeShapeType="1"/>
          </p:cNvSpPr>
          <p:nvPr/>
        </p:nvSpPr>
        <p:spPr bwMode="auto">
          <a:xfrm>
            <a:off x="2817813" y="5105400"/>
            <a:ext cx="2667000" cy="381000"/>
          </a:xfrm>
          <a:prstGeom prst="line">
            <a:avLst/>
          </a:prstGeom>
          <a:noFill/>
          <a:ln w="9525">
            <a:solidFill>
              <a:schemeClr val="tx1"/>
            </a:solidFill>
            <a:rou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4880" name="Line 16"/>
          <p:cNvSpPr>
            <a:spLocks noChangeShapeType="1"/>
          </p:cNvSpPr>
          <p:nvPr/>
        </p:nvSpPr>
        <p:spPr bwMode="auto">
          <a:xfrm flipV="1">
            <a:off x="2895600" y="5715000"/>
            <a:ext cx="2514600" cy="152400"/>
          </a:xfrm>
          <a:prstGeom prst="line">
            <a:avLst/>
          </a:prstGeom>
          <a:noFill/>
          <a:ln w="9525">
            <a:solidFill>
              <a:schemeClr val="tx1"/>
            </a:solidFill>
            <a:rou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1FA9733-13AE-48DC-B6C1-C177AE9C5248}" type="slidenum">
              <a:rPr lang="ar-SA" altLang="en-US"/>
            </a:fld>
            <a:endParaRPr lang="en-US" altLang="en-US"/>
          </a:p>
        </p:txBody>
      </p:sp>
      <p:sp>
        <p:nvSpPr>
          <p:cNvPr id="102402" name="Rectangle 2"/>
          <p:cNvSpPr>
            <a:spLocks noGrp="1" noChangeArrowheads="1"/>
          </p:cNvSpPr>
          <p:nvPr>
            <p:ph type="title"/>
          </p:nvPr>
        </p:nvSpPr>
        <p:spPr>
          <a:xfrm>
            <a:off x="457200" y="0"/>
            <a:ext cx="8229600" cy="8382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sz="6000" b="1" dirty="0">
                <a:solidFill>
                  <a:srgbClr val="FFFF00"/>
                </a:solidFill>
                <a:latin typeface="Perpetua Titling MT" panose="02020502060505020804" pitchFamily="18" charset="0"/>
              </a:rPr>
              <a:t>Forms</a:t>
            </a:r>
            <a:endParaRPr lang="en-US" altLang="en-US" sz="6000" b="1" dirty="0">
              <a:solidFill>
                <a:srgbClr val="FFFF00"/>
              </a:solidFill>
              <a:latin typeface="Perpetua Titling MT" panose="02020502060505020804" pitchFamily="18" charset="0"/>
            </a:endParaRPr>
          </a:p>
        </p:txBody>
      </p:sp>
      <p:sp>
        <p:nvSpPr>
          <p:cNvPr id="102403" name="Rectangle 3"/>
          <p:cNvSpPr>
            <a:spLocks noGrp="1" noChangeArrowheads="1"/>
          </p:cNvSpPr>
          <p:nvPr>
            <p:ph type="body" idx="1"/>
          </p:nvPr>
        </p:nvSpPr>
        <p:spPr>
          <a:xfrm>
            <a:off x="685800" y="1066800"/>
            <a:ext cx="7772400" cy="5638800"/>
          </a:xfrm>
          <a:solidFill>
            <a:schemeClr val="accent1"/>
          </a:solidFill>
        </p:spPr>
        <p:txBody>
          <a:bodyPr/>
          <a:lstStyle/>
          <a:p>
            <a:pPr marL="609600" indent="-609600">
              <a:buClr>
                <a:schemeClr val="accent2"/>
              </a:buClr>
              <a:buFont typeface="Wingdings" panose="05000000000000000000" pitchFamily="2" charset="2"/>
              <a:buChar char="§"/>
            </a:pPr>
            <a:r>
              <a:rPr lang="en-US" altLang="en-US" sz="2000" dirty="0"/>
              <a:t>Forms add the ability to web pages to not only provide the person viewing the document with dynamic information but also to obtain information from the person viewing it, and process the information.</a:t>
            </a:r>
            <a:endParaRPr lang="en-US" altLang="en-US" sz="2000" dirty="0"/>
          </a:p>
          <a:p>
            <a:pPr marL="609600" indent="-609600">
              <a:buClr>
                <a:schemeClr val="accent2"/>
              </a:buClr>
              <a:buNone/>
            </a:pPr>
            <a:r>
              <a:rPr lang="en-US" altLang="en-US" sz="2000" b="1" i="1" dirty="0"/>
              <a:t>Objectives:</a:t>
            </a:r>
            <a:endParaRPr lang="en-US" altLang="en-US" sz="2000" b="1" i="1" dirty="0"/>
          </a:p>
          <a:p>
            <a:pPr marL="609600" indent="-609600">
              <a:buClr>
                <a:schemeClr val="accent2"/>
              </a:buClr>
              <a:buNone/>
            </a:pPr>
            <a:r>
              <a:rPr lang="en-US" altLang="en-US" sz="2000" dirty="0"/>
              <a:t>Upon completing this section, you should be able to</a:t>
            </a:r>
            <a:endParaRPr lang="en-US" altLang="en-US" sz="2000" dirty="0"/>
          </a:p>
          <a:p>
            <a:pPr marL="609600" indent="-609600">
              <a:buClr>
                <a:schemeClr val="accent2"/>
              </a:buClr>
              <a:buFont typeface="Wingdings" panose="05000000000000000000" pitchFamily="2" charset="2"/>
              <a:buAutoNum type="arabicPeriod"/>
            </a:pPr>
            <a:r>
              <a:rPr lang="en-US" altLang="en-US" sz="2000" dirty="0"/>
              <a:t>Create a FORM.</a:t>
            </a:r>
            <a:endParaRPr lang="en-US" altLang="en-US" sz="2000" dirty="0"/>
          </a:p>
          <a:p>
            <a:pPr marL="609600" indent="-609600">
              <a:buClr>
                <a:schemeClr val="accent2"/>
              </a:buClr>
              <a:buFont typeface="Wingdings" panose="05000000000000000000" pitchFamily="2" charset="2"/>
              <a:buAutoNum type="arabicPeriod"/>
            </a:pPr>
            <a:r>
              <a:rPr lang="en-US" altLang="en-US" sz="2000" dirty="0"/>
              <a:t>Add elements to a FORM.</a:t>
            </a:r>
            <a:endParaRPr lang="en-US" altLang="en-US" sz="2000" dirty="0"/>
          </a:p>
          <a:p>
            <a:pPr marL="609600" indent="-609600">
              <a:buClr>
                <a:schemeClr val="accent2"/>
              </a:buClr>
              <a:buFont typeface="Wingdings" panose="05000000000000000000" pitchFamily="2" charset="2"/>
              <a:buAutoNum type="arabicPeriod"/>
            </a:pPr>
            <a:r>
              <a:rPr lang="en-US" altLang="en-US" sz="2000" dirty="0"/>
              <a:t>Define CGI </a:t>
            </a:r>
            <a:r>
              <a:rPr lang="en-US" altLang="en-US" dirty="0"/>
              <a:t>(Common Gateway Interface).</a:t>
            </a:r>
            <a:endParaRPr lang="en-US" altLang="en-US" sz="2000" dirty="0"/>
          </a:p>
          <a:p>
            <a:pPr marL="609600" indent="-609600">
              <a:buClr>
                <a:schemeClr val="accent2"/>
              </a:buClr>
              <a:buFont typeface="Wingdings" panose="05000000000000000000" pitchFamily="2" charset="2"/>
              <a:buAutoNum type="arabicPeriod"/>
            </a:pPr>
            <a:r>
              <a:rPr lang="en-US" altLang="en-US" sz="2000" dirty="0"/>
              <a:t>Describe the purpose of a CGI Application.</a:t>
            </a:r>
            <a:endParaRPr lang="en-US" altLang="en-US" sz="2000" dirty="0"/>
          </a:p>
          <a:p>
            <a:pPr marL="609600" indent="-609600">
              <a:buClr>
                <a:schemeClr val="accent2"/>
              </a:buClr>
              <a:buFont typeface="Wingdings" panose="05000000000000000000" pitchFamily="2" charset="2"/>
              <a:buAutoNum type="arabicPeriod"/>
            </a:pPr>
            <a:r>
              <a:rPr lang="en-US" altLang="en-US" sz="2000" dirty="0"/>
              <a:t>Specify an action for the FORM.</a:t>
            </a:r>
            <a:endParaRPr lang="en-US" altLang="en-US" sz="2000" dirty="0"/>
          </a:p>
          <a:p>
            <a:pPr marL="609600" indent="-609600">
              <a:buClr>
                <a:schemeClr val="accent2"/>
              </a:buClr>
              <a:buFont typeface="Wingdings" panose="05000000000000000000" pitchFamily="2" charset="2"/>
              <a:buChar char="§"/>
            </a:pPr>
            <a:r>
              <a:rPr lang="en-US" altLang="en-US" sz="2000" dirty="0"/>
              <a:t>Forms work in all browsers.</a:t>
            </a:r>
            <a:endParaRPr lang="en-US" altLang="en-US" sz="2000" dirty="0"/>
          </a:p>
          <a:p>
            <a:pPr marL="609600" indent="-609600">
              <a:buClr>
                <a:schemeClr val="accent2"/>
              </a:buClr>
              <a:buFont typeface="Wingdings" panose="05000000000000000000" pitchFamily="2" charset="2"/>
              <a:buChar char="§"/>
            </a:pPr>
            <a:r>
              <a:rPr lang="en-US" altLang="en-US" sz="2000" dirty="0"/>
              <a:t>Forms are Platform Independent.</a:t>
            </a:r>
            <a:endParaRPr lang="en-US" altLang="en-US" sz="2000"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F5C80F8-5B55-4A69-A312-79E5EDDE6FBD}" type="slidenum">
              <a:rPr lang="ar-SA" altLang="en-US"/>
            </a:fld>
            <a:endParaRPr lang="en-US" altLang="en-US"/>
          </a:p>
        </p:txBody>
      </p:sp>
      <p:sp>
        <p:nvSpPr>
          <p:cNvPr id="103426" name="Rectangle 2"/>
          <p:cNvSpPr>
            <a:spLocks noGrp="1" noChangeArrowheads="1"/>
          </p:cNvSpPr>
          <p:nvPr>
            <p:ph type="title"/>
          </p:nvPr>
        </p:nvSpPr>
        <p:spPr>
          <a:xfrm>
            <a:off x="606425" y="274638"/>
            <a:ext cx="7931150" cy="6858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sz="6600" b="1">
                <a:solidFill>
                  <a:srgbClr val="FFFF00"/>
                </a:solidFill>
                <a:latin typeface="Perpetua Titling MT" panose="02020502060505020804" pitchFamily="18" charset="0"/>
              </a:rPr>
              <a:t>Forms</a:t>
            </a:r>
            <a:endParaRPr lang="en-US" altLang="en-US" sz="6600" b="1">
              <a:solidFill>
                <a:srgbClr val="FFFF00"/>
              </a:solidFill>
              <a:latin typeface="Perpetua Titling MT" panose="02020502060505020804" pitchFamily="18" charset="0"/>
            </a:endParaRPr>
          </a:p>
        </p:txBody>
      </p:sp>
      <p:sp>
        <p:nvSpPr>
          <p:cNvPr id="103427" name="Rectangle 3"/>
          <p:cNvSpPr>
            <a:spLocks noGrp="1" noChangeArrowheads="1"/>
          </p:cNvSpPr>
          <p:nvPr>
            <p:ph type="body" idx="1"/>
          </p:nvPr>
        </p:nvSpPr>
        <p:spPr>
          <a:xfrm>
            <a:off x="228600" y="1371600"/>
            <a:ext cx="8686800" cy="5029200"/>
          </a:xfrm>
          <a:solidFill>
            <a:schemeClr val="accent1"/>
          </a:solidFill>
        </p:spPr>
        <p:txBody>
          <a:bodyPr/>
          <a:lstStyle/>
          <a:p>
            <a:pPr>
              <a:buClr>
                <a:schemeClr val="accent2"/>
              </a:buClr>
              <a:buFont typeface="Wingdings" panose="05000000000000000000" pitchFamily="2" charset="2"/>
              <a:buChar char="§"/>
            </a:pPr>
            <a:r>
              <a:rPr lang="en-US" altLang="en-US" sz="2000"/>
              <a:t>To insert a form we use the &lt;FORM&gt;&lt;/FORM&gt; tags. The rest of the form elements must be inserted in between the form tags.</a:t>
            </a:r>
            <a:endParaRPr lang="en-US" altLang="en-US" sz="2000"/>
          </a:p>
          <a:p>
            <a:pPr>
              <a:buClr>
                <a:schemeClr val="accent2"/>
              </a:buClr>
              <a:buFont typeface="Wingdings" panose="05000000000000000000" pitchFamily="2" charset="2"/>
              <a:buNone/>
            </a:pPr>
            <a:r>
              <a:rPr lang="en-US" altLang="en-US" sz="2000"/>
              <a:t>&lt;HTML&gt; &lt;HEAD&gt;</a:t>
            </a:r>
            <a:endParaRPr lang="en-US" altLang="en-US" sz="2000"/>
          </a:p>
          <a:p>
            <a:pPr>
              <a:buClr>
                <a:schemeClr val="accent2"/>
              </a:buClr>
              <a:buFont typeface="Wingdings" panose="05000000000000000000" pitchFamily="2" charset="2"/>
              <a:buNone/>
            </a:pPr>
            <a:r>
              <a:rPr lang="en-US" altLang="en-US" sz="2000"/>
              <a:t>&lt;TITLE&gt; Sample Form&lt;/TITLE&gt;</a:t>
            </a:r>
            <a:endParaRPr lang="en-US" altLang="en-US" sz="2000"/>
          </a:p>
          <a:p>
            <a:pPr>
              <a:buClr>
                <a:schemeClr val="accent2"/>
              </a:buClr>
              <a:buFont typeface="Wingdings" panose="05000000000000000000" pitchFamily="2" charset="2"/>
              <a:buNone/>
            </a:pPr>
            <a:r>
              <a:rPr lang="en-US" altLang="en-US" sz="2000"/>
              <a:t>&lt;/HEAD&gt;</a:t>
            </a:r>
            <a:endParaRPr lang="en-US" altLang="en-US" sz="2000"/>
          </a:p>
          <a:p>
            <a:pPr>
              <a:buClr>
                <a:schemeClr val="accent2"/>
              </a:buClr>
              <a:buFont typeface="Wingdings" panose="05000000000000000000" pitchFamily="2" charset="2"/>
              <a:buNone/>
            </a:pPr>
            <a:r>
              <a:rPr lang="en-US" altLang="en-US" sz="2000"/>
              <a:t>&lt;BODY BGCOLOR=“FFFFFF”&gt;</a:t>
            </a:r>
            <a:endParaRPr lang="en-US" altLang="en-US" sz="2000"/>
          </a:p>
          <a:p>
            <a:pPr>
              <a:buClr>
                <a:schemeClr val="accent2"/>
              </a:buClr>
              <a:buFont typeface="Wingdings" panose="05000000000000000000" pitchFamily="2" charset="2"/>
              <a:buNone/>
            </a:pPr>
            <a:r>
              <a:rPr lang="en-US" altLang="en-US" sz="2000"/>
              <a:t>&lt;</a:t>
            </a:r>
            <a:r>
              <a:rPr lang="en-US" altLang="en-US" sz="2000">
                <a:solidFill>
                  <a:srgbClr val="FF0000"/>
                </a:solidFill>
              </a:rPr>
              <a:t>FORM</a:t>
            </a:r>
            <a:r>
              <a:rPr lang="en-US" altLang="en-US" sz="2000"/>
              <a:t> ACTION = </a:t>
            </a:r>
            <a:r>
              <a:rPr lang="en-US" altLang="en-US" sz="2000">
                <a:hlinkClick r:id="rId1"/>
              </a:rPr>
              <a:t>http://www.xnu.com/formtest.asp</a:t>
            </a:r>
            <a:r>
              <a:rPr lang="en-US" altLang="en-US" sz="2000"/>
              <a:t>&gt;</a:t>
            </a:r>
            <a:endParaRPr lang="en-US" altLang="en-US" sz="2000"/>
          </a:p>
          <a:p>
            <a:pPr>
              <a:buClr>
                <a:schemeClr val="accent2"/>
              </a:buClr>
              <a:buFont typeface="Wingdings" panose="05000000000000000000" pitchFamily="2" charset="2"/>
              <a:buNone/>
            </a:pPr>
            <a:r>
              <a:rPr lang="en-US" altLang="en-US" sz="2000"/>
              <a:t>&lt;P&gt; First Name: </a:t>
            </a:r>
            <a:r>
              <a:rPr lang="en-US" altLang="en-US" sz="2000">
                <a:solidFill>
                  <a:srgbClr val="FF0000"/>
                </a:solidFill>
              </a:rPr>
              <a:t>&lt;INPUT TYPE=“TEXT” NAME=“fname” MAXLENGTH=“50”&gt;</a:t>
            </a:r>
            <a:r>
              <a:rPr lang="en-US" altLang="en-US" sz="2000"/>
              <a:t> &lt;/P&gt;</a:t>
            </a:r>
            <a:endParaRPr lang="en-US" altLang="en-US" sz="2000"/>
          </a:p>
          <a:p>
            <a:pPr>
              <a:buClr>
                <a:schemeClr val="accent2"/>
              </a:buClr>
              <a:buFont typeface="Wingdings" panose="05000000000000000000" pitchFamily="2" charset="2"/>
              <a:buNone/>
            </a:pPr>
            <a:r>
              <a:rPr lang="en-US" altLang="en-US" sz="2000"/>
              <a:t>&lt;P&gt; </a:t>
            </a:r>
            <a:r>
              <a:rPr lang="en-US" altLang="en-US" sz="2000">
                <a:solidFill>
                  <a:srgbClr val="FF0000"/>
                </a:solidFill>
              </a:rPr>
              <a:t>&lt;INPUT TYPE=“SUBMIT” NAME=“fsubmit1” VALUE=“Send Info”&gt;</a:t>
            </a:r>
            <a:r>
              <a:rPr lang="en-US" altLang="en-US" sz="2000"/>
              <a:t> &lt;/P&gt;</a:t>
            </a:r>
            <a:endParaRPr lang="en-US" altLang="en-US" sz="2000"/>
          </a:p>
          <a:p>
            <a:pPr>
              <a:buClr>
                <a:schemeClr val="accent2"/>
              </a:buClr>
              <a:buFont typeface="Wingdings" panose="05000000000000000000" pitchFamily="2" charset="2"/>
              <a:buNone/>
            </a:pPr>
            <a:r>
              <a:rPr lang="en-US" altLang="en-US" sz="2000"/>
              <a:t>&lt;/</a:t>
            </a:r>
            <a:r>
              <a:rPr lang="en-US" altLang="en-US" sz="2000">
                <a:solidFill>
                  <a:srgbClr val="FF0000"/>
                </a:solidFill>
              </a:rPr>
              <a:t>FORM</a:t>
            </a:r>
            <a:r>
              <a:rPr lang="en-US" altLang="en-US" sz="2000"/>
              <a:t>&gt;</a:t>
            </a:r>
            <a:endParaRPr lang="en-US" altLang="en-US" sz="2000"/>
          </a:p>
          <a:p>
            <a:pPr>
              <a:buClr>
                <a:schemeClr val="accent2"/>
              </a:buClr>
              <a:buFont typeface="Wingdings" panose="05000000000000000000" pitchFamily="2" charset="2"/>
              <a:buNone/>
            </a:pPr>
            <a:r>
              <a:rPr lang="en-US" altLang="en-US" sz="2000"/>
              <a:t>&lt;/BODY&gt; &lt;/HTML&gt;</a:t>
            </a:r>
            <a:endParaRPr lang="en-US" altLang="en-US"/>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CE483A9-0C7D-4CB5-A893-4770370780F9}" type="slidenum">
              <a:rPr lang="ar-SA" altLang="en-US"/>
            </a:fld>
            <a:endParaRPr lang="en-US" altLang="en-US"/>
          </a:p>
        </p:txBody>
      </p:sp>
      <p:sp>
        <p:nvSpPr>
          <p:cNvPr id="104450" name="Rectangle 2"/>
          <p:cNvSpPr>
            <a:spLocks noGrp="1" noChangeArrowheads="1"/>
          </p:cNvSpPr>
          <p:nvPr>
            <p:ph type="title"/>
          </p:nvPr>
        </p:nvSpPr>
        <p:spPr>
          <a:xfrm>
            <a:off x="457200" y="274638"/>
            <a:ext cx="8229600" cy="762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a:noFill/>
              </a14:hiddenLine>
            </a:ext>
          </a:extLst>
        </p:spPr>
        <p:txBody>
          <a:bodyPr>
            <a:flatTx/>
          </a:bodyPr>
          <a:lstStyle/>
          <a:p>
            <a:r>
              <a:rPr lang="en-US" altLang="en-US">
                <a:solidFill>
                  <a:srgbClr val="FFFF00"/>
                </a:solidFill>
              </a:rPr>
              <a:t>&lt;FORM&gt; element attributes</a:t>
            </a:r>
            <a:endParaRPr lang="en-US" altLang="en-US">
              <a:solidFill>
                <a:srgbClr val="FFFF00"/>
              </a:solidFill>
            </a:endParaRPr>
          </a:p>
        </p:txBody>
      </p:sp>
      <p:sp>
        <p:nvSpPr>
          <p:cNvPr id="104451" name="Rectangle 3"/>
          <p:cNvSpPr>
            <a:spLocks noGrp="1" noChangeArrowheads="1"/>
          </p:cNvSpPr>
          <p:nvPr>
            <p:ph type="body" idx="1"/>
          </p:nvPr>
        </p:nvSpPr>
        <p:spPr>
          <a:xfrm>
            <a:off x="838200" y="1371600"/>
            <a:ext cx="7848600" cy="5029200"/>
          </a:xfrm>
          <a:solidFill>
            <a:schemeClr val="accent1"/>
          </a:solidFill>
        </p:spPr>
        <p:txBody>
          <a:bodyPr/>
          <a:lstStyle/>
          <a:p>
            <a:pPr>
              <a:lnSpc>
                <a:spcPct val="80000"/>
              </a:lnSpc>
              <a:buClr>
                <a:schemeClr val="accent2"/>
              </a:buClr>
              <a:buFont typeface="Wingdings" panose="05000000000000000000" pitchFamily="2" charset="2"/>
              <a:buChar char="§"/>
            </a:pPr>
            <a:r>
              <a:rPr lang="en-US" altLang="en-US" sz="2800" b="1">
                <a:solidFill>
                  <a:srgbClr val="FF0000"/>
                </a:solidFill>
              </a:rPr>
              <a:t>ACTION</a:t>
            </a:r>
            <a:r>
              <a:rPr lang="en-US" altLang="en-US" sz="2800" b="1"/>
              <a:t>:</a:t>
            </a:r>
            <a:r>
              <a:rPr lang="en-US" altLang="en-US" sz="2800"/>
              <a:t> is the</a:t>
            </a:r>
            <a:r>
              <a:rPr lang="en-US" altLang="en-US" sz="2800" b="1">
                <a:solidFill>
                  <a:srgbClr val="0000FF"/>
                </a:solidFill>
              </a:rPr>
              <a:t> URL</a:t>
            </a:r>
            <a:r>
              <a:rPr lang="en-US" altLang="en-US" sz="2800"/>
              <a:t> of the </a:t>
            </a:r>
            <a:r>
              <a:rPr lang="en-US" altLang="en-US" sz="2800" b="1">
                <a:solidFill>
                  <a:srgbClr val="0000FF"/>
                </a:solidFill>
              </a:rPr>
              <a:t>CGI</a:t>
            </a:r>
            <a:r>
              <a:rPr lang="en-US" altLang="en-US" sz="2800"/>
              <a:t> (Common Gateway Interface) program that is going to accept the data from the form, process it, and send a response back to the browser.</a:t>
            </a:r>
            <a:endParaRPr lang="en-US" altLang="en-US" sz="2800"/>
          </a:p>
          <a:p>
            <a:pPr>
              <a:lnSpc>
                <a:spcPct val="80000"/>
              </a:lnSpc>
              <a:buClr>
                <a:schemeClr val="accent2"/>
              </a:buClr>
              <a:buFont typeface="Wingdings" panose="05000000000000000000" pitchFamily="2" charset="2"/>
              <a:buChar char="§"/>
            </a:pPr>
            <a:r>
              <a:rPr lang="en-US" altLang="en-US" sz="2800" b="1">
                <a:solidFill>
                  <a:srgbClr val="FF0000"/>
                </a:solidFill>
              </a:rPr>
              <a:t>METHOD</a:t>
            </a:r>
            <a:r>
              <a:rPr lang="en-US" altLang="en-US" sz="2800" b="1"/>
              <a:t>:</a:t>
            </a:r>
            <a:r>
              <a:rPr lang="en-US" altLang="en-US" sz="2800"/>
              <a:t> </a:t>
            </a:r>
            <a:r>
              <a:rPr lang="en-US" altLang="en-US" sz="2800" b="1">
                <a:solidFill>
                  <a:srgbClr val="0000FF"/>
                </a:solidFill>
              </a:rPr>
              <a:t>GET</a:t>
            </a:r>
            <a:r>
              <a:rPr lang="en-US" altLang="en-US" sz="2800"/>
              <a:t> (default) or </a:t>
            </a:r>
            <a:r>
              <a:rPr lang="en-US" altLang="en-US" sz="2800" b="1">
                <a:solidFill>
                  <a:srgbClr val="0000FF"/>
                </a:solidFill>
              </a:rPr>
              <a:t>POST</a:t>
            </a:r>
            <a:r>
              <a:rPr lang="en-US" altLang="en-US" sz="2800"/>
              <a:t> specifies which </a:t>
            </a:r>
            <a:r>
              <a:rPr lang="en-US" altLang="en-US" sz="2800" b="1">
                <a:solidFill>
                  <a:srgbClr val="0000FF"/>
                </a:solidFill>
              </a:rPr>
              <a:t>HTTP</a:t>
            </a:r>
            <a:r>
              <a:rPr lang="en-US" altLang="en-US" sz="2800"/>
              <a:t> method will be used to send the form’s contents to the web server. The CGI application should be written to accept the data from either method.</a:t>
            </a:r>
            <a:endParaRPr lang="en-US" altLang="en-US" sz="2800"/>
          </a:p>
          <a:p>
            <a:pPr>
              <a:lnSpc>
                <a:spcPct val="80000"/>
              </a:lnSpc>
              <a:buClr>
                <a:schemeClr val="accent2"/>
              </a:buClr>
              <a:buFont typeface="Wingdings" panose="05000000000000000000" pitchFamily="2" charset="2"/>
              <a:buChar char="§"/>
            </a:pPr>
            <a:r>
              <a:rPr lang="en-US" altLang="en-US" sz="2800" b="1">
                <a:solidFill>
                  <a:srgbClr val="FF0000"/>
                </a:solidFill>
              </a:rPr>
              <a:t>NAME</a:t>
            </a:r>
            <a:r>
              <a:rPr lang="en-US" altLang="en-US" sz="2800" b="1"/>
              <a:t>:</a:t>
            </a:r>
            <a:r>
              <a:rPr lang="en-US" altLang="en-US" sz="2800"/>
              <a:t> is a form name used by</a:t>
            </a:r>
            <a:r>
              <a:rPr lang="en-US" altLang="en-US" sz="2800">
                <a:solidFill>
                  <a:srgbClr val="0000FF"/>
                </a:solidFill>
              </a:rPr>
              <a:t> VBScript</a:t>
            </a:r>
            <a:r>
              <a:rPr lang="en-US" altLang="en-US" sz="2800"/>
              <a:t>  or </a:t>
            </a:r>
            <a:endParaRPr lang="en-US" altLang="en-US" sz="2800"/>
          </a:p>
          <a:p>
            <a:pPr>
              <a:lnSpc>
                <a:spcPct val="80000"/>
              </a:lnSpc>
              <a:buClr>
                <a:schemeClr val="accent2"/>
              </a:buClr>
              <a:buFont typeface="Wingdings" panose="05000000000000000000" pitchFamily="2" charset="2"/>
              <a:buNone/>
            </a:pPr>
            <a:r>
              <a:rPr lang="en-US" altLang="en-US" sz="2800">
                <a:solidFill>
                  <a:srgbClr val="0000FF"/>
                </a:solidFill>
              </a:rPr>
              <a:t>    JavaScripts.</a:t>
            </a:r>
            <a:endParaRPr lang="en-US" altLang="en-US" sz="2800">
              <a:solidFill>
                <a:srgbClr val="0000FF"/>
              </a:solidFill>
            </a:endParaRPr>
          </a:p>
          <a:p>
            <a:pPr>
              <a:lnSpc>
                <a:spcPct val="80000"/>
              </a:lnSpc>
              <a:buClr>
                <a:schemeClr val="accent2"/>
              </a:buClr>
              <a:buFont typeface="Wingdings" panose="05000000000000000000" pitchFamily="2" charset="2"/>
              <a:buChar char="§"/>
            </a:pPr>
            <a:r>
              <a:rPr lang="en-US" altLang="en-US" sz="2800" b="1">
                <a:solidFill>
                  <a:srgbClr val="FF0000"/>
                </a:solidFill>
              </a:rPr>
              <a:t>TARGET</a:t>
            </a:r>
            <a:r>
              <a:rPr lang="en-US" altLang="en-US" sz="2800" b="1"/>
              <a:t>:</a:t>
            </a:r>
            <a:r>
              <a:rPr lang="en-US" altLang="en-US" sz="2800"/>
              <a:t> is the target frame where the response page will show up.</a:t>
            </a:r>
            <a:endParaRPr lang="en-US" altLang="en-US" sz="2800"/>
          </a:p>
          <a:p>
            <a:pPr>
              <a:lnSpc>
                <a:spcPct val="80000"/>
              </a:lnSpc>
              <a:buClr>
                <a:schemeClr val="accent2"/>
              </a:buClr>
              <a:buFont typeface="Wingdings" panose="05000000000000000000" pitchFamily="2" charset="2"/>
              <a:buChar char="§"/>
            </a:pPr>
            <a:endParaRPr lang="en-US" altLang="en-US" sz="2800"/>
          </a:p>
        </p:txBody>
      </p:sp>
      <mc:AlternateContent xmlns:mc="http://schemas.openxmlformats.org/markup-compatibility/2006" xmlns:p14="http://schemas.microsoft.com/office/powerpoint/2010/main">
        <mc:Choice Requires="p14">
          <p:contentPart r:id="rId1" p14:bwMode="auto">
            <p14:nvContentPartPr>
              <p14:cNvPr id="104547" name="Ink 104546"/>
              <p14:cNvContentPartPr/>
              <p14:nvPr/>
            </p14:nvContentPartPr>
            <p14:xfrm>
              <a:off x="5781262" y="3235313"/>
              <a:ext cx="360" cy="360"/>
            </p14:xfrm>
          </p:contentPart>
        </mc:Choice>
        <mc:Fallback xmlns="">
          <p:pic>
            <p:nvPicPr>
              <p:cNvPr id="104547" name="Ink 104546"/>
            </p:nvPicPr>
            <p:blipFill>
              <a:blip r:embed="rId2"/>
            </p:blipFill>
            <p:spPr>
              <a:xfrm>
                <a:off x="5781262" y="3235313"/>
                <a:ext cx="360" cy="360"/>
              </a:xfrm>
              <a:prstGeom prst="rect"/>
            </p:spPr>
          </p:pic>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519090D-9640-4C82-BCFE-FC6F89F02EC5}" type="slidenum">
              <a:rPr lang="ar-SA" altLang="en-US"/>
            </a:fld>
            <a:endParaRPr lang="en-US" altLang="en-US"/>
          </a:p>
        </p:txBody>
      </p:sp>
      <p:sp>
        <p:nvSpPr>
          <p:cNvPr id="12290" name="Rectangle 2"/>
          <p:cNvSpPr>
            <a:spLocks noGrp="1" noChangeArrowheads="1"/>
          </p:cNvSpPr>
          <p:nvPr>
            <p:ph type="title"/>
          </p:nvPr>
        </p:nvSpPr>
        <p:spPr>
          <a:xfrm>
            <a:off x="457200" y="304800"/>
            <a:ext cx="8229600" cy="1143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pPr algn="r"/>
            <a:r>
              <a:rPr lang="en-US" altLang="en-US">
                <a:solidFill>
                  <a:srgbClr val="FFFF00"/>
                </a:solidFill>
              </a:rPr>
              <a:t>HTML P</a:t>
            </a:r>
            <a:r>
              <a:rPr lang="en-US" altLang="en-US" b="1">
                <a:solidFill>
                  <a:srgbClr val="FFFF00"/>
                </a:solidFill>
              </a:rPr>
              <a:t>age </a:t>
            </a:r>
            <a:r>
              <a:rPr lang="en-US" altLang="en-US">
                <a:solidFill>
                  <a:srgbClr val="FFFF00"/>
                </a:solidFill>
              </a:rPr>
              <a:t>C</a:t>
            </a:r>
            <a:r>
              <a:rPr lang="en-US" altLang="en-US" b="1">
                <a:solidFill>
                  <a:srgbClr val="FFFF00"/>
                </a:solidFill>
              </a:rPr>
              <a:t>reation &amp; </a:t>
            </a:r>
            <a:r>
              <a:rPr lang="en-US" altLang="en-US">
                <a:solidFill>
                  <a:srgbClr val="FFFF00"/>
                </a:solidFill>
              </a:rPr>
              <a:t>E</a:t>
            </a:r>
            <a:r>
              <a:rPr lang="en-US" altLang="en-US" b="1">
                <a:solidFill>
                  <a:srgbClr val="FFFF00"/>
                </a:solidFill>
              </a:rPr>
              <a:t>diting</a:t>
            </a:r>
            <a:endParaRPr lang="en-US" altLang="en-US">
              <a:solidFill>
                <a:srgbClr val="FFFF00"/>
              </a:solidFill>
            </a:endParaRPr>
          </a:p>
        </p:txBody>
      </p:sp>
      <p:sp>
        <p:nvSpPr>
          <p:cNvPr id="12291" name="Rectangle 3"/>
          <p:cNvSpPr>
            <a:spLocks noGrp="1" noChangeArrowheads="1"/>
          </p:cNvSpPr>
          <p:nvPr>
            <p:ph type="body" idx="1"/>
          </p:nvPr>
        </p:nvSpPr>
        <p:spPr>
          <a:xfrm>
            <a:off x="152400" y="1676400"/>
            <a:ext cx="8763000" cy="4953000"/>
          </a:xfrm>
          <a:solidFill>
            <a:schemeClr val="accent1"/>
          </a:solidFill>
        </p:spPr>
        <p:txBody>
          <a:bodyPr/>
          <a:lstStyle/>
          <a:p>
            <a:pPr marL="609600" indent="-609600">
              <a:buNone/>
            </a:pPr>
            <a:r>
              <a:rPr lang="en-US" altLang="en-US"/>
              <a:t>In this chapter you will learn to create HTML </a:t>
            </a:r>
            <a:endParaRPr lang="en-US" altLang="en-US"/>
          </a:p>
          <a:p>
            <a:pPr marL="609600" indent="-609600">
              <a:buNone/>
            </a:pPr>
            <a:r>
              <a:rPr lang="en-US" altLang="en-US"/>
              <a:t>pages with a standard text editor.</a:t>
            </a:r>
            <a:endParaRPr lang="en-US" altLang="en-US"/>
          </a:p>
          <a:p>
            <a:pPr marL="609600" indent="-609600">
              <a:buNone/>
            </a:pPr>
            <a:r>
              <a:rPr lang="en-US" altLang="en-US" b="1"/>
              <a:t>Objectives</a:t>
            </a:r>
            <a:endParaRPr lang="en-US" altLang="en-US" b="1"/>
          </a:p>
          <a:p>
            <a:pPr marL="609600" indent="-609600">
              <a:buClr>
                <a:schemeClr val="bg1"/>
              </a:buClr>
              <a:buNone/>
            </a:pPr>
            <a:r>
              <a:rPr lang="en-US" altLang="en-US"/>
              <a:t>	Upon completing this section, you should be able to </a:t>
            </a:r>
            <a:endParaRPr lang="en-US" altLang="en-US"/>
          </a:p>
          <a:p>
            <a:pPr marL="609600" indent="-609600">
              <a:buClr>
                <a:schemeClr val="bg1"/>
              </a:buClr>
              <a:buNone/>
            </a:pPr>
            <a:r>
              <a:rPr lang="en-US" altLang="en-US"/>
              <a:t>   1. Choose a Text Editor.</a:t>
            </a:r>
            <a:endParaRPr lang="en-US" altLang="en-US"/>
          </a:p>
          <a:p>
            <a:pPr marL="609600" indent="-609600">
              <a:buClr>
                <a:schemeClr val="bg1"/>
              </a:buClr>
              <a:buNone/>
            </a:pPr>
            <a:r>
              <a:rPr lang="en-US" altLang="en-US"/>
              <a:t>   2. Create a Basic Starting Document.</a:t>
            </a:r>
            <a:endParaRPr lang="en-US" altLang="en-US"/>
          </a:p>
          <a:p>
            <a:pPr marL="609600" indent="-609600">
              <a:buClr>
                <a:schemeClr val="bg1"/>
              </a:buClr>
              <a:buNone/>
            </a:pPr>
            <a:r>
              <a:rPr lang="en-US" altLang="en-US"/>
              <a:t>   3. Understand and set Document Properties.</a:t>
            </a:r>
            <a:endParaRPr lang="en-US" altLang="en-US"/>
          </a:p>
          <a:p>
            <a:pPr marL="609600" indent="-609600">
              <a:buClr>
                <a:schemeClr val="bg1"/>
              </a:buClr>
              <a:buNone/>
            </a:pPr>
            <a:r>
              <a:rPr lang="en-US" altLang="en-US"/>
              <a:t>   4. View Your Results in a Browser.</a:t>
            </a:r>
            <a:endParaRPr lang="en-US" altLang="en-US"/>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B09C00C-9C01-4043-BBA1-66A86FFCFF72}" type="slidenum">
              <a:rPr lang="ar-SA" altLang="en-US"/>
            </a:fld>
            <a:endParaRPr lang="en-US" altLang="en-US"/>
          </a:p>
        </p:txBody>
      </p:sp>
      <p:sp>
        <p:nvSpPr>
          <p:cNvPr id="105474" name="Rectangle 2"/>
          <p:cNvSpPr>
            <a:spLocks noGrp="1" noChangeArrowheads="1"/>
          </p:cNvSpPr>
          <p:nvPr>
            <p:ph type="title"/>
          </p:nvPr>
        </p:nvSpPr>
        <p:spPr>
          <a:xfrm>
            <a:off x="457200" y="152400"/>
            <a:ext cx="8229600" cy="9144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Form Elements</a:t>
            </a:r>
            <a:endParaRPr lang="en-US" altLang="en-US">
              <a:solidFill>
                <a:srgbClr val="FFFF00"/>
              </a:solidFill>
            </a:endParaRPr>
          </a:p>
        </p:txBody>
      </p:sp>
      <p:sp>
        <p:nvSpPr>
          <p:cNvPr id="105475" name="Rectangle 3"/>
          <p:cNvSpPr>
            <a:spLocks noGrp="1" noChangeArrowheads="1"/>
          </p:cNvSpPr>
          <p:nvPr>
            <p:ph type="body" idx="1"/>
          </p:nvPr>
        </p:nvSpPr>
        <p:spPr>
          <a:xfrm>
            <a:off x="457200" y="1447802"/>
            <a:ext cx="8229600" cy="4594225"/>
          </a:xfrm>
          <a:solidFill>
            <a:schemeClr val="accent1"/>
          </a:solidFill>
        </p:spPr>
        <p:txBody>
          <a:bodyPr/>
          <a:lstStyle/>
          <a:p>
            <a:pPr>
              <a:buClr>
                <a:schemeClr val="accent2"/>
              </a:buClr>
              <a:buFont typeface="Wingdings" panose="05000000000000000000" pitchFamily="2" charset="2"/>
              <a:buChar char="§"/>
            </a:pPr>
            <a:r>
              <a:rPr lang="en-US" altLang="en-US" b="1"/>
              <a:t>Form elements have properties: </a:t>
            </a:r>
            <a:r>
              <a:rPr lang="en-US" altLang="en-US" b="1">
                <a:solidFill>
                  <a:srgbClr val="FF0000"/>
                </a:solidFill>
              </a:rPr>
              <a:t>Text</a:t>
            </a:r>
            <a:r>
              <a:rPr lang="en-US" altLang="en-US" b="1"/>
              <a:t> boxes, </a:t>
            </a:r>
            <a:r>
              <a:rPr lang="en-US" altLang="en-US" b="1">
                <a:solidFill>
                  <a:srgbClr val="FF0000"/>
                </a:solidFill>
              </a:rPr>
              <a:t>Password</a:t>
            </a:r>
            <a:r>
              <a:rPr lang="en-US" altLang="en-US" b="1"/>
              <a:t> boxes, </a:t>
            </a:r>
            <a:r>
              <a:rPr lang="en-US" altLang="en-US" b="1">
                <a:solidFill>
                  <a:srgbClr val="FF0000"/>
                </a:solidFill>
              </a:rPr>
              <a:t>Checkboxes</a:t>
            </a:r>
            <a:r>
              <a:rPr lang="en-US" altLang="en-US" b="1"/>
              <a:t>, Option(</a:t>
            </a:r>
            <a:r>
              <a:rPr lang="en-US" altLang="en-US" b="1">
                <a:solidFill>
                  <a:srgbClr val="FF0000"/>
                </a:solidFill>
              </a:rPr>
              <a:t>Radio</a:t>
            </a:r>
            <a:r>
              <a:rPr lang="en-US" altLang="en-US" b="1"/>
              <a:t>) buttons, </a:t>
            </a:r>
            <a:r>
              <a:rPr lang="en-US" altLang="en-US" b="1">
                <a:solidFill>
                  <a:srgbClr val="FF0000"/>
                </a:solidFill>
              </a:rPr>
              <a:t>Submit</a:t>
            </a:r>
            <a:r>
              <a:rPr lang="en-US" altLang="en-US" b="1"/>
              <a:t>, </a:t>
            </a:r>
            <a:r>
              <a:rPr lang="en-US" altLang="en-US" b="1">
                <a:solidFill>
                  <a:srgbClr val="FF0000"/>
                </a:solidFill>
              </a:rPr>
              <a:t>Reset</a:t>
            </a:r>
            <a:r>
              <a:rPr lang="en-US" altLang="en-US" b="1"/>
              <a:t>, </a:t>
            </a:r>
            <a:r>
              <a:rPr lang="en-US" altLang="en-US" b="1">
                <a:solidFill>
                  <a:srgbClr val="FF0000"/>
                </a:solidFill>
              </a:rPr>
              <a:t>File</a:t>
            </a:r>
            <a:r>
              <a:rPr lang="en-US" altLang="en-US" b="1"/>
              <a:t>, </a:t>
            </a:r>
            <a:r>
              <a:rPr lang="en-US" altLang="en-US" b="1">
                <a:solidFill>
                  <a:srgbClr val="FF0000"/>
                </a:solidFill>
              </a:rPr>
              <a:t>Hidden</a:t>
            </a:r>
            <a:r>
              <a:rPr lang="en-US" altLang="en-US" b="1"/>
              <a:t> and </a:t>
            </a:r>
            <a:r>
              <a:rPr lang="en-US" altLang="en-US" b="1">
                <a:solidFill>
                  <a:srgbClr val="FF0000"/>
                </a:solidFill>
              </a:rPr>
              <a:t>Image</a:t>
            </a:r>
            <a:r>
              <a:rPr lang="en-US" altLang="en-US" b="1"/>
              <a:t>.</a:t>
            </a:r>
            <a:endParaRPr lang="en-US" altLang="en-US" b="1"/>
          </a:p>
          <a:p>
            <a:pPr>
              <a:buClr>
                <a:schemeClr val="accent2"/>
              </a:buClr>
              <a:buFont typeface="Wingdings" panose="05000000000000000000" pitchFamily="2" charset="2"/>
              <a:buChar char="§"/>
            </a:pPr>
            <a:r>
              <a:rPr lang="en-US" altLang="en-US" b="1"/>
              <a:t>The properties are specified in the TYPE Attribute of the HTML element </a:t>
            </a:r>
            <a:r>
              <a:rPr lang="en-US" altLang="en-US" b="1">
                <a:solidFill>
                  <a:srgbClr val="FF0000"/>
                </a:solidFill>
              </a:rPr>
              <a:t>&lt;INPUT&gt;&lt;/INPUT&gt;.</a:t>
            </a:r>
            <a:endParaRPr lang="en-US" altLang="en-US" b="1">
              <a:solidFill>
                <a:srgbClr val="FF0000"/>
              </a:solidFill>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2"/>
          </p:nvPr>
        </p:nvSpPr>
        <p:spPr/>
        <p:txBody>
          <a:bodyPr/>
          <a:lstStyle/>
          <a:p>
            <a:fld id="{C84ED129-3EE4-4BAB-B5AE-C4F7DB5F8ED8}" type="slidenum">
              <a:rPr lang="ar-SA" altLang="en-US"/>
            </a:fld>
            <a:endParaRPr lang="en-US" altLang="en-US"/>
          </a:p>
        </p:txBody>
      </p:sp>
      <p:grpSp>
        <p:nvGrpSpPr>
          <p:cNvPr id="247814" name="Group 6"/>
          <p:cNvGrpSpPr/>
          <p:nvPr/>
        </p:nvGrpSpPr>
        <p:grpSpPr bwMode="auto">
          <a:xfrm>
            <a:off x="381000" y="80965"/>
            <a:ext cx="8382000" cy="6696075"/>
            <a:chOff x="240" y="51"/>
            <a:chExt cx="5280" cy="4218"/>
          </a:xfrm>
        </p:grpSpPr>
        <p:grpSp>
          <p:nvGrpSpPr>
            <p:cNvPr id="247812" name="Group 4"/>
            <p:cNvGrpSpPr/>
            <p:nvPr/>
          </p:nvGrpSpPr>
          <p:grpSpPr bwMode="auto">
            <a:xfrm>
              <a:off x="240" y="51"/>
              <a:ext cx="5280" cy="4218"/>
              <a:chOff x="240" y="51"/>
              <a:chExt cx="5280" cy="4218"/>
            </a:xfrm>
          </p:grpSpPr>
          <p:pic>
            <p:nvPicPr>
              <p:cNvPr id="24781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0" y="51"/>
                <a:ext cx="5280" cy="4218"/>
              </a:xfrm>
              <a:prstGeom prst="rect">
                <a:avLst/>
              </a:prstGeom>
              <a:noFill/>
              <a:extLst>
                <a:ext uri="{909E8E84-426E-40DD-AFC4-6F175D3DCCD1}">
                  <a14:hiddenFill xmlns:a14="http://schemas.microsoft.com/office/drawing/2010/main">
                    <a:solidFill>
                      <a:srgbClr val="FFFFFF"/>
                    </a:solidFill>
                  </a14:hiddenFill>
                </a:ext>
              </a:extLst>
            </p:spPr>
          </p:pic>
          <p:sp>
            <p:nvSpPr>
              <p:cNvPr id="247811" name="Text Box 3"/>
              <p:cNvSpPr txBox="1">
                <a:spLocks noChangeArrowheads="1"/>
              </p:cNvSpPr>
              <p:nvPr/>
            </p:nvSpPr>
            <p:spPr bwMode="auto">
              <a:xfrm>
                <a:off x="1338" y="222"/>
                <a:ext cx="1584" cy="237"/>
              </a:xfrm>
              <a:prstGeom prst="rect">
                <a:avLst/>
              </a:prstGeom>
              <a:solidFill>
                <a:schemeClr val="bg1"/>
              </a:solidFill>
              <a:ln w="9525">
                <a:solidFill>
                  <a:schemeClr va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Sami Ali</a:t>
                </a:r>
                <a:endParaRPr lang="en-US" altLang="en-US"/>
              </a:p>
            </p:txBody>
          </p:sp>
        </p:grpSp>
        <p:sp>
          <p:nvSpPr>
            <p:cNvPr id="247813" name="Text Box 5"/>
            <p:cNvSpPr txBox="1">
              <a:spLocks noChangeArrowheads="1"/>
            </p:cNvSpPr>
            <p:nvPr/>
          </p:nvSpPr>
          <p:spPr bwMode="auto">
            <a:xfrm>
              <a:off x="1296" y="1158"/>
              <a:ext cx="1824" cy="19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t>Al al-Bayt University</a:t>
              </a:r>
              <a:endParaRPr lang="en-US" altLang="en-US" sz="1400" b="1"/>
            </a:p>
          </p:txBody>
        </p:sp>
      </p:grpSp>
      <p:grpSp>
        <p:nvGrpSpPr>
          <p:cNvPr id="247829" name="Group 247828"/>
          <p:cNvGrpSpPr/>
          <p:nvPr/>
        </p:nvGrpSpPr>
        <p:grpSpPr>
          <a:xfrm>
            <a:off x="1053022" y="6470273"/>
            <a:ext cx="1141200" cy="70920"/>
            <a:chOff x="1053022" y="6470273"/>
            <a:chExt cx="1141200" cy="70920"/>
          </a:xfrm>
        </p:grpSpPr>
        <mc:AlternateContent xmlns:mc="http://schemas.openxmlformats.org/markup-compatibility/2006" xmlns:p14="http://schemas.microsoft.com/office/powerpoint/2010/main">
          <mc:Choice Requires="p14">
            <p:contentPart r:id="rId2" p14:bwMode="auto">
              <p14:nvContentPartPr>
                <p14:cNvPr id="247823" name="Ink 247822"/>
                <p14:cNvContentPartPr/>
                <p14:nvPr/>
              </p14:nvContentPartPr>
              <p14:xfrm>
                <a:off x="1053022" y="6470273"/>
                <a:ext cx="44640" cy="68040"/>
              </p14:xfrm>
            </p:contentPart>
          </mc:Choice>
          <mc:Fallback xmlns="">
            <p:pic>
              <p:nvPicPr>
                <p:cNvPr id="247823" name="Ink 247822"/>
              </p:nvPicPr>
              <p:blipFill>
                <a:blip r:embed="rId3"/>
              </p:blipFill>
              <p:spPr>
                <a:xfrm>
                  <a:off x="1053022" y="6470273"/>
                  <a:ext cx="44640" cy="6804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247828" name="Ink 247827"/>
                <p14:cNvContentPartPr/>
                <p14:nvPr/>
              </p14:nvContentPartPr>
              <p14:xfrm>
                <a:off x="2182702" y="6522113"/>
                <a:ext cx="11520" cy="19080"/>
              </p14:xfrm>
            </p:contentPart>
          </mc:Choice>
          <mc:Fallback xmlns="">
            <p:pic>
              <p:nvPicPr>
                <p:cNvPr id="247828" name="Ink 247827"/>
              </p:nvPicPr>
              <p:blipFill>
                <a:blip r:embed="rId5"/>
              </p:blipFill>
              <p:spPr>
                <a:xfrm>
                  <a:off x="2182702" y="6522113"/>
                  <a:ext cx="11520" cy="19080"/>
                </a:xfrm>
                <a:prstGeom prst="rect"/>
              </p:spPr>
            </p:pic>
          </mc:Fallback>
        </mc:AlternateContent>
      </p:gr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5"/>
          <p:cNvSpPr>
            <a:spLocks noGrp="1"/>
          </p:cNvSpPr>
          <p:nvPr>
            <p:ph type="sldNum" sz="quarter" idx="12"/>
          </p:nvPr>
        </p:nvSpPr>
        <p:spPr/>
        <p:txBody>
          <a:bodyPr/>
          <a:lstStyle/>
          <a:p>
            <a:fld id="{E71A66B9-4D94-4362-9665-903A28B9A218}" type="slidenum">
              <a:rPr lang="ar-SA" altLang="en-US"/>
            </a:fld>
            <a:endParaRPr lang="en-US" altLang="en-US"/>
          </a:p>
        </p:txBody>
      </p:sp>
      <p:sp>
        <p:nvSpPr>
          <p:cNvPr id="106498" name="Rectangle 2"/>
          <p:cNvSpPr>
            <a:spLocks noGrp="1" noChangeArrowheads="1"/>
          </p:cNvSpPr>
          <p:nvPr>
            <p:ph type="title"/>
          </p:nvPr>
        </p:nvSpPr>
        <p:spPr>
          <a:xfrm>
            <a:off x="606425" y="274638"/>
            <a:ext cx="7931150" cy="9144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Form Elements</a:t>
            </a:r>
            <a:endParaRPr lang="en-US" altLang="en-US">
              <a:solidFill>
                <a:srgbClr val="FFFF00"/>
              </a:solidFill>
            </a:endParaRPr>
          </a:p>
        </p:txBody>
      </p:sp>
      <p:graphicFrame>
        <p:nvGraphicFramePr>
          <p:cNvPr id="106499" name="Group 3"/>
          <p:cNvGraphicFramePr>
            <a:graphicFrameLocks noGrp="1"/>
          </p:cNvGraphicFramePr>
          <p:nvPr>
            <p:ph type="tbl" idx="1"/>
          </p:nvPr>
        </p:nvGraphicFramePr>
        <p:xfrm>
          <a:off x="381000" y="1447802"/>
          <a:ext cx="8458200" cy="4495801"/>
        </p:xfrm>
        <a:graphic>
          <a:graphicData uri="http://schemas.openxmlformats.org/drawingml/2006/table">
            <a:tbl>
              <a:tblPr/>
              <a:tblGrid>
                <a:gridCol w="8458200"/>
              </a:tblGrid>
              <a:tr h="54451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en-US" sz="2800" b="1" i="0" u="none" strike="noStrike" cap="none" normalizeH="0" baseline="0">
                          <a:ln>
                            <a:noFill/>
                          </a:ln>
                          <a:solidFill>
                            <a:srgbClr val="0000FF"/>
                          </a:solidFill>
                          <a:effectLst/>
                          <a:latin typeface="Arial" panose="020B0604020202020204" pitchFamily="34" charset="0"/>
                          <a:cs typeface="Arial" panose="020B0604020202020204" pitchFamily="34" charset="0"/>
                        </a:rPr>
                        <a:t>&lt;INPUT&gt; Element’s Properties</a:t>
                      </a:r>
                      <a:endParaRPr kumimoji="0" lang="en-US" altLang="en-US" sz="2800" b="1" i="0" u="none" strike="noStrike" cap="none" normalizeH="0" baseline="0">
                        <a:ln>
                          <a:noFill/>
                        </a:ln>
                        <a:solidFill>
                          <a:srgbClr val="0000FF"/>
                        </a:solidFill>
                        <a:effectLst/>
                        <a:latin typeface="Arial" panose="020B0604020202020204" pitchFamily="34" charset="0"/>
                        <a:cs typeface="Arial" panose="020B0604020202020204" pitchFamily="34" charset="0"/>
                      </a:endParaRP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accent1"/>
                    </a:solidFill>
                  </a:tcPr>
                </a:tc>
              </a:tr>
              <a:tr h="51752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1" i="0" u="none" strike="noStrike" cap="none" normalizeH="0" baseline="0">
                          <a:ln>
                            <a:noFill/>
                          </a:ln>
                          <a:solidFill>
                            <a:srgbClr val="FF0000"/>
                          </a:solidFill>
                          <a:effectLst/>
                          <a:latin typeface="Arial" panose="020B0604020202020204" pitchFamily="34" charset="0"/>
                          <a:cs typeface="Arial" panose="020B0604020202020204" pitchFamily="34" charset="0"/>
                        </a:rPr>
                        <a:t>TYPE=</a:t>
                      </a: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 Type of INPUT entry field.</a:t>
                      </a:r>
                      <a:endPar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accent1"/>
                    </a:solidFill>
                  </a:tcPr>
                </a:tc>
              </a:tr>
              <a:tr h="51752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1" i="0" u="none" strike="noStrike" cap="none" normalizeH="0" baseline="0">
                          <a:ln>
                            <a:noFill/>
                          </a:ln>
                          <a:solidFill>
                            <a:srgbClr val="FF0000"/>
                          </a:solidFill>
                          <a:effectLst/>
                          <a:latin typeface="Arial" panose="020B0604020202020204" pitchFamily="34" charset="0"/>
                          <a:cs typeface="Arial" panose="020B0604020202020204" pitchFamily="34" charset="0"/>
                        </a:rPr>
                        <a:t>NAME =</a:t>
                      </a: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 Variable name passed to CGI application</a:t>
                      </a:r>
                      <a:endPar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accent1"/>
                    </a:solidFill>
                  </a:tcPr>
                </a:tc>
              </a:tr>
              <a:tr h="9398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1" i="0" u="none" strike="noStrike" cap="none" normalizeH="0" baseline="0">
                          <a:ln>
                            <a:noFill/>
                          </a:ln>
                          <a:solidFill>
                            <a:srgbClr val="FF0000"/>
                          </a:solidFill>
                          <a:effectLst/>
                          <a:latin typeface="Arial" panose="020B0604020202020204" pitchFamily="34" charset="0"/>
                          <a:cs typeface="Arial" panose="020B0604020202020204" pitchFamily="34" charset="0"/>
                        </a:rPr>
                        <a:t>VALUE=</a:t>
                      </a: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 The data associated with the variable   </a:t>
                      </a:r>
                      <a:endPar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                name to be passed to the CGI application</a:t>
                      </a:r>
                      <a:endPar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accent1"/>
                    </a:solidFill>
                  </a:tcPr>
                </a:tc>
              </a:tr>
              <a:tr h="51911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1" i="0" u="none" strike="noStrike" cap="none" normalizeH="0" baseline="0">
                          <a:ln>
                            <a:noFill/>
                          </a:ln>
                          <a:solidFill>
                            <a:srgbClr val="FF0000"/>
                          </a:solidFill>
                          <a:effectLst/>
                          <a:latin typeface="Arial" panose="020B0604020202020204" pitchFamily="34" charset="0"/>
                          <a:cs typeface="Arial" panose="020B0604020202020204" pitchFamily="34" charset="0"/>
                        </a:rPr>
                        <a:t>CHECKED=</a:t>
                      </a: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 Button/box checked </a:t>
                      </a:r>
                      <a:endPar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accent1"/>
                    </a:solidFill>
                  </a:tcPr>
                </a:tc>
              </a:tr>
              <a:tr h="51752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1" i="0" u="none" strike="noStrike" cap="none" normalizeH="0" baseline="0">
                          <a:ln>
                            <a:noFill/>
                          </a:ln>
                          <a:solidFill>
                            <a:srgbClr val="FF0000"/>
                          </a:solidFill>
                          <a:effectLst/>
                          <a:latin typeface="Arial" panose="020B0604020202020204" pitchFamily="34" charset="0"/>
                          <a:cs typeface="Arial" panose="020B0604020202020204" pitchFamily="34" charset="0"/>
                        </a:rPr>
                        <a:t>SIZE=</a:t>
                      </a: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 Number of visible characters in text field</a:t>
                      </a:r>
                      <a:endPar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accent1"/>
                    </a:solidFill>
                  </a:tcPr>
                </a:tc>
              </a:tr>
              <a:tr h="9398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1" i="0" u="none" strike="noStrike" cap="none" normalizeH="0" baseline="0">
                          <a:ln>
                            <a:noFill/>
                          </a:ln>
                          <a:solidFill>
                            <a:srgbClr val="FF0000"/>
                          </a:solidFill>
                          <a:effectLst/>
                          <a:latin typeface="Arial" panose="020B0604020202020204" pitchFamily="34" charset="0"/>
                          <a:cs typeface="Arial" panose="020B0604020202020204" pitchFamily="34" charset="0"/>
                        </a:rPr>
                        <a:t>MAXLENGHT=</a:t>
                      </a: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 Maximum number of characters </a:t>
                      </a:r>
                      <a:endPar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                          accepted.</a:t>
                      </a:r>
                      <a:endPar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accent1"/>
                    </a:solidFill>
                  </a:tcPr>
                </a:tc>
              </a:tr>
            </a:tbl>
          </a:graphicData>
        </a:graphic>
      </p:graphicFrame>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12C19EFC-D023-4CC3-BF8C-9B14924AC94E}" type="slidenum">
              <a:rPr lang="ar-SA" altLang="en-US"/>
            </a:fld>
            <a:endParaRPr lang="en-US" altLang="en-US"/>
          </a:p>
        </p:txBody>
      </p:sp>
      <p:sp>
        <p:nvSpPr>
          <p:cNvPr id="107522" name="Rectangle 2"/>
          <p:cNvSpPr>
            <a:spLocks noGrp="1" noChangeArrowheads="1"/>
          </p:cNvSpPr>
          <p:nvPr>
            <p:ph type="title"/>
          </p:nvPr>
        </p:nvSpPr>
        <p:spPr>
          <a:xfrm>
            <a:off x="606425" y="274638"/>
            <a:ext cx="7931150" cy="762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sz="4800" b="1">
                <a:solidFill>
                  <a:srgbClr val="FFFF00"/>
                </a:solidFill>
              </a:rPr>
              <a:t>Text Box</a:t>
            </a:r>
            <a:endParaRPr lang="en-US" altLang="en-US" sz="4800" b="1">
              <a:solidFill>
                <a:srgbClr val="FFFF00"/>
              </a:solidFill>
            </a:endParaRPr>
          </a:p>
        </p:txBody>
      </p:sp>
      <p:sp>
        <p:nvSpPr>
          <p:cNvPr id="107523" name="Rectangle 3"/>
          <p:cNvSpPr>
            <a:spLocks noGrp="1" noChangeArrowheads="1"/>
          </p:cNvSpPr>
          <p:nvPr>
            <p:ph type="body" idx="1"/>
          </p:nvPr>
        </p:nvSpPr>
        <p:spPr>
          <a:xfrm>
            <a:off x="609600" y="1371600"/>
            <a:ext cx="7848600" cy="5486400"/>
          </a:xfrm>
          <a:solidFill>
            <a:schemeClr val="accent1"/>
          </a:solidFill>
          <a:ln>
            <a:solidFill>
              <a:srgbClr val="333300"/>
            </a:solidFill>
            <a:miter lim="800000"/>
          </a:ln>
        </p:spPr>
        <p:txBody>
          <a:bodyPr/>
          <a:lstStyle/>
          <a:p>
            <a:pPr>
              <a:lnSpc>
                <a:spcPct val="90000"/>
              </a:lnSpc>
              <a:buClr>
                <a:schemeClr val="accent2"/>
              </a:buClr>
              <a:buFont typeface="Wingdings" panose="05000000000000000000" pitchFamily="2" charset="2"/>
              <a:buChar char="§"/>
            </a:pPr>
            <a:r>
              <a:rPr lang="en-US" altLang="en-US" sz="2800" b="1">
                <a:solidFill>
                  <a:srgbClr val="0000FF"/>
                </a:solidFill>
              </a:rPr>
              <a:t>Text boxes</a:t>
            </a:r>
            <a:r>
              <a:rPr lang="en-US" altLang="en-US" sz="2400" b="1" i="1"/>
              <a:t>:</a:t>
            </a:r>
            <a:r>
              <a:rPr lang="en-US" altLang="en-US" sz="2400"/>
              <a:t> Used to provide input fields for text, phone numbers, dates, etc.</a:t>
            </a:r>
            <a:endParaRPr lang="en-US" altLang="en-US" sz="2400"/>
          </a:p>
          <a:p>
            <a:pPr>
              <a:lnSpc>
                <a:spcPct val="90000"/>
              </a:lnSpc>
              <a:buClr>
                <a:schemeClr val="accent2"/>
              </a:buClr>
              <a:buFont typeface="Wingdings" panose="05000000000000000000" pitchFamily="2" charset="2"/>
              <a:buNone/>
            </a:pPr>
            <a:r>
              <a:rPr lang="en-US" altLang="en-US" sz="2400" b="1">
                <a:solidFill>
                  <a:srgbClr val="FF0000"/>
                </a:solidFill>
              </a:rPr>
              <a:t>&lt;INPUT TYPE= </a:t>
            </a:r>
            <a:r>
              <a:rPr lang="en-US" altLang="en-US" sz="2800" b="1">
                <a:solidFill>
                  <a:srgbClr val="FF0000"/>
                </a:solidFill>
              </a:rPr>
              <a:t>"</a:t>
            </a:r>
            <a:r>
              <a:rPr lang="en-US" altLang="en-US" sz="2400" b="1">
                <a:solidFill>
                  <a:srgbClr val="FF0000"/>
                </a:solidFill>
              </a:rPr>
              <a:t> TEXT </a:t>
            </a:r>
            <a:r>
              <a:rPr lang="en-US" altLang="en-US" sz="2800" b="1">
                <a:solidFill>
                  <a:srgbClr val="FF0000"/>
                </a:solidFill>
              </a:rPr>
              <a:t>"</a:t>
            </a:r>
            <a:r>
              <a:rPr lang="en-US" altLang="en-US" sz="2400" b="1">
                <a:solidFill>
                  <a:srgbClr val="FF0000"/>
                </a:solidFill>
              </a:rPr>
              <a:t> &gt;</a:t>
            </a:r>
            <a:endParaRPr lang="en-US" altLang="en-US" sz="2400" b="1">
              <a:solidFill>
                <a:srgbClr val="FF0000"/>
              </a:solidFill>
            </a:endParaRPr>
          </a:p>
          <a:p>
            <a:pPr>
              <a:lnSpc>
                <a:spcPct val="90000"/>
              </a:lnSpc>
              <a:buClr>
                <a:schemeClr val="accent2"/>
              </a:buClr>
              <a:buFont typeface="Wingdings" panose="05000000000000000000" pitchFamily="2" charset="2"/>
              <a:buNone/>
            </a:pPr>
            <a:r>
              <a:rPr lang="en-US" altLang="en-US" sz="2400"/>
              <a:t>Browser will display </a:t>
            </a:r>
            <a:endParaRPr lang="en-US" altLang="en-US" sz="2400"/>
          </a:p>
          <a:p>
            <a:pPr>
              <a:lnSpc>
                <a:spcPct val="90000"/>
              </a:lnSpc>
              <a:buClr>
                <a:schemeClr val="accent2"/>
              </a:buClr>
              <a:buFont typeface="Wingdings" panose="05000000000000000000" pitchFamily="2" charset="2"/>
              <a:buNone/>
            </a:pPr>
            <a:r>
              <a:rPr lang="en-US" altLang="en-US" sz="2400"/>
              <a:t>Textboxes use the following attributes:</a:t>
            </a:r>
            <a:endParaRPr lang="en-US" altLang="en-US" sz="2400"/>
          </a:p>
          <a:p>
            <a:pPr>
              <a:lnSpc>
                <a:spcPct val="90000"/>
              </a:lnSpc>
              <a:buClr>
                <a:schemeClr val="accent2"/>
              </a:buClr>
              <a:buFont typeface="Wingdings" panose="05000000000000000000" pitchFamily="2" charset="2"/>
              <a:buChar char="§"/>
            </a:pPr>
            <a:r>
              <a:rPr lang="en-US" altLang="en-US" sz="2400" b="1">
                <a:solidFill>
                  <a:srgbClr val="FF0000"/>
                </a:solidFill>
              </a:rPr>
              <a:t>TYPE:</a:t>
            </a:r>
            <a:r>
              <a:rPr lang="en-US" altLang="en-US" sz="2400"/>
              <a:t> text.</a:t>
            </a:r>
            <a:endParaRPr lang="en-US" altLang="en-US" sz="2400"/>
          </a:p>
          <a:p>
            <a:pPr>
              <a:lnSpc>
                <a:spcPct val="90000"/>
              </a:lnSpc>
              <a:buClr>
                <a:schemeClr val="accent2"/>
              </a:buClr>
              <a:buFont typeface="Wingdings" panose="05000000000000000000" pitchFamily="2" charset="2"/>
              <a:buChar char="§"/>
            </a:pPr>
            <a:r>
              <a:rPr lang="en-US" altLang="en-US" sz="2400" b="1">
                <a:solidFill>
                  <a:srgbClr val="FF0000"/>
                </a:solidFill>
              </a:rPr>
              <a:t>SIZE:</a:t>
            </a:r>
            <a:r>
              <a:rPr lang="en-US" altLang="en-US" sz="2400"/>
              <a:t> determines the size of the textbox in characters. </a:t>
            </a:r>
            <a:r>
              <a:rPr lang="en-US" altLang="en-US" sz="2400" b="1">
                <a:solidFill>
                  <a:srgbClr val="0000FF"/>
                </a:solidFill>
              </a:rPr>
              <a:t>Default=20</a:t>
            </a:r>
            <a:r>
              <a:rPr lang="en-US" altLang="en-US" sz="2400"/>
              <a:t> characters.</a:t>
            </a:r>
            <a:endParaRPr lang="en-US" altLang="en-US" sz="2400"/>
          </a:p>
          <a:p>
            <a:pPr>
              <a:lnSpc>
                <a:spcPct val="90000"/>
              </a:lnSpc>
              <a:buClr>
                <a:schemeClr val="accent2"/>
              </a:buClr>
              <a:buFont typeface="Wingdings" panose="05000000000000000000" pitchFamily="2" charset="2"/>
              <a:buChar char="§"/>
            </a:pPr>
            <a:r>
              <a:rPr lang="en-US" altLang="en-US" sz="2800" b="1">
                <a:solidFill>
                  <a:srgbClr val="FF0000"/>
                </a:solidFill>
              </a:rPr>
              <a:t>MAXLENGHT</a:t>
            </a:r>
            <a:r>
              <a:rPr lang="en-US" altLang="en-US" sz="2400" b="1">
                <a:solidFill>
                  <a:srgbClr val="FF0000"/>
                </a:solidFill>
              </a:rPr>
              <a:t> </a:t>
            </a:r>
            <a:r>
              <a:rPr lang="en-US" altLang="en-US" sz="2400" b="1" i="1"/>
              <a:t>:</a:t>
            </a:r>
            <a:r>
              <a:rPr lang="en-US" altLang="en-US" sz="2400"/>
              <a:t> determines the maximum number of characters that the field will accept.</a:t>
            </a:r>
            <a:endParaRPr lang="en-US" altLang="en-US" sz="2400"/>
          </a:p>
          <a:p>
            <a:pPr>
              <a:lnSpc>
                <a:spcPct val="90000"/>
              </a:lnSpc>
              <a:buClr>
                <a:schemeClr val="accent2"/>
              </a:buClr>
              <a:buFont typeface="Wingdings" panose="05000000000000000000" pitchFamily="2" charset="2"/>
              <a:buChar char="§"/>
            </a:pPr>
            <a:r>
              <a:rPr lang="en-US" altLang="en-US" sz="2400" b="1">
                <a:solidFill>
                  <a:srgbClr val="FF0000"/>
                </a:solidFill>
              </a:rPr>
              <a:t>NAME:</a:t>
            </a:r>
            <a:r>
              <a:rPr lang="en-US" altLang="en-US" sz="2400"/>
              <a:t> is the name of the variable to be sent to the CGI application.</a:t>
            </a:r>
            <a:endParaRPr lang="en-US" altLang="en-US" sz="2400"/>
          </a:p>
          <a:p>
            <a:pPr>
              <a:lnSpc>
                <a:spcPct val="90000"/>
              </a:lnSpc>
              <a:buClr>
                <a:schemeClr val="accent2"/>
              </a:buClr>
              <a:buFont typeface="Wingdings" panose="05000000000000000000" pitchFamily="2" charset="2"/>
              <a:buChar char="§"/>
            </a:pPr>
            <a:r>
              <a:rPr lang="en-US" altLang="en-US" sz="2400" b="1">
                <a:solidFill>
                  <a:srgbClr val="FF0000"/>
                </a:solidFill>
              </a:rPr>
              <a:t>VALUE:</a:t>
            </a:r>
            <a:r>
              <a:rPr lang="en-US" altLang="en-US" sz="2400"/>
              <a:t> will display its contents as the default value.</a:t>
            </a:r>
            <a:endParaRPr lang="en-US" altLang="en-US" sz="2400"/>
          </a:p>
        </p:txBody>
      </p:sp>
      <p:graphicFrame>
        <p:nvGraphicFramePr>
          <p:cNvPr id="107524" name="Object 4"/>
          <p:cNvGraphicFramePr>
            <a:graphicFrameLocks noChangeAspect="1"/>
          </p:cNvGraphicFramePr>
          <p:nvPr/>
        </p:nvGraphicFramePr>
        <p:xfrm>
          <a:off x="4724400" y="2133602"/>
          <a:ext cx="2590800" cy="612775"/>
        </p:xfrm>
        <a:graphic>
          <a:graphicData uri="http://schemas.openxmlformats.org/presentationml/2006/ole">
            <mc:AlternateContent xmlns:mc="http://schemas.openxmlformats.org/markup-compatibility/2006">
              <mc:Choice xmlns:v="urn:schemas-microsoft-com:vml" Requires="v">
                <p:oleObj spid="_x0000_s2" name="Bitmap Image" r:id="rId1" imgW="1609725" imgH="381000" progId="Paint.Picture">
                  <p:embed/>
                </p:oleObj>
              </mc:Choice>
              <mc:Fallback>
                <p:oleObj name="Bitmap Image" r:id="rId1" imgW="1609725" imgH="381000" progId="Paint.Picture">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2133602"/>
                        <a:ext cx="2590800" cy="612775"/>
                      </a:xfrm>
                      <a:prstGeom prst="rect">
                        <a:avLst/>
                      </a:prstGeom>
                      <a:solidFill>
                        <a:srgbClr val="80000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42A0F7D-935A-41B2-9D4D-0ADE4B32E389}" type="slidenum">
              <a:rPr lang="ar-SA" altLang="en-US"/>
            </a:fld>
            <a:endParaRPr lang="en-US" altLang="en-US"/>
          </a:p>
        </p:txBody>
      </p:sp>
      <p:sp>
        <p:nvSpPr>
          <p:cNvPr id="167939" name="Rectangle 3"/>
          <p:cNvSpPr>
            <a:spLocks noGrp="1" noChangeArrowheads="1"/>
          </p:cNvSpPr>
          <p:nvPr>
            <p:ph type="body" idx="1"/>
          </p:nvPr>
        </p:nvSpPr>
        <p:spPr>
          <a:xfrm>
            <a:off x="0" y="1066800"/>
            <a:ext cx="8839200" cy="5410200"/>
          </a:xfrm>
          <a:solidFill>
            <a:schemeClr val="accent1"/>
          </a:solidFill>
        </p:spPr>
        <p:txBody>
          <a:bodyPr/>
          <a:lstStyle/>
          <a:p>
            <a:pPr>
              <a:lnSpc>
                <a:spcPct val="80000"/>
              </a:lnSpc>
              <a:buFontTx/>
              <a:buNone/>
            </a:pPr>
            <a:r>
              <a:rPr lang="en-US" altLang="en-US" sz="2400" b="1"/>
              <a:t>&lt;TITLE&gt;Form_Text_Type&lt;/TITLE&gt;</a:t>
            </a:r>
            <a:endParaRPr lang="en-US" altLang="en-US" sz="2400" b="1"/>
          </a:p>
          <a:p>
            <a:pPr>
              <a:lnSpc>
                <a:spcPct val="80000"/>
              </a:lnSpc>
              <a:buFontTx/>
              <a:buNone/>
            </a:pPr>
            <a:r>
              <a:rPr lang="en-US" altLang="en-US" sz="2400" b="1"/>
              <a:t>&lt;/HEAD&gt; &lt;BODY&gt;</a:t>
            </a:r>
            <a:endParaRPr lang="en-US" altLang="en-US" sz="2400" b="1"/>
          </a:p>
          <a:p>
            <a:pPr>
              <a:lnSpc>
                <a:spcPct val="80000"/>
              </a:lnSpc>
              <a:buFontTx/>
              <a:buNone/>
            </a:pPr>
            <a:r>
              <a:rPr lang="en-US" altLang="en-US" sz="2400" b="1"/>
              <a:t>&lt;h1&gt; &lt;font color=blue&gt;Please enter the following bioData&lt;/font&gt;&lt;/h1&gt;</a:t>
            </a:r>
            <a:endParaRPr lang="en-US" altLang="en-US" sz="2400" b="1"/>
          </a:p>
          <a:p>
            <a:pPr>
              <a:lnSpc>
                <a:spcPct val="80000"/>
              </a:lnSpc>
              <a:buFontTx/>
              <a:buNone/>
            </a:pPr>
            <a:r>
              <a:rPr lang="en-US" altLang="en-US" sz="2400" b="1">
                <a:solidFill>
                  <a:srgbClr val="FF0000"/>
                </a:solidFill>
              </a:rPr>
              <a:t>&lt;FORM name="fome1"  Method= " get " Action= " URL " &gt;</a:t>
            </a:r>
            <a:endParaRPr lang="en-US" altLang="en-US" sz="2400" b="1">
              <a:solidFill>
                <a:srgbClr val="FF0000"/>
              </a:solidFill>
            </a:endParaRPr>
          </a:p>
          <a:p>
            <a:pPr>
              <a:lnSpc>
                <a:spcPct val="80000"/>
              </a:lnSpc>
              <a:buFontTx/>
              <a:buNone/>
            </a:pPr>
            <a:r>
              <a:rPr lang="en-US" altLang="en-US" sz="2400" b="1">
                <a:solidFill>
                  <a:srgbClr val="0000FF"/>
                </a:solidFill>
              </a:rPr>
              <a:t>First Name: &lt;INPUT TYPE="TEXT" NAME="FName"</a:t>
            </a:r>
            <a:endParaRPr lang="en-US" altLang="en-US" sz="2400" b="1">
              <a:solidFill>
                <a:srgbClr val="0000FF"/>
              </a:solidFill>
            </a:endParaRPr>
          </a:p>
          <a:p>
            <a:pPr>
              <a:lnSpc>
                <a:spcPct val="80000"/>
              </a:lnSpc>
              <a:buFontTx/>
              <a:buNone/>
            </a:pPr>
            <a:r>
              <a:rPr lang="en-US" altLang="en-US" sz="2400" b="1">
                <a:solidFill>
                  <a:srgbClr val="0000FF"/>
                </a:solidFill>
              </a:rPr>
              <a:t>SIZE="15" MAXLENGTH="25"&gt;&lt;BR&gt;</a:t>
            </a:r>
            <a:endParaRPr lang="en-US" altLang="en-US" sz="2400" b="1">
              <a:solidFill>
                <a:srgbClr val="0000FF"/>
              </a:solidFill>
            </a:endParaRPr>
          </a:p>
          <a:p>
            <a:pPr>
              <a:lnSpc>
                <a:spcPct val="80000"/>
              </a:lnSpc>
              <a:buFontTx/>
              <a:buNone/>
            </a:pPr>
            <a:r>
              <a:rPr lang="en-US" altLang="en-US" sz="2400" b="1">
                <a:solidFill>
                  <a:srgbClr val="333300"/>
                </a:solidFill>
              </a:rPr>
              <a:t>Last Name: &lt;INPUT TYPE="TEXT" NAME="LName"</a:t>
            </a:r>
            <a:endParaRPr lang="en-US" altLang="en-US" sz="2400" b="1">
              <a:solidFill>
                <a:srgbClr val="333300"/>
              </a:solidFill>
            </a:endParaRPr>
          </a:p>
          <a:p>
            <a:pPr>
              <a:lnSpc>
                <a:spcPct val="80000"/>
              </a:lnSpc>
              <a:buFontTx/>
              <a:buNone/>
            </a:pPr>
            <a:r>
              <a:rPr lang="en-US" altLang="en-US" sz="2400" b="1">
                <a:solidFill>
                  <a:srgbClr val="333300"/>
                </a:solidFill>
              </a:rPr>
              <a:t>SIZE="15" MAXLENGTH="25"&gt;&lt;BR&gt;</a:t>
            </a:r>
            <a:endParaRPr lang="en-US" altLang="en-US" sz="2400" b="1">
              <a:solidFill>
                <a:srgbClr val="333300"/>
              </a:solidFill>
            </a:endParaRPr>
          </a:p>
          <a:p>
            <a:pPr>
              <a:lnSpc>
                <a:spcPct val="80000"/>
              </a:lnSpc>
              <a:buFontTx/>
              <a:buNone/>
            </a:pPr>
            <a:r>
              <a:rPr lang="en-US" altLang="en-US" sz="2400" b="1">
                <a:solidFill>
                  <a:srgbClr val="FF0000"/>
                </a:solidFill>
              </a:rPr>
              <a:t>Nationality: &lt;INPUT TYPE="TEXT" NAME="Country"</a:t>
            </a:r>
            <a:endParaRPr lang="en-US" altLang="en-US" sz="2400" b="1">
              <a:solidFill>
                <a:srgbClr val="FF0000"/>
              </a:solidFill>
            </a:endParaRPr>
          </a:p>
          <a:p>
            <a:pPr>
              <a:lnSpc>
                <a:spcPct val="80000"/>
              </a:lnSpc>
              <a:buFontTx/>
              <a:buNone/>
            </a:pPr>
            <a:r>
              <a:rPr lang="en-US" altLang="en-US" sz="2400" b="1">
                <a:solidFill>
                  <a:srgbClr val="FF0000"/>
                </a:solidFill>
              </a:rPr>
              <a:t>SIZE="25" MAXLENGTH="25"&gt;&lt;BR&gt;</a:t>
            </a:r>
            <a:endParaRPr lang="en-US" altLang="en-US" sz="2400" b="1">
              <a:solidFill>
                <a:srgbClr val="FF0000"/>
              </a:solidFill>
            </a:endParaRPr>
          </a:p>
          <a:p>
            <a:pPr>
              <a:lnSpc>
                <a:spcPct val="80000"/>
              </a:lnSpc>
              <a:buFontTx/>
              <a:buNone/>
            </a:pPr>
            <a:r>
              <a:rPr lang="en-US" altLang="en-US" sz="2400" b="1">
                <a:solidFill>
                  <a:srgbClr val="009900"/>
                </a:solidFill>
              </a:rPr>
              <a:t>The Phone Number: &lt;INPUT TYPE="TEXT" NAME="Phone"</a:t>
            </a:r>
            <a:endParaRPr lang="en-US" altLang="en-US" sz="2400" b="1">
              <a:solidFill>
                <a:srgbClr val="009900"/>
              </a:solidFill>
            </a:endParaRPr>
          </a:p>
          <a:p>
            <a:pPr>
              <a:lnSpc>
                <a:spcPct val="80000"/>
              </a:lnSpc>
              <a:buFontTx/>
              <a:buNone/>
            </a:pPr>
            <a:r>
              <a:rPr lang="en-US" altLang="en-US" sz="2400" b="1">
                <a:solidFill>
                  <a:srgbClr val="009900"/>
                </a:solidFill>
              </a:rPr>
              <a:t>SIZE="15" MAXLENGTH="12"&gt;&lt;BR&gt;</a:t>
            </a:r>
            <a:endParaRPr lang="en-US" altLang="en-US" sz="2400" b="1">
              <a:solidFill>
                <a:srgbClr val="009900"/>
              </a:solidFill>
            </a:endParaRPr>
          </a:p>
          <a:p>
            <a:pPr>
              <a:lnSpc>
                <a:spcPct val="80000"/>
              </a:lnSpc>
              <a:buFontTx/>
              <a:buNone/>
            </a:pPr>
            <a:r>
              <a:rPr lang="en-US" altLang="en-US" sz="2400" b="1">
                <a:solidFill>
                  <a:srgbClr val="FF0000"/>
                </a:solidFill>
              </a:rPr>
              <a:t>&lt;/FORM&gt;</a:t>
            </a:r>
            <a:r>
              <a:rPr lang="en-US" altLang="en-US" sz="2400" b="1"/>
              <a:t> &lt;/BODY&gt; &lt;/HTML&gt;</a:t>
            </a:r>
            <a:endParaRPr lang="en-US" altLang="en-US" sz="2400" b="1"/>
          </a:p>
          <a:p>
            <a:pPr>
              <a:lnSpc>
                <a:spcPct val="80000"/>
              </a:lnSpc>
            </a:pPr>
            <a:endParaRPr lang="en-US" altLang="en-US" sz="2400" b="1"/>
          </a:p>
          <a:p>
            <a:pPr>
              <a:lnSpc>
                <a:spcPct val="80000"/>
              </a:lnSpc>
              <a:buFontTx/>
              <a:buNone/>
            </a:pPr>
            <a:endParaRPr lang="en-US" altLang="en-US" sz="2400" b="1"/>
          </a:p>
        </p:txBody>
      </p:sp>
      <p:sp>
        <p:nvSpPr>
          <p:cNvPr id="167940" name="Rectangle 4"/>
          <p:cNvSpPr>
            <a:spLocks noGrp="1" noChangeArrowheads="1"/>
          </p:cNvSpPr>
          <p:nvPr>
            <p:ph type="title"/>
          </p:nvPr>
        </p:nvSpPr>
        <p:spPr>
          <a:xfrm>
            <a:off x="457200" y="0"/>
            <a:ext cx="8229600" cy="762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a:noFill/>
              </a14:hiddenLine>
            </a:ext>
          </a:extLst>
        </p:spPr>
        <p:txBody>
          <a:bodyPr>
            <a:flatTx/>
          </a:bodyPr>
          <a:lstStyle/>
          <a:p>
            <a:r>
              <a:rPr lang="en-US" altLang="en-US" b="1">
                <a:solidFill>
                  <a:srgbClr val="FFFF00"/>
                </a:solidFill>
              </a:rPr>
              <a:t>Example on Text Box</a:t>
            </a:r>
            <a:endParaRPr lang="en-US" altLang="en-US" b="1">
              <a:solidFill>
                <a:srgbClr val="FFFF00"/>
              </a:solidFill>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DA70E15-E21F-4B40-B506-155E2C71235A}" type="slidenum">
              <a:rPr lang="ar-SA" altLang="en-US"/>
            </a:fld>
            <a:endParaRPr lang="en-US" altLang="en-US"/>
          </a:p>
        </p:txBody>
      </p:sp>
      <p:pic>
        <p:nvPicPr>
          <p:cNvPr id="168965"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5800" y="1143000"/>
            <a:ext cx="7924800" cy="5429250"/>
          </a:xfrm>
          <a:prstGeom prst="rect">
            <a:avLst/>
          </a:prstGeom>
          <a:noFill/>
          <a:extLst>
            <a:ext uri="{909E8E84-426E-40DD-AFC4-6F175D3DCCD1}">
              <a14:hiddenFill xmlns:a14="http://schemas.microsoft.com/office/drawing/2010/main">
                <a:solidFill>
                  <a:srgbClr val="FFFFFF"/>
                </a:solidFill>
              </a14:hiddenFill>
            </a:ext>
          </a:extLst>
        </p:spPr>
      </p:pic>
      <p:sp>
        <p:nvSpPr>
          <p:cNvPr id="168966" name="Rectangle 6"/>
          <p:cNvSpPr>
            <a:spLocks noGrp="1" noChangeArrowheads="1"/>
          </p:cNvSpPr>
          <p:nvPr>
            <p:ph type="title"/>
          </p:nvPr>
        </p:nvSpPr>
        <p:spPr>
          <a:xfrm>
            <a:off x="609600" y="152400"/>
            <a:ext cx="8229600" cy="762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a:noFill/>
              </a14:hiddenLine>
            </a:ext>
          </a:extLst>
        </p:spPr>
        <p:txBody>
          <a:bodyPr>
            <a:flatTx/>
          </a:bodyPr>
          <a:lstStyle/>
          <a:p>
            <a:r>
              <a:rPr lang="en-US" altLang="en-US" b="1">
                <a:solidFill>
                  <a:srgbClr val="FFFF00"/>
                </a:solidFill>
              </a:rPr>
              <a:t>Output</a:t>
            </a:r>
            <a:endParaRPr lang="en-US" altLang="en-US" b="1">
              <a:solidFill>
                <a:srgbClr val="FFFF00"/>
              </a:solidFill>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763E095A-3D2E-468F-BCBA-4315C49747CF}" type="slidenum">
              <a:rPr lang="ar-SA" altLang="en-US"/>
            </a:fld>
            <a:endParaRPr lang="en-US" altLang="en-US"/>
          </a:p>
        </p:txBody>
      </p:sp>
      <p:sp>
        <p:nvSpPr>
          <p:cNvPr id="108547" name="Rectangle 3"/>
          <p:cNvSpPr>
            <a:spLocks noGrp="1" noChangeArrowheads="1"/>
          </p:cNvSpPr>
          <p:nvPr>
            <p:ph type="body" idx="1"/>
          </p:nvPr>
        </p:nvSpPr>
        <p:spPr>
          <a:xfrm>
            <a:off x="228600" y="838200"/>
            <a:ext cx="8610600" cy="5867400"/>
          </a:xfrm>
          <a:solidFill>
            <a:schemeClr val="accent1"/>
          </a:solidFill>
          <a:ln>
            <a:solidFill>
              <a:srgbClr val="333300"/>
            </a:solidFill>
            <a:miter lim="800000"/>
          </a:ln>
        </p:spPr>
        <p:txBody>
          <a:bodyPr/>
          <a:lstStyle/>
          <a:p>
            <a:pPr>
              <a:buClr>
                <a:schemeClr val="accent2"/>
              </a:buClr>
              <a:buFont typeface="Wingdings" panose="05000000000000000000" pitchFamily="2" charset="2"/>
              <a:buChar char="§"/>
            </a:pPr>
            <a:r>
              <a:rPr lang="en-US" altLang="en-US" sz="2800" b="1" dirty="0">
                <a:solidFill>
                  <a:srgbClr val="0000FF"/>
                </a:solidFill>
              </a:rPr>
              <a:t>Password</a:t>
            </a:r>
            <a:r>
              <a:rPr lang="en-US" altLang="en-US" sz="2800" b="1" dirty="0"/>
              <a:t>:</a:t>
            </a:r>
            <a:r>
              <a:rPr lang="en-US" altLang="en-US" sz="2400" dirty="0"/>
              <a:t> Used to allow entry of passwords.</a:t>
            </a:r>
            <a:endParaRPr lang="en-US" altLang="en-US" sz="2400" dirty="0"/>
          </a:p>
          <a:p>
            <a:pPr>
              <a:buClr>
                <a:schemeClr val="accent2"/>
              </a:buClr>
              <a:buFont typeface="Wingdings" panose="05000000000000000000" pitchFamily="2" charset="2"/>
              <a:buNone/>
            </a:pPr>
            <a:r>
              <a:rPr lang="en-US" altLang="en-US" sz="2400" b="1" dirty="0">
                <a:solidFill>
                  <a:srgbClr val="FF0000"/>
                </a:solidFill>
              </a:rPr>
              <a:t>&lt;INPUT TYPE= </a:t>
            </a:r>
            <a:r>
              <a:rPr lang="en-US" altLang="en-US" sz="2800" b="1" dirty="0">
                <a:solidFill>
                  <a:srgbClr val="FF0000"/>
                </a:solidFill>
              </a:rPr>
              <a:t>"</a:t>
            </a:r>
            <a:r>
              <a:rPr lang="en-US" altLang="en-US" sz="2400" b="1" dirty="0">
                <a:solidFill>
                  <a:srgbClr val="FF0000"/>
                </a:solidFill>
              </a:rPr>
              <a:t> PASSWORD </a:t>
            </a:r>
            <a:r>
              <a:rPr lang="en-US" altLang="en-US" sz="2800" b="1" dirty="0">
                <a:solidFill>
                  <a:srgbClr val="FF0000"/>
                </a:solidFill>
              </a:rPr>
              <a:t>"</a:t>
            </a:r>
            <a:r>
              <a:rPr lang="en-US" altLang="en-US" sz="2400" b="1" dirty="0">
                <a:solidFill>
                  <a:srgbClr val="FF0000"/>
                </a:solidFill>
              </a:rPr>
              <a:t> &gt;</a:t>
            </a:r>
            <a:endParaRPr lang="en-US" altLang="en-US" sz="2400" b="1" dirty="0">
              <a:solidFill>
                <a:srgbClr val="FF0000"/>
              </a:solidFill>
            </a:endParaRPr>
          </a:p>
          <a:p>
            <a:pPr>
              <a:buClr>
                <a:schemeClr val="accent2"/>
              </a:buClr>
              <a:buFont typeface="Wingdings" panose="05000000000000000000" pitchFamily="2" charset="2"/>
              <a:buNone/>
            </a:pPr>
            <a:r>
              <a:rPr lang="en-US" altLang="en-US" sz="2400" dirty="0"/>
              <a:t>Browser will display </a:t>
            </a:r>
            <a:endParaRPr lang="en-US" altLang="en-US" sz="2400" dirty="0"/>
          </a:p>
          <a:p>
            <a:pPr>
              <a:buClr>
                <a:schemeClr val="accent2"/>
              </a:buClr>
              <a:buFont typeface="Wingdings" panose="05000000000000000000" pitchFamily="2" charset="2"/>
              <a:buNone/>
            </a:pPr>
            <a:r>
              <a:rPr lang="en-US" altLang="en-US" sz="2400" dirty="0"/>
              <a:t>Text typed in a password box is starred out in the browser </a:t>
            </a:r>
            <a:endParaRPr lang="en-US" altLang="en-US" sz="2400" dirty="0"/>
          </a:p>
          <a:p>
            <a:pPr>
              <a:buClr>
                <a:schemeClr val="accent2"/>
              </a:buClr>
              <a:buFont typeface="Wingdings" panose="05000000000000000000" pitchFamily="2" charset="2"/>
              <a:buNone/>
            </a:pPr>
            <a:r>
              <a:rPr lang="en-US" altLang="en-US" sz="2400" dirty="0"/>
              <a:t>display.</a:t>
            </a:r>
            <a:endParaRPr lang="en-US" altLang="en-US" sz="2400" dirty="0"/>
          </a:p>
          <a:p>
            <a:pPr>
              <a:buClr>
                <a:schemeClr val="accent2"/>
              </a:buClr>
              <a:buFont typeface="Wingdings" panose="05000000000000000000" pitchFamily="2" charset="2"/>
              <a:buNone/>
            </a:pPr>
            <a:r>
              <a:rPr lang="en-US" altLang="en-US" sz="2400" dirty="0"/>
              <a:t>Password boxes use the following attributes:</a:t>
            </a:r>
            <a:endParaRPr lang="en-US" altLang="en-US" sz="2400" dirty="0"/>
          </a:p>
          <a:p>
            <a:pPr>
              <a:buClr>
                <a:schemeClr val="accent2"/>
              </a:buClr>
              <a:buFont typeface="Wingdings" panose="05000000000000000000" pitchFamily="2" charset="2"/>
              <a:buChar char="§"/>
            </a:pPr>
            <a:r>
              <a:rPr lang="en-US" altLang="en-US" sz="2400" b="1" dirty="0">
                <a:solidFill>
                  <a:srgbClr val="FF0000"/>
                </a:solidFill>
              </a:rPr>
              <a:t>TYPE:</a:t>
            </a:r>
            <a:r>
              <a:rPr lang="en-US" altLang="en-US" sz="2400" dirty="0"/>
              <a:t> password.</a:t>
            </a:r>
            <a:endParaRPr lang="en-US" altLang="en-US" sz="2400" dirty="0"/>
          </a:p>
          <a:p>
            <a:pPr>
              <a:buClr>
                <a:schemeClr val="accent2"/>
              </a:buClr>
              <a:buFont typeface="Wingdings" panose="05000000000000000000" pitchFamily="2" charset="2"/>
              <a:buChar char="§"/>
            </a:pPr>
            <a:r>
              <a:rPr lang="en-US" altLang="en-US" sz="2400" b="1" dirty="0">
                <a:solidFill>
                  <a:srgbClr val="FF0000"/>
                </a:solidFill>
              </a:rPr>
              <a:t>SIZE:</a:t>
            </a:r>
            <a:r>
              <a:rPr lang="en-US" altLang="en-US" sz="2400" dirty="0"/>
              <a:t> determines the size of the textbox in characters. </a:t>
            </a:r>
            <a:endParaRPr lang="en-US" altLang="en-US" sz="2400" dirty="0"/>
          </a:p>
          <a:p>
            <a:pPr>
              <a:buClr>
                <a:schemeClr val="accent2"/>
              </a:buClr>
              <a:buFont typeface="Wingdings" panose="05000000000000000000" pitchFamily="2" charset="2"/>
              <a:buChar char="§"/>
            </a:pPr>
            <a:r>
              <a:rPr lang="en-US" altLang="en-US" sz="2400" b="1" dirty="0">
                <a:solidFill>
                  <a:srgbClr val="FF0000"/>
                </a:solidFill>
              </a:rPr>
              <a:t>MAXLENGHT:</a:t>
            </a:r>
            <a:r>
              <a:rPr lang="en-US" altLang="en-US" sz="2400" dirty="0"/>
              <a:t> determines the maximum size of the password in characters.</a:t>
            </a:r>
            <a:endParaRPr lang="en-US" altLang="en-US" sz="2400" dirty="0"/>
          </a:p>
          <a:p>
            <a:pPr>
              <a:buClr>
                <a:schemeClr val="accent2"/>
              </a:buClr>
              <a:buFont typeface="Wingdings" panose="05000000000000000000" pitchFamily="2" charset="2"/>
              <a:buChar char="§"/>
            </a:pPr>
            <a:r>
              <a:rPr lang="en-US" altLang="en-US" sz="2400" b="1" dirty="0">
                <a:solidFill>
                  <a:srgbClr val="FF0000"/>
                </a:solidFill>
              </a:rPr>
              <a:t>NAME:</a:t>
            </a:r>
            <a:r>
              <a:rPr lang="en-US" altLang="en-US" sz="2400" dirty="0"/>
              <a:t> is the name of the variable to be sent to the CGI application.</a:t>
            </a:r>
            <a:endParaRPr lang="en-US" altLang="en-US" sz="2400" dirty="0"/>
          </a:p>
          <a:p>
            <a:pPr>
              <a:buClr>
                <a:schemeClr val="accent2"/>
              </a:buClr>
              <a:buFont typeface="Wingdings" panose="05000000000000000000" pitchFamily="2" charset="2"/>
              <a:buChar char="§"/>
            </a:pPr>
            <a:r>
              <a:rPr lang="en-US" altLang="en-US" sz="2400" b="1" dirty="0">
                <a:solidFill>
                  <a:srgbClr val="FF0000"/>
                </a:solidFill>
              </a:rPr>
              <a:t>VALUE:</a:t>
            </a:r>
            <a:r>
              <a:rPr lang="en-US" altLang="en-US" sz="2400" dirty="0"/>
              <a:t> is usually blank.</a:t>
            </a:r>
            <a:endParaRPr lang="en-US" altLang="en-US" sz="2400" dirty="0"/>
          </a:p>
        </p:txBody>
      </p:sp>
      <p:graphicFrame>
        <p:nvGraphicFramePr>
          <p:cNvPr id="108548" name="Object 4"/>
          <p:cNvGraphicFramePr>
            <a:graphicFrameLocks noChangeAspect="1"/>
          </p:cNvGraphicFramePr>
          <p:nvPr/>
        </p:nvGraphicFramePr>
        <p:xfrm>
          <a:off x="5105400" y="1752602"/>
          <a:ext cx="2590800" cy="612775"/>
        </p:xfrm>
        <a:graphic>
          <a:graphicData uri="http://schemas.openxmlformats.org/presentationml/2006/ole">
            <mc:AlternateContent xmlns:mc="http://schemas.openxmlformats.org/markup-compatibility/2006">
              <mc:Choice xmlns:v="urn:schemas-microsoft-com:vml" Requires="v">
                <p:oleObj spid="_x0000_s2" name="Bitmap Image" r:id="rId1" imgW="1609725" imgH="381000" progId="Paint.Picture">
                  <p:embed/>
                </p:oleObj>
              </mc:Choice>
              <mc:Fallback>
                <p:oleObj name="Bitmap Image" r:id="rId1" imgW="1609725" imgH="381000" progId="Paint.Picture">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1752602"/>
                        <a:ext cx="2590800"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8550" name="Rectangle 6"/>
          <p:cNvSpPr>
            <a:spLocks noGrp="1" noChangeArrowheads="1"/>
          </p:cNvSpPr>
          <p:nvPr>
            <p:ph type="title"/>
          </p:nvPr>
        </p:nvSpPr>
        <p:spPr>
          <a:xfrm>
            <a:off x="457200" y="0"/>
            <a:ext cx="8229600" cy="6096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a:noFill/>
              </a14:hiddenLine>
            </a:ext>
          </a:extLst>
        </p:spPr>
        <p:txBody>
          <a:bodyPr>
            <a:flatTx/>
          </a:bodyPr>
          <a:lstStyle/>
          <a:p>
            <a:r>
              <a:rPr lang="en-US" altLang="en-US" sz="4800" b="1">
                <a:solidFill>
                  <a:srgbClr val="FFFF00"/>
                </a:solidFill>
              </a:rPr>
              <a:t>Password</a:t>
            </a:r>
            <a:endParaRPr lang="en-US" altLang="en-US" sz="4800" b="1">
              <a:solidFill>
                <a:srgbClr val="FFFF00"/>
              </a:solidFill>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9B3FF12-AEE6-46FB-A3AF-C23D278C6E8E}" type="slidenum">
              <a:rPr lang="ar-SA" altLang="en-US"/>
            </a:fld>
            <a:endParaRPr lang="en-US" altLang="en-US"/>
          </a:p>
        </p:txBody>
      </p:sp>
      <p:sp>
        <p:nvSpPr>
          <p:cNvPr id="169987" name="Rectangle 3"/>
          <p:cNvSpPr>
            <a:spLocks noGrp="1" noChangeArrowheads="1"/>
          </p:cNvSpPr>
          <p:nvPr>
            <p:ph type="body" idx="1"/>
          </p:nvPr>
        </p:nvSpPr>
        <p:spPr>
          <a:xfrm>
            <a:off x="0" y="1066800"/>
            <a:ext cx="9144000" cy="5562600"/>
          </a:xfrm>
          <a:solidFill>
            <a:schemeClr val="accent1"/>
          </a:solidFill>
        </p:spPr>
        <p:txBody>
          <a:bodyPr/>
          <a:lstStyle/>
          <a:p>
            <a:pPr>
              <a:lnSpc>
                <a:spcPct val="90000"/>
              </a:lnSpc>
              <a:buFontTx/>
              <a:buNone/>
            </a:pPr>
            <a:r>
              <a:rPr lang="en-US" altLang="en-US" sz="2800" b="1">
                <a:solidFill>
                  <a:srgbClr val="FF0000"/>
                </a:solidFill>
              </a:rPr>
              <a:t>&lt;HTML&gt;&lt;HEAD&gt;</a:t>
            </a:r>
            <a:endParaRPr lang="en-US" altLang="en-US" sz="2800" b="1">
              <a:solidFill>
                <a:srgbClr val="FF0000"/>
              </a:solidFill>
            </a:endParaRPr>
          </a:p>
          <a:p>
            <a:pPr>
              <a:lnSpc>
                <a:spcPct val="90000"/>
              </a:lnSpc>
              <a:buFontTx/>
              <a:buNone/>
            </a:pPr>
            <a:r>
              <a:rPr lang="en-US" altLang="en-US" sz="2800" b="1">
                <a:solidFill>
                  <a:srgbClr val="0000CC"/>
                </a:solidFill>
              </a:rPr>
              <a:t>&lt;TITLE&gt;Form_Password_Type&lt;/TITLE&gt;&lt;/HEAD&gt;</a:t>
            </a:r>
            <a:endParaRPr lang="en-US" altLang="en-US" sz="2800" b="1">
              <a:solidFill>
                <a:srgbClr val="0000CC"/>
              </a:solidFill>
            </a:endParaRPr>
          </a:p>
          <a:p>
            <a:pPr>
              <a:lnSpc>
                <a:spcPct val="90000"/>
              </a:lnSpc>
              <a:buFontTx/>
              <a:buNone/>
            </a:pPr>
            <a:r>
              <a:rPr lang="en-US" altLang="en-US" sz="2800" b="1">
                <a:solidFill>
                  <a:srgbClr val="FF0000"/>
                </a:solidFill>
              </a:rPr>
              <a:t>&lt;BODY&gt;</a:t>
            </a:r>
            <a:endParaRPr lang="en-US" altLang="en-US" sz="2800" b="1">
              <a:solidFill>
                <a:srgbClr val="FF0000"/>
              </a:solidFill>
            </a:endParaRPr>
          </a:p>
          <a:p>
            <a:pPr>
              <a:lnSpc>
                <a:spcPct val="90000"/>
              </a:lnSpc>
              <a:buFontTx/>
              <a:buNone/>
            </a:pPr>
            <a:r>
              <a:rPr lang="en-US" altLang="en-US" sz="2800" b="1"/>
              <a:t>&lt;h1&gt; &lt;font color=red&gt;To Access, Please </a:t>
            </a:r>
            <a:endParaRPr lang="en-US" altLang="en-US" sz="2800" b="1"/>
          </a:p>
          <a:p>
            <a:pPr>
              <a:lnSpc>
                <a:spcPct val="90000"/>
              </a:lnSpc>
              <a:buFontTx/>
              <a:buNone/>
            </a:pPr>
            <a:r>
              <a:rPr lang="en-US" altLang="en-US" sz="2800" b="1"/>
              <a:t>enter:&lt;/font&gt;&lt;/h1&gt;</a:t>
            </a:r>
            <a:endParaRPr lang="en-US" altLang="en-US" sz="2800" b="1"/>
          </a:p>
          <a:p>
            <a:pPr>
              <a:lnSpc>
                <a:spcPct val="90000"/>
              </a:lnSpc>
              <a:buFontTx/>
              <a:buNone/>
            </a:pPr>
            <a:r>
              <a:rPr lang="en-US" altLang="en-US" sz="2800" b="1">
                <a:solidFill>
                  <a:srgbClr val="0000CC"/>
                </a:solidFill>
              </a:rPr>
              <a:t>&lt;FORM name="fome2"  Action="url"  method="get"&gt;</a:t>
            </a:r>
            <a:endParaRPr lang="en-US" altLang="en-US" sz="2800" b="1">
              <a:solidFill>
                <a:srgbClr val="0000CC"/>
              </a:solidFill>
            </a:endParaRPr>
          </a:p>
          <a:p>
            <a:pPr>
              <a:lnSpc>
                <a:spcPct val="90000"/>
              </a:lnSpc>
              <a:buFontTx/>
              <a:buNone/>
            </a:pPr>
            <a:r>
              <a:rPr lang="en-US" altLang="en-US" sz="2800" b="1">
                <a:solidFill>
                  <a:srgbClr val="FF0000"/>
                </a:solidFill>
              </a:rPr>
              <a:t>User Name: &lt;INPUT TYPE="TEXT" Name="FName"</a:t>
            </a:r>
            <a:endParaRPr lang="en-US" altLang="en-US" sz="2800" b="1">
              <a:solidFill>
                <a:srgbClr val="FF0000"/>
              </a:solidFill>
            </a:endParaRPr>
          </a:p>
          <a:p>
            <a:pPr>
              <a:lnSpc>
                <a:spcPct val="90000"/>
              </a:lnSpc>
              <a:buFontTx/>
              <a:buNone/>
            </a:pPr>
            <a:r>
              <a:rPr lang="en-US" altLang="en-US" sz="2800" b="1">
                <a:solidFill>
                  <a:srgbClr val="FF0000"/>
                </a:solidFill>
              </a:rPr>
              <a:t>SIZE="15" MAXLENGTH="25"&gt;&lt;BR&gt;</a:t>
            </a:r>
            <a:endParaRPr lang="en-US" altLang="en-US" sz="2800" b="1">
              <a:solidFill>
                <a:srgbClr val="FF0000"/>
              </a:solidFill>
            </a:endParaRPr>
          </a:p>
          <a:p>
            <a:pPr>
              <a:lnSpc>
                <a:spcPct val="90000"/>
              </a:lnSpc>
              <a:buFontTx/>
              <a:buNone/>
            </a:pPr>
            <a:r>
              <a:rPr lang="en-US" altLang="en-US" sz="2800" b="1">
                <a:solidFill>
                  <a:srgbClr val="3333FF"/>
                </a:solidFill>
              </a:rPr>
              <a:t>Password: &lt;INPUT TYPE="PASSWORD" </a:t>
            </a:r>
            <a:endParaRPr lang="en-US" altLang="en-US" sz="2800" b="1">
              <a:solidFill>
                <a:srgbClr val="3333FF"/>
              </a:solidFill>
            </a:endParaRPr>
          </a:p>
          <a:p>
            <a:pPr>
              <a:lnSpc>
                <a:spcPct val="90000"/>
              </a:lnSpc>
              <a:buFontTx/>
              <a:buNone/>
            </a:pPr>
            <a:r>
              <a:rPr lang="en-US" altLang="en-US" sz="2800" b="1">
                <a:solidFill>
                  <a:srgbClr val="3333FF"/>
                </a:solidFill>
              </a:rPr>
              <a:t>NAME="PWord"</a:t>
            </a:r>
            <a:r>
              <a:rPr lang="ar-SA" altLang="en-US" sz="2800" b="1">
                <a:solidFill>
                  <a:srgbClr val="3333FF"/>
                </a:solidFill>
              </a:rPr>
              <a:t> </a:t>
            </a:r>
            <a:r>
              <a:rPr lang="en-US" altLang="en-US" sz="2800" b="1">
                <a:solidFill>
                  <a:srgbClr val="3333FF"/>
                </a:solidFill>
              </a:rPr>
              <a:t>  value="" SIZE="15”</a:t>
            </a:r>
            <a:endParaRPr lang="ar-SA" altLang="en-US" sz="2800" b="1">
              <a:solidFill>
                <a:srgbClr val="3333FF"/>
              </a:solidFill>
            </a:endParaRPr>
          </a:p>
          <a:p>
            <a:pPr>
              <a:lnSpc>
                <a:spcPct val="90000"/>
              </a:lnSpc>
              <a:buFontTx/>
              <a:buNone/>
            </a:pPr>
            <a:r>
              <a:rPr lang="en-US" altLang="en-US" sz="2800" b="1">
                <a:solidFill>
                  <a:srgbClr val="3333FF"/>
                </a:solidFill>
              </a:rPr>
              <a:t>MAXLENGTH="25"&gt;&lt;BR&gt;</a:t>
            </a:r>
            <a:endParaRPr lang="en-US" altLang="en-US" sz="2800" b="1">
              <a:solidFill>
                <a:srgbClr val="3333FF"/>
              </a:solidFill>
            </a:endParaRPr>
          </a:p>
          <a:p>
            <a:pPr>
              <a:lnSpc>
                <a:spcPct val="90000"/>
              </a:lnSpc>
              <a:buFontTx/>
              <a:buNone/>
            </a:pPr>
            <a:r>
              <a:rPr lang="en-US" altLang="en-US" sz="2800" b="1">
                <a:solidFill>
                  <a:srgbClr val="FF0000"/>
                </a:solidFill>
              </a:rPr>
              <a:t>&lt;/FORM&gt;&lt;/BODY&gt; &lt;/HTML&gt;</a:t>
            </a:r>
            <a:endParaRPr lang="en-US" altLang="en-US" sz="2800" b="1">
              <a:solidFill>
                <a:srgbClr val="FF0000"/>
              </a:solidFill>
            </a:endParaRPr>
          </a:p>
          <a:p>
            <a:pPr>
              <a:lnSpc>
                <a:spcPct val="90000"/>
              </a:lnSpc>
              <a:buFontTx/>
              <a:buNone/>
            </a:pPr>
            <a:endParaRPr lang="en-US" altLang="en-US" sz="2800" b="1">
              <a:solidFill>
                <a:srgbClr val="FF0000"/>
              </a:solidFill>
            </a:endParaRPr>
          </a:p>
        </p:txBody>
      </p:sp>
      <p:sp>
        <p:nvSpPr>
          <p:cNvPr id="169988" name="Rectangle 4"/>
          <p:cNvSpPr>
            <a:spLocks noGrp="1" noChangeArrowheads="1"/>
          </p:cNvSpPr>
          <p:nvPr>
            <p:ph type="title"/>
          </p:nvPr>
        </p:nvSpPr>
        <p:spPr>
          <a:xfrm>
            <a:off x="304800" y="0"/>
            <a:ext cx="8229600" cy="762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a:noFill/>
              </a14:hiddenLine>
            </a:ext>
          </a:extLst>
        </p:spPr>
        <p:txBody>
          <a:bodyPr>
            <a:flatTx/>
          </a:bodyPr>
          <a:lstStyle/>
          <a:p>
            <a:r>
              <a:rPr lang="en-US" altLang="en-US" b="1">
                <a:solidFill>
                  <a:srgbClr val="FFFF00"/>
                </a:solidFill>
              </a:rPr>
              <a:t>Example on Password Box</a:t>
            </a:r>
            <a:endParaRPr lang="en-US" altLang="en-US" b="1">
              <a:solidFill>
                <a:srgbClr val="FFFF00"/>
              </a:solidFill>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91F054E-8F29-48EB-8BF6-7B458DE8D320}" type="slidenum">
              <a:rPr lang="ar-SA" altLang="en-US"/>
            </a:fld>
            <a:endParaRPr lang="en-US" altLang="en-US"/>
          </a:p>
        </p:txBody>
      </p:sp>
      <p:pic>
        <p:nvPicPr>
          <p:cNvPr id="171012" name="Picture 4"/>
          <p:cNvPicPr>
            <a:picLocks noChangeAspect="1" noChangeArrowheads="1"/>
          </p:cNvPicPr>
          <p:nvPr/>
        </p:nvPicPr>
        <p:blipFill rotWithShape="1">
          <a:blip r:embed="rId1">
            <a:extLst>
              <a:ext uri="{28A0092B-C50C-407E-A947-70E740481C1C}">
                <a14:useLocalDpi xmlns:a14="http://schemas.microsoft.com/office/drawing/2010/main" val="0"/>
              </a:ext>
            </a:extLst>
          </a:blip>
          <a:srcRect l="2745" t="28882" r="1869" b="6537"/>
          <a:stretch>
            <a:fillRect/>
          </a:stretch>
        </p:blipFill>
        <p:spPr bwMode="auto">
          <a:xfrm>
            <a:off x="681038" y="2895599"/>
            <a:ext cx="7777162" cy="3276601"/>
          </a:xfrm>
          <a:prstGeom prst="rect">
            <a:avLst/>
          </a:prstGeom>
          <a:noFill/>
          <a:extLst>
            <a:ext uri="{909E8E84-426E-40DD-AFC4-6F175D3DCCD1}">
              <a14:hiddenFill xmlns:a14="http://schemas.microsoft.com/office/drawing/2010/main">
                <a:solidFill>
                  <a:srgbClr val="FFFFFF"/>
                </a:solidFill>
              </a14:hiddenFill>
            </a:ext>
          </a:extLst>
        </p:spPr>
      </p:pic>
      <p:sp>
        <p:nvSpPr>
          <p:cNvPr id="171013" name="Rectangle 5"/>
          <p:cNvSpPr>
            <a:spLocks noGrp="1" noChangeArrowheads="1"/>
          </p:cNvSpPr>
          <p:nvPr>
            <p:ph type="title"/>
          </p:nvPr>
        </p:nvSpPr>
        <p:spPr>
          <a:xfrm>
            <a:off x="754063" y="350838"/>
            <a:ext cx="7929562" cy="762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a:noFill/>
              </a14:hiddenLine>
            </a:ext>
          </a:extLst>
        </p:spPr>
        <p:txBody>
          <a:bodyPr>
            <a:flatTx/>
          </a:bodyPr>
          <a:lstStyle/>
          <a:p>
            <a:r>
              <a:rPr lang="en-US" altLang="en-US" b="1">
                <a:solidFill>
                  <a:srgbClr val="FFFF00"/>
                </a:solidFill>
              </a:rPr>
              <a:t>Output</a:t>
            </a:r>
            <a:endParaRPr lang="en-US" altLang="en-US" b="1">
              <a:solidFill>
                <a:srgbClr val="FFFF00"/>
              </a:solidFill>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5C8784B-03BA-4FF1-9318-5A637B5BF5AD}" type="slidenum">
              <a:rPr lang="ar-SA" altLang="en-US"/>
            </a:fld>
            <a:endParaRPr lang="en-US" altLang="en-US"/>
          </a:p>
        </p:txBody>
      </p:sp>
      <p:sp>
        <p:nvSpPr>
          <p:cNvPr id="109571" name="Rectangle 3"/>
          <p:cNvSpPr>
            <a:spLocks noGrp="1" noChangeArrowheads="1"/>
          </p:cNvSpPr>
          <p:nvPr>
            <p:ph type="body" idx="1"/>
          </p:nvPr>
        </p:nvSpPr>
        <p:spPr>
          <a:xfrm>
            <a:off x="609600" y="1447800"/>
            <a:ext cx="7848600" cy="4953000"/>
          </a:xfrm>
          <a:solidFill>
            <a:schemeClr val="accent1"/>
          </a:solidFill>
          <a:ln>
            <a:solidFill>
              <a:srgbClr val="333300"/>
            </a:solidFill>
            <a:miter lim="800000"/>
          </a:ln>
        </p:spPr>
        <p:txBody>
          <a:bodyPr/>
          <a:lstStyle/>
          <a:p>
            <a:pPr>
              <a:lnSpc>
                <a:spcPct val="90000"/>
              </a:lnSpc>
              <a:buClr>
                <a:schemeClr val="accent2"/>
              </a:buClr>
              <a:buFont typeface="Wingdings" panose="05000000000000000000" pitchFamily="2" charset="2"/>
              <a:buChar char="§"/>
            </a:pPr>
            <a:r>
              <a:rPr lang="en-US" altLang="en-US" sz="2800" b="1">
                <a:solidFill>
                  <a:srgbClr val="0000FF"/>
                </a:solidFill>
              </a:rPr>
              <a:t>Hidden</a:t>
            </a:r>
            <a:r>
              <a:rPr lang="en-US" altLang="en-US" sz="2800" b="1"/>
              <a:t>:</a:t>
            </a:r>
            <a:r>
              <a:rPr lang="en-US" altLang="en-US" sz="2600"/>
              <a:t> Used to send data to the CGI application that you don’t want the web surfer to see, change or have to enter but is necessary for the application to process the form correctly.</a:t>
            </a:r>
            <a:endParaRPr lang="en-US" altLang="en-US" sz="2600"/>
          </a:p>
          <a:p>
            <a:pPr>
              <a:lnSpc>
                <a:spcPct val="90000"/>
              </a:lnSpc>
              <a:buClr>
                <a:schemeClr val="accent2"/>
              </a:buClr>
              <a:buFont typeface="Wingdings" panose="05000000000000000000" pitchFamily="2" charset="2"/>
              <a:buNone/>
            </a:pPr>
            <a:r>
              <a:rPr lang="en-US" altLang="en-US" sz="2600" b="1">
                <a:solidFill>
                  <a:srgbClr val="FF0000"/>
                </a:solidFill>
              </a:rPr>
              <a:t>&lt;INPUT TYPE=“HIDDEN”&gt;</a:t>
            </a:r>
            <a:endParaRPr lang="en-US" altLang="en-US" sz="2600" b="1">
              <a:solidFill>
                <a:srgbClr val="FF0000"/>
              </a:solidFill>
            </a:endParaRPr>
          </a:p>
          <a:p>
            <a:pPr>
              <a:lnSpc>
                <a:spcPct val="90000"/>
              </a:lnSpc>
              <a:buClr>
                <a:schemeClr val="accent2"/>
              </a:buClr>
              <a:buFont typeface="Wingdings" panose="05000000000000000000" pitchFamily="2" charset="2"/>
              <a:buNone/>
            </a:pPr>
            <a:r>
              <a:rPr lang="en-US" altLang="en-US" sz="2600" b="1">
                <a:solidFill>
                  <a:srgbClr val="0000FF"/>
                </a:solidFill>
              </a:rPr>
              <a:t>Nothing is displayed in the browser.</a:t>
            </a:r>
            <a:endParaRPr lang="en-US" altLang="en-US" sz="2600" b="1">
              <a:solidFill>
                <a:srgbClr val="0000FF"/>
              </a:solidFill>
            </a:endParaRPr>
          </a:p>
          <a:p>
            <a:pPr>
              <a:lnSpc>
                <a:spcPct val="90000"/>
              </a:lnSpc>
              <a:buClr>
                <a:schemeClr val="accent2"/>
              </a:buClr>
              <a:buFont typeface="Wingdings" panose="05000000000000000000" pitchFamily="2" charset="2"/>
              <a:buNone/>
            </a:pPr>
            <a:r>
              <a:rPr lang="en-US" altLang="en-US" sz="2600"/>
              <a:t>Hidden inputs have the following attributes:</a:t>
            </a:r>
            <a:endParaRPr lang="en-US" altLang="en-US" sz="2600"/>
          </a:p>
          <a:p>
            <a:pPr>
              <a:lnSpc>
                <a:spcPct val="90000"/>
              </a:lnSpc>
              <a:buClr>
                <a:schemeClr val="accent2"/>
              </a:buClr>
              <a:buFont typeface="Wingdings" panose="05000000000000000000" pitchFamily="2" charset="2"/>
              <a:buChar char="§"/>
            </a:pPr>
            <a:r>
              <a:rPr lang="en-US" altLang="en-US" sz="2600" b="1">
                <a:solidFill>
                  <a:srgbClr val="FF0000"/>
                </a:solidFill>
              </a:rPr>
              <a:t>TYPE:</a:t>
            </a:r>
            <a:r>
              <a:rPr lang="en-US" altLang="en-US" sz="2600"/>
              <a:t> hidden.</a:t>
            </a:r>
            <a:endParaRPr lang="en-US" altLang="en-US" sz="2600"/>
          </a:p>
          <a:p>
            <a:pPr>
              <a:lnSpc>
                <a:spcPct val="90000"/>
              </a:lnSpc>
              <a:buClr>
                <a:schemeClr val="accent2"/>
              </a:buClr>
              <a:buFont typeface="Wingdings" panose="05000000000000000000" pitchFamily="2" charset="2"/>
              <a:buChar char="§"/>
            </a:pPr>
            <a:r>
              <a:rPr lang="en-US" altLang="en-US" sz="2600" b="1">
                <a:solidFill>
                  <a:srgbClr val="FF0000"/>
                </a:solidFill>
              </a:rPr>
              <a:t>NAME:</a:t>
            </a:r>
            <a:r>
              <a:rPr lang="en-US" altLang="en-US" sz="2600"/>
              <a:t> is the name of the variable to be sent to the CGI application.</a:t>
            </a:r>
            <a:endParaRPr lang="en-US" altLang="en-US" sz="2600"/>
          </a:p>
          <a:p>
            <a:pPr>
              <a:lnSpc>
                <a:spcPct val="90000"/>
              </a:lnSpc>
              <a:buClr>
                <a:schemeClr val="accent2"/>
              </a:buClr>
              <a:buFont typeface="Wingdings" panose="05000000000000000000" pitchFamily="2" charset="2"/>
              <a:buChar char="§"/>
            </a:pPr>
            <a:r>
              <a:rPr lang="en-US" altLang="en-US" sz="2600" b="1">
                <a:solidFill>
                  <a:srgbClr val="FF0000"/>
                </a:solidFill>
              </a:rPr>
              <a:t>VALUE:</a:t>
            </a:r>
            <a:r>
              <a:rPr lang="en-US" altLang="en-US" sz="2600"/>
              <a:t> is usually set a value expected by the CGI application.</a:t>
            </a:r>
            <a:endParaRPr lang="en-US" altLang="en-US" sz="2600"/>
          </a:p>
        </p:txBody>
      </p:sp>
      <p:sp>
        <p:nvSpPr>
          <p:cNvPr id="109573" name="Rectangle 5"/>
          <p:cNvSpPr>
            <a:spLocks noGrp="1" noChangeArrowheads="1"/>
          </p:cNvSpPr>
          <p:nvPr>
            <p:ph type="title"/>
          </p:nvPr>
        </p:nvSpPr>
        <p:spPr>
          <a:xfrm>
            <a:off x="606425" y="274638"/>
            <a:ext cx="7931150" cy="762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a:noFill/>
              </a14:hiddenLine>
            </a:ext>
          </a:extLst>
        </p:spPr>
        <p:txBody>
          <a:bodyPr>
            <a:flatTx/>
          </a:bodyPr>
          <a:lstStyle/>
          <a:p>
            <a:r>
              <a:rPr lang="en-US" altLang="en-US" b="1">
                <a:solidFill>
                  <a:srgbClr val="FFFF00"/>
                </a:solidFill>
              </a:rPr>
              <a:t>Hidden</a:t>
            </a:r>
            <a:endParaRPr lang="en-US" altLang="en-US" b="1">
              <a:solidFill>
                <a:srgbClr val="FFFF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8A9A689-39D4-4025-B082-9F4EA2B278AD}" type="slidenum">
              <a:rPr lang="ar-SA" altLang="en-US"/>
            </a:fld>
            <a:endParaRPr lang="en-US" altLang="en-US"/>
          </a:p>
        </p:txBody>
      </p:sp>
      <p:sp>
        <p:nvSpPr>
          <p:cNvPr id="13314" name="Rectangle 2"/>
          <p:cNvSpPr>
            <a:spLocks noGrp="1" noChangeArrowheads="1"/>
          </p:cNvSpPr>
          <p:nvPr>
            <p:ph type="title"/>
          </p:nvPr>
        </p:nvSpPr>
        <p:spPr>
          <a:xfrm>
            <a:off x="381000" y="152400"/>
            <a:ext cx="8382000" cy="14478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a:noFill/>
              </a14:hiddenLine>
            </a:ext>
          </a:extLst>
        </p:spPr>
        <p:txBody>
          <a:bodyPr vert="horz" wrap="square" lIns="90488" tIns="44450" rIns="90488" bIns="44450" numCol="1" anchor="b" anchorCtr="0" compatLnSpc="1">
            <a:flatTx/>
          </a:bodyPr>
          <a:lstStyle/>
          <a:p>
            <a:r>
              <a:rPr lang="en-US" altLang="en-US">
                <a:solidFill>
                  <a:srgbClr val="FFFF00"/>
                </a:solidFill>
              </a:rPr>
              <a:t>Creating a Basic Starting Document</a:t>
            </a:r>
            <a:endParaRPr lang="en-US" altLang="en-US">
              <a:solidFill>
                <a:srgbClr val="FFFF00"/>
              </a:solidFill>
            </a:endParaRPr>
          </a:p>
        </p:txBody>
      </p:sp>
      <p:sp>
        <p:nvSpPr>
          <p:cNvPr id="13315" name="Rectangle 3"/>
          <p:cNvSpPr>
            <a:spLocks noGrp="1" noChangeArrowheads="1"/>
          </p:cNvSpPr>
          <p:nvPr>
            <p:ph type="body" idx="1"/>
          </p:nvPr>
        </p:nvSpPr>
        <p:spPr>
          <a:xfrm>
            <a:off x="381000" y="1981200"/>
            <a:ext cx="8229600" cy="4572000"/>
          </a:xfrm>
          <a:solidFill>
            <a:schemeClr val="accent1"/>
          </a:solidFill>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t" anchorCtr="0" compatLnSpc="1"/>
          <a:lstStyle/>
          <a:p>
            <a:pPr marL="571500" lvl="1">
              <a:buNone/>
            </a:pPr>
            <a:r>
              <a:rPr lang="en-US" altLang="en-US" sz="3200" dirty="0"/>
              <a:t>&lt;HTML&gt;</a:t>
            </a:r>
            <a:endParaRPr lang="en-US" altLang="en-US" sz="3200" dirty="0"/>
          </a:p>
          <a:p>
            <a:pPr marL="571500" lvl="1">
              <a:buNone/>
            </a:pPr>
            <a:r>
              <a:rPr lang="en-US" altLang="en-US" sz="3200" dirty="0">
                <a:solidFill>
                  <a:srgbClr val="FF0000"/>
                </a:solidFill>
              </a:rPr>
              <a:t>&lt;HEAD&gt;</a:t>
            </a:r>
            <a:endParaRPr lang="en-US" altLang="en-US" sz="3200" dirty="0">
              <a:solidFill>
                <a:srgbClr val="FF0000"/>
              </a:solidFill>
            </a:endParaRPr>
          </a:p>
          <a:p>
            <a:pPr marL="571500" lvl="1" algn="ctr">
              <a:buNone/>
            </a:pPr>
            <a:r>
              <a:rPr lang="en-US" altLang="en-US" sz="3200" dirty="0">
                <a:solidFill>
                  <a:srgbClr val="008000"/>
                </a:solidFill>
              </a:rPr>
              <a:t>&lt;TITLE&gt;VIT University&lt;/TITLE&gt;</a:t>
            </a:r>
            <a:endParaRPr lang="en-US" altLang="en-US" sz="3200" dirty="0">
              <a:solidFill>
                <a:srgbClr val="008000"/>
              </a:solidFill>
            </a:endParaRPr>
          </a:p>
          <a:p>
            <a:pPr marL="571500" lvl="1">
              <a:buNone/>
            </a:pPr>
            <a:r>
              <a:rPr lang="en-US" altLang="en-US" sz="3200" dirty="0">
                <a:solidFill>
                  <a:srgbClr val="FF0000"/>
                </a:solidFill>
              </a:rPr>
              <a:t>&lt;/HEAD&gt;</a:t>
            </a:r>
            <a:endParaRPr lang="en-US" altLang="en-US" sz="3200" dirty="0">
              <a:solidFill>
                <a:srgbClr val="FF0000"/>
              </a:solidFill>
            </a:endParaRPr>
          </a:p>
          <a:p>
            <a:pPr marL="571500" lvl="1">
              <a:buNone/>
            </a:pPr>
            <a:r>
              <a:rPr lang="en-US" altLang="en-US" sz="3200" dirty="0">
                <a:solidFill>
                  <a:srgbClr val="990000"/>
                </a:solidFill>
              </a:rPr>
              <a:t>&lt;BODY&gt;</a:t>
            </a:r>
            <a:endParaRPr lang="en-US" altLang="en-US" sz="3200" dirty="0">
              <a:solidFill>
                <a:srgbClr val="990000"/>
              </a:solidFill>
            </a:endParaRPr>
          </a:p>
          <a:p>
            <a:pPr marL="571500" lvl="1">
              <a:buNone/>
            </a:pPr>
            <a:r>
              <a:rPr lang="en-US" altLang="en-US" sz="3200" dirty="0"/>
              <a:t>	This is what is displayed.</a:t>
            </a:r>
            <a:endParaRPr lang="en-US" altLang="en-US" sz="3200" dirty="0"/>
          </a:p>
          <a:p>
            <a:pPr marL="571500" lvl="1">
              <a:buNone/>
            </a:pPr>
            <a:r>
              <a:rPr lang="en-US" altLang="en-US" sz="3200" dirty="0">
                <a:solidFill>
                  <a:srgbClr val="990000"/>
                </a:solidFill>
              </a:rPr>
              <a:t>&lt;/BODY&gt;</a:t>
            </a:r>
            <a:endParaRPr lang="en-US" altLang="en-US" sz="3200" dirty="0">
              <a:solidFill>
                <a:srgbClr val="990000"/>
              </a:solidFill>
            </a:endParaRPr>
          </a:p>
          <a:p>
            <a:pPr marL="571500" lvl="1">
              <a:buNone/>
            </a:pPr>
            <a:r>
              <a:rPr lang="en-US" altLang="en-US" sz="3200" dirty="0"/>
              <a:t>&lt;/HTML&gt;</a:t>
            </a:r>
            <a:endParaRPr lang="en-US" altLang="en-US" sz="3200" dirty="0"/>
          </a:p>
          <a:p>
            <a:pPr marL="571500" lvl="1">
              <a:buNone/>
            </a:pPr>
            <a:r>
              <a:rPr lang="en-US" altLang="en-US" sz="3200" dirty="0"/>
              <a:t>								</a:t>
            </a:r>
            <a:endParaRPr lang="en-US" altLang="en-US" sz="3200" dirty="0"/>
          </a:p>
        </p:txBody>
      </p:sp>
    </p:spTree>
  </p:cSld>
  <p:clrMapOvr>
    <a:masterClrMapping/>
  </p:clrMapOvr>
  <p:transition spd="slow"/>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B1114D58-8EC7-4A2C-971E-E538A01E5452}" type="slidenum">
              <a:rPr lang="ar-SA" altLang="en-US"/>
            </a:fld>
            <a:endParaRPr lang="en-US" altLang="en-US"/>
          </a:p>
        </p:txBody>
      </p:sp>
      <p:sp>
        <p:nvSpPr>
          <p:cNvPr id="110594" name="Rectangle 2"/>
          <p:cNvSpPr>
            <a:spLocks noGrp="1" noChangeArrowheads="1"/>
          </p:cNvSpPr>
          <p:nvPr>
            <p:ph type="title"/>
          </p:nvPr>
        </p:nvSpPr>
        <p:spPr>
          <a:xfrm>
            <a:off x="457200" y="274638"/>
            <a:ext cx="8229600" cy="762000"/>
          </a:xfrm>
          <a:solidFill>
            <a:srgbClr val="333300"/>
          </a:solidFill>
          <a:scene3d>
            <a:camera prst="legacyObliqueBottomLeft"/>
            <a:lightRig rig="legacyFlat3" dir="t"/>
          </a:scene3d>
          <a:sp3d extrusionH="430200" prstMaterial="legacyMatte">
            <a:bevelT w="13500" h="13500" prst="angle"/>
            <a:bevelB w="13500" h="13500" prst="angle"/>
            <a:extrusionClr>
              <a:srgbClr val="333300"/>
            </a:extrusionClr>
            <a:contourClr>
              <a:srgbClr val="333300"/>
            </a:contourClr>
          </a:sp3d>
        </p:spPr>
        <p:txBody>
          <a:bodyPr>
            <a:flatTx/>
          </a:bodyPr>
          <a:lstStyle/>
          <a:p>
            <a:r>
              <a:rPr lang="en-US" altLang="en-US" b="1">
                <a:solidFill>
                  <a:srgbClr val="FFFF00"/>
                </a:solidFill>
              </a:rPr>
              <a:t>Check Box</a:t>
            </a:r>
            <a:endParaRPr lang="en-US" altLang="en-US" b="1">
              <a:solidFill>
                <a:srgbClr val="FFFF00"/>
              </a:solidFill>
            </a:endParaRPr>
          </a:p>
        </p:txBody>
      </p:sp>
      <p:sp>
        <p:nvSpPr>
          <p:cNvPr id="110595" name="Rectangle 3"/>
          <p:cNvSpPr>
            <a:spLocks noGrp="1" noChangeArrowheads="1"/>
          </p:cNvSpPr>
          <p:nvPr>
            <p:ph type="body" idx="1"/>
          </p:nvPr>
        </p:nvSpPr>
        <p:spPr>
          <a:xfrm>
            <a:off x="381000" y="1371600"/>
            <a:ext cx="8153400" cy="4876800"/>
          </a:xfrm>
          <a:solidFill>
            <a:schemeClr val="accent1"/>
          </a:solidFill>
          <a:ln>
            <a:solidFill>
              <a:srgbClr val="333300"/>
            </a:solidFill>
            <a:miter lim="800000"/>
          </a:ln>
        </p:spPr>
        <p:txBody>
          <a:bodyPr/>
          <a:lstStyle/>
          <a:p>
            <a:pPr>
              <a:lnSpc>
                <a:spcPct val="90000"/>
              </a:lnSpc>
              <a:buClr>
                <a:schemeClr val="accent2"/>
              </a:buClr>
              <a:buFont typeface="Wingdings" panose="05000000000000000000" pitchFamily="2" charset="2"/>
              <a:buChar char="§"/>
            </a:pPr>
            <a:r>
              <a:rPr lang="en-US" altLang="en-US" sz="2800" b="1" dirty="0">
                <a:solidFill>
                  <a:srgbClr val="0000FF"/>
                </a:solidFill>
              </a:rPr>
              <a:t>Check Box</a:t>
            </a:r>
            <a:r>
              <a:rPr lang="en-US" altLang="en-US" sz="2400" b="1" dirty="0"/>
              <a:t>:</a:t>
            </a:r>
            <a:r>
              <a:rPr lang="en-US" altLang="en-US" sz="2400" dirty="0"/>
              <a:t> Check boxes allow the users to select more than one option.</a:t>
            </a:r>
            <a:endParaRPr lang="en-US" altLang="en-US" sz="2400" dirty="0"/>
          </a:p>
          <a:p>
            <a:pPr>
              <a:lnSpc>
                <a:spcPct val="90000"/>
              </a:lnSpc>
              <a:buClr>
                <a:schemeClr val="accent2"/>
              </a:buClr>
              <a:buFont typeface="Wingdings" panose="05000000000000000000" pitchFamily="2" charset="2"/>
              <a:buNone/>
            </a:pPr>
            <a:r>
              <a:rPr lang="en-US" altLang="en-US" sz="2400" b="1" dirty="0">
                <a:solidFill>
                  <a:srgbClr val="FF0000"/>
                </a:solidFill>
              </a:rPr>
              <a:t>&lt;INPUT TYPE=“CHECKBOX”&gt;</a:t>
            </a:r>
            <a:endParaRPr lang="en-US" altLang="en-US" sz="2400" b="1" dirty="0">
              <a:solidFill>
                <a:srgbClr val="FF0000"/>
              </a:solidFill>
            </a:endParaRPr>
          </a:p>
          <a:p>
            <a:pPr>
              <a:lnSpc>
                <a:spcPct val="90000"/>
              </a:lnSpc>
              <a:buClr>
                <a:schemeClr val="accent2"/>
              </a:buClr>
              <a:buFont typeface="Wingdings" panose="05000000000000000000" pitchFamily="2" charset="2"/>
              <a:buNone/>
            </a:pPr>
            <a:r>
              <a:rPr lang="en-US" altLang="en-US" sz="2400" dirty="0"/>
              <a:t>Browser will display </a:t>
            </a:r>
            <a:endParaRPr lang="en-US" altLang="en-US" sz="2400" dirty="0"/>
          </a:p>
          <a:p>
            <a:pPr>
              <a:lnSpc>
                <a:spcPct val="90000"/>
              </a:lnSpc>
              <a:buClr>
                <a:schemeClr val="accent2"/>
              </a:buClr>
              <a:buFont typeface="Wingdings" panose="05000000000000000000" pitchFamily="2" charset="2"/>
              <a:buNone/>
            </a:pPr>
            <a:endParaRPr lang="en-US" altLang="en-US" sz="2400" dirty="0"/>
          </a:p>
          <a:p>
            <a:pPr>
              <a:lnSpc>
                <a:spcPct val="90000"/>
              </a:lnSpc>
              <a:buClr>
                <a:schemeClr val="accent2"/>
              </a:buClr>
              <a:buFont typeface="Wingdings" panose="05000000000000000000" pitchFamily="2" charset="2"/>
              <a:buNone/>
            </a:pPr>
            <a:r>
              <a:rPr lang="en-US" altLang="en-US" sz="2400" dirty="0"/>
              <a:t>Checkboxes have the following attributes:</a:t>
            </a:r>
            <a:endParaRPr lang="en-US" altLang="en-US" sz="2400" dirty="0"/>
          </a:p>
          <a:p>
            <a:pPr>
              <a:lnSpc>
                <a:spcPct val="90000"/>
              </a:lnSpc>
              <a:buClr>
                <a:schemeClr val="accent2"/>
              </a:buClr>
              <a:buFont typeface="Wingdings" panose="05000000000000000000" pitchFamily="2" charset="2"/>
              <a:buChar char="§"/>
            </a:pPr>
            <a:r>
              <a:rPr lang="en-US" altLang="en-US" sz="2400" b="1" dirty="0">
                <a:solidFill>
                  <a:srgbClr val="FF0000"/>
                </a:solidFill>
              </a:rPr>
              <a:t>TYPE:</a:t>
            </a:r>
            <a:r>
              <a:rPr lang="en-US" altLang="en-US" sz="2400" dirty="0"/>
              <a:t> checkbox.</a:t>
            </a:r>
            <a:endParaRPr lang="en-US" altLang="en-US" sz="2400" dirty="0"/>
          </a:p>
          <a:p>
            <a:pPr>
              <a:lnSpc>
                <a:spcPct val="90000"/>
              </a:lnSpc>
              <a:buClr>
                <a:schemeClr val="accent2"/>
              </a:buClr>
              <a:buFont typeface="Wingdings" panose="05000000000000000000" pitchFamily="2" charset="2"/>
              <a:buChar char="§"/>
            </a:pPr>
            <a:r>
              <a:rPr lang="en-US" altLang="en-US" sz="2400" b="1" dirty="0">
                <a:solidFill>
                  <a:srgbClr val="FF0000"/>
                </a:solidFill>
              </a:rPr>
              <a:t>CHECKED:</a:t>
            </a:r>
            <a:r>
              <a:rPr lang="en-US" altLang="en-US" sz="2400" dirty="0"/>
              <a:t> is blank or CHECKED as the initial  </a:t>
            </a:r>
            <a:endParaRPr lang="en-US" altLang="en-US" sz="2400" dirty="0"/>
          </a:p>
          <a:p>
            <a:pPr>
              <a:lnSpc>
                <a:spcPct val="90000"/>
              </a:lnSpc>
              <a:buClr>
                <a:schemeClr val="accent2"/>
              </a:buClr>
              <a:buFont typeface="Wingdings" panose="05000000000000000000" pitchFamily="2" charset="2"/>
              <a:buNone/>
            </a:pPr>
            <a:r>
              <a:rPr lang="en-US" altLang="en-US" sz="2400" dirty="0"/>
              <a:t>status.</a:t>
            </a:r>
            <a:endParaRPr lang="en-US" altLang="en-US" sz="2400" dirty="0"/>
          </a:p>
          <a:p>
            <a:pPr>
              <a:lnSpc>
                <a:spcPct val="90000"/>
              </a:lnSpc>
              <a:buClr>
                <a:schemeClr val="accent2"/>
              </a:buClr>
              <a:buFont typeface="Wingdings" panose="05000000000000000000" pitchFamily="2" charset="2"/>
              <a:buChar char="§"/>
            </a:pPr>
            <a:r>
              <a:rPr lang="en-US" altLang="en-US" sz="2400" b="1" dirty="0">
                <a:solidFill>
                  <a:srgbClr val="FF0000"/>
                </a:solidFill>
              </a:rPr>
              <a:t>NAME</a:t>
            </a:r>
            <a:r>
              <a:rPr lang="en-US" altLang="en-US" sz="2400" b="1" i="1" dirty="0"/>
              <a:t>:</a:t>
            </a:r>
            <a:r>
              <a:rPr lang="en-US" altLang="en-US" sz="2400" dirty="0"/>
              <a:t> is the name of the variable to be sent to the</a:t>
            </a:r>
            <a:endParaRPr lang="en-US" altLang="en-US" sz="2400" dirty="0"/>
          </a:p>
          <a:p>
            <a:pPr>
              <a:lnSpc>
                <a:spcPct val="90000"/>
              </a:lnSpc>
              <a:buClr>
                <a:schemeClr val="accent2"/>
              </a:buClr>
              <a:buFont typeface="Wingdings" panose="05000000000000000000" pitchFamily="2" charset="2"/>
              <a:buNone/>
            </a:pPr>
            <a:r>
              <a:rPr lang="en-US" altLang="en-US" sz="2400" dirty="0"/>
              <a:t>CGI application.</a:t>
            </a:r>
            <a:endParaRPr lang="en-US" altLang="en-US" sz="2400" dirty="0"/>
          </a:p>
          <a:p>
            <a:pPr>
              <a:lnSpc>
                <a:spcPct val="90000"/>
              </a:lnSpc>
              <a:buClr>
                <a:schemeClr val="accent2"/>
              </a:buClr>
              <a:buFont typeface="Wingdings" panose="05000000000000000000" pitchFamily="2" charset="2"/>
              <a:buChar char="§"/>
            </a:pPr>
            <a:r>
              <a:rPr lang="en-US" altLang="en-US" sz="2400" b="1" dirty="0">
                <a:solidFill>
                  <a:srgbClr val="FF0000"/>
                </a:solidFill>
              </a:rPr>
              <a:t>VALUE:</a:t>
            </a:r>
            <a:r>
              <a:rPr lang="en-US" altLang="en-US" sz="2400" dirty="0"/>
              <a:t> is usually set to a value.</a:t>
            </a:r>
            <a:endParaRPr lang="en-US" altLang="en-US" sz="2400" dirty="0"/>
          </a:p>
        </p:txBody>
      </p:sp>
      <p:graphicFrame>
        <p:nvGraphicFramePr>
          <p:cNvPr id="110596" name="Object 4"/>
          <p:cNvGraphicFramePr>
            <a:graphicFrameLocks noChangeAspect="1"/>
          </p:cNvGraphicFramePr>
          <p:nvPr/>
        </p:nvGraphicFramePr>
        <p:xfrm>
          <a:off x="4038600" y="2590800"/>
          <a:ext cx="533400" cy="533400"/>
        </p:xfrm>
        <a:graphic>
          <a:graphicData uri="http://schemas.openxmlformats.org/presentationml/2006/ole">
            <mc:AlternateContent xmlns:mc="http://schemas.openxmlformats.org/markup-compatibility/2006">
              <mc:Choice xmlns:v="urn:schemas-microsoft-com:vml" Requires="v">
                <p:oleObj spid="_x0000_s2" name="Bitmap Image" r:id="rId1" imgW="257175" imgH="257175" progId="Paint.Picture">
                  <p:embed/>
                </p:oleObj>
              </mc:Choice>
              <mc:Fallback>
                <p:oleObj name="Bitmap Image" r:id="rId1" imgW="257175" imgH="257175" progId="Paint.Picture">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2590800"/>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871C526A-A86A-4D3F-8D42-5F4802494F1A}" type="slidenum">
              <a:rPr lang="ar-SA" altLang="en-US"/>
            </a:fld>
            <a:endParaRPr lang="en-US" altLang="en-US"/>
          </a:p>
        </p:txBody>
      </p:sp>
      <p:sp>
        <p:nvSpPr>
          <p:cNvPr id="172036" name="Rectangle 4"/>
          <p:cNvSpPr>
            <a:spLocks noChangeArrowheads="1"/>
          </p:cNvSpPr>
          <p:nvPr/>
        </p:nvSpPr>
        <p:spPr bwMode="auto">
          <a:xfrm>
            <a:off x="0" y="228602"/>
            <a:ext cx="9144000" cy="63709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sz="2400" b="1" dirty="0">
                <a:solidFill>
                  <a:srgbClr val="FF0000"/>
                </a:solidFill>
              </a:rPr>
              <a:t>&lt;HTML&gt; &lt;HEAD&gt;&lt;TITLE&gt;</a:t>
            </a:r>
            <a:r>
              <a:rPr lang="en-US" altLang="en-US" sz="2400" b="1" dirty="0" err="1">
                <a:solidFill>
                  <a:srgbClr val="FF0000"/>
                </a:solidFill>
              </a:rPr>
              <a:t>CheckBoxType</a:t>
            </a:r>
            <a:r>
              <a:rPr lang="en-US" altLang="en-US" sz="2400" b="1" dirty="0">
                <a:solidFill>
                  <a:srgbClr val="FF0000"/>
                </a:solidFill>
              </a:rPr>
              <a:t>&lt;/TITLE&gt; &lt;/HEAD&gt;</a:t>
            </a:r>
            <a:endParaRPr lang="en-US" altLang="en-US" sz="2400" b="1" dirty="0">
              <a:solidFill>
                <a:srgbClr val="FF0000"/>
              </a:solidFill>
            </a:endParaRPr>
          </a:p>
          <a:p>
            <a:pPr eaLnBrk="1" hangingPunct="1"/>
            <a:r>
              <a:rPr lang="en-US" altLang="en-US" sz="2400" b="1" dirty="0">
                <a:solidFill>
                  <a:srgbClr val="FF0000"/>
                </a:solidFill>
              </a:rPr>
              <a:t>&lt;BODY&gt;</a:t>
            </a:r>
            <a:endParaRPr lang="en-US" altLang="en-US" sz="2400" b="1" dirty="0">
              <a:solidFill>
                <a:srgbClr val="FF0000"/>
              </a:solidFill>
            </a:endParaRPr>
          </a:p>
          <a:p>
            <a:pPr eaLnBrk="1" hangingPunct="1"/>
            <a:r>
              <a:rPr lang="en-US" altLang="en-US" sz="2400" b="1" dirty="0"/>
              <a:t>&lt;h1&gt; &lt;font color=green&gt;Please check one of the following&lt;/font&gt;&lt;/h1&gt;</a:t>
            </a:r>
            <a:endParaRPr lang="en-US" altLang="en-US" sz="2400" b="1" dirty="0"/>
          </a:p>
          <a:p>
            <a:pPr eaLnBrk="1" hangingPunct="1"/>
            <a:r>
              <a:rPr lang="en-US" altLang="en-US" sz="2400" b="1" dirty="0">
                <a:solidFill>
                  <a:srgbClr val="0000CC"/>
                </a:solidFill>
              </a:rPr>
              <a:t>&lt;FORM name="fome3"  Action="</a:t>
            </a:r>
            <a:r>
              <a:rPr lang="en-US" altLang="en-US" sz="2400" b="1" dirty="0" err="1">
                <a:solidFill>
                  <a:srgbClr val="0000CC"/>
                </a:solidFill>
              </a:rPr>
              <a:t>url</a:t>
            </a:r>
            <a:r>
              <a:rPr lang="en-US" altLang="en-US" sz="2400" b="1" dirty="0">
                <a:solidFill>
                  <a:srgbClr val="0000CC"/>
                </a:solidFill>
              </a:rPr>
              <a:t>"  method="get"&gt;</a:t>
            </a:r>
            <a:endParaRPr lang="en-US" altLang="en-US" sz="2400" b="1" dirty="0">
              <a:solidFill>
                <a:srgbClr val="0000CC"/>
              </a:solidFill>
            </a:endParaRPr>
          </a:p>
          <a:p>
            <a:pPr eaLnBrk="1" hangingPunct="1"/>
            <a:r>
              <a:rPr lang="en-US" altLang="en-US" sz="2400" b="1" dirty="0"/>
              <a:t>&lt;font color=red&gt; Select Country: &lt;/font&gt;&lt;BR&gt;</a:t>
            </a:r>
            <a:endParaRPr lang="en-US" altLang="en-US" sz="2400" b="1" dirty="0"/>
          </a:p>
          <a:p>
            <a:pPr eaLnBrk="1" hangingPunct="1"/>
            <a:r>
              <a:rPr lang="en-US" altLang="en-US" sz="2400" b="1" dirty="0" err="1">
                <a:solidFill>
                  <a:srgbClr val="FF0000"/>
                </a:solidFill>
              </a:rPr>
              <a:t>jordan</a:t>
            </a:r>
            <a:r>
              <a:rPr lang="en-US" altLang="en-US" sz="2400" b="1" dirty="0">
                <a:solidFill>
                  <a:srgbClr val="FF0000"/>
                </a:solidFill>
              </a:rPr>
              <a:t>:&lt;INPUT TYPE="</a:t>
            </a:r>
            <a:r>
              <a:rPr lang="en-US" altLang="en-US" sz="2400" b="1" dirty="0" err="1">
                <a:solidFill>
                  <a:srgbClr val="FF0000"/>
                </a:solidFill>
              </a:rPr>
              <a:t>CheckBox</a:t>
            </a:r>
            <a:r>
              <a:rPr lang="en-US" altLang="en-US" sz="2400" b="1" dirty="0">
                <a:solidFill>
                  <a:srgbClr val="FF0000"/>
                </a:solidFill>
              </a:rPr>
              <a:t>" Name="country"  CHECKED&gt;&lt;BR&gt;</a:t>
            </a:r>
            <a:endParaRPr lang="en-US" altLang="en-US" sz="2400" b="1" dirty="0">
              <a:solidFill>
                <a:srgbClr val="FF0000"/>
              </a:solidFill>
            </a:endParaRPr>
          </a:p>
          <a:p>
            <a:pPr eaLnBrk="1" hangingPunct="1"/>
            <a:r>
              <a:rPr lang="en-US" altLang="en-US" sz="2400" b="1" dirty="0">
                <a:solidFill>
                  <a:srgbClr val="0000CC"/>
                </a:solidFill>
              </a:rPr>
              <a:t>Yemen&lt;INPUT TYPE="</a:t>
            </a:r>
            <a:r>
              <a:rPr lang="en-US" altLang="en-US" sz="2400" b="1" dirty="0" err="1">
                <a:solidFill>
                  <a:srgbClr val="0000CC"/>
                </a:solidFill>
              </a:rPr>
              <a:t>CheckBox</a:t>
            </a:r>
            <a:r>
              <a:rPr lang="en-US" altLang="en-US" sz="2400" b="1" dirty="0">
                <a:solidFill>
                  <a:srgbClr val="0000CC"/>
                </a:solidFill>
              </a:rPr>
              <a:t>"  Name="country"&gt;&lt;BR&gt;</a:t>
            </a:r>
            <a:endParaRPr lang="en-US" altLang="en-US" sz="2400" b="1" dirty="0">
              <a:solidFill>
                <a:srgbClr val="0000CC"/>
              </a:solidFill>
            </a:endParaRPr>
          </a:p>
          <a:p>
            <a:pPr eaLnBrk="1" hangingPunct="1"/>
            <a:r>
              <a:rPr lang="en-US" altLang="en-US" sz="2400" b="1" dirty="0">
                <a:solidFill>
                  <a:srgbClr val="0000CC"/>
                </a:solidFill>
              </a:rPr>
              <a:t>Qatar:&lt;INPUT TYPE="</a:t>
            </a:r>
            <a:r>
              <a:rPr lang="en-US" altLang="en-US" sz="2400" b="1" dirty="0" err="1">
                <a:solidFill>
                  <a:srgbClr val="0000CC"/>
                </a:solidFill>
              </a:rPr>
              <a:t>CheckBox</a:t>
            </a:r>
            <a:r>
              <a:rPr lang="en-US" altLang="en-US" sz="2400" b="1" dirty="0">
                <a:solidFill>
                  <a:srgbClr val="0000CC"/>
                </a:solidFill>
              </a:rPr>
              <a:t>" Name="country"&gt;&lt;BR&gt; &lt;BR&gt;</a:t>
            </a:r>
            <a:endParaRPr lang="en-US" altLang="en-US" sz="2400" b="1" dirty="0">
              <a:solidFill>
                <a:srgbClr val="0000CC"/>
              </a:solidFill>
            </a:endParaRPr>
          </a:p>
          <a:p>
            <a:pPr eaLnBrk="1" hangingPunct="1"/>
            <a:r>
              <a:rPr lang="en-US" altLang="en-US" sz="2400" b="1" dirty="0"/>
              <a:t>&lt;font color=blue&gt;Select Language:&lt;/font&gt;&lt;BR&gt;</a:t>
            </a:r>
            <a:endParaRPr lang="en-US" altLang="en-US" sz="2400" b="1" dirty="0"/>
          </a:p>
          <a:p>
            <a:pPr eaLnBrk="1" hangingPunct="1"/>
            <a:r>
              <a:rPr lang="en-US" altLang="en-US" sz="2400" b="1" dirty="0">
                <a:solidFill>
                  <a:srgbClr val="009900"/>
                </a:solidFill>
              </a:rPr>
              <a:t>Arabic:&lt;INPUT TYPE="</a:t>
            </a:r>
            <a:r>
              <a:rPr lang="en-US" altLang="en-US" sz="2400" b="1" dirty="0" err="1">
                <a:solidFill>
                  <a:srgbClr val="009900"/>
                </a:solidFill>
              </a:rPr>
              <a:t>CheckBox</a:t>
            </a:r>
            <a:r>
              <a:rPr lang="en-US" altLang="en-US" sz="2400" b="1" dirty="0">
                <a:solidFill>
                  <a:srgbClr val="009900"/>
                </a:solidFill>
              </a:rPr>
              <a:t>" Name="language"  CHECKED&gt;&lt;BR&gt; English:&lt;INPUT TYPE="</a:t>
            </a:r>
            <a:r>
              <a:rPr lang="en-US" altLang="en-US" sz="2400" b="1" dirty="0" err="1">
                <a:solidFill>
                  <a:srgbClr val="009900"/>
                </a:solidFill>
              </a:rPr>
              <a:t>CheckBox</a:t>
            </a:r>
            <a:r>
              <a:rPr lang="en-US" altLang="en-US" sz="2400" b="1" dirty="0">
                <a:solidFill>
                  <a:srgbClr val="009900"/>
                </a:solidFill>
              </a:rPr>
              <a:t>" Name="language"&gt;&lt;BR&gt;</a:t>
            </a:r>
            <a:endParaRPr lang="en-US" altLang="en-US" sz="2400" b="1" dirty="0">
              <a:solidFill>
                <a:srgbClr val="009900"/>
              </a:solidFill>
            </a:endParaRPr>
          </a:p>
          <a:p>
            <a:pPr eaLnBrk="1" hangingPunct="1"/>
            <a:r>
              <a:rPr lang="en-US" altLang="en-US" sz="2400" b="1" dirty="0">
                <a:solidFill>
                  <a:srgbClr val="009900"/>
                </a:solidFill>
              </a:rPr>
              <a:t>French:&lt;INPUT TYPE="</a:t>
            </a:r>
            <a:r>
              <a:rPr lang="en-US" altLang="en-US" sz="2400" b="1" dirty="0" err="1">
                <a:solidFill>
                  <a:srgbClr val="009900"/>
                </a:solidFill>
              </a:rPr>
              <a:t>CheckBox</a:t>
            </a:r>
            <a:r>
              <a:rPr lang="en-US" altLang="en-US" sz="2400" b="1" dirty="0">
                <a:solidFill>
                  <a:srgbClr val="009900"/>
                </a:solidFill>
              </a:rPr>
              <a:t>" Name="language"&gt;</a:t>
            </a:r>
            <a:r>
              <a:rPr lang="en-US" altLang="en-US" sz="2400" b="1" dirty="0"/>
              <a:t> </a:t>
            </a:r>
            <a:r>
              <a:rPr lang="en-US" altLang="en-US" sz="2400" b="1" dirty="0">
                <a:solidFill>
                  <a:srgbClr val="FF0000"/>
                </a:solidFill>
              </a:rPr>
              <a:t>&lt;BR&gt;&lt;/FORM&gt; &lt;/BODY&gt;&lt;/HTML&gt;</a:t>
            </a:r>
            <a:endParaRPr lang="en-US" altLang="en-US" sz="2400" b="1" dirty="0">
              <a:solidFill>
                <a:srgbClr val="FF0000"/>
              </a:solidFill>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BD9ED43-D5E4-4DA5-BD83-59B315706C7C}" type="slidenum">
              <a:rPr lang="ar-SA" altLang="en-US"/>
            </a:fld>
            <a:endParaRPr lang="en-US" altLang="en-US"/>
          </a:p>
        </p:txBody>
      </p:sp>
      <p:sp>
        <p:nvSpPr>
          <p:cNvPr id="173060" name="Rectangle 4"/>
          <p:cNvSpPr>
            <a:spLocks noGrp="1" noChangeArrowheads="1"/>
          </p:cNvSpPr>
          <p:nvPr>
            <p:ph type="title"/>
          </p:nvPr>
        </p:nvSpPr>
        <p:spPr>
          <a:xfrm>
            <a:off x="609600" y="0"/>
            <a:ext cx="8229600" cy="762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a:noFill/>
              </a14:hiddenLine>
            </a:ext>
          </a:extLst>
        </p:spPr>
        <p:txBody>
          <a:bodyPr>
            <a:flatTx/>
          </a:bodyPr>
          <a:lstStyle/>
          <a:p>
            <a:r>
              <a:rPr lang="en-US" altLang="en-US" b="1">
                <a:solidFill>
                  <a:srgbClr val="FFFF00"/>
                </a:solidFill>
              </a:rPr>
              <a:t>Output</a:t>
            </a:r>
            <a:endParaRPr lang="en-US" altLang="en-US" b="1">
              <a:solidFill>
                <a:srgbClr val="FFFF00"/>
              </a:solidFill>
            </a:endParaRPr>
          </a:p>
        </p:txBody>
      </p:sp>
      <p:pic>
        <p:nvPicPr>
          <p:cNvPr id="173061" name="Picture 5"/>
          <p:cNvPicPr>
            <a:picLocks noChangeAspect="1" noChangeArrowheads="1"/>
          </p:cNvPicPr>
          <p:nvPr/>
        </p:nvPicPr>
        <p:blipFill rotWithShape="1">
          <a:blip r:embed="rId1">
            <a:extLst>
              <a:ext uri="{28A0092B-C50C-407E-A947-70E740481C1C}">
                <a14:useLocalDpi xmlns:a14="http://schemas.microsoft.com/office/drawing/2010/main" val="0"/>
              </a:ext>
            </a:extLst>
          </a:blip>
          <a:srcRect l="2896" t="23180" r="2258" b="5208"/>
          <a:stretch>
            <a:fillRect/>
          </a:stretch>
        </p:blipFill>
        <p:spPr bwMode="auto">
          <a:xfrm>
            <a:off x="990600" y="2362200"/>
            <a:ext cx="6400800" cy="4191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F57A6496-DC75-4327-BC29-6B537A1B8697}" type="slidenum">
              <a:rPr lang="ar-SA" altLang="en-US"/>
            </a:fld>
            <a:endParaRPr lang="en-US" altLang="en-US"/>
          </a:p>
        </p:txBody>
      </p:sp>
      <p:sp>
        <p:nvSpPr>
          <p:cNvPr id="111619" name="Rectangle 3"/>
          <p:cNvSpPr>
            <a:spLocks noGrp="1" noChangeArrowheads="1"/>
          </p:cNvSpPr>
          <p:nvPr>
            <p:ph type="body" idx="1"/>
          </p:nvPr>
        </p:nvSpPr>
        <p:spPr>
          <a:xfrm>
            <a:off x="685800" y="1143000"/>
            <a:ext cx="7772400" cy="5105400"/>
          </a:xfrm>
          <a:solidFill>
            <a:schemeClr val="accent1"/>
          </a:solidFill>
          <a:ln>
            <a:solidFill>
              <a:srgbClr val="333300"/>
            </a:solidFill>
            <a:miter lim="800000"/>
          </a:ln>
        </p:spPr>
        <p:txBody>
          <a:bodyPr/>
          <a:lstStyle/>
          <a:p>
            <a:pPr>
              <a:lnSpc>
                <a:spcPct val="80000"/>
              </a:lnSpc>
              <a:buClr>
                <a:schemeClr val="accent2"/>
              </a:buClr>
              <a:buFont typeface="Wingdings" panose="05000000000000000000" pitchFamily="2" charset="2"/>
              <a:buChar char="§"/>
            </a:pPr>
            <a:r>
              <a:rPr lang="en-US" altLang="en-US" sz="2800" b="1">
                <a:solidFill>
                  <a:srgbClr val="0000FF"/>
                </a:solidFill>
              </a:rPr>
              <a:t>Radio Button</a:t>
            </a:r>
            <a:r>
              <a:rPr lang="en-US" altLang="en-US" sz="2800" b="1"/>
              <a:t>:</a:t>
            </a:r>
            <a:r>
              <a:rPr lang="en-US" altLang="en-US" sz="1600"/>
              <a:t> </a:t>
            </a:r>
            <a:r>
              <a:rPr lang="en-US" altLang="en-US" sz="2200"/>
              <a:t>Radio buttons allow the users to select</a:t>
            </a:r>
            <a:endParaRPr lang="en-US" altLang="en-US" sz="2200"/>
          </a:p>
          <a:p>
            <a:pPr>
              <a:lnSpc>
                <a:spcPct val="80000"/>
              </a:lnSpc>
              <a:buClr>
                <a:schemeClr val="accent2"/>
              </a:buClr>
              <a:buFont typeface="Wingdings" panose="05000000000000000000" pitchFamily="2" charset="2"/>
              <a:buNone/>
            </a:pPr>
            <a:r>
              <a:rPr lang="en-US" altLang="en-US" sz="2200"/>
              <a:t>only one option.</a:t>
            </a:r>
            <a:endParaRPr lang="en-US" altLang="en-US" sz="2200"/>
          </a:p>
          <a:p>
            <a:pPr>
              <a:lnSpc>
                <a:spcPct val="80000"/>
              </a:lnSpc>
              <a:buClr>
                <a:schemeClr val="accent2"/>
              </a:buClr>
              <a:buFont typeface="Wingdings" panose="05000000000000000000" pitchFamily="2" charset="2"/>
              <a:buNone/>
            </a:pPr>
            <a:r>
              <a:rPr lang="en-US" altLang="en-US" sz="2200" b="1">
                <a:solidFill>
                  <a:srgbClr val="FF0000"/>
                </a:solidFill>
              </a:rPr>
              <a:t>&lt;INPUT TYPE=“RADIO”&gt;</a:t>
            </a:r>
            <a:endParaRPr lang="en-US" altLang="en-US" sz="2200" b="1">
              <a:solidFill>
                <a:srgbClr val="FF0000"/>
              </a:solidFill>
            </a:endParaRPr>
          </a:p>
          <a:p>
            <a:pPr>
              <a:lnSpc>
                <a:spcPct val="80000"/>
              </a:lnSpc>
              <a:buClr>
                <a:schemeClr val="accent2"/>
              </a:buClr>
              <a:buFont typeface="Wingdings" panose="05000000000000000000" pitchFamily="2" charset="2"/>
              <a:buNone/>
            </a:pPr>
            <a:r>
              <a:rPr lang="en-US" altLang="en-US" sz="2200"/>
              <a:t>Browser will display </a:t>
            </a:r>
            <a:endParaRPr lang="en-US" altLang="en-US" sz="2200"/>
          </a:p>
          <a:p>
            <a:pPr>
              <a:lnSpc>
                <a:spcPct val="80000"/>
              </a:lnSpc>
              <a:buClr>
                <a:schemeClr val="accent2"/>
              </a:buClr>
              <a:buFont typeface="Wingdings" panose="05000000000000000000" pitchFamily="2" charset="2"/>
              <a:buNone/>
            </a:pPr>
            <a:endParaRPr lang="en-US" altLang="en-US" sz="2200"/>
          </a:p>
          <a:p>
            <a:pPr>
              <a:lnSpc>
                <a:spcPct val="80000"/>
              </a:lnSpc>
              <a:buClr>
                <a:schemeClr val="accent2"/>
              </a:buClr>
              <a:buFont typeface="Wingdings" panose="05000000000000000000" pitchFamily="2" charset="2"/>
              <a:buNone/>
            </a:pPr>
            <a:r>
              <a:rPr lang="en-US" altLang="en-US" sz="2200"/>
              <a:t>Radio buttons have the following attributes:</a:t>
            </a:r>
            <a:endParaRPr lang="en-US" altLang="en-US" sz="2200"/>
          </a:p>
          <a:p>
            <a:pPr>
              <a:lnSpc>
                <a:spcPct val="80000"/>
              </a:lnSpc>
              <a:buClr>
                <a:schemeClr val="accent2"/>
              </a:buClr>
              <a:buFont typeface="Wingdings" panose="05000000000000000000" pitchFamily="2" charset="2"/>
              <a:buChar char="§"/>
            </a:pPr>
            <a:r>
              <a:rPr lang="en-US" altLang="en-US" sz="2200" b="1">
                <a:solidFill>
                  <a:srgbClr val="FF0000"/>
                </a:solidFill>
              </a:rPr>
              <a:t>TYPE:</a:t>
            </a:r>
            <a:r>
              <a:rPr lang="en-US" altLang="en-US" sz="2200"/>
              <a:t> radio.</a:t>
            </a:r>
            <a:endParaRPr lang="en-US" altLang="en-US" sz="2200"/>
          </a:p>
          <a:p>
            <a:pPr>
              <a:lnSpc>
                <a:spcPct val="80000"/>
              </a:lnSpc>
              <a:buClr>
                <a:schemeClr val="accent2"/>
              </a:buClr>
              <a:buFont typeface="Wingdings" panose="05000000000000000000" pitchFamily="2" charset="2"/>
              <a:buChar char="§"/>
            </a:pPr>
            <a:r>
              <a:rPr lang="en-US" altLang="en-US" sz="2200" b="1">
                <a:solidFill>
                  <a:srgbClr val="FF0000"/>
                </a:solidFill>
              </a:rPr>
              <a:t>CHECKED:</a:t>
            </a:r>
            <a:r>
              <a:rPr lang="en-US" altLang="en-US" sz="2200"/>
              <a:t> is blank or CHECKED as the initial </a:t>
            </a:r>
            <a:endParaRPr lang="en-US" altLang="en-US" sz="2200"/>
          </a:p>
          <a:p>
            <a:pPr>
              <a:lnSpc>
                <a:spcPct val="80000"/>
              </a:lnSpc>
              <a:buClr>
                <a:schemeClr val="accent2"/>
              </a:buClr>
              <a:buFont typeface="Wingdings" panose="05000000000000000000" pitchFamily="2" charset="2"/>
              <a:buNone/>
            </a:pPr>
            <a:r>
              <a:rPr lang="en-US" altLang="en-US" sz="2200"/>
              <a:t>                        status. Only one radio button can be </a:t>
            </a:r>
            <a:endParaRPr lang="en-US" altLang="en-US" sz="2200"/>
          </a:p>
          <a:p>
            <a:pPr>
              <a:lnSpc>
                <a:spcPct val="80000"/>
              </a:lnSpc>
              <a:buClr>
                <a:schemeClr val="accent2"/>
              </a:buClr>
              <a:buFont typeface="Wingdings" panose="05000000000000000000" pitchFamily="2" charset="2"/>
              <a:buNone/>
            </a:pPr>
            <a:r>
              <a:rPr lang="en-US" altLang="en-US" sz="2200"/>
              <a:t>                         checked</a:t>
            </a:r>
            <a:endParaRPr lang="en-US" altLang="en-US" sz="2200"/>
          </a:p>
          <a:p>
            <a:pPr>
              <a:lnSpc>
                <a:spcPct val="80000"/>
              </a:lnSpc>
              <a:buClr>
                <a:schemeClr val="accent2"/>
              </a:buClr>
              <a:buFont typeface="Wingdings" panose="05000000000000000000" pitchFamily="2" charset="2"/>
              <a:buChar char="§"/>
            </a:pPr>
            <a:r>
              <a:rPr lang="en-US" altLang="en-US" sz="2400" b="1">
                <a:solidFill>
                  <a:srgbClr val="FF0000"/>
                </a:solidFill>
              </a:rPr>
              <a:t>NAME:</a:t>
            </a:r>
            <a:r>
              <a:rPr lang="en-US" altLang="en-US" sz="2200"/>
              <a:t> is the name of the variable to be sent to the </a:t>
            </a:r>
            <a:endParaRPr lang="en-US" altLang="en-US" sz="2200"/>
          </a:p>
          <a:p>
            <a:pPr>
              <a:lnSpc>
                <a:spcPct val="80000"/>
              </a:lnSpc>
              <a:buClr>
                <a:schemeClr val="accent2"/>
              </a:buClr>
              <a:buFont typeface="Wingdings" panose="05000000000000000000" pitchFamily="2" charset="2"/>
              <a:buNone/>
            </a:pPr>
            <a:r>
              <a:rPr lang="en-US" altLang="en-US" sz="2200"/>
              <a:t>                 CGI application.</a:t>
            </a:r>
            <a:endParaRPr lang="en-US" altLang="en-US" sz="2200"/>
          </a:p>
          <a:p>
            <a:pPr>
              <a:lnSpc>
                <a:spcPct val="80000"/>
              </a:lnSpc>
              <a:buClr>
                <a:schemeClr val="accent2"/>
              </a:buClr>
              <a:buFont typeface="Wingdings" panose="05000000000000000000" pitchFamily="2" charset="2"/>
              <a:buChar char="§"/>
            </a:pPr>
            <a:r>
              <a:rPr lang="en-US" altLang="en-US" sz="2200" b="1">
                <a:solidFill>
                  <a:srgbClr val="FF0000"/>
                </a:solidFill>
              </a:rPr>
              <a:t>VALUE:</a:t>
            </a:r>
            <a:r>
              <a:rPr lang="en-US" altLang="en-US" sz="2200"/>
              <a:t> usually has a set value.</a:t>
            </a:r>
            <a:endParaRPr lang="en-US" altLang="en-US" sz="2200"/>
          </a:p>
          <a:p>
            <a:pPr>
              <a:lnSpc>
                <a:spcPct val="80000"/>
              </a:lnSpc>
              <a:buClr>
                <a:schemeClr val="accent2"/>
              </a:buClr>
              <a:buFont typeface="Wingdings" panose="05000000000000000000" pitchFamily="2" charset="2"/>
              <a:buNone/>
            </a:pPr>
            <a:endParaRPr lang="en-US" altLang="en-US" sz="2200"/>
          </a:p>
        </p:txBody>
      </p:sp>
      <p:graphicFrame>
        <p:nvGraphicFramePr>
          <p:cNvPr id="111620" name="Object 4"/>
          <p:cNvGraphicFramePr>
            <a:graphicFrameLocks noChangeAspect="1"/>
          </p:cNvGraphicFramePr>
          <p:nvPr/>
        </p:nvGraphicFramePr>
        <p:xfrm>
          <a:off x="4191000" y="2209802"/>
          <a:ext cx="609600" cy="576263"/>
        </p:xfrm>
        <a:graphic>
          <a:graphicData uri="http://schemas.openxmlformats.org/presentationml/2006/ole">
            <mc:AlternateContent xmlns:mc="http://schemas.openxmlformats.org/markup-compatibility/2006">
              <mc:Choice xmlns:v="urn:schemas-microsoft-com:vml" Requires="v">
                <p:oleObj spid="_x0000_s2" name="Bitmap Image" r:id="rId1" imgW="180975" imgH="171450" progId="Paint.Picture">
                  <p:embed/>
                </p:oleObj>
              </mc:Choice>
              <mc:Fallback>
                <p:oleObj name="Bitmap Image" r:id="rId1" imgW="180975" imgH="171450" progId="Paint.Picture">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2209802"/>
                        <a:ext cx="60960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1622" name="Rectangle 6"/>
          <p:cNvSpPr>
            <a:spLocks noGrp="1" noChangeArrowheads="1"/>
          </p:cNvSpPr>
          <p:nvPr>
            <p:ph type="title"/>
          </p:nvPr>
        </p:nvSpPr>
        <p:spPr>
          <a:xfrm>
            <a:off x="533400" y="0"/>
            <a:ext cx="8229600" cy="762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a:noFill/>
              </a14:hiddenLine>
            </a:ext>
          </a:extLst>
        </p:spPr>
        <p:txBody>
          <a:bodyPr>
            <a:flatTx/>
          </a:bodyPr>
          <a:lstStyle/>
          <a:p>
            <a:r>
              <a:rPr lang="en-US" altLang="en-US" sz="5400" b="1">
                <a:solidFill>
                  <a:srgbClr val="FFFF00"/>
                </a:solidFill>
              </a:rPr>
              <a:t>Radio Button</a:t>
            </a:r>
            <a:endParaRPr lang="en-US" altLang="en-US" sz="5400" b="1">
              <a:solidFill>
                <a:srgbClr val="FFFF00"/>
              </a:solidFill>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6B7D97B-235C-474F-B6AB-CCBDE3CB8B27}" type="slidenum">
              <a:rPr lang="ar-SA" altLang="en-US"/>
            </a:fld>
            <a:endParaRPr lang="en-US" altLang="en-US"/>
          </a:p>
        </p:txBody>
      </p:sp>
      <p:sp>
        <p:nvSpPr>
          <p:cNvPr id="112650" name="Rectangle 10"/>
          <p:cNvSpPr>
            <a:spLocks noChangeArrowheads="1"/>
          </p:cNvSpPr>
          <p:nvPr/>
        </p:nvSpPr>
        <p:spPr bwMode="auto">
          <a:xfrm>
            <a:off x="152400" y="2"/>
            <a:ext cx="8839200" cy="63709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sz="2400" b="1">
                <a:solidFill>
                  <a:srgbClr val="FF0000"/>
                </a:solidFill>
              </a:rPr>
              <a:t>&lt;HTML&gt; &lt;HEAD&gt;&lt;TITLE&gt;CheckBoxType&lt;/TITLE&gt; &lt;/HEAD&gt;</a:t>
            </a:r>
            <a:endParaRPr lang="en-US" altLang="en-US" sz="2400" b="1">
              <a:solidFill>
                <a:srgbClr val="FF0000"/>
              </a:solidFill>
            </a:endParaRPr>
          </a:p>
          <a:p>
            <a:pPr eaLnBrk="1" hangingPunct="1"/>
            <a:r>
              <a:rPr lang="en-US" altLang="en-US" sz="2400" b="1">
                <a:solidFill>
                  <a:srgbClr val="FF0000"/>
                </a:solidFill>
              </a:rPr>
              <a:t>&lt;BODY&gt;</a:t>
            </a:r>
            <a:endParaRPr lang="en-US" altLang="en-US" sz="2400" b="1">
              <a:solidFill>
                <a:srgbClr val="FF0000"/>
              </a:solidFill>
            </a:endParaRPr>
          </a:p>
          <a:p>
            <a:pPr eaLnBrk="1" hangingPunct="1"/>
            <a:r>
              <a:rPr lang="en-US" altLang="en-US" sz="2400" b="1"/>
              <a:t>&lt;h1&gt; &lt;font color=green&gt;Please check one of the following&lt;/font&gt;&lt;/h1&gt;</a:t>
            </a:r>
            <a:endParaRPr lang="en-US" altLang="en-US" sz="2400" b="1"/>
          </a:p>
          <a:p>
            <a:pPr eaLnBrk="1" hangingPunct="1"/>
            <a:r>
              <a:rPr lang="en-US" altLang="en-US" sz="2400" b="1">
                <a:solidFill>
                  <a:srgbClr val="0000CC"/>
                </a:solidFill>
              </a:rPr>
              <a:t>&lt;FORM name="fome3"  Action="url"  method="get"&gt;</a:t>
            </a:r>
            <a:endParaRPr lang="en-US" altLang="en-US" sz="2400" b="1">
              <a:solidFill>
                <a:srgbClr val="0000CC"/>
              </a:solidFill>
            </a:endParaRPr>
          </a:p>
          <a:p>
            <a:pPr eaLnBrk="1" hangingPunct="1"/>
            <a:r>
              <a:rPr lang="en-US" altLang="en-US" sz="2400" b="1"/>
              <a:t>&lt;font color=red&gt; Select Country: &lt;/font&gt;&lt;BR&gt;</a:t>
            </a:r>
            <a:endParaRPr lang="en-US" altLang="en-US" sz="2400" b="1"/>
          </a:p>
          <a:p>
            <a:pPr eaLnBrk="1" hangingPunct="1"/>
            <a:r>
              <a:rPr lang="en-US" altLang="en-US" sz="2400" b="1">
                <a:solidFill>
                  <a:srgbClr val="FF0000"/>
                </a:solidFill>
              </a:rPr>
              <a:t>jordan:&lt;INPUT TYPE= "RADIO"  Name="country"  CHECKED&gt;&lt;BR&gt;</a:t>
            </a:r>
            <a:endParaRPr lang="en-US" altLang="en-US" sz="2400" b="1">
              <a:solidFill>
                <a:srgbClr val="FF0000"/>
              </a:solidFill>
            </a:endParaRPr>
          </a:p>
          <a:p>
            <a:pPr eaLnBrk="1" hangingPunct="1"/>
            <a:r>
              <a:rPr lang="en-US" altLang="en-US" sz="2400" b="1">
                <a:solidFill>
                  <a:srgbClr val="0000CC"/>
                </a:solidFill>
              </a:rPr>
              <a:t>Yemen&lt;INPUT TYPE="</a:t>
            </a:r>
            <a:r>
              <a:rPr lang="en-US" altLang="en-US" sz="2400" b="1">
                <a:solidFill>
                  <a:srgbClr val="FF0000"/>
                </a:solidFill>
              </a:rPr>
              <a:t>RADIO</a:t>
            </a:r>
            <a:r>
              <a:rPr lang="en-US" altLang="en-US" sz="2400" b="1"/>
              <a:t> </a:t>
            </a:r>
            <a:r>
              <a:rPr lang="en-US" altLang="en-US" sz="2400" b="1">
                <a:solidFill>
                  <a:srgbClr val="0000CC"/>
                </a:solidFill>
              </a:rPr>
              <a:t>"  Name="country"&gt;&lt;BR&gt;</a:t>
            </a:r>
            <a:endParaRPr lang="en-US" altLang="en-US" sz="2400" b="1">
              <a:solidFill>
                <a:srgbClr val="0000CC"/>
              </a:solidFill>
            </a:endParaRPr>
          </a:p>
          <a:p>
            <a:pPr eaLnBrk="1" hangingPunct="1"/>
            <a:r>
              <a:rPr lang="en-US" altLang="en-US" sz="2400" b="1">
                <a:solidFill>
                  <a:srgbClr val="0000CC"/>
                </a:solidFill>
              </a:rPr>
              <a:t>Qatar:&lt;INPUT TYPE="</a:t>
            </a:r>
            <a:r>
              <a:rPr lang="en-US" altLang="en-US" sz="2400" b="1">
                <a:solidFill>
                  <a:srgbClr val="FF0000"/>
                </a:solidFill>
              </a:rPr>
              <a:t>RADIO</a:t>
            </a:r>
            <a:r>
              <a:rPr lang="en-US" altLang="en-US" sz="2400" b="1">
                <a:solidFill>
                  <a:srgbClr val="0000CC"/>
                </a:solidFill>
              </a:rPr>
              <a:t>"  Name="country"&gt;&lt;BR&gt; &lt;BR&gt;</a:t>
            </a:r>
            <a:endParaRPr lang="en-US" altLang="en-US" sz="2400" b="1">
              <a:solidFill>
                <a:srgbClr val="0000CC"/>
              </a:solidFill>
            </a:endParaRPr>
          </a:p>
          <a:p>
            <a:pPr eaLnBrk="1" hangingPunct="1"/>
            <a:r>
              <a:rPr lang="en-US" altLang="en-US" sz="2400" b="1"/>
              <a:t>&lt;font color=blue&gt;Select Language:&lt;/font&gt;&lt;BR&gt;</a:t>
            </a:r>
            <a:endParaRPr lang="en-US" altLang="en-US" sz="2400" b="1"/>
          </a:p>
          <a:p>
            <a:pPr eaLnBrk="1" hangingPunct="1"/>
            <a:r>
              <a:rPr lang="en-US" altLang="en-US" sz="2400" b="1">
                <a:solidFill>
                  <a:srgbClr val="009900"/>
                </a:solidFill>
              </a:rPr>
              <a:t>Arabic:&lt;INPUT TYPE="</a:t>
            </a:r>
            <a:r>
              <a:rPr lang="en-US" altLang="en-US" sz="2400" b="1">
                <a:solidFill>
                  <a:srgbClr val="FF0000"/>
                </a:solidFill>
              </a:rPr>
              <a:t>RADIO</a:t>
            </a:r>
            <a:r>
              <a:rPr lang="en-US" altLang="en-US" sz="2400" b="1">
                <a:solidFill>
                  <a:srgbClr val="009900"/>
                </a:solidFill>
              </a:rPr>
              <a:t>"  Name="language"  CHECKED&gt;&lt;BR&gt; English:&lt;INPUT TYPE=" </a:t>
            </a:r>
            <a:r>
              <a:rPr lang="en-US" altLang="en-US" sz="2400" b="1">
                <a:solidFill>
                  <a:srgbClr val="FF0000"/>
                </a:solidFill>
              </a:rPr>
              <a:t>RADIO</a:t>
            </a:r>
            <a:r>
              <a:rPr lang="en-US" altLang="en-US" sz="2400" b="1"/>
              <a:t> </a:t>
            </a:r>
            <a:r>
              <a:rPr lang="en-US" altLang="en-US" sz="2400" b="1">
                <a:solidFill>
                  <a:srgbClr val="009900"/>
                </a:solidFill>
              </a:rPr>
              <a:t>" Name="language"&gt;&lt;BR&gt;</a:t>
            </a:r>
            <a:endParaRPr lang="en-US" altLang="en-US" sz="2400" b="1">
              <a:solidFill>
                <a:srgbClr val="009900"/>
              </a:solidFill>
            </a:endParaRPr>
          </a:p>
          <a:p>
            <a:pPr eaLnBrk="1" hangingPunct="1"/>
            <a:r>
              <a:rPr lang="en-US" altLang="en-US" sz="2400" b="1">
                <a:solidFill>
                  <a:srgbClr val="009900"/>
                </a:solidFill>
              </a:rPr>
              <a:t>French:&lt;INPUT TYPE=" </a:t>
            </a:r>
            <a:r>
              <a:rPr lang="en-US" altLang="en-US" sz="2400" b="1">
                <a:solidFill>
                  <a:srgbClr val="FF0000"/>
                </a:solidFill>
              </a:rPr>
              <a:t>RADIO</a:t>
            </a:r>
            <a:r>
              <a:rPr lang="en-US" altLang="en-US" sz="2400" b="1"/>
              <a:t> </a:t>
            </a:r>
            <a:r>
              <a:rPr lang="en-US" altLang="en-US" sz="2400" b="1">
                <a:solidFill>
                  <a:srgbClr val="009900"/>
                </a:solidFill>
              </a:rPr>
              <a:t>"  Name="language"&gt;</a:t>
            </a:r>
            <a:r>
              <a:rPr lang="en-US" altLang="en-US" sz="2400" b="1"/>
              <a:t> </a:t>
            </a:r>
            <a:r>
              <a:rPr lang="en-US" altLang="en-US" sz="2400" b="1">
                <a:solidFill>
                  <a:srgbClr val="FF0000"/>
                </a:solidFill>
              </a:rPr>
              <a:t>&lt;BR&gt;&lt;/FORM&gt; &lt;/BODY&gt;&lt;/HTML&gt;</a:t>
            </a:r>
            <a:endParaRPr lang="en-US" altLang="en-US" sz="2400" b="1">
              <a:solidFill>
                <a:srgbClr val="FF0000"/>
              </a:solidFill>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FEF9C5F-B567-44DD-AD38-5430597E1427}" type="slidenum">
              <a:rPr lang="ar-SA" altLang="en-US"/>
            </a:fld>
            <a:endParaRPr lang="en-US" altLang="en-US"/>
          </a:p>
        </p:txBody>
      </p:sp>
      <p:pic>
        <p:nvPicPr>
          <p:cNvPr id="175108" name="Picture 4"/>
          <p:cNvPicPr>
            <a:picLocks noChangeAspect="1" noChangeArrowheads="1"/>
          </p:cNvPicPr>
          <p:nvPr/>
        </p:nvPicPr>
        <p:blipFill rotWithShape="1">
          <a:blip r:embed="rId1">
            <a:extLst>
              <a:ext uri="{28A0092B-C50C-407E-A947-70E740481C1C}">
                <a14:useLocalDpi xmlns:a14="http://schemas.microsoft.com/office/drawing/2010/main" val="0"/>
              </a:ext>
            </a:extLst>
          </a:blip>
          <a:srcRect l="2062" t="22974" r="2062" b="4351"/>
          <a:stretch>
            <a:fillRect/>
          </a:stretch>
        </p:blipFill>
        <p:spPr bwMode="auto">
          <a:xfrm>
            <a:off x="838200" y="1752600"/>
            <a:ext cx="7086600" cy="4800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52FD07DE-6D58-4768-A427-7A35D9C47532}" type="slidenum">
              <a:rPr lang="ar-SA" altLang="en-US"/>
            </a:fld>
            <a:endParaRPr lang="en-US" altLang="en-US"/>
          </a:p>
        </p:txBody>
      </p:sp>
      <p:sp>
        <p:nvSpPr>
          <p:cNvPr id="177156" name="Rectangle 4"/>
          <p:cNvSpPr>
            <a:spLocks noChangeArrowheads="1"/>
          </p:cNvSpPr>
          <p:nvPr/>
        </p:nvSpPr>
        <p:spPr bwMode="auto">
          <a:xfrm>
            <a:off x="0" y="228600"/>
            <a:ext cx="8991600" cy="606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sz="2400" b="1">
                <a:solidFill>
                  <a:srgbClr val="0000CC"/>
                </a:solidFill>
              </a:rPr>
              <a:t>&lt;HTML&gt;&lt;HEAD&gt;</a:t>
            </a:r>
            <a:endParaRPr lang="en-US" altLang="en-US" sz="2400" b="1">
              <a:solidFill>
                <a:srgbClr val="0000CC"/>
              </a:solidFill>
            </a:endParaRPr>
          </a:p>
          <a:p>
            <a:pPr eaLnBrk="1" hangingPunct="1"/>
            <a:r>
              <a:rPr lang="en-US" altLang="en-US" sz="2400" b="1">
                <a:solidFill>
                  <a:srgbClr val="0000CC"/>
                </a:solidFill>
              </a:rPr>
              <a:t>&lt;TITLE&gt;RADIOBox&lt;/TITLE&gt; &lt;/HEAD&gt;</a:t>
            </a:r>
            <a:endParaRPr lang="en-US" altLang="en-US" sz="2400" b="1">
              <a:solidFill>
                <a:srgbClr val="0000CC"/>
              </a:solidFill>
            </a:endParaRPr>
          </a:p>
          <a:p>
            <a:pPr eaLnBrk="1" hangingPunct="1"/>
            <a:r>
              <a:rPr lang="en-US" altLang="en-US" sz="2400" b="1">
                <a:solidFill>
                  <a:srgbClr val="0000CC"/>
                </a:solidFill>
              </a:rPr>
              <a:t>&lt;BODY&gt;</a:t>
            </a:r>
            <a:endParaRPr lang="en-US" altLang="en-US" sz="2400" b="1">
              <a:solidFill>
                <a:srgbClr val="0000CC"/>
              </a:solidFill>
            </a:endParaRPr>
          </a:p>
          <a:p>
            <a:pPr eaLnBrk="1" hangingPunct="1"/>
            <a:r>
              <a:rPr lang="en-US" altLang="en-US" sz="2400" b="1">
                <a:solidFill>
                  <a:srgbClr val="FF0000"/>
                </a:solidFill>
              </a:rPr>
              <a:t>Form #1:</a:t>
            </a:r>
            <a:endParaRPr lang="en-US" altLang="en-US" sz="2400" b="1">
              <a:solidFill>
                <a:srgbClr val="FF0000"/>
              </a:solidFill>
            </a:endParaRPr>
          </a:p>
          <a:p>
            <a:pPr eaLnBrk="1" hangingPunct="1"/>
            <a:r>
              <a:rPr lang="en-US" altLang="en-US" sz="2400" b="1"/>
              <a:t>&lt;FORM&gt;</a:t>
            </a:r>
            <a:endParaRPr lang="en-US" altLang="en-US" sz="2400" b="1"/>
          </a:p>
          <a:p>
            <a:pPr eaLnBrk="1" hangingPunct="1"/>
            <a:r>
              <a:rPr lang="en-US" altLang="en-US" sz="2400" b="1"/>
              <a:t>  &lt;INPUT TYPE="radio" NAME="choice" VALUE="one"&gt; Yes.</a:t>
            </a:r>
            <a:endParaRPr lang="en-US" altLang="en-US" sz="2400" b="1"/>
          </a:p>
          <a:p>
            <a:pPr eaLnBrk="1" hangingPunct="1"/>
            <a:r>
              <a:rPr lang="en-US" altLang="en-US" sz="2400" b="1"/>
              <a:t>   &lt;INPUT TYPE="radio" NAME="choice" VALUE="two"&gt; No.</a:t>
            </a:r>
            <a:endParaRPr lang="en-US" altLang="en-US" sz="2400" b="1"/>
          </a:p>
          <a:p>
            <a:pPr eaLnBrk="1" hangingPunct="1"/>
            <a:r>
              <a:rPr lang="en-US" altLang="en-US" sz="2400" b="1"/>
              <a:t>&lt;/FORM&gt;</a:t>
            </a:r>
            <a:endParaRPr lang="en-US" altLang="en-US" sz="2400" b="1"/>
          </a:p>
          <a:p>
            <a:pPr eaLnBrk="1" hangingPunct="1"/>
            <a:r>
              <a:rPr lang="en-US" altLang="en-US" sz="2800" b="1"/>
              <a:t>&lt;HR color=red size="10" &gt;</a:t>
            </a:r>
            <a:endParaRPr lang="en-US" altLang="en-US" sz="2800" b="1"/>
          </a:p>
          <a:p>
            <a:pPr eaLnBrk="1" hangingPunct="1"/>
            <a:r>
              <a:rPr lang="en-US" altLang="en-US" sz="2400" b="1">
                <a:solidFill>
                  <a:srgbClr val="FF0000"/>
                </a:solidFill>
              </a:rPr>
              <a:t>Form #2:</a:t>
            </a:r>
            <a:endParaRPr lang="en-US" altLang="en-US" sz="2400" b="1">
              <a:solidFill>
                <a:srgbClr val="FF0000"/>
              </a:solidFill>
            </a:endParaRPr>
          </a:p>
          <a:p>
            <a:pPr eaLnBrk="1" hangingPunct="1"/>
            <a:r>
              <a:rPr lang="en-US" altLang="en-US" sz="2400" b="1"/>
              <a:t>&lt;FORM&gt;</a:t>
            </a:r>
            <a:endParaRPr lang="en-US" altLang="en-US" sz="2400" b="1"/>
          </a:p>
          <a:p>
            <a:pPr eaLnBrk="1" hangingPunct="1"/>
            <a:r>
              <a:rPr lang="en-US" altLang="en-US" sz="2400" b="1"/>
              <a:t>      &lt;INPUT TYPE="radio" NAME="choice" VALUE="three" CHECKED&gt; Yes.</a:t>
            </a:r>
            <a:endParaRPr lang="en-US" altLang="en-US" sz="2400" b="1"/>
          </a:p>
          <a:p>
            <a:pPr eaLnBrk="1" hangingPunct="1"/>
            <a:r>
              <a:rPr lang="en-US" altLang="en-US" sz="2400" b="1"/>
              <a:t>   &lt;INPUT TYPE="radio" NAME="choice" VALUE="four"&gt; No.</a:t>
            </a:r>
            <a:endParaRPr lang="en-US" altLang="en-US" sz="2400" b="1"/>
          </a:p>
          <a:p>
            <a:pPr eaLnBrk="1" hangingPunct="1"/>
            <a:r>
              <a:rPr lang="en-US" altLang="en-US" sz="2400" b="1"/>
              <a:t>&lt;/FORM&gt;</a:t>
            </a:r>
            <a:endParaRPr lang="en-US" altLang="en-US" sz="2400" b="1"/>
          </a:p>
          <a:p>
            <a:pPr eaLnBrk="1" hangingPunct="1"/>
            <a:r>
              <a:rPr lang="en-US" altLang="en-US" sz="2400" b="1"/>
              <a:t>&lt;/BODY&gt;&lt;/HTML&gt;</a:t>
            </a:r>
            <a:endParaRPr lang="en-US" altLang="en-US" sz="2400" b="1"/>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D56E677-CB3C-4836-AE20-18F157B3674C}" type="slidenum">
              <a:rPr lang="ar-SA" altLang="en-US"/>
            </a:fld>
            <a:endParaRPr lang="en-US" altLang="en-US"/>
          </a:p>
        </p:txBody>
      </p:sp>
      <p:sp>
        <p:nvSpPr>
          <p:cNvPr id="178180" name="Rectangle 4"/>
          <p:cNvSpPr>
            <a:spLocks noGrp="1" noChangeArrowheads="1"/>
          </p:cNvSpPr>
          <p:nvPr>
            <p:ph type="title"/>
          </p:nvPr>
        </p:nvSpPr>
        <p:spPr>
          <a:xfrm>
            <a:off x="609600" y="0"/>
            <a:ext cx="8229600" cy="762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a:noFill/>
              </a14:hiddenLine>
            </a:ext>
          </a:extLst>
        </p:spPr>
        <p:txBody>
          <a:bodyPr>
            <a:flatTx/>
          </a:bodyPr>
          <a:lstStyle/>
          <a:p>
            <a:r>
              <a:rPr lang="en-US" altLang="en-US" b="1">
                <a:solidFill>
                  <a:srgbClr val="FFFF00"/>
                </a:solidFill>
              </a:rPr>
              <a:t>Output</a:t>
            </a:r>
            <a:endParaRPr lang="en-US" altLang="en-US" b="1">
              <a:solidFill>
                <a:srgbClr val="FFFF00"/>
              </a:solidFill>
            </a:endParaRPr>
          </a:p>
        </p:txBody>
      </p:sp>
      <p:pic>
        <p:nvPicPr>
          <p:cNvPr id="178181" name="Picture 5"/>
          <p:cNvPicPr>
            <a:picLocks noChangeAspect="1" noChangeArrowheads="1"/>
          </p:cNvPicPr>
          <p:nvPr/>
        </p:nvPicPr>
        <p:blipFill rotWithShape="1">
          <a:blip r:embed="rId1">
            <a:extLst>
              <a:ext uri="{28A0092B-C50C-407E-A947-70E740481C1C}">
                <a14:useLocalDpi xmlns:a14="http://schemas.microsoft.com/office/drawing/2010/main" val="0"/>
              </a:ext>
            </a:extLst>
          </a:blip>
          <a:srcRect l="5769" t="30551" r="1923" b="8014"/>
          <a:stretch>
            <a:fillRect/>
          </a:stretch>
        </p:blipFill>
        <p:spPr bwMode="auto">
          <a:xfrm>
            <a:off x="990600" y="2895600"/>
            <a:ext cx="7315200" cy="3505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D451BF1A-4BDE-451D-BC9B-B4A7071A3D1B}" type="slidenum">
              <a:rPr lang="ar-SA" altLang="en-US"/>
            </a:fld>
            <a:endParaRPr lang="en-US" altLang="en-US"/>
          </a:p>
        </p:txBody>
      </p:sp>
      <p:sp>
        <p:nvSpPr>
          <p:cNvPr id="113667" name="Rectangle 3"/>
          <p:cNvSpPr>
            <a:spLocks noGrp="1" noChangeArrowheads="1"/>
          </p:cNvSpPr>
          <p:nvPr>
            <p:ph type="body" idx="1"/>
          </p:nvPr>
        </p:nvSpPr>
        <p:spPr>
          <a:xfrm>
            <a:off x="685800" y="1371600"/>
            <a:ext cx="7772400" cy="4648200"/>
          </a:xfrm>
          <a:solidFill>
            <a:schemeClr val="accent1"/>
          </a:solidFill>
          <a:ln>
            <a:solidFill>
              <a:srgbClr val="333300"/>
            </a:solidFill>
            <a:miter lim="800000"/>
          </a:ln>
        </p:spPr>
        <p:txBody>
          <a:bodyPr/>
          <a:lstStyle/>
          <a:p>
            <a:pPr>
              <a:lnSpc>
                <a:spcPct val="90000"/>
              </a:lnSpc>
              <a:buClr>
                <a:schemeClr val="accent2"/>
              </a:buClr>
              <a:buFont typeface="Wingdings" panose="05000000000000000000" pitchFamily="2" charset="2"/>
              <a:buChar char="§"/>
            </a:pPr>
            <a:r>
              <a:rPr lang="en-US" altLang="en-US" sz="2800" b="1">
                <a:solidFill>
                  <a:srgbClr val="0000FF"/>
                </a:solidFill>
              </a:rPr>
              <a:t>Push Button:</a:t>
            </a:r>
            <a:r>
              <a:rPr lang="en-US" altLang="en-US" sz="2400"/>
              <a:t> This element would be used with</a:t>
            </a:r>
            <a:endParaRPr lang="en-US" altLang="en-US" sz="2400"/>
          </a:p>
          <a:p>
            <a:pPr>
              <a:lnSpc>
                <a:spcPct val="90000"/>
              </a:lnSpc>
              <a:buClr>
                <a:schemeClr val="accent2"/>
              </a:buClr>
              <a:buFont typeface="Wingdings" panose="05000000000000000000" pitchFamily="2" charset="2"/>
              <a:buNone/>
            </a:pPr>
            <a:r>
              <a:rPr lang="en-US" altLang="en-US" sz="2400"/>
              <a:t>JavaScript to cause an action to take place.</a:t>
            </a:r>
            <a:endParaRPr lang="en-US" altLang="en-US" sz="2400"/>
          </a:p>
          <a:p>
            <a:pPr>
              <a:lnSpc>
                <a:spcPct val="90000"/>
              </a:lnSpc>
              <a:buClr>
                <a:schemeClr val="accent2"/>
              </a:buClr>
              <a:buFont typeface="Wingdings" panose="05000000000000000000" pitchFamily="2" charset="2"/>
              <a:buNone/>
            </a:pPr>
            <a:r>
              <a:rPr lang="en-US" altLang="en-US" sz="2400" b="1">
                <a:solidFill>
                  <a:srgbClr val="FF0000"/>
                </a:solidFill>
              </a:rPr>
              <a:t>&lt;INPUT TYPE=“BUTTON”&gt;</a:t>
            </a:r>
            <a:endParaRPr lang="en-US" altLang="en-US" sz="2400" b="1">
              <a:solidFill>
                <a:srgbClr val="FF0000"/>
              </a:solidFill>
            </a:endParaRPr>
          </a:p>
          <a:p>
            <a:pPr>
              <a:lnSpc>
                <a:spcPct val="90000"/>
              </a:lnSpc>
              <a:buClr>
                <a:schemeClr val="accent2"/>
              </a:buClr>
              <a:buFont typeface="Wingdings" panose="05000000000000000000" pitchFamily="2" charset="2"/>
              <a:buNone/>
            </a:pPr>
            <a:r>
              <a:rPr lang="en-US" altLang="en-US" sz="2400"/>
              <a:t>Browser will display </a:t>
            </a:r>
            <a:endParaRPr lang="en-US" altLang="en-US" sz="2400"/>
          </a:p>
          <a:p>
            <a:pPr>
              <a:lnSpc>
                <a:spcPct val="90000"/>
              </a:lnSpc>
              <a:buClr>
                <a:schemeClr val="accent2"/>
              </a:buClr>
              <a:buFont typeface="Wingdings" panose="05000000000000000000" pitchFamily="2" charset="2"/>
              <a:buNone/>
            </a:pPr>
            <a:endParaRPr lang="en-US" altLang="en-US" sz="2400"/>
          </a:p>
          <a:p>
            <a:pPr>
              <a:lnSpc>
                <a:spcPct val="90000"/>
              </a:lnSpc>
              <a:buClr>
                <a:schemeClr val="accent2"/>
              </a:buClr>
              <a:buFont typeface="Wingdings" panose="05000000000000000000" pitchFamily="2" charset="2"/>
              <a:buNone/>
            </a:pPr>
            <a:r>
              <a:rPr lang="en-US" altLang="en-US" sz="2400"/>
              <a:t>Push Button has the following attributes:</a:t>
            </a:r>
            <a:endParaRPr lang="en-US" altLang="en-US" sz="2400"/>
          </a:p>
          <a:p>
            <a:pPr>
              <a:lnSpc>
                <a:spcPct val="90000"/>
              </a:lnSpc>
              <a:buClr>
                <a:schemeClr val="accent2"/>
              </a:buClr>
              <a:buFont typeface="Wingdings" panose="05000000000000000000" pitchFamily="2" charset="2"/>
              <a:buChar char="§"/>
            </a:pPr>
            <a:r>
              <a:rPr lang="en-US" altLang="en-US" sz="2400" b="1">
                <a:solidFill>
                  <a:srgbClr val="FF0000"/>
                </a:solidFill>
              </a:rPr>
              <a:t>TYPE:</a:t>
            </a:r>
            <a:r>
              <a:rPr lang="en-US" altLang="en-US" sz="2400"/>
              <a:t> button.</a:t>
            </a:r>
            <a:endParaRPr lang="en-US" altLang="en-US" sz="2400"/>
          </a:p>
          <a:p>
            <a:pPr>
              <a:lnSpc>
                <a:spcPct val="90000"/>
              </a:lnSpc>
              <a:buClr>
                <a:schemeClr val="accent2"/>
              </a:buClr>
              <a:buFont typeface="Wingdings" panose="05000000000000000000" pitchFamily="2" charset="2"/>
              <a:buChar char="§"/>
            </a:pPr>
            <a:r>
              <a:rPr lang="en-US" altLang="en-US" sz="2400" b="1">
                <a:solidFill>
                  <a:srgbClr val="FF0000"/>
                </a:solidFill>
              </a:rPr>
              <a:t>NAME:</a:t>
            </a:r>
            <a:r>
              <a:rPr lang="en-US" altLang="en-US" sz="2400"/>
              <a:t> is the name of the button to be used</a:t>
            </a:r>
            <a:endParaRPr lang="en-US" altLang="en-US" sz="2400"/>
          </a:p>
          <a:p>
            <a:pPr>
              <a:lnSpc>
                <a:spcPct val="90000"/>
              </a:lnSpc>
              <a:buClr>
                <a:schemeClr val="accent2"/>
              </a:buClr>
              <a:buFont typeface="Wingdings" panose="05000000000000000000" pitchFamily="2" charset="2"/>
              <a:buNone/>
            </a:pPr>
            <a:r>
              <a:rPr lang="en-US" altLang="en-US" sz="2400"/>
              <a:t>in scripting. </a:t>
            </a:r>
            <a:endParaRPr lang="en-US" altLang="en-US" sz="2400"/>
          </a:p>
          <a:p>
            <a:pPr>
              <a:lnSpc>
                <a:spcPct val="90000"/>
              </a:lnSpc>
              <a:buClr>
                <a:schemeClr val="accent2"/>
              </a:buClr>
              <a:buFont typeface="Wingdings" panose="05000000000000000000" pitchFamily="2" charset="2"/>
              <a:buChar char="§"/>
            </a:pPr>
            <a:r>
              <a:rPr lang="en-US" altLang="en-US" sz="2400" b="1">
                <a:solidFill>
                  <a:srgbClr val="FF0000"/>
                </a:solidFill>
              </a:rPr>
              <a:t>VALUE:</a:t>
            </a:r>
            <a:r>
              <a:rPr lang="en-US" altLang="en-US" sz="2400"/>
              <a:t> determines the text label on the button.</a:t>
            </a:r>
            <a:endParaRPr lang="en-US" altLang="en-US" sz="2400"/>
          </a:p>
        </p:txBody>
      </p:sp>
      <p:graphicFrame>
        <p:nvGraphicFramePr>
          <p:cNvPr id="113668" name="Object 4"/>
          <p:cNvGraphicFramePr>
            <a:graphicFrameLocks noChangeAspect="1"/>
          </p:cNvGraphicFramePr>
          <p:nvPr/>
        </p:nvGraphicFramePr>
        <p:xfrm>
          <a:off x="3733800" y="2819402"/>
          <a:ext cx="1581150" cy="481013"/>
        </p:xfrm>
        <a:graphic>
          <a:graphicData uri="http://schemas.openxmlformats.org/presentationml/2006/ole">
            <mc:AlternateContent xmlns:mc="http://schemas.openxmlformats.org/markup-compatibility/2006">
              <mc:Choice xmlns:v="urn:schemas-microsoft-com:vml" Requires="v">
                <p:oleObj spid="_x0000_s2" name="Bitmap Image" r:id="rId1" imgW="876300" imgH="266700" progId="Paint.Picture">
                  <p:embed/>
                </p:oleObj>
              </mc:Choice>
              <mc:Fallback>
                <p:oleObj name="Bitmap Image" r:id="rId1" imgW="876300" imgH="266700" progId="Paint.Picture">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2819402"/>
                        <a:ext cx="1581150"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3670" name="Rectangle 6"/>
          <p:cNvSpPr>
            <a:spLocks noGrp="1" noChangeArrowheads="1"/>
          </p:cNvSpPr>
          <p:nvPr>
            <p:ph type="title"/>
          </p:nvPr>
        </p:nvSpPr>
        <p:spPr>
          <a:xfrm>
            <a:off x="606425" y="274638"/>
            <a:ext cx="7931150" cy="762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a:noFill/>
              </a14:hiddenLine>
            </a:ext>
          </a:extLst>
        </p:spPr>
        <p:txBody>
          <a:bodyPr>
            <a:flatTx/>
          </a:bodyPr>
          <a:lstStyle/>
          <a:p>
            <a:r>
              <a:rPr lang="en-US" altLang="en-US" b="1">
                <a:solidFill>
                  <a:srgbClr val="FFFF00"/>
                </a:solidFill>
              </a:rPr>
              <a:t>Push Button</a:t>
            </a:r>
            <a:endParaRPr lang="en-US" altLang="en-US" b="1">
              <a:solidFill>
                <a:srgbClr val="FFFF00"/>
              </a:solidFill>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1E2D32F-85E7-4519-9815-C7D4FC6DDE26}" type="slidenum">
              <a:rPr lang="ar-SA" altLang="en-US"/>
            </a:fld>
            <a:endParaRPr lang="en-US" altLang="en-US"/>
          </a:p>
        </p:txBody>
      </p:sp>
      <p:sp>
        <p:nvSpPr>
          <p:cNvPr id="182275" name="Rectangle 3"/>
          <p:cNvSpPr>
            <a:spLocks noGrp="1" noChangeArrowheads="1"/>
          </p:cNvSpPr>
          <p:nvPr>
            <p:ph type="body" idx="1"/>
          </p:nvPr>
        </p:nvSpPr>
        <p:spPr>
          <a:xfrm>
            <a:off x="457200" y="228600"/>
            <a:ext cx="8686800" cy="6400800"/>
          </a:xfrm>
          <a:solidFill>
            <a:schemeClr val="accent1"/>
          </a:solidFill>
        </p:spPr>
        <p:txBody>
          <a:bodyPr/>
          <a:lstStyle/>
          <a:p>
            <a:pPr>
              <a:lnSpc>
                <a:spcPct val="90000"/>
              </a:lnSpc>
              <a:buFontTx/>
              <a:buNone/>
            </a:pPr>
            <a:r>
              <a:rPr lang="en-US" altLang="en-US" sz="2600" b="1">
                <a:solidFill>
                  <a:srgbClr val="FF0000"/>
                </a:solidFill>
              </a:rPr>
              <a:t>&lt;DIV align=center&gt;&lt;BR&gt;&lt;BR&gt;</a:t>
            </a:r>
            <a:endParaRPr lang="en-US" altLang="en-US" sz="2600" b="1">
              <a:solidFill>
                <a:srgbClr val="FF0000"/>
              </a:solidFill>
            </a:endParaRPr>
          </a:p>
          <a:p>
            <a:pPr>
              <a:lnSpc>
                <a:spcPct val="90000"/>
              </a:lnSpc>
              <a:buFontTx/>
              <a:buNone/>
            </a:pPr>
            <a:r>
              <a:rPr lang="en-US" altLang="en-US" sz="2600" b="1">
                <a:solidFill>
                  <a:srgbClr val="009900"/>
                </a:solidFill>
              </a:rPr>
              <a:t>&lt;FORM&gt;</a:t>
            </a:r>
            <a:endParaRPr lang="en-US" altLang="en-US" sz="2600" b="1">
              <a:solidFill>
                <a:srgbClr val="009900"/>
              </a:solidFill>
            </a:endParaRPr>
          </a:p>
          <a:p>
            <a:pPr>
              <a:lnSpc>
                <a:spcPct val="90000"/>
              </a:lnSpc>
              <a:buFontTx/>
              <a:buNone/>
            </a:pPr>
            <a:r>
              <a:rPr lang="en-US" altLang="en-US" sz="2600" b="1">
                <a:solidFill>
                  <a:srgbClr val="0000CC"/>
                </a:solidFill>
              </a:rPr>
              <a:t>&lt;FONT Color=red&gt;</a:t>
            </a:r>
            <a:endParaRPr lang="en-US" altLang="en-US" sz="2600" b="1">
              <a:solidFill>
                <a:srgbClr val="0000CC"/>
              </a:solidFill>
            </a:endParaRPr>
          </a:p>
          <a:p>
            <a:pPr>
              <a:lnSpc>
                <a:spcPct val="90000"/>
              </a:lnSpc>
              <a:buFontTx/>
              <a:buNone/>
            </a:pPr>
            <a:r>
              <a:rPr lang="en-US" altLang="en-US" sz="2600" b="1">
                <a:solidFill>
                  <a:srgbClr val="0000CC"/>
                </a:solidFill>
              </a:rPr>
              <a:t>&lt;h1&gt;Press Here to see a baby crying:&lt;BR&gt;</a:t>
            </a:r>
            <a:endParaRPr lang="en-US" altLang="en-US" sz="2600" b="1">
              <a:solidFill>
                <a:srgbClr val="0000CC"/>
              </a:solidFill>
            </a:endParaRPr>
          </a:p>
          <a:p>
            <a:pPr>
              <a:lnSpc>
                <a:spcPct val="90000"/>
              </a:lnSpc>
              <a:buFontTx/>
              <a:buNone/>
            </a:pPr>
            <a:r>
              <a:rPr lang="en-US" altLang="en-US" sz="2600" b="1">
                <a:solidFill>
                  <a:srgbClr val="0000CC"/>
                </a:solidFill>
              </a:rPr>
              <a:t>&lt;INPUT TYPE="button" VALUE="PressMe"&gt;&lt;BR&gt;&lt;BR&gt;</a:t>
            </a:r>
            <a:endParaRPr lang="en-US" altLang="en-US" sz="2600" b="1">
              <a:solidFill>
                <a:srgbClr val="0000CC"/>
              </a:solidFill>
            </a:endParaRPr>
          </a:p>
          <a:p>
            <a:pPr>
              <a:lnSpc>
                <a:spcPct val="90000"/>
              </a:lnSpc>
              <a:buFontTx/>
              <a:buNone/>
            </a:pPr>
            <a:r>
              <a:rPr lang="en-US" altLang="en-US" sz="2600" b="1">
                <a:solidFill>
                  <a:srgbClr val="FF0000"/>
                </a:solidFill>
              </a:rPr>
              <a:t>&lt;FONT Color=blue&gt;</a:t>
            </a:r>
            <a:endParaRPr lang="en-US" altLang="en-US" sz="2600" b="1">
              <a:solidFill>
                <a:srgbClr val="FF0000"/>
              </a:solidFill>
            </a:endParaRPr>
          </a:p>
          <a:p>
            <a:pPr>
              <a:lnSpc>
                <a:spcPct val="90000"/>
              </a:lnSpc>
              <a:buFontTx/>
              <a:buNone/>
            </a:pPr>
            <a:r>
              <a:rPr lang="en-US" altLang="en-US" sz="2600" b="1">
                <a:solidFill>
                  <a:srgbClr val="FF0000"/>
                </a:solidFill>
              </a:rPr>
              <a:t>Click Here to see a baby shouting:&lt;BR&gt;</a:t>
            </a:r>
            <a:endParaRPr lang="en-US" altLang="en-US" sz="2600" b="1">
              <a:solidFill>
                <a:srgbClr val="FF0000"/>
              </a:solidFill>
            </a:endParaRPr>
          </a:p>
          <a:p>
            <a:pPr>
              <a:lnSpc>
                <a:spcPct val="90000"/>
              </a:lnSpc>
              <a:buFontTx/>
              <a:buNone/>
            </a:pPr>
            <a:r>
              <a:rPr lang="en-US" altLang="en-US" sz="2600" b="1">
                <a:solidFill>
                  <a:srgbClr val="FF0000"/>
                </a:solidFill>
              </a:rPr>
              <a:t>&lt;INPUT TYPE="button" VALUE="ClickMe" &gt; &lt;BR&gt;&lt;BR&gt;</a:t>
            </a:r>
            <a:endParaRPr lang="en-US" altLang="en-US" sz="2600" b="1">
              <a:solidFill>
                <a:srgbClr val="FF0000"/>
              </a:solidFill>
            </a:endParaRPr>
          </a:p>
          <a:p>
            <a:pPr>
              <a:lnSpc>
                <a:spcPct val="90000"/>
              </a:lnSpc>
              <a:buFontTx/>
              <a:buNone/>
            </a:pPr>
            <a:r>
              <a:rPr lang="en-US" altLang="en-US" sz="2600" b="1"/>
              <a:t>&lt;FONT Color=green&gt;</a:t>
            </a:r>
            <a:endParaRPr lang="en-US" altLang="en-US" sz="2600" b="1"/>
          </a:p>
          <a:p>
            <a:pPr>
              <a:lnSpc>
                <a:spcPct val="90000"/>
              </a:lnSpc>
              <a:buFontTx/>
              <a:buNone/>
            </a:pPr>
            <a:r>
              <a:rPr lang="en-US" altLang="en-US" sz="2600" b="1"/>
              <a:t>Hit Here to see a baby eating:&lt;BR&gt;</a:t>
            </a:r>
            <a:endParaRPr lang="en-US" altLang="en-US" sz="2600" b="1"/>
          </a:p>
          <a:p>
            <a:pPr>
              <a:lnSpc>
                <a:spcPct val="90000"/>
              </a:lnSpc>
              <a:buFontTx/>
              <a:buNone/>
            </a:pPr>
            <a:r>
              <a:rPr lang="en-US" altLang="en-US" sz="2600" b="1"/>
              <a:t>&lt;INPUT TYPE="button" VALUE="HitME" &gt; &lt;BR&gt;&lt;BR&gt;</a:t>
            </a:r>
            <a:endParaRPr lang="en-US" altLang="en-US" sz="2600" b="1"/>
          </a:p>
          <a:p>
            <a:pPr>
              <a:lnSpc>
                <a:spcPct val="90000"/>
              </a:lnSpc>
              <a:buFontTx/>
              <a:buNone/>
            </a:pPr>
            <a:r>
              <a:rPr lang="en-US" altLang="en-US" sz="2600" b="1"/>
              <a:t>&lt;FONT Color=yellow&gt;</a:t>
            </a:r>
            <a:endParaRPr lang="en-US" altLang="en-US" sz="2600" b="1"/>
          </a:p>
          <a:p>
            <a:pPr>
              <a:lnSpc>
                <a:spcPct val="90000"/>
              </a:lnSpc>
              <a:buFontTx/>
              <a:buNone/>
            </a:pPr>
            <a:r>
              <a:rPr lang="en-US" altLang="en-US" sz="2600" b="1">
                <a:solidFill>
                  <a:srgbClr val="FF0000"/>
                </a:solidFill>
              </a:rPr>
              <a:t>&lt;/FORM&gt;&lt;/DIV&gt;</a:t>
            </a:r>
            <a:endParaRPr lang="en-US" altLang="en-US" sz="2600" b="1">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92093E2-D113-41D3-AAE0-17D15B4F7118}" type="slidenum">
              <a:rPr lang="ar-SA" altLang="en-US"/>
            </a:fld>
            <a:endParaRPr lang="en-US" altLang="en-US"/>
          </a:p>
        </p:txBody>
      </p:sp>
      <p:sp>
        <p:nvSpPr>
          <p:cNvPr id="15362" name="Rectangle 2"/>
          <p:cNvSpPr>
            <a:spLocks noGrp="1" noChangeArrowheads="1"/>
          </p:cNvSpPr>
          <p:nvPr>
            <p:ph type="title"/>
          </p:nvPr>
        </p:nvSpPr>
        <p:spPr>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Creating a Basic Starting Document</a:t>
            </a:r>
            <a:endParaRPr lang="en-US" altLang="en-US">
              <a:solidFill>
                <a:srgbClr val="FFFF00"/>
              </a:solidFill>
            </a:endParaRPr>
          </a:p>
        </p:txBody>
      </p:sp>
      <p:sp>
        <p:nvSpPr>
          <p:cNvPr id="15363" name="Rectangle 3"/>
          <p:cNvSpPr>
            <a:spLocks noGrp="1" noChangeArrowheads="1"/>
          </p:cNvSpPr>
          <p:nvPr>
            <p:ph type="body" idx="1"/>
          </p:nvPr>
        </p:nvSpPr>
        <p:spPr>
          <a:xfrm>
            <a:off x="457200" y="1752600"/>
            <a:ext cx="8229600" cy="4800600"/>
          </a:xfrm>
          <a:solidFill>
            <a:schemeClr val="accent1"/>
          </a:solidFill>
        </p:spPr>
        <p:txBody>
          <a:bodyPr/>
          <a:lstStyle/>
          <a:p>
            <a:pPr>
              <a:buClr>
                <a:schemeClr val="bg1"/>
              </a:buClr>
              <a:buFont typeface="Wingdings" panose="05000000000000000000" pitchFamily="2" charset="2"/>
              <a:buChar char="§"/>
            </a:pPr>
            <a:r>
              <a:rPr lang="en-US" altLang="en-US" sz="3000" dirty="0"/>
              <a:t>The </a:t>
            </a:r>
            <a:r>
              <a:rPr lang="en-US" altLang="en-US" sz="3000" b="1" i="1" dirty="0">
                <a:solidFill>
                  <a:srgbClr val="FF0000"/>
                </a:solidFill>
              </a:rPr>
              <a:t>HEAD</a:t>
            </a:r>
            <a:r>
              <a:rPr lang="en-US" altLang="en-US" sz="3000" dirty="0"/>
              <a:t> of your document point to </a:t>
            </a:r>
            <a:r>
              <a:rPr lang="en-US" altLang="en-US" sz="3000" b="1" i="1" dirty="0">
                <a:solidFill>
                  <a:srgbClr val="FF0000"/>
                </a:solidFill>
              </a:rPr>
              <a:t>above window part</a:t>
            </a:r>
            <a:r>
              <a:rPr lang="en-US" altLang="en-US" sz="3000" dirty="0"/>
              <a:t>. The </a:t>
            </a:r>
            <a:r>
              <a:rPr lang="en-US" altLang="en-US" sz="3000" b="1" i="1" dirty="0">
                <a:solidFill>
                  <a:srgbClr val="FF0000"/>
                </a:solidFill>
              </a:rPr>
              <a:t>TITLE</a:t>
            </a:r>
            <a:r>
              <a:rPr lang="en-US" altLang="en-US" sz="3000" dirty="0"/>
              <a:t> of your document appears in the very </a:t>
            </a:r>
            <a:r>
              <a:rPr lang="en-US" altLang="en-US" sz="3000" b="1" i="1" dirty="0">
                <a:solidFill>
                  <a:srgbClr val="FF0000"/>
                </a:solidFill>
              </a:rPr>
              <a:t>top line </a:t>
            </a:r>
            <a:r>
              <a:rPr lang="en-US" altLang="en-US" sz="3000" dirty="0"/>
              <a:t>of the user’s browser. If the user chooses to “</a:t>
            </a:r>
            <a:r>
              <a:rPr lang="en-US" altLang="en-US" sz="3000" b="1" i="1" dirty="0">
                <a:solidFill>
                  <a:srgbClr val="FF0000"/>
                </a:solidFill>
              </a:rPr>
              <a:t>Bookmark</a:t>
            </a:r>
            <a:r>
              <a:rPr lang="en-US" altLang="en-US" sz="3000" dirty="0"/>
              <a:t>” your page or save as a “</a:t>
            </a:r>
            <a:r>
              <a:rPr lang="en-US" altLang="en-US" sz="3000" b="1" i="1" dirty="0">
                <a:solidFill>
                  <a:srgbClr val="FF0000"/>
                </a:solidFill>
              </a:rPr>
              <a:t>Favorite</a:t>
            </a:r>
            <a:r>
              <a:rPr lang="en-US" altLang="en-US" sz="3000" dirty="0"/>
              <a:t>”; it is the TITLE that is added to the list.</a:t>
            </a:r>
            <a:endParaRPr lang="en-US" altLang="en-US" sz="3000" dirty="0"/>
          </a:p>
          <a:p>
            <a:pPr>
              <a:buClr>
                <a:schemeClr val="bg1"/>
              </a:buClr>
              <a:buFont typeface="Wingdings" panose="05000000000000000000" pitchFamily="2" charset="2"/>
              <a:buChar char="§"/>
            </a:pPr>
            <a:r>
              <a:rPr lang="en-US" altLang="en-US" sz="3000" dirty="0"/>
              <a:t>The text in your TITLE should be as </a:t>
            </a:r>
            <a:r>
              <a:rPr lang="en-US" altLang="en-US" sz="3000" b="1" i="1" dirty="0">
                <a:solidFill>
                  <a:srgbClr val="FF0000"/>
                </a:solidFill>
              </a:rPr>
              <a:t>descriptive</a:t>
            </a:r>
            <a:r>
              <a:rPr lang="en-US" altLang="en-US" sz="3000" dirty="0"/>
              <a:t> as possible because this is what many search engines, on the internet, use for </a:t>
            </a:r>
            <a:r>
              <a:rPr lang="en-US" altLang="en-US" sz="3000" b="1" i="1" dirty="0">
                <a:solidFill>
                  <a:srgbClr val="FF0000"/>
                </a:solidFill>
              </a:rPr>
              <a:t>indexing</a:t>
            </a:r>
            <a:r>
              <a:rPr lang="en-US" altLang="en-US" sz="3000" dirty="0"/>
              <a:t> your site.</a:t>
            </a:r>
            <a:endParaRPr lang="en-US" altLang="en-US" sz="3000" dirty="0"/>
          </a:p>
          <a:p>
            <a:pPr>
              <a:buFontTx/>
              <a:buNone/>
            </a:pPr>
            <a:endParaRPr lang="en-US" altLang="en-US" sz="3000"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87BBB96-595D-4AB0-8B0A-D84B48E7845F}" type="slidenum">
              <a:rPr lang="ar-SA" altLang="en-US"/>
            </a:fld>
            <a:endParaRPr lang="en-US" altLang="en-US"/>
          </a:p>
        </p:txBody>
      </p:sp>
      <p:pic>
        <p:nvPicPr>
          <p:cNvPr id="183300" name="Picture 4"/>
          <p:cNvPicPr>
            <a:picLocks noChangeAspect="1" noChangeArrowheads="1"/>
          </p:cNvPicPr>
          <p:nvPr/>
        </p:nvPicPr>
        <p:blipFill rotWithShape="1">
          <a:blip r:embed="rId1">
            <a:extLst>
              <a:ext uri="{28A0092B-C50C-407E-A947-70E740481C1C}">
                <a14:useLocalDpi xmlns:a14="http://schemas.microsoft.com/office/drawing/2010/main" val="0"/>
              </a:ext>
            </a:extLst>
          </a:blip>
          <a:srcRect l="1904" t="19468" r="952" b="5095"/>
          <a:stretch>
            <a:fillRect/>
          </a:stretch>
        </p:blipFill>
        <p:spPr bwMode="auto">
          <a:xfrm>
            <a:off x="609600" y="1295401"/>
            <a:ext cx="7772400" cy="4724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2079AD04-7A29-4025-B373-39933EC6E707}" type="slidenum">
              <a:rPr lang="ar-SA" altLang="en-US"/>
            </a:fld>
            <a:endParaRPr lang="en-US" altLang="en-US"/>
          </a:p>
        </p:txBody>
      </p:sp>
      <p:sp>
        <p:nvSpPr>
          <p:cNvPr id="114691" name="Rectangle 3"/>
          <p:cNvSpPr>
            <a:spLocks noGrp="1" noChangeArrowheads="1"/>
          </p:cNvSpPr>
          <p:nvPr>
            <p:ph type="body" idx="1"/>
          </p:nvPr>
        </p:nvSpPr>
        <p:spPr>
          <a:xfrm>
            <a:off x="685800" y="1371600"/>
            <a:ext cx="7772400" cy="4953000"/>
          </a:xfrm>
          <a:solidFill>
            <a:schemeClr val="accent1"/>
          </a:solidFill>
          <a:ln>
            <a:solidFill>
              <a:srgbClr val="333300"/>
            </a:solidFill>
            <a:miter lim="800000"/>
          </a:ln>
        </p:spPr>
        <p:txBody>
          <a:bodyPr/>
          <a:lstStyle/>
          <a:p>
            <a:pPr>
              <a:lnSpc>
                <a:spcPct val="90000"/>
              </a:lnSpc>
              <a:buClr>
                <a:schemeClr val="accent2"/>
              </a:buClr>
              <a:buFont typeface="Wingdings" panose="05000000000000000000" pitchFamily="2" charset="2"/>
              <a:buChar char="§"/>
            </a:pPr>
            <a:r>
              <a:rPr lang="en-US" altLang="en-US" sz="2800" b="1">
                <a:solidFill>
                  <a:srgbClr val="0000FF"/>
                </a:solidFill>
              </a:rPr>
              <a:t>Submit:</a:t>
            </a:r>
            <a:r>
              <a:rPr lang="en-US" altLang="en-US" sz="2400"/>
              <a:t> Every set of Form tags requires a Submit button. This is the element causes the browser to send the names and values of the other elements to the CGI Application specified by the ACTION attribute of the FORM element.</a:t>
            </a:r>
            <a:endParaRPr lang="en-US" altLang="en-US" sz="2400"/>
          </a:p>
          <a:p>
            <a:pPr>
              <a:lnSpc>
                <a:spcPct val="90000"/>
              </a:lnSpc>
              <a:buClr>
                <a:schemeClr val="accent2"/>
              </a:buClr>
              <a:buFont typeface="Wingdings" panose="05000000000000000000" pitchFamily="2" charset="2"/>
              <a:buNone/>
            </a:pPr>
            <a:r>
              <a:rPr lang="en-US" altLang="en-US" sz="2400" b="1">
                <a:solidFill>
                  <a:srgbClr val="FF0000"/>
                </a:solidFill>
              </a:rPr>
              <a:t>&lt;INPUT TYPE=“SUBMIT”&gt;</a:t>
            </a:r>
            <a:endParaRPr lang="en-US" altLang="en-US" sz="2400" b="1">
              <a:solidFill>
                <a:srgbClr val="FF0000"/>
              </a:solidFill>
            </a:endParaRPr>
          </a:p>
          <a:p>
            <a:pPr>
              <a:lnSpc>
                <a:spcPct val="90000"/>
              </a:lnSpc>
              <a:buClr>
                <a:schemeClr val="accent2"/>
              </a:buClr>
              <a:buFont typeface="Wingdings" panose="05000000000000000000" pitchFamily="2" charset="2"/>
              <a:buNone/>
            </a:pPr>
            <a:r>
              <a:rPr lang="en-US" altLang="en-US" sz="2400"/>
              <a:t>The browser will display</a:t>
            </a:r>
            <a:endParaRPr lang="en-US" altLang="en-US" sz="2400"/>
          </a:p>
          <a:p>
            <a:pPr>
              <a:lnSpc>
                <a:spcPct val="90000"/>
              </a:lnSpc>
              <a:buClr>
                <a:schemeClr val="accent2"/>
              </a:buClr>
              <a:buFont typeface="Wingdings" panose="05000000000000000000" pitchFamily="2" charset="2"/>
              <a:buNone/>
            </a:pPr>
            <a:r>
              <a:rPr lang="en-US" altLang="en-US" sz="2400"/>
              <a:t> Submit has the following attributes:</a:t>
            </a:r>
            <a:endParaRPr lang="en-US" altLang="en-US" sz="2400"/>
          </a:p>
          <a:p>
            <a:pPr>
              <a:lnSpc>
                <a:spcPct val="90000"/>
              </a:lnSpc>
              <a:buClr>
                <a:schemeClr val="accent2"/>
              </a:buClr>
              <a:buFont typeface="Wingdings" panose="05000000000000000000" pitchFamily="2" charset="2"/>
              <a:buChar char="§"/>
            </a:pPr>
            <a:r>
              <a:rPr lang="en-US" altLang="en-US" sz="2400" b="1">
                <a:solidFill>
                  <a:srgbClr val="FF0000"/>
                </a:solidFill>
              </a:rPr>
              <a:t>TYPE:</a:t>
            </a:r>
            <a:r>
              <a:rPr lang="en-US" altLang="en-US" sz="2400"/>
              <a:t> submit.</a:t>
            </a:r>
            <a:endParaRPr lang="en-US" altLang="en-US" sz="2400"/>
          </a:p>
          <a:p>
            <a:pPr>
              <a:lnSpc>
                <a:spcPct val="90000"/>
              </a:lnSpc>
              <a:buClr>
                <a:schemeClr val="accent2"/>
              </a:buClr>
              <a:buFont typeface="Wingdings" panose="05000000000000000000" pitchFamily="2" charset="2"/>
              <a:buChar char="§"/>
            </a:pPr>
            <a:r>
              <a:rPr lang="en-US" altLang="en-US" sz="2400" b="1">
                <a:solidFill>
                  <a:srgbClr val="FF0000"/>
                </a:solidFill>
              </a:rPr>
              <a:t>NAME</a:t>
            </a:r>
            <a:r>
              <a:rPr lang="en-US" altLang="en-US" sz="2400" b="1"/>
              <a:t>:</a:t>
            </a:r>
            <a:r>
              <a:rPr lang="en-US" altLang="en-US" sz="2400"/>
              <a:t> value used by the CGI script for processing.</a:t>
            </a:r>
            <a:endParaRPr lang="en-US" altLang="en-US" sz="2400"/>
          </a:p>
          <a:p>
            <a:pPr>
              <a:lnSpc>
                <a:spcPct val="90000"/>
              </a:lnSpc>
              <a:buClr>
                <a:schemeClr val="accent2"/>
              </a:buClr>
              <a:buFont typeface="Wingdings" panose="05000000000000000000" pitchFamily="2" charset="2"/>
              <a:buChar char="§"/>
            </a:pPr>
            <a:r>
              <a:rPr lang="en-US" altLang="en-US" sz="2400" b="1">
                <a:solidFill>
                  <a:srgbClr val="FF0000"/>
                </a:solidFill>
              </a:rPr>
              <a:t>VALUE:</a:t>
            </a:r>
            <a:r>
              <a:rPr lang="en-US" altLang="en-US" sz="2400"/>
              <a:t> determines the text label on the button, usually Submit Query.</a:t>
            </a:r>
            <a:endParaRPr lang="en-US" altLang="en-US" sz="2400"/>
          </a:p>
        </p:txBody>
      </p:sp>
      <p:graphicFrame>
        <p:nvGraphicFramePr>
          <p:cNvPr id="114692" name="Object 4"/>
          <p:cNvGraphicFramePr>
            <a:graphicFrameLocks noChangeAspect="1"/>
          </p:cNvGraphicFramePr>
          <p:nvPr/>
        </p:nvGraphicFramePr>
        <p:xfrm>
          <a:off x="5181600" y="3352802"/>
          <a:ext cx="2438400" cy="595313"/>
        </p:xfrm>
        <a:graphic>
          <a:graphicData uri="http://schemas.openxmlformats.org/presentationml/2006/ole">
            <mc:AlternateContent xmlns:mc="http://schemas.openxmlformats.org/markup-compatibility/2006">
              <mc:Choice xmlns:v="urn:schemas-microsoft-com:vml" Requires="v">
                <p:oleObj spid="_x0000_s2" name="Bitmap Image" r:id="rId1" imgW="1209675" imgH="295275" progId="Paint.Picture">
                  <p:embed/>
                </p:oleObj>
              </mc:Choice>
              <mc:Fallback>
                <p:oleObj name="Bitmap Image" r:id="rId1" imgW="1209675" imgH="295275" progId="Paint.Picture">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3352802"/>
                        <a:ext cx="2438400" cy="59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4694" name="Rectangle 6"/>
          <p:cNvSpPr>
            <a:spLocks noGrp="1" noChangeArrowheads="1"/>
          </p:cNvSpPr>
          <p:nvPr>
            <p:ph type="title"/>
          </p:nvPr>
        </p:nvSpPr>
        <p:spPr>
          <a:xfrm>
            <a:off x="533402" y="274638"/>
            <a:ext cx="7929563" cy="762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a:noFill/>
              </a14:hiddenLine>
            </a:ext>
          </a:extLst>
        </p:spPr>
        <p:txBody>
          <a:bodyPr>
            <a:flatTx/>
          </a:bodyPr>
          <a:lstStyle/>
          <a:p>
            <a:r>
              <a:rPr lang="en-US" altLang="en-US" b="1">
                <a:solidFill>
                  <a:srgbClr val="FFFF00"/>
                </a:solidFill>
              </a:rPr>
              <a:t>Submit Button</a:t>
            </a:r>
            <a:endParaRPr lang="en-US" altLang="en-US" b="1">
              <a:solidFill>
                <a:srgbClr val="FFFF00"/>
              </a:solidFill>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B651AFA-81F2-421D-942C-7798CAFE1BB6}" type="slidenum">
              <a:rPr lang="ar-SA" altLang="en-US"/>
            </a:fld>
            <a:endParaRPr lang="en-US" altLang="en-US"/>
          </a:p>
        </p:txBody>
      </p:sp>
      <p:sp>
        <p:nvSpPr>
          <p:cNvPr id="184324" name="Rectangle 4"/>
          <p:cNvSpPr>
            <a:spLocks noChangeArrowheads="1"/>
          </p:cNvSpPr>
          <p:nvPr/>
        </p:nvSpPr>
        <p:spPr bwMode="auto">
          <a:xfrm>
            <a:off x="152400" y="762000"/>
            <a:ext cx="8610600" cy="436245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sz="2800" b="1">
                <a:solidFill>
                  <a:srgbClr val="FF0000"/>
                </a:solidFill>
              </a:rPr>
              <a:t>&lt;FORM     Action="URL"         method="get"&gt;</a:t>
            </a:r>
            <a:endParaRPr lang="en-US" altLang="en-US" sz="2800" b="1">
              <a:solidFill>
                <a:srgbClr val="FF0000"/>
              </a:solidFill>
            </a:endParaRPr>
          </a:p>
          <a:p>
            <a:pPr eaLnBrk="1" hangingPunct="1"/>
            <a:r>
              <a:rPr lang="en-US" altLang="en-US" sz="2800" b="1">
                <a:solidFill>
                  <a:srgbClr val="0000CC"/>
                </a:solidFill>
              </a:rPr>
              <a:t>First Name: &lt;INPUT TYPE="TEXT" Size=25 name="firstName"&gt;&lt;BR&gt;</a:t>
            </a:r>
            <a:endParaRPr lang="en-US" altLang="en-US" sz="2800" b="1">
              <a:solidFill>
                <a:srgbClr val="0000CC"/>
              </a:solidFill>
            </a:endParaRPr>
          </a:p>
          <a:p>
            <a:pPr eaLnBrk="1" hangingPunct="1"/>
            <a:r>
              <a:rPr lang="en-US" altLang="en-US" sz="2800" b="1">
                <a:solidFill>
                  <a:schemeClr val="hlink"/>
                </a:solidFill>
              </a:rPr>
              <a:t>Family Name: &lt;INPUT TYPE="TEXT" Size=25 name="LastName"&gt;&lt;BR&gt;</a:t>
            </a:r>
            <a:endParaRPr lang="en-US" altLang="en-US" sz="2800" b="1">
              <a:solidFill>
                <a:schemeClr val="hlink"/>
              </a:solidFill>
            </a:endParaRPr>
          </a:p>
          <a:p>
            <a:pPr eaLnBrk="1" hangingPunct="1"/>
            <a:r>
              <a:rPr lang="en-US" altLang="en-US" sz="2800" b="1"/>
              <a:t>&lt;BR&gt;</a:t>
            </a:r>
            <a:endParaRPr lang="en-US" altLang="en-US" sz="2800" b="1"/>
          </a:p>
          <a:p>
            <a:pPr eaLnBrk="1" hangingPunct="1"/>
            <a:r>
              <a:rPr lang="en-US" altLang="en-US" sz="2800" b="1"/>
              <a:t>&lt;FONT Color=red&gt;</a:t>
            </a:r>
            <a:endParaRPr lang="en-US" altLang="en-US" sz="2800" b="1"/>
          </a:p>
          <a:p>
            <a:pPr eaLnBrk="1" hangingPunct="1"/>
            <a:r>
              <a:rPr lang="en-US" altLang="en-US" sz="2800" b="1"/>
              <a:t>Press Here to submit the data:&lt;BR&gt;</a:t>
            </a:r>
            <a:endParaRPr lang="en-US" altLang="en-US" sz="2800" b="1"/>
          </a:p>
          <a:p>
            <a:pPr eaLnBrk="1" hangingPunct="1"/>
            <a:r>
              <a:rPr lang="en-US" altLang="en-US" sz="2800" b="1">
                <a:solidFill>
                  <a:srgbClr val="990000"/>
                </a:solidFill>
              </a:rPr>
              <a:t>&lt;INPUT TYPE="submit" VALUE="SubmitData " &gt;</a:t>
            </a:r>
            <a:endParaRPr lang="en-US" altLang="en-US" sz="2800" b="1">
              <a:solidFill>
                <a:srgbClr val="990000"/>
              </a:solidFill>
            </a:endParaRPr>
          </a:p>
          <a:p>
            <a:pPr eaLnBrk="1" hangingPunct="1"/>
            <a:r>
              <a:rPr lang="en-US" altLang="en-US" sz="2800" b="1">
                <a:solidFill>
                  <a:srgbClr val="FF0000"/>
                </a:solidFill>
              </a:rPr>
              <a:t>&lt;/FORM&gt;</a:t>
            </a:r>
            <a:endParaRPr lang="en-US" altLang="en-US" sz="2800" b="1">
              <a:solidFill>
                <a:srgbClr val="FF0000"/>
              </a:solidFill>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3E1FC710-94BF-4C5F-8A3B-E7F5902D56BE}" type="slidenum">
              <a:rPr lang="ar-SA" altLang="en-US"/>
            </a:fld>
            <a:endParaRPr lang="en-US" altLang="en-US"/>
          </a:p>
        </p:txBody>
      </p:sp>
      <p:pic>
        <p:nvPicPr>
          <p:cNvPr id="185348" name="Picture 4"/>
          <p:cNvPicPr>
            <a:picLocks noChangeAspect="1" noChangeArrowheads="1"/>
          </p:cNvPicPr>
          <p:nvPr/>
        </p:nvPicPr>
        <p:blipFill rotWithShape="1">
          <a:blip r:embed="rId1">
            <a:extLst>
              <a:ext uri="{28A0092B-C50C-407E-A947-70E740481C1C}">
                <a14:useLocalDpi xmlns:a14="http://schemas.microsoft.com/office/drawing/2010/main" val="0"/>
              </a:ext>
            </a:extLst>
          </a:blip>
          <a:srcRect l="1869" t="20124" r="936" b="4982"/>
          <a:stretch>
            <a:fillRect/>
          </a:stretch>
        </p:blipFill>
        <p:spPr bwMode="auto">
          <a:xfrm>
            <a:off x="533400" y="1447800"/>
            <a:ext cx="7924800" cy="4797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5C443082-ACC0-407E-9582-2E6EF4394E35}" type="slidenum">
              <a:rPr lang="ar-SA" altLang="en-US"/>
            </a:fld>
            <a:endParaRPr lang="en-US" altLang="en-US"/>
          </a:p>
        </p:txBody>
      </p:sp>
      <p:sp>
        <p:nvSpPr>
          <p:cNvPr id="181252" name="Rectangle 4"/>
          <p:cNvSpPr>
            <a:spLocks noGrp="1" noChangeArrowheads="1"/>
          </p:cNvSpPr>
          <p:nvPr>
            <p:ph type="title"/>
          </p:nvPr>
        </p:nvSpPr>
        <p:spPr>
          <a:xfrm>
            <a:off x="381000" y="0"/>
            <a:ext cx="8229600" cy="6858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a:noFill/>
              </a14:hiddenLine>
            </a:ext>
          </a:extLst>
        </p:spPr>
        <p:txBody>
          <a:bodyPr>
            <a:flatTx/>
          </a:bodyPr>
          <a:lstStyle/>
          <a:p>
            <a:r>
              <a:rPr lang="en-US" altLang="en-US" b="1">
                <a:solidFill>
                  <a:srgbClr val="FFFF00"/>
                </a:solidFill>
              </a:rPr>
              <a:t>Reset Button</a:t>
            </a:r>
            <a:endParaRPr lang="en-US" altLang="en-US" b="1">
              <a:solidFill>
                <a:srgbClr val="FFFF00"/>
              </a:solidFill>
            </a:endParaRPr>
          </a:p>
        </p:txBody>
      </p:sp>
      <p:sp>
        <p:nvSpPr>
          <p:cNvPr id="181253" name="Rectangle 5"/>
          <p:cNvSpPr>
            <a:spLocks noGrp="1" noChangeArrowheads="1"/>
          </p:cNvSpPr>
          <p:nvPr>
            <p:ph type="body" idx="1"/>
          </p:nvPr>
        </p:nvSpPr>
        <p:spPr>
          <a:xfrm>
            <a:off x="685800" y="1066800"/>
            <a:ext cx="7772400" cy="5410200"/>
          </a:xfrm>
          <a:solidFill>
            <a:schemeClr val="accent1"/>
          </a:solidFill>
          <a:ln>
            <a:solidFill>
              <a:srgbClr val="333300"/>
            </a:solidFill>
            <a:miter lim="800000"/>
          </a:ln>
        </p:spPr>
        <p:txBody>
          <a:bodyPr/>
          <a:lstStyle/>
          <a:p>
            <a:pPr>
              <a:lnSpc>
                <a:spcPct val="80000"/>
              </a:lnSpc>
            </a:pPr>
            <a:r>
              <a:rPr lang="en-US" altLang="en-US" sz="2800" b="1">
                <a:solidFill>
                  <a:srgbClr val="FF0000"/>
                </a:solidFill>
              </a:rPr>
              <a:t>Reset</a:t>
            </a:r>
            <a:r>
              <a:rPr lang="en-US" altLang="en-US" sz="2800" b="1"/>
              <a:t>:</a:t>
            </a:r>
            <a:r>
              <a:rPr lang="en-US" altLang="en-US" sz="2800"/>
              <a:t> It is a good idea to include one of these for each form where users are entering data. It allows the surfer to clear all the input in the form.</a:t>
            </a:r>
            <a:endParaRPr lang="en-US" altLang="en-US" sz="2800"/>
          </a:p>
          <a:p>
            <a:pPr>
              <a:lnSpc>
                <a:spcPct val="80000"/>
              </a:lnSpc>
            </a:pPr>
            <a:endParaRPr lang="en-US" altLang="en-US" sz="2800"/>
          </a:p>
          <a:p>
            <a:pPr>
              <a:lnSpc>
                <a:spcPct val="80000"/>
              </a:lnSpc>
            </a:pPr>
            <a:r>
              <a:rPr lang="en-US" altLang="en-US" sz="2800" b="1">
                <a:solidFill>
                  <a:srgbClr val="FF0000"/>
                </a:solidFill>
              </a:rPr>
              <a:t>&lt;INPUT TYPE=“RESET”&gt;</a:t>
            </a:r>
            <a:endParaRPr lang="en-US" altLang="en-US" sz="2800" b="1">
              <a:solidFill>
                <a:srgbClr val="FF0000"/>
              </a:solidFill>
            </a:endParaRPr>
          </a:p>
          <a:p>
            <a:pPr>
              <a:lnSpc>
                <a:spcPct val="80000"/>
              </a:lnSpc>
            </a:pPr>
            <a:endParaRPr lang="en-US" altLang="en-US" sz="2800" b="1"/>
          </a:p>
          <a:p>
            <a:pPr>
              <a:lnSpc>
                <a:spcPct val="80000"/>
              </a:lnSpc>
            </a:pPr>
            <a:r>
              <a:rPr lang="en-US" altLang="en-US" sz="2800"/>
              <a:t>Browser will display  </a:t>
            </a:r>
            <a:endParaRPr lang="en-US" altLang="en-US" sz="2800"/>
          </a:p>
          <a:p>
            <a:pPr>
              <a:lnSpc>
                <a:spcPct val="80000"/>
              </a:lnSpc>
            </a:pPr>
            <a:r>
              <a:rPr lang="en-US" altLang="en-US" sz="2800"/>
              <a:t>         </a:t>
            </a:r>
            <a:endParaRPr lang="en-US" altLang="en-US" sz="2800"/>
          </a:p>
          <a:p>
            <a:pPr>
              <a:lnSpc>
                <a:spcPct val="80000"/>
              </a:lnSpc>
            </a:pPr>
            <a:r>
              <a:rPr lang="en-US" altLang="en-US" sz="2800"/>
              <a:t>Reset buttons have the following attributes:</a:t>
            </a:r>
            <a:endParaRPr lang="en-US" altLang="en-US" sz="2800"/>
          </a:p>
          <a:p>
            <a:pPr>
              <a:lnSpc>
                <a:spcPct val="80000"/>
              </a:lnSpc>
            </a:pPr>
            <a:r>
              <a:rPr lang="en-US" altLang="en-US" sz="2800" b="1">
                <a:solidFill>
                  <a:srgbClr val="FF0000"/>
                </a:solidFill>
              </a:rPr>
              <a:t>TYPE</a:t>
            </a:r>
            <a:r>
              <a:rPr lang="en-US" altLang="en-US" sz="2800" b="1"/>
              <a:t>:</a:t>
            </a:r>
            <a:r>
              <a:rPr lang="en-US" altLang="en-US" sz="2800"/>
              <a:t> reset.</a:t>
            </a:r>
            <a:endParaRPr lang="en-US" altLang="en-US" sz="2800"/>
          </a:p>
          <a:p>
            <a:pPr>
              <a:lnSpc>
                <a:spcPct val="80000"/>
              </a:lnSpc>
            </a:pPr>
            <a:r>
              <a:rPr lang="en-US" altLang="en-US" sz="2800" b="1">
                <a:solidFill>
                  <a:srgbClr val="FF0000"/>
                </a:solidFill>
              </a:rPr>
              <a:t>VALUE</a:t>
            </a:r>
            <a:r>
              <a:rPr lang="en-US" altLang="en-US" sz="2800" b="1"/>
              <a:t>:</a:t>
            </a:r>
            <a:r>
              <a:rPr lang="en-US" altLang="en-US" sz="2800"/>
              <a:t> determines the text label on the button, usually Reset.</a:t>
            </a:r>
            <a:endParaRPr lang="en-US" altLang="en-US" sz="2800"/>
          </a:p>
        </p:txBody>
      </p:sp>
      <p:pic>
        <p:nvPicPr>
          <p:cNvPr id="181255"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191000" y="3505202"/>
            <a:ext cx="1290638" cy="6143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24EB80DF-CCCE-4323-A6DE-B5BD56B59462}" type="slidenum">
              <a:rPr lang="ar-SA" altLang="en-US"/>
            </a:fld>
            <a:endParaRPr lang="en-US" altLang="en-US"/>
          </a:p>
        </p:txBody>
      </p:sp>
      <p:sp>
        <p:nvSpPr>
          <p:cNvPr id="186372" name="Rectangle 4"/>
          <p:cNvSpPr>
            <a:spLocks noChangeArrowheads="1"/>
          </p:cNvSpPr>
          <p:nvPr/>
        </p:nvSpPr>
        <p:spPr bwMode="auto">
          <a:xfrm>
            <a:off x="457200" y="381002"/>
            <a:ext cx="8458200" cy="521652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sz="2800" b="1">
                <a:solidFill>
                  <a:srgbClr val="FF0000"/>
                </a:solidFill>
              </a:rPr>
              <a:t>&lt;FORM     Action="URL"         method="get"&gt;</a:t>
            </a:r>
            <a:endParaRPr lang="en-US" altLang="en-US" sz="2800" b="1">
              <a:solidFill>
                <a:srgbClr val="FF0000"/>
              </a:solidFill>
            </a:endParaRPr>
          </a:p>
          <a:p>
            <a:pPr eaLnBrk="1" hangingPunct="1"/>
            <a:r>
              <a:rPr lang="en-US" altLang="en-US" sz="2800" b="1">
                <a:solidFill>
                  <a:srgbClr val="0000CC"/>
                </a:solidFill>
              </a:rPr>
              <a:t>First Name: &lt;INPUT TYPE="TEXT" Size=25 name="firstName"&gt; &lt;BR&gt;</a:t>
            </a:r>
            <a:endParaRPr lang="en-US" altLang="en-US" sz="2800" b="1">
              <a:solidFill>
                <a:srgbClr val="0000CC"/>
              </a:solidFill>
            </a:endParaRPr>
          </a:p>
          <a:p>
            <a:pPr eaLnBrk="1" hangingPunct="1"/>
            <a:r>
              <a:rPr lang="en-US" altLang="en-US" sz="2800" b="1">
                <a:solidFill>
                  <a:srgbClr val="990000"/>
                </a:solidFill>
              </a:rPr>
              <a:t>Family Name: &lt;INPUT TYPE="TEXT" Size=25 name="LastName"&gt;&lt;BR&gt;</a:t>
            </a:r>
            <a:endParaRPr lang="en-US" altLang="en-US" sz="2800" b="1">
              <a:solidFill>
                <a:srgbClr val="990000"/>
              </a:solidFill>
            </a:endParaRPr>
          </a:p>
          <a:p>
            <a:pPr eaLnBrk="1" hangingPunct="1"/>
            <a:r>
              <a:rPr lang="en-US" altLang="en-US" sz="2800" b="1"/>
              <a:t>&lt;BR&gt;</a:t>
            </a:r>
            <a:endParaRPr lang="en-US" altLang="en-US" sz="2800" b="1"/>
          </a:p>
          <a:p>
            <a:pPr eaLnBrk="1" hangingPunct="1"/>
            <a:r>
              <a:rPr lang="en-US" altLang="en-US" sz="2800" b="1"/>
              <a:t>&lt;FONT Color</a:t>
            </a:r>
            <a:r>
              <a:rPr lang="ar-SA" altLang="en-US" sz="2800" b="1"/>
              <a:t> </a:t>
            </a:r>
            <a:r>
              <a:rPr lang="en-IN" altLang="en-US" sz="2800" b="1"/>
              <a:t>=</a:t>
            </a:r>
            <a:r>
              <a:rPr lang="en-US" altLang="en-US" sz="2800" b="1"/>
              <a:t> red&gt;</a:t>
            </a:r>
            <a:endParaRPr lang="en-US" altLang="en-US" sz="2800" b="1"/>
          </a:p>
          <a:p>
            <a:pPr eaLnBrk="1" hangingPunct="1"/>
            <a:r>
              <a:rPr lang="en-US" altLang="en-US" sz="2800" b="1"/>
              <a:t>&lt;STRONG&gt;&lt;font size=5&gt;Press Here to submit the data:&lt;/font&gt;&lt;/STRONG&gt;&lt;BR&gt;</a:t>
            </a:r>
            <a:endParaRPr lang="en-US" altLang="en-US" sz="2800" b="1"/>
          </a:p>
          <a:p>
            <a:pPr eaLnBrk="1" hangingPunct="1"/>
            <a:r>
              <a:rPr lang="en-US" altLang="en-US" sz="2800" b="1">
                <a:solidFill>
                  <a:srgbClr val="FF0000"/>
                </a:solidFill>
              </a:rPr>
              <a:t>&lt;INPUT TYPE="submit" VALUE="SubmitData"&gt;</a:t>
            </a:r>
            <a:endParaRPr lang="en-US" altLang="en-US" sz="2800" b="1">
              <a:solidFill>
                <a:srgbClr val="FF0000"/>
              </a:solidFill>
            </a:endParaRPr>
          </a:p>
          <a:p>
            <a:pPr eaLnBrk="1" hangingPunct="1"/>
            <a:r>
              <a:rPr lang="en-US" altLang="en-US" sz="2800" b="1">
                <a:solidFill>
                  <a:srgbClr val="0000CC"/>
                </a:solidFill>
              </a:rPr>
              <a:t>&lt;INPUT TYPE="RESET" VALUE="Reset"&gt;</a:t>
            </a:r>
            <a:endParaRPr lang="en-US" altLang="en-US" sz="2800" b="1">
              <a:solidFill>
                <a:srgbClr val="0000CC"/>
              </a:solidFill>
            </a:endParaRPr>
          </a:p>
          <a:p>
            <a:pPr eaLnBrk="1" hangingPunct="1"/>
            <a:r>
              <a:rPr lang="en-US" altLang="en-US" sz="2800" b="1">
                <a:solidFill>
                  <a:srgbClr val="FF0000"/>
                </a:solidFill>
              </a:rPr>
              <a:t>&lt;/FORM&gt;</a:t>
            </a:r>
            <a:endParaRPr lang="en-US" altLang="en-US" sz="2800" b="1">
              <a:solidFill>
                <a:srgbClr val="FF0000"/>
              </a:solidFill>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DA95A01-7932-403A-B137-29F46CC74F4E}" type="slidenum">
              <a:rPr lang="ar-SA" altLang="en-US"/>
            </a:fld>
            <a:endParaRPr lang="en-US" altLang="en-US"/>
          </a:p>
        </p:txBody>
      </p:sp>
      <p:pic>
        <p:nvPicPr>
          <p:cNvPr id="187396" name="Picture 4"/>
          <p:cNvPicPr>
            <a:picLocks noChangeAspect="1" noChangeArrowheads="1"/>
          </p:cNvPicPr>
          <p:nvPr/>
        </p:nvPicPr>
        <p:blipFill rotWithShape="1">
          <a:blip r:embed="rId1">
            <a:extLst>
              <a:ext uri="{28A0092B-C50C-407E-A947-70E740481C1C}">
                <a14:useLocalDpi xmlns:a14="http://schemas.microsoft.com/office/drawing/2010/main" val="0"/>
              </a:ext>
            </a:extLst>
          </a:blip>
          <a:srcRect l="1980" t="23640" r="990" b="6135"/>
          <a:stretch>
            <a:fillRect/>
          </a:stretch>
        </p:blipFill>
        <p:spPr bwMode="auto">
          <a:xfrm>
            <a:off x="914400" y="1828799"/>
            <a:ext cx="7467600" cy="43434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A82C2F8-A838-400F-BE35-570423A4D71E}" type="slidenum">
              <a:rPr lang="ar-SA" altLang="en-US"/>
            </a:fld>
            <a:endParaRPr lang="en-US" altLang="en-US"/>
          </a:p>
        </p:txBody>
      </p:sp>
      <p:sp>
        <p:nvSpPr>
          <p:cNvPr id="115714" name="Rectangle 2"/>
          <p:cNvSpPr>
            <a:spLocks noGrp="1" noChangeArrowheads="1"/>
          </p:cNvSpPr>
          <p:nvPr>
            <p:ph type="title"/>
          </p:nvPr>
        </p:nvSpPr>
        <p:spPr>
          <a:xfrm>
            <a:off x="457200" y="274638"/>
            <a:ext cx="8229600" cy="762000"/>
          </a:xfrm>
          <a:solidFill>
            <a:srgbClr val="333300"/>
          </a:solidFill>
          <a:scene3d>
            <a:camera prst="legacyObliqueBottomLeft"/>
            <a:lightRig rig="legacyFlat3" dir="t"/>
          </a:scene3d>
          <a:sp3d extrusionH="430200" prstMaterial="legacyMatte">
            <a:bevelT w="13500" h="13500" prst="angle"/>
            <a:bevelB w="13500" h="13500" prst="angle"/>
            <a:extrusionClr>
              <a:srgbClr val="333300"/>
            </a:extrusionClr>
            <a:contourClr>
              <a:srgbClr val="333300"/>
            </a:contourClr>
          </a:sp3d>
        </p:spPr>
        <p:txBody>
          <a:bodyPr>
            <a:flatTx/>
          </a:bodyPr>
          <a:lstStyle/>
          <a:p>
            <a:r>
              <a:rPr lang="en-US" altLang="en-US" b="1">
                <a:solidFill>
                  <a:srgbClr val="FFFF00"/>
                </a:solidFill>
              </a:rPr>
              <a:t>Image Submit Button</a:t>
            </a:r>
            <a:endParaRPr lang="en-US" altLang="en-US" b="1">
              <a:solidFill>
                <a:srgbClr val="FFFF00"/>
              </a:solidFill>
            </a:endParaRPr>
          </a:p>
        </p:txBody>
      </p:sp>
      <p:sp>
        <p:nvSpPr>
          <p:cNvPr id="115715" name="Rectangle 3"/>
          <p:cNvSpPr>
            <a:spLocks noGrp="1" noChangeArrowheads="1"/>
          </p:cNvSpPr>
          <p:nvPr>
            <p:ph type="body" idx="1"/>
          </p:nvPr>
        </p:nvSpPr>
        <p:spPr>
          <a:xfrm>
            <a:off x="685800" y="1447800"/>
            <a:ext cx="7772400" cy="4419600"/>
          </a:xfrm>
          <a:solidFill>
            <a:schemeClr val="accent1"/>
          </a:solidFill>
          <a:ln>
            <a:solidFill>
              <a:srgbClr val="333300"/>
            </a:solidFill>
            <a:miter lim="800000"/>
          </a:ln>
        </p:spPr>
        <p:txBody>
          <a:bodyPr/>
          <a:lstStyle/>
          <a:p>
            <a:pPr>
              <a:buClr>
                <a:schemeClr val="accent2"/>
              </a:buClr>
              <a:buFont typeface="Wingdings" panose="05000000000000000000" pitchFamily="2" charset="2"/>
              <a:buChar char="§"/>
            </a:pPr>
            <a:r>
              <a:rPr lang="en-US" altLang="en-US" sz="2800" b="1">
                <a:solidFill>
                  <a:srgbClr val="0000FF"/>
                </a:solidFill>
              </a:rPr>
              <a:t>Image Submit Button:</a:t>
            </a:r>
            <a:r>
              <a:rPr lang="en-US" altLang="en-US" sz="2400"/>
              <a:t> Allows you to substitute an image for the standard submit button.</a:t>
            </a:r>
            <a:endParaRPr lang="en-US" altLang="en-US" sz="2400"/>
          </a:p>
          <a:p>
            <a:pPr>
              <a:buClr>
                <a:schemeClr val="accent2"/>
              </a:buClr>
              <a:buFont typeface="Wingdings" panose="05000000000000000000" pitchFamily="2" charset="2"/>
              <a:buNone/>
            </a:pPr>
            <a:endParaRPr lang="en-US" altLang="en-US" sz="2400"/>
          </a:p>
          <a:p>
            <a:pPr>
              <a:buClr>
                <a:schemeClr val="accent2"/>
              </a:buClr>
              <a:buFont typeface="Wingdings" panose="05000000000000000000" pitchFamily="2" charset="2"/>
              <a:buNone/>
            </a:pPr>
            <a:r>
              <a:rPr lang="en-US" altLang="en-US" sz="2400" b="1">
                <a:solidFill>
                  <a:srgbClr val="FF0000"/>
                </a:solidFill>
              </a:rPr>
              <a:t>&lt;INPUT  TYPE=“IMAGE”  SRC=“jordan.gif”&gt;</a:t>
            </a:r>
            <a:endParaRPr lang="en-US" altLang="en-US" sz="2400" b="1">
              <a:solidFill>
                <a:srgbClr val="FF0000"/>
              </a:solidFill>
            </a:endParaRPr>
          </a:p>
          <a:p>
            <a:pPr>
              <a:buClr>
                <a:schemeClr val="accent2"/>
              </a:buClr>
              <a:buFont typeface="Wingdings" panose="05000000000000000000" pitchFamily="2" charset="2"/>
              <a:buNone/>
            </a:pPr>
            <a:endParaRPr lang="en-US" altLang="en-US" sz="2400" b="1">
              <a:solidFill>
                <a:srgbClr val="FF0000"/>
              </a:solidFill>
            </a:endParaRPr>
          </a:p>
          <a:p>
            <a:pPr>
              <a:buClr>
                <a:schemeClr val="accent2"/>
              </a:buClr>
              <a:buFont typeface="Wingdings" panose="05000000000000000000" pitchFamily="2" charset="2"/>
              <a:buNone/>
            </a:pPr>
            <a:r>
              <a:rPr lang="en-US" altLang="en-US" sz="2400"/>
              <a:t>Image submit button has the following attributes:</a:t>
            </a:r>
            <a:endParaRPr lang="en-US" altLang="en-US" sz="2400"/>
          </a:p>
          <a:p>
            <a:pPr>
              <a:buClr>
                <a:schemeClr val="accent2"/>
              </a:buClr>
              <a:buFont typeface="Wingdings" panose="05000000000000000000" pitchFamily="2" charset="2"/>
              <a:buChar char="§"/>
            </a:pPr>
            <a:r>
              <a:rPr lang="en-US" altLang="en-US" sz="2400" b="1">
                <a:solidFill>
                  <a:srgbClr val="FF0000"/>
                </a:solidFill>
              </a:rPr>
              <a:t>TYPE:</a:t>
            </a:r>
            <a:r>
              <a:rPr lang="en-US" altLang="en-US" sz="2400"/>
              <a:t> Image.</a:t>
            </a:r>
            <a:endParaRPr lang="en-US" altLang="en-US" sz="2400"/>
          </a:p>
          <a:p>
            <a:pPr>
              <a:buClr>
                <a:schemeClr val="accent2"/>
              </a:buClr>
              <a:buFont typeface="Wingdings" panose="05000000000000000000" pitchFamily="2" charset="2"/>
              <a:buChar char="§"/>
            </a:pPr>
            <a:r>
              <a:rPr lang="en-US" altLang="en-US" sz="2400" b="1">
                <a:solidFill>
                  <a:srgbClr val="FF0000"/>
                </a:solidFill>
              </a:rPr>
              <a:t>NAME:</a:t>
            </a:r>
            <a:r>
              <a:rPr lang="en-US" altLang="en-US" sz="2400"/>
              <a:t> is the name of the button to be used in scripting.</a:t>
            </a:r>
            <a:endParaRPr lang="en-US" altLang="en-US" sz="2400"/>
          </a:p>
          <a:p>
            <a:pPr>
              <a:buClr>
                <a:schemeClr val="accent2"/>
              </a:buClr>
              <a:buFont typeface="Wingdings" panose="05000000000000000000" pitchFamily="2" charset="2"/>
              <a:buChar char="§"/>
            </a:pPr>
            <a:r>
              <a:rPr lang="en-US" altLang="en-US" sz="2400" b="1">
                <a:solidFill>
                  <a:srgbClr val="FF0000"/>
                </a:solidFill>
              </a:rPr>
              <a:t>SRC:</a:t>
            </a:r>
            <a:r>
              <a:rPr lang="en-US" altLang="en-US" sz="2400"/>
              <a:t> URL of the Image file.</a:t>
            </a:r>
            <a:endParaRPr lang="en-US" altLang="en-US" sz="240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647F554-7C42-45DA-891B-677F9CE4B0A8}" type="slidenum">
              <a:rPr lang="ar-SA" altLang="en-US"/>
            </a:fld>
            <a:endParaRPr lang="en-US" altLang="en-US"/>
          </a:p>
        </p:txBody>
      </p:sp>
      <p:sp>
        <p:nvSpPr>
          <p:cNvPr id="188418" name="Rectangle 2"/>
          <p:cNvSpPr>
            <a:spLocks noGrp="1" noChangeArrowheads="1"/>
          </p:cNvSpPr>
          <p:nvPr>
            <p:ph type="title"/>
          </p:nvPr>
        </p:nvSpPr>
        <p:spPr>
          <a:xfrm>
            <a:off x="228600" y="228600"/>
            <a:ext cx="8229600" cy="2133600"/>
          </a:xfrm>
          <a:solidFill>
            <a:schemeClr val="tx2"/>
          </a:solidFill>
        </p:spPr>
        <p:txBody>
          <a:bodyPr/>
          <a:lstStyle/>
          <a:p>
            <a:pPr algn="l"/>
            <a:r>
              <a:rPr lang="en-US" altLang="en-US" sz="2800">
                <a:solidFill>
                  <a:srgbClr val="FFFF00"/>
                </a:solidFill>
              </a:rPr>
              <a:t>&lt;form&gt;</a:t>
            </a:r>
            <a:br>
              <a:rPr lang="en-US" altLang="en-US" sz="2800">
                <a:solidFill>
                  <a:srgbClr val="FFFF00"/>
                </a:solidFill>
              </a:rPr>
            </a:br>
            <a:r>
              <a:rPr lang="en-US" altLang="en-US" sz="2800">
                <a:solidFill>
                  <a:srgbClr val="FFFF00"/>
                </a:solidFill>
              </a:rPr>
              <a:t>&lt;H1&gt;&lt;font color=blue&gt;</a:t>
            </a:r>
            <a:br>
              <a:rPr lang="en-US" altLang="en-US" sz="2800">
                <a:solidFill>
                  <a:srgbClr val="FFFF00"/>
                </a:solidFill>
              </a:rPr>
            </a:br>
            <a:r>
              <a:rPr lang="en-US" altLang="en-US" sz="2800">
                <a:solidFill>
                  <a:srgbClr val="FFFF00"/>
                </a:solidFill>
              </a:rPr>
              <a:t>Click to go Jordan’s Map:</a:t>
            </a:r>
            <a:br>
              <a:rPr lang="en-US" altLang="en-US" sz="2800">
                <a:solidFill>
                  <a:srgbClr val="FFFF00"/>
                </a:solidFill>
              </a:rPr>
            </a:br>
            <a:r>
              <a:rPr lang="en-US" altLang="en-US" sz="2800">
                <a:solidFill>
                  <a:srgbClr val="FFFF00"/>
                </a:solidFill>
              </a:rPr>
              <a:t>&lt;INPUT  TYPE="IMAGE"  SRC="jordan.gif"&gt;</a:t>
            </a:r>
            <a:br>
              <a:rPr lang="en-US" altLang="en-US" sz="2800">
                <a:solidFill>
                  <a:srgbClr val="FFFF00"/>
                </a:solidFill>
              </a:rPr>
            </a:br>
            <a:r>
              <a:rPr lang="en-US" altLang="en-US" sz="2800">
                <a:solidFill>
                  <a:srgbClr val="FFFF00"/>
                </a:solidFill>
              </a:rPr>
              <a:t>&lt;/form&gt;</a:t>
            </a:r>
            <a:endParaRPr lang="en-US" altLang="en-US" sz="2800">
              <a:solidFill>
                <a:srgbClr val="FFFF00"/>
              </a:solidFill>
            </a:endParaRPr>
          </a:p>
        </p:txBody>
      </p:sp>
      <p:pic>
        <p:nvPicPr>
          <p:cNvPr id="188420" name="Picture 4"/>
          <p:cNvPicPr>
            <a:picLocks noChangeAspect="1" noChangeArrowheads="1"/>
          </p:cNvPicPr>
          <p:nvPr/>
        </p:nvPicPr>
        <p:blipFill rotWithShape="1">
          <a:blip r:embed="rId1">
            <a:extLst>
              <a:ext uri="{28A0092B-C50C-407E-A947-70E740481C1C}">
                <a14:useLocalDpi xmlns:a14="http://schemas.microsoft.com/office/drawing/2010/main" val="0"/>
              </a:ext>
            </a:extLst>
          </a:blip>
          <a:srcRect l="2804" t="33051" r="935" b="9630"/>
          <a:stretch>
            <a:fillRect/>
          </a:stretch>
        </p:blipFill>
        <p:spPr bwMode="auto">
          <a:xfrm>
            <a:off x="533400" y="3962399"/>
            <a:ext cx="7848600" cy="23622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0F20DC02-4D38-43BC-853F-05765F4ADFD8}" type="slidenum">
              <a:rPr lang="ar-SA" altLang="en-US"/>
            </a:fld>
            <a:endParaRPr lang="en-US" altLang="en-US"/>
          </a:p>
        </p:txBody>
      </p:sp>
      <p:sp>
        <p:nvSpPr>
          <p:cNvPr id="174084" name="Rectangle 4"/>
          <p:cNvSpPr>
            <a:spLocks noGrp="1" noChangeArrowheads="1"/>
          </p:cNvSpPr>
          <p:nvPr>
            <p:ph type="body" idx="1"/>
          </p:nvPr>
        </p:nvSpPr>
        <p:spPr>
          <a:xfrm>
            <a:off x="533400" y="1066800"/>
            <a:ext cx="8305800" cy="5638800"/>
          </a:xfrm>
          <a:solidFill>
            <a:schemeClr val="accent1"/>
          </a:solidFill>
          <a:ln>
            <a:solidFill>
              <a:srgbClr val="333300"/>
            </a:solidFill>
            <a:miter lim="800000"/>
          </a:ln>
        </p:spPr>
        <p:txBody>
          <a:bodyPr/>
          <a:lstStyle/>
          <a:p>
            <a:r>
              <a:rPr lang="en-US" altLang="en-US" sz="2400" b="1">
                <a:solidFill>
                  <a:srgbClr val="FF0000"/>
                </a:solidFill>
              </a:rPr>
              <a:t>File Upload</a:t>
            </a:r>
            <a:r>
              <a:rPr lang="en-US" altLang="en-US" sz="2400" b="1"/>
              <a:t>:</a:t>
            </a:r>
            <a:r>
              <a:rPr lang="en-US" altLang="en-US" sz="2400"/>
              <a:t> You can use a file upload to allow surfers to upload files to your web server.</a:t>
            </a:r>
            <a:endParaRPr lang="en-US" altLang="en-US" sz="2400"/>
          </a:p>
          <a:p>
            <a:r>
              <a:rPr lang="en-US" altLang="en-US" sz="2400" b="1">
                <a:solidFill>
                  <a:srgbClr val="FF0000"/>
                </a:solidFill>
              </a:rPr>
              <a:t>&lt;INPUT TYPE=“FILE”&gt;</a:t>
            </a:r>
            <a:endParaRPr lang="en-US" altLang="en-US" sz="2400" b="1">
              <a:solidFill>
                <a:srgbClr val="FF0000"/>
              </a:solidFill>
            </a:endParaRPr>
          </a:p>
          <a:p>
            <a:r>
              <a:rPr lang="en-US" altLang="en-US" sz="2400"/>
              <a:t>Browser will display </a:t>
            </a:r>
            <a:endParaRPr lang="en-US" altLang="en-US" sz="2400"/>
          </a:p>
          <a:p>
            <a:endParaRPr lang="en-US" altLang="en-US" sz="2400"/>
          </a:p>
          <a:p>
            <a:r>
              <a:rPr lang="en-US" altLang="en-US" sz="2400"/>
              <a:t>File Upload has the following attributes:</a:t>
            </a:r>
            <a:endParaRPr lang="en-US" altLang="en-US" sz="2400"/>
          </a:p>
          <a:p>
            <a:r>
              <a:rPr lang="en-US" altLang="en-US" sz="2400" b="1">
                <a:solidFill>
                  <a:srgbClr val="FF0000"/>
                </a:solidFill>
              </a:rPr>
              <a:t>TYPE</a:t>
            </a:r>
            <a:r>
              <a:rPr lang="en-US" altLang="en-US" sz="2400" b="1"/>
              <a:t>:</a:t>
            </a:r>
            <a:r>
              <a:rPr lang="en-US" altLang="en-US" sz="2400" b="1" i="1"/>
              <a:t>  </a:t>
            </a:r>
            <a:r>
              <a:rPr lang="en-US" altLang="en-US" sz="2400"/>
              <a:t>file.</a:t>
            </a:r>
            <a:endParaRPr lang="en-US" altLang="en-US" sz="2400"/>
          </a:p>
          <a:p>
            <a:r>
              <a:rPr lang="en-US" altLang="en-US" sz="2400" b="1">
                <a:solidFill>
                  <a:srgbClr val="FF0000"/>
                </a:solidFill>
              </a:rPr>
              <a:t>SIZE</a:t>
            </a:r>
            <a:r>
              <a:rPr lang="en-US" altLang="en-US" sz="2400" b="1"/>
              <a:t>:</a:t>
            </a:r>
            <a:r>
              <a:rPr lang="en-US" altLang="en-US" sz="2400" b="1" i="1"/>
              <a:t> </a:t>
            </a:r>
            <a:r>
              <a:rPr lang="en-US" altLang="en-US" sz="2400"/>
              <a:t>is the size of the text box in characters.</a:t>
            </a:r>
            <a:endParaRPr lang="en-US" altLang="en-US" sz="2400"/>
          </a:p>
          <a:p>
            <a:r>
              <a:rPr lang="en-US" altLang="en-US" sz="2400" b="1">
                <a:solidFill>
                  <a:srgbClr val="FF0000"/>
                </a:solidFill>
              </a:rPr>
              <a:t>NAME</a:t>
            </a:r>
            <a:r>
              <a:rPr lang="en-US" altLang="en-US" sz="2400" b="1"/>
              <a:t>:</a:t>
            </a:r>
            <a:r>
              <a:rPr lang="en-US" altLang="en-US" sz="2400"/>
              <a:t> is the name of the variable to be sent to the</a:t>
            </a:r>
            <a:endParaRPr lang="en-US" altLang="en-US" sz="2400"/>
          </a:p>
          <a:p>
            <a:pPr>
              <a:buFontTx/>
              <a:buNone/>
            </a:pPr>
            <a:r>
              <a:rPr lang="en-US" altLang="en-US" sz="2400"/>
              <a:t>CGI application.</a:t>
            </a:r>
            <a:endParaRPr lang="en-US" altLang="en-US" sz="2400"/>
          </a:p>
          <a:p>
            <a:r>
              <a:rPr lang="en-US" altLang="en-US" sz="2400" b="1">
                <a:solidFill>
                  <a:srgbClr val="FF0000"/>
                </a:solidFill>
              </a:rPr>
              <a:t>MAXLENGHT</a:t>
            </a:r>
            <a:r>
              <a:rPr lang="en-US" altLang="en-US" sz="2400" b="1"/>
              <a:t>:</a:t>
            </a:r>
            <a:r>
              <a:rPr lang="en-US" altLang="en-US" sz="2400"/>
              <a:t> is the maximum size of the input in the</a:t>
            </a:r>
            <a:endParaRPr lang="en-US" altLang="en-US" sz="2400"/>
          </a:p>
          <a:p>
            <a:pPr>
              <a:buFontTx/>
              <a:buNone/>
            </a:pPr>
            <a:r>
              <a:rPr lang="en-US" altLang="en-US" sz="2400"/>
              <a:t>textbox in characters.</a:t>
            </a:r>
            <a:endParaRPr lang="en-US" altLang="en-US" sz="2400"/>
          </a:p>
        </p:txBody>
      </p:sp>
      <p:sp>
        <p:nvSpPr>
          <p:cNvPr id="174086" name="Rectangle 6"/>
          <p:cNvSpPr>
            <a:spLocks noGrp="1" noChangeArrowheads="1"/>
          </p:cNvSpPr>
          <p:nvPr>
            <p:ph type="title"/>
          </p:nvPr>
        </p:nvSpPr>
        <p:spPr>
          <a:xfrm>
            <a:off x="533400" y="0"/>
            <a:ext cx="8229600" cy="762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a:noFill/>
              </a14:hiddenLine>
            </a:ext>
          </a:extLst>
        </p:spPr>
        <p:txBody>
          <a:bodyPr>
            <a:flatTx/>
          </a:bodyPr>
          <a:lstStyle/>
          <a:p>
            <a:r>
              <a:rPr lang="en-US" altLang="en-US" sz="4800" b="1">
                <a:solidFill>
                  <a:srgbClr val="FFFF00"/>
                </a:solidFill>
              </a:rPr>
              <a:t>File</a:t>
            </a:r>
            <a:endParaRPr lang="en-US" altLang="en-US" sz="4800" b="1">
              <a:solidFill>
                <a:srgbClr val="FFFF00"/>
              </a:solidFill>
            </a:endParaRPr>
          </a:p>
        </p:txBody>
      </p:sp>
      <p:pic>
        <p:nvPicPr>
          <p:cNvPr id="174087"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657602" y="2362200"/>
            <a:ext cx="3700463" cy="4762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0C83D58-80A8-4630-A3EE-3C9238E32A51}" type="slidenum">
              <a:rPr lang="ar-SA" altLang="en-US"/>
            </a:fld>
            <a:endParaRPr lang="en-US" altLang="en-US"/>
          </a:p>
        </p:txBody>
      </p:sp>
      <p:sp>
        <p:nvSpPr>
          <p:cNvPr id="16386" name="Rectangle 2"/>
          <p:cNvSpPr>
            <a:spLocks noGrp="1" noChangeArrowheads="1"/>
          </p:cNvSpPr>
          <p:nvPr>
            <p:ph type="title"/>
          </p:nvPr>
        </p:nvSpPr>
        <p:spPr>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Setting Document Properties</a:t>
            </a:r>
            <a:endParaRPr lang="en-US" altLang="en-US">
              <a:solidFill>
                <a:srgbClr val="FFFF00"/>
              </a:solidFill>
            </a:endParaRPr>
          </a:p>
        </p:txBody>
      </p:sp>
      <p:sp>
        <p:nvSpPr>
          <p:cNvPr id="16387" name="Rectangle 3"/>
          <p:cNvSpPr>
            <a:spLocks noGrp="1" noChangeArrowheads="1"/>
          </p:cNvSpPr>
          <p:nvPr>
            <p:ph type="body" idx="1"/>
          </p:nvPr>
        </p:nvSpPr>
        <p:spPr>
          <a:xfrm>
            <a:off x="381000" y="1828802"/>
            <a:ext cx="8229600" cy="4525963"/>
          </a:xfrm>
          <a:solidFill>
            <a:schemeClr val="accent1"/>
          </a:solidFill>
        </p:spPr>
        <p:txBody>
          <a:bodyPr/>
          <a:lstStyle/>
          <a:p>
            <a:pPr>
              <a:lnSpc>
                <a:spcPct val="90000"/>
              </a:lnSpc>
              <a:buClr>
                <a:schemeClr val="bg1"/>
              </a:buClr>
              <a:buFont typeface="Wingdings" panose="05000000000000000000" pitchFamily="2" charset="2"/>
              <a:buChar char="§"/>
            </a:pPr>
            <a:r>
              <a:rPr lang="en-US" altLang="en-US" sz="3600" dirty="0"/>
              <a:t>Document properties are controlled by attributes of the </a:t>
            </a:r>
            <a:r>
              <a:rPr lang="en-US" altLang="en-US" sz="3600" b="1" i="1" dirty="0">
                <a:solidFill>
                  <a:srgbClr val="FF0000"/>
                </a:solidFill>
              </a:rPr>
              <a:t>BODY</a:t>
            </a:r>
            <a:r>
              <a:rPr lang="en-US" altLang="en-US" sz="3600" dirty="0"/>
              <a:t> element. For example, there are color settings for the background color of the page, the document’s text and different states of links.</a:t>
            </a:r>
            <a:endParaRPr lang="en-US" altLang="en-US" sz="3600" dirty="0"/>
          </a:p>
          <a:p>
            <a:pPr>
              <a:lnSpc>
                <a:spcPct val="90000"/>
              </a:lnSpc>
              <a:buFontTx/>
              <a:buNone/>
            </a:pPr>
            <a:endParaRPr lang="en-US" altLang="en-US" sz="3600" dirty="0"/>
          </a:p>
          <a:p>
            <a:pPr>
              <a:lnSpc>
                <a:spcPct val="90000"/>
              </a:lnSpc>
              <a:buFontTx/>
              <a:buNone/>
            </a:pPr>
            <a:r>
              <a:rPr lang="en-US" altLang="en-US" sz="3600" dirty="0"/>
              <a:t>							</a:t>
            </a:r>
            <a:endParaRPr lang="en-US" altLang="en-US" sz="3600"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90717190-3F2A-4DB7-BD73-0E3CB8E5D567}" type="slidenum">
              <a:rPr lang="ar-SA" altLang="en-US"/>
            </a:fld>
            <a:endParaRPr lang="en-US" altLang="en-US"/>
          </a:p>
        </p:txBody>
      </p:sp>
      <p:sp>
        <p:nvSpPr>
          <p:cNvPr id="176131" name="Rectangle 3"/>
          <p:cNvSpPr>
            <a:spLocks noGrp="1" noChangeArrowheads="1"/>
          </p:cNvSpPr>
          <p:nvPr>
            <p:ph type="body" idx="1"/>
          </p:nvPr>
        </p:nvSpPr>
        <p:spPr>
          <a:xfrm>
            <a:off x="457200" y="304802"/>
            <a:ext cx="8458200" cy="5821363"/>
          </a:xfrm>
          <a:solidFill>
            <a:schemeClr val="accent1"/>
          </a:solidFill>
        </p:spPr>
        <p:txBody>
          <a:bodyPr/>
          <a:lstStyle/>
          <a:p>
            <a:pPr>
              <a:lnSpc>
                <a:spcPct val="90000"/>
              </a:lnSpc>
              <a:buFontTx/>
              <a:buNone/>
            </a:pPr>
            <a:r>
              <a:rPr lang="en-US" altLang="en-US" sz="2800" b="1">
                <a:solidFill>
                  <a:srgbClr val="FF0000"/>
                </a:solidFill>
              </a:rPr>
              <a:t>&lt;BODY </a:t>
            </a:r>
            <a:r>
              <a:rPr lang="en-US" altLang="en-US" sz="2800" b="1"/>
              <a:t>bgcolor=lightblue</a:t>
            </a:r>
            <a:r>
              <a:rPr lang="en-US" altLang="en-US" sz="2800" b="1">
                <a:solidFill>
                  <a:srgbClr val="FF0000"/>
                </a:solidFill>
              </a:rPr>
              <a:t>&gt;</a:t>
            </a:r>
            <a:endParaRPr lang="en-US" altLang="en-US" sz="2800" b="1">
              <a:solidFill>
                <a:srgbClr val="FF0000"/>
              </a:solidFill>
            </a:endParaRPr>
          </a:p>
          <a:p>
            <a:pPr>
              <a:lnSpc>
                <a:spcPct val="90000"/>
              </a:lnSpc>
              <a:buFontTx/>
              <a:buNone/>
            </a:pPr>
            <a:r>
              <a:rPr lang="en-US" altLang="en-US" sz="2800" b="1">
                <a:solidFill>
                  <a:srgbClr val="0000CC"/>
                </a:solidFill>
              </a:rPr>
              <a:t>&lt;form&gt;</a:t>
            </a:r>
            <a:endParaRPr lang="en-US" altLang="en-US" sz="2800" b="1">
              <a:solidFill>
                <a:srgbClr val="0000CC"/>
              </a:solidFill>
            </a:endParaRPr>
          </a:p>
          <a:p>
            <a:pPr>
              <a:lnSpc>
                <a:spcPct val="90000"/>
              </a:lnSpc>
              <a:buFontTx/>
              <a:buNone/>
            </a:pPr>
            <a:r>
              <a:rPr lang="en-US" altLang="en-US" sz="2800" b="1">
                <a:solidFill>
                  <a:schemeClr val="tx2"/>
                </a:solidFill>
              </a:rPr>
              <a:t>&lt;H3&gt;&lt;font color=</a:t>
            </a:r>
            <a:r>
              <a:rPr lang="en-US" altLang="en-US" sz="2800" b="1"/>
              <a:t>forestgreen</a:t>
            </a:r>
            <a:r>
              <a:rPr lang="en-US" altLang="en-US" sz="2800" b="1">
                <a:solidFill>
                  <a:schemeClr val="tx2"/>
                </a:solidFill>
              </a:rPr>
              <a:t>&gt;</a:t>
            </a:r>
            <a:endParaRPr lang="en-US" altLang="en-US" sz="2800" b="1">
              <a:solidFill>
                <a:schemeClr val="tx2"/>
              </a:solidFill>
            </a:endParaRPr>
          </a:p>
          <a:p>
            <a:pPr>
              <a:lnSpc>
                <a:spcPct val="90000"/>
              </a:lnSpc>
              <a:buFontTx/>
              <a:buNone/>
            </a:pPr>
            <a:r>
              <a:rPr lang="en-US" altLang="en-US" sz="2800" b="1"/>
              <a:t>Please attach your file here to for uploading to</a:t>
            </a:r>
            <a:endParaRPr lang="en-US" altLang="en-US" sz="2800" b="1"/>
          </a:p>
          <a:p>
            <a:pPr>
              <a:lnSpc>
                <a:spcPct val="90000"/>
              </a:lnSpc>
              <a:buFontTx/>
              <a:buNone/>
            </a:pPr>
            <a:r>
              <a:rPr lang="en-US" altLang="en-US" sz="2800" b="1"/>
              <a:t>My &lt;font color =</a:t>
            </a:r>
            <a:r>
              <a:rPr lang="en-US" altLang="en-US" sz="2800" b="1">
                <a:solidFill>
                  <a:srgbClr val="FF0000"/>
                </a:solidFill>
              </a:rPr>
              <a:t>red</a:t>
            </a:r>
            <a:r>
              <a:rPr lang="en-US" altLang="en-US" sz="2800" b="1"/>
              <a:t>&gt;SERVER...&lt;BR&gt;</a:t>
            </a:r>
            <a:endParaRPr lang="en-US" altLang="en-US" sz="2800" b="1"/>
          </a:p>
          <a:p>
            <a:pPr>
              <a:lnSpc>
                <a:spcPct val="90000"/>
              </a:lnSpc>
              <a:buFontTx/>
              <a:buNone/>
            </a:pPr>
            <a:endParaRPr lang="en-US" altLang="en-US" sz="2800" b="1">
              <a:solidFill>
                <a:srgbClr val="0000CC"/>
              </a:solidFill>
            </a:endParaRPr>
          </a:p>
          <a:p>
            <a:pPr>
              <a:lnSpc>
                <a:spcPct val="90000"/>
              </a:lnSpc>
              <a:buFontTx/>
              <a:buNone/>
            </a:pPr>
            <a:r>
              <a:rPr lang="en-US" altLang="en-US" sz="2800" b="1">
                <a:solidFill>
                  <a:srgbClr val="0000CC"/>
                </a:solidFill>
              </a:rPr>
              <a:t>&lt;INPUT  TYPE="File"  name="myFile"  size="30"&gt;</a:t>
            </a:r>
            <a:endParaRPr lang="en-US" altLang="en-US" sz="2800" b="1">
              <a:solidFill>
                <a:srgbClr val="0000CC"/>
              </a:solidFill>
            </a:endParaRPr>
          </a:p>
          <a:p>
            <a:pPr>
              <a:lnSpc>
                <a:spcPct val="90000"/>
              </a:lnSpc>
              <a:buFontTx/>
              <a:buNone/>
            </a:pPr>
            <a:endParaRPr lang="en-US" altLang="en-US" sz="2800" b="1">
              <a:solidFill>
                <a:srgbClr val="993300"/>
              </a:solidFill>
            </a:endParaRPr>
          </a:p>
          <a:p>
            <a:pPr>
              <a:lnSpc>
                <a:spcPct val="90000"/>
              </a:lnSpc>
              <a:buFontTx/>
              <a:buNone/>
            </a:pPr>
            <a:r>
              <a:rPr lang="en-US" altLang="en-US" sz="2800" b="1">
                <a:solidFill>
                  <a:srgbClr val="993300"/>
                </a:solidFill>
              </a:rPr>
              <a:t>&lt;INPUT  TYPE="Submit"  value="SubmitFile"&gt;</a:t>
            </a:r>
            <a:endParaRPr lang="en-US" altLang="en-US" sz="2800" b="1">
              <a:solidFill>
                <a:srgbClr val="993300"/>
              </a:solidFill>
            </a:endParaRPr>
          </a:p>
          <a:p>
            <a:pPr>
              <a:lnSpc>
                <a:spcPct val="90000"/>
              </a:lnSpc>
              <a:buFontTx/>
              <a:buNone/>
            </a:pPr>
            <a:r>
              <a:rPr lang="en-US" altLang="en-US" sz="2800" b="1">
                <a:solidFill>
                  <a:srgbClr val="0000CC"/>
                </a:solidFill>
              </a:rPr>
              <a:t>&lt;/form&gt;</a:t>
            </a:r>
            <a:endParaRPr lang="en-US" altLang="en-US" sz="2800" b="1">
              <a:solidFill>
                <a:srgbClr val="0000CC"/>
              </a:solidFill>
            </a:endParaRPr>
          </a:p>
          <a:p>
            <a:pPr>
              <a:lnSpc>
                <a:spcPct val="90000"/>
              </a:lnSpc>
              <a:buFontTx/>
              <a:buNone/>
            </a:pPr>
            <a:r>
              <a:rPr lang="en-US" altLang="en-US" sz="2800" b="1">
                <a:solidFill>
                  <a:srgbClr val="FF0000"/>
                </a:solidFill>
              </a:rPr>
              <a:t>&lt;/BODY&gt;</a:t>
            </a:r>
            <a:endParaRPr lang="en-US" altLang="en-US" sz="2800" b="1">
              <a:solidFill>
                <a:srgbClr val="FF0000"/>
              </a:solidFill>
            </a:endParaRP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7AF44885-6660-488B-BB65-818A4DBBC202}" type="slidenum">
              <a:rPr lang="ar-SA" altLang="en-US"/>
            </a:fld>
            <a:endParaRPr lang="en-US" altLang="en-US"/>
          </a:p>
        </p:txBody>
      </p:sp>
      <p:sp>
        <p:nvSpPr>
          <p:cNvPr id="117762" name="Rectangle 2"/>
          <p:cNvSpPr>
            <a:spLocks noGrp="1" noChangeArrowheads="1"/>
          </p:cNvSpPr>
          <p:nvPr>
            <p:ph type="title"/>
          </p:nvPr>
        </p:nvSpPr>
        <p:spPr>
          <a:xfrm>
            <a:off x="457200" y="0"/>
            <a:ext cx="8229600" cy="1036638"/>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sz="4000" b="1">
                <a:solidFill>
                  <a:srgbClr val="FFFF00"/>
                </a:solidFill>
              </a:rPr>
              <a:t>Other Elements used in Forms</a:t>
            </a:r>
            <a:endParaRPr lang="en-US" altLang="en-US" sz="4000" b="1">
              <a:solidFill>
                <a:srgbClr val="FFFF00"/>
              </a:solidFill>
            </a:endParaRPr>
          </a:p>
        </p:txBody>
      </p:sp>
      <p:sp>
        <p:nvSpPr>
          <p:cNvPr id="117763" name="Rectangle 3"/>
          <p:cNvSpPr>
            <a:spLocks noGrp="1" noChangeArrowheads="1"/>
          </p:cNvSpPr>
          <p:nvPr>
            <p:ph type="body" idx="1"/>
          </p:nvPr>
        </p:nvSpPr>
        <p:spPr>
          <a:xfrm>
            <a:off x="609600" y="1371600"/>
            <a:ext cx="7848600" cy="5029200"/>
          </a:xfrm>
          <a:solidFill>
            <a:schemeClr val="accent1"/>
          </a:solidFill>
        </p:spPr>
        <p:txBody>
          <a:bodyPr/>
          <a:lstStyle/>
          <a:p>
            <a:pPr>
              <a:buClr>
                <a:schemeClr val="accent2"/>
              </a:buClr>
              <a:buFont typeface="Wingdings" panose="05000000000000000000" pitchFamily="2" charset="2"/>
              <a:buChar char="§"/>
            </a:pPr>
            <a:r>
              <a:rPr lang="en-US" altLang="en-US" sz="2800" b="1">
                <a:solidFill>
                  <a:srgbClr val="FF0000"/>
                </a:solidFill>
              </a:rPr>
              <a:t>&lt;TEXTAREA&gt;&lt;/TEXTAREA&gt;:</a:t>
            </a:r>
            <a:r>
              <a:rPr lang="en-US" altLang="en-US" sz="2800"/>
              <a:t> is an element that allows for free form text entry.</a:t>
            </a:r>
            <a:endParaRPr lang="en-US" altLang="en-US" sz="2800"/>
          </a:p>
          <a:p>
            <a:pPr>
              <a:buClr>
                <a:schemeClr val="accent2"/>
              </a:buClr>
              <a:buFont typeface="Wingdings" panose="05000000000000000000" pitchFamily="2" charset="2"/>
              <a:buNone/>
            </a:pPr>
            <a:endParaRPr lang="en-US" altLang="en-US" sz="2800"/>
          </a:p>
          <a:p>
            <a:pPr>
              <a:buClr>
                <a:schemeClr val="accent2"/>
              </a:buClr>
              <a:buFont typeface="Wingdings" panose="05000000000000000000" pitchFamily="2" charset="2"/>
              <a:buNone/>
            </a:pPr>
            <a:r>
              <a:rPr lang="en-US" altLang="en-US" sz="2800"/>
              <a:t>Browser will display </a:t>
            </a:r>
            <a:endParaRPr lang="en-US" altLang="en-US" sz="2800"/>
          </a:p>
          <a:p>
            <a:pPr>
              <a:buClr>
                <a:schemeClr val="accent2"/>
              </a:buClr>
              <a:buFont typeface="Wingdings" panose="05000000000000000000" pitchFamily="2" charset="2"/>
              <a:buNone/>
            </a:pPr>
            <a:endParaRPr lang="en-US" altLang="en-US" sz="2800"/>
          </a:p>
          <a:p>
            <a:pPr>
              <a:buClr>
                <a:schemeClr val="accent2"/>
              </a:buClr>
              <a:buFont typeface="Wingdings" panose="05000000000000000000" pitchFamily="2" charset="2"/>
              <a:buNone/>
            </a:pPr>
            <a:r>
              <a:rPr lang="en-US" altLang="en-US" sz="2800"/>
              <a:t>Textarea has the following attributes:</a:t>
            </a:r>
            <a:endParaRPr lang="en-US" altLang="en-US" sz="2800"/>
          </a:p>
          <a:p>
            <a:pPr>
              <a:buClr>
                <a:schemeClr val="accent2"/>
              </a:buClr>
              <a:buFont typeface="Wingdings" panose="05000000000000000000" pitchFamily="2" charset="2"/>
              <a:buChar char="§"/>
            </a:pPr>
            <a:r>
              <a:rPr lang="en-US" altLang="en-US" sz="2800" b="1">
                <a:solidFill>
                  <a:srgbClr val="FF0000"/>
                </a:solidFill>
              </a:rPr>
              <a:t>NAME</a:t>
            </a:r>
            <a:r>
              <a:rPr lang="en-US" altLang="en-US" sz="2800" b="1"/>
              <a:t>:</a:t>
            </a:r>
            <a:r>
              <a:rPr lang="en-US" altLang="en-US" sz="2800"/>
              <a:t> is the name of the variable to be sent to the CGI application.</a:t>
            </a:r>
            <a:endParaRPr lang="en-US" altLang="en-US" sz="2800"/>
          </a:p>
          <a:p>
            <a:pPr>
              <a:buClr>
                <a:schemeClr val="accent2"/>
              </a:buClr>
              <a:buFont typeface="Wingdings" panose="05000000000000000000" pitchFamily="2" charset="2"/>
              <a:buChar char="§"/>
            </a:pPr>
            <a:r>
              <a:rPr lang="en-US" altLang="en-US" sz="2800" b="1">
                <a:solidFill>
                  <a:srgbClr val="FF0000"/>
                </a:solidFill>
              </a:rPr>
              <a:t>ROWS</a:t>
            </a:r>
            <a:r>
              <a:rPr lang="en-US" altLang="en-US" sz="2800" b="1"/>
              <a:t>:</a:t>
            </a:r>
            <a:r>
              <a:rPr lang="en-US" altLang="en-US" sz="2800"/>
              <a:t> the number of rows to the textbox.</a:t>
            </a:r>
            <a:endParaRPr lang="en-US" altLang="en-US" sz="2800"/>
          </a:p>
          <a:p>
            <a:pPr>
              <a:buClr>
                <a:schemeClr val="accent2"/>
              </a:buClr>
              <a:buFont typeface="Wingdings" panose="05000000000000000000" pitchFamily="2" charset="2"/>
              <a:buChar char="§"/>
            </a:pPr>
            <a:r>
              <a:rPr lang="en-US" altLang="en-US" sz="2800" b="1">
                <a:solidFill>
                  <a:srgbClr val="FF0000"/>
                </a:solidFill>
              </a:rPr>
              <a:t>COLS</a:t>
            </a:r>
            <a:r>
              <a:rPr lang="en-US" altLang="en-US" sz="2800" b="1"/>
              <a:t>:</a:t>
            </a:r>
            <a:r>
              <a:rPr lang="en-US" altLang="en-US" sz="2800"/>
              <a:t> the number of columns to the textbox.</a:t>
            </a:r>
            <a:endParaRPr lang="en-US" altLang="en-US" sz="2800"/>
          </a:p>
        </p:txBody>
      </p:sp>
      <p:pic>
        <p:nvPicPr>
          <p:cNvPr id="117766"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267200" y="2362200"/>
            <a:ext cx="2686050" cy="15621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AD3CD1CD-DEF4-4458-8F1B-F432A1E9E423}" type="slidenum">
              <a:rPr lang="ar-SA" altLang="en-US"/>
            </a:fld>
            <a:endParaRPr lang="en-US" altLang="en-US"/>
          </a:p>
        </p:txBody>
      </p:sp>
      <p:sp>
        <p:nvSpPr>
          <p:cNvPr id="190468" name="Text Box 4"/>
          <p:cNvSpPr txBox="1">
            <a:spLocks noChangeArrowheads="1"/>
          </p:cNvSpPr>
          <p:nvPr/>
        </p:nvSpPr>
        <p:spPr bwMode="auto">
          <a:xfrm>
            <a:off x="304800" y="838200"/>
            <a:ext cx="8610600" cy="525145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sz="2600" b="1">
                <a:solidFill>
                  <a:srgbClr val="FF0000"/>
                </a:solidFill>
              </a:rPr>
              <a:t>&lt;BODY bgcolor=</a:t>
            </a:r>
            <a:r>
              <a:rPr lang="en-US" altLang="en-US" sz="2600" b="1">
                <a:solidFill>
                  <a:srgbClr val="3366CC"/>
                </a:solidFill>
              </a:rPr>
              <a:t>lightblue</a:t>
            </a:r>
            <a:r>
              <a:rPr lang="en-US" altLang="en-US" sz="2600" b="1">
                <a:solidFill>
                  <a:schemeClr val="tx2"/>
                </a:solidFill>
              </a:rPr>
              <a:t>&gt;</a:t>
            </a:r>
            <a:endParaRPr lang="en-US" altLang="en-US" sz="2600" b="1">
              <a:solidFill>
                <a:schemeClr val="tx2"/>
              </a:solidFill>
            </a:endParaRPr>
          </a:p>
          <a:p>
            <a:pPr eaLnBrk="1" hangingPunct="1"/>
            <a:r>
              <a:rPr lang="en-US" altLang="en-US" sz="2600" b="1">
                <a:solidFill>
                  <a:schemeClr val="tx2"/>
                </a:solidFill>
              </a:rPr>
              <a:t>&lt;form&gt;</a:t>
            </a:r>
            <a:endParaRPr lang="en-US" altLang="en-US" sz="2600" b="1">
              <a:solidFill>
                <a:schemeClr val="tx2"/>
              </a:solidFill>
            </a:endParaRPr>
          </a:p>
          <a:p>
            <a:pPr eaLnBrk="1" hangingPunct="1"/>
            <a:r>
              <a:rPr lang="en-US" altLang="en-US" sz="2600" b="1">
                <a:solidFill>
                  <a:schemeClr val="tx2"/>
                </a:solidFill>
              </a:rPr>
              <a:t>&lt;TEXTAREA   </a:t>
            </a:r>
            <a:r>
              <a:rPr lang="en-US" altLang="en-US" sz="2600" b="1">
                <a:solidFill>
                  <a:srgbClr val="008000"/>
                </a:solidFill>
              </a:rPr>
              <a:t>COLS=40  ROWS=20</a:t>
            </a:r>
            <a:r>
              <a:rPr lang="en-US" altLang="en-US" sz="2600" b="1">
                <a:solidFill>
                  <a:schemeClr val="tx2"/>
                </a:solidFill>
              </a:rPr>
              <a:t>  Name="comments"  &gt;</a:t>
            </a:r>
            <a:endParaRPr lang="en-US" altLang="en-US" sz="2600" b="1">
              <a:solidFill>
                <a:schemeClr val="tx2"/>
              </a:solidFill>
            </a:endParaRPr>
          </a:p>
          <a:p>
            <a:pPr eaLnBrk="1" hangingPunct="1"/>
            <a:r>
              <a:rPr lang="en-US" altLang="en-US" sz="2600" b="1">
                <a:solidFill>
                  <a:srgbClr val="FF0000"/>
                </a:solidFill>
              </a:rPr>
              <a:t>From observing the apathy of those</a:t>
            </a:r>
            <a:endParaRPr lang="en-US" altLang="en-US" sz="2600" b="1">
              <a:solidFill>
                <a:srgbClr val="FF0000"/>
              </a:solidFill>
            </a:endParaRPr>
          </a:p>
          <a:p>
            <a:pPr eaLnBrk="1" hangingPunct="1"/>
            <a:r>
              <a:rPr lang="en-US" altLang="en-US" sz="2600" b="1">
                <a:solidFill>
                  <a:srgbClr val="FF0000"/>
                </a:solidFill>
              </a:rPr>
              <a:t>about me during flag  raising I </a:t>
            </a:r>
            <a:endParaRPr lang="en-US" altLang="en-US" sz="2600" b="1">
              <a:solidFill>
                <a:srgbClr val="FF0000"/>
              </a:solidFill>
            </a:endParaRPr>
          </a:p>
          <a:p>
            <a:pPr eaLnBrk="1" hangingPunct="1"/>
            <a:r>
              <a:rPr lang="en-US" altLang="en-US" sz="2600" b="1">
                <a:solidFill>
                  <a:srgbClr val="FF0000"/>
                </a:solidFill>
              </a:rPr>
              <a:t>concluded that patriotism if not</a:t>
            </a:r>
            <a:endParaRPr lang="en-US" altLang="en-US" sz="2600" b="1">
              <a:solidFill>
                <a:srgbClr val="FF0000"/>
              </a:solidFill>
            </a:endParaRPr>
          </a:p>
          <a:p>
            <a:pPr eaLnBrk="1" hangingPunct="1"/>
            <a:r>
              <a:rPr lang="en-US" altLang="en-US" sz="2600" b="1">
                <a:solidFill>
                  <a:srgbClr val="FF0000"/>
                </a:solidFill>
              </a:rPr>
              <a:t>actually  on the decline is at least </a:t>
            </a:r>
            <a:endParaRPr lang="en-US" altLang="en-US" sz="2600" b="1">
              <a:solidFill>
                <a:srgbClr val="FF0000"/>
              </a:solidFill>
            </a:endParaRPr>
          </a:p>
          <a:p>
            <a:pPr eaLnBrk="1" hangingPunct="1"/>
            <a:r>
              <a:rPr lang="en-US" altLang="en-US" sz="2600" b="1">
                <a:solidFill>
                  <a:srgbClr val="FF0000"/>
                </a:solidFill>
              </a:rPr>
              <a:t>in a state of dormancy.</a:t>
            </a:r>
            <a:endParaRPr lang="en-US" altLang="en-US" sz="2600" b="1">
              <a:solidFill>
                <a:srgbClr val="FF0000"/>
              </a:solidFill>
            </a:endParaRPr>
          </a:p>
          <a:p>
            <a:pPr eaLnBrk="1" hangingPunct="1"/>
            <a:r>
              <a:rPr lang="en-US" altLang="en-US" sz="2600" b="1">
                <a:solidFill>
                  <a:schemeClr val="tx2"/>
                </a:solidFill>
              </a:rPr>
              <a:t>Written by Khaled Al-Fagih</a:t>
            </a:r>
            <a:endParaRPr lang="en-US" altLang="en-US" sz="2600" b="1">
              <a:solidFill>
                <a:schemeClr val="tx2"/>
              </a:solidFill>
            </a:endParaRPr>
          </a:p>
          <a:p>
            <a:pPr eaLnBrk="1" hangingPunct="1"/>
            <a:r>
              <a:rPr lang="en-US" altLang="en-US" sz="2600" b="1">
                <a:solidFill>
                  <a:schemeClr val="tx2"/>
                </a:solidFill>
              </a:rPr>
              <a:t>&lt;/TEXTAREA&gt;: </a:t>
            </a:r>
            <a:endParaRPr lang="en-US" altLang="en-US" sz="2600" b="1">
              <a:solidFill>
                <a:schemeClr val="tx2"/>
              </a:solidFill>
            </a:endParaRPr>
          </a:p>
          <a:p>
            <a:pPr eaLnBrk="1" hangingPunct="1"/>
            <a:r>
              <a:rPr lang="en-US" altLang="en-US" sz="2600" b="1">
                <a:solidFill>
                  <a:schemeClr val="tx2"/>
                </a:solidFill>
              </a:rPr>
              <a:t>&lt;/form&gt;</a:t>
            </a:r>
            <a:endParaRPr lang="en-US" altLang="en-US" sz="2600" b="1">
              <a:solidFill>
                <a:schemeClr val="tx2"/>
              </a:solidFill>
            </a:endParaRPr>
          </a:p>
          <a:p>
            <a:pPr eaLnBrk="1" hangingPunct="1"/>
            <a:r>
              <a:rPr lang="en-US" altLang="en-US" sz="2600" b="1">
                <a:solidFill>
                  <a:srgbClr val="FF0000"/>
                </a:solidFill>
              </a:rPr>
              <a:t>&lt;/BODY&gt;</a:t>
            </a:r>
            <a:endParaRPr lang="en-US" altLang="en-US" sz="2600" b="1">
              <a:solidFill>
                <a:srgbClr val="FF0000"/>
              </a:solidFill>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A2E91B6C-0DC6-4F03-B32D-D67381F639B2}" type="slidenum">
              <a:rPr lang="ar-SA" altLang="en-US"/>
            </a:fld>
            <a:endParaRPr lang="en-US" altLang="en-US"/>
          </a:p>
        </p:txBody>
      </p:sp>
      <p:pic>
        <p:nvPicPr>
          <p:cNvPr id="191494" name="Picture 6"/>
          <p:cNvPicPr>
            <a:picLocks noChangeAspect="1" noChangeArrowheads="1"/>
          </p:cNvPicPr>
          <p:nvPr/>
        </p:nvPicPr>
        <p:blipFill rotWithShape="1">
          <a:blip r:embed="rId1">
            <a:extLst>
              <a:ext uri="{28A0092B-C50C-407E-A947-70E740481C1C}">
                <a14:useLocalDpi xmlns:a14="http://schemas.microsoft.com/office/drawing/2010/main" val="0"/>
              </a:ext>
            </a:extLst>
          </a:blip>
          <a:srcRect l="1786" t="25608" r="892" b="5359"/>
          <a:stretch>
            <a:fillRect/>
          </a:stretch>
        </p:blipFill>
        <p:spPr bwMode="auto">
          <a:xfrm>
            <a:off x="457200" y="1752601"/>
            <a:ext cx="8305800" cy="4724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B84CED6-7E95-44DD-B4F0-38D839BBC026}" type="slidenum">
              <a:rPr lang="ar-SA" altLang="en-US"/>
            </a:fld>
            <a:endParaRPr lang="en-US" altLang="en-US"/>
          </a:p>
        </p:txBody>
      </p:sp>
      <p:graphicFrame>
        <p:nvGraphicFramePr>
          <p:cNvPr id="118786" name="Object 2"/>
          <p:cNvGraphicFramePr>
            <a:graphicFrameLocks noChangeAspect="1"/>
          </p:cNvGraphicFramePr>
          <p:nvPr/>
        </p:nvGraphicFramePr>
        <p:xfrm>
          <a:off x="457200" y="533400"/>
          <a:ext cx="8305800" cy="5638800"/>
        </p:xfrm>
        <a:graphic>
          <a:graphicData uri="http://schemas.openxmlformats.org/presentationml/2006/ole">
            <mc:AlternateContent xmlns:mc="http://schemas.openxmlformats.org/markup-compatibility/2006">
              <mc:Choice xmlns:v="urn:schemas-microsoft-com:vml" Requires="v">
                <p:oleObj spid="_x0000_s2" name="Bitmap Image" r:id="rId1" imgW="5695950" imgH="2647950" progId="Paint.Picture">
                  <p:embed/>
                </p:oleObj>
              </mc:Choice>
              <mc:Fallback>
                <p:oleObj name="Bitmap Image" r:id="rId1" imgW="5695950" imgH="2647950" progId="Paint.Picture">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533400"/>
                        <a:ext cx="830580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11EAD334-F6AB-431D-972E-0D1C80037F97}" type="slidenum">
              <a:rPr lang="ar-SA" altLang="en-US"/>
            </a:fld>
            <a:endParaRPr lang="en-US" altLang="en-US"/>
          </a:p>
        </p:txBody>
      </p:sp>
      <p:graphicFrame>
        <p:nvGraphicFramePr>
          <p:cNvPr id="119810" name="Object 2"/>
          <p:cNvGraphicFramePr>
            <a:graphicFrameLocks noChangeAspect="1"/>
          </p:cNvGraphicFramePr>
          <p:nvPr/>
        </p:nvGraphicFramePr>
        <p:xfrm>
          <a:off x="0" y="304800"/>
          <a:ext cx="9144000" cy="6172200"/>
        </p:xfrm>
        <a:graphic>
          <a:graphicData uri="http://schemas.openxmlformats.org/presentationml/2006/ole">
            <mc:AlternateContent xmlns:mc="http://schemas.openxmlformats.org/markup-compatibility/2006">
              <mc:Choice xmlns:v="urn:schemas-microsoft-com:vml" Requires="v">
                <p:oleObj spid="_x0000_s2" name="Bitmap Image" r:id="rId1" imgW="5676900" imgH="2552700" progId="Paint.Picture">
                  <p:embed/>
                </p:oleObj>
              </mc:Choice>
              <mc:Fallback>
                <p:oleObj name="Bitmap Image" r:id="rId1" imgW="5676900" imgH="2552700" progId="Paint.Picture">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4800"/>
                        <a:ext cx="9144000"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xmlns:p14="http://schemas.microsoft.com/office/powerpoint/2010/main">
        <mc:Choice Requires="p14">
          <p:contentPart r:id="rId3" p14:bwMode="auto">
            <p14:nvContentPartPr>
              <p14:cNvPr id="119811" name="Ink 3"/>
              <p14:cNvContentPartPr/>
              <p14:nvPr/>
            </p14:nvContentPartPr>
            <p14:xfrm>
              <a:off x="741363" y="5822952"/>
              <a:ext cx="1428750" cy="61913"/>
            </p14:xfrm>
          </p:contentPart>
        </mc:Choice>
        <mc:Fallback xmlns="">
          <p:pic>
            <p:nvPicPr>
              <p:cNvPr id="119811" name="Ink 3"/>
            </p:nvPicPr>
            <p:blipFill>
              <a:blip r:embed="rId4"/>
            </p:blipFill>
            <p:spPr>
              <a:xfrm>
                <a:off x="741363" y="5822952"/>
                <a:ext cx="1428750" cy="61913"/>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119812" name="Ink 4"/>
              <p14:cNvContentPartPr/>
              <p14:nvPr/>
            </p14:nvContentPartPr>
            <p14:xfrm>
              <a:off x="295277" y="4554538"/>
              <a:ext cx="1973263" cy="393700"/>
            </p14:xfrm>
          </p:contentPart>
        </mc:Choice>
        <mc:Fallback xmlns="">
          <p:pic>
            <p:nvPicPr>
              <p:cNvPr id="119812" name="Ink 4"/>
            </p:nvPicPr>
            <p:blipFill>
              <a:blip r:embed="rId6"/>
            </p:blipFill>
            <p:spPr>
              <a:xfrm>
                <a:off x="295277" y="4554538"/>
                <a:ext cx="1973263" cy="39370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119813" name="Ink 5"/>
              <p14:cNvContentPartPr/>
              <p14:nvPr/>
            </p14:nvContentPartPr>
            <p14:xfrm>
              <a:off x="652465" y="3571875"/>
              <a:ext cx="1062037" cy="26988"/>
            </p14:xfrm>
          </p:contentPart>
        </mc:Choice>
        <mc:Fallback xmlns="">
          <p:pic>
            <p:nvPicPr>
              <p:cNvPr id="119813" name="Ink 5"/>
            </p:nvPicPr>
            <p:blipFill>
              <a:blip r:embed="rId8"/>
            </p:blipFill>
            <p:spPr>
              <a:xfrm>
                <a:off x="652465" y="3571875"/>
                <a:ext cx="1062037" cy="26988"/>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19814" name="Ink 6"/>
              <p14:cNvContentPartPr/>
              <p14:nvPr/>
            </p14:nvContentPartPr>
            <p14:xfrm>
              <a:off x="633415" y="3438525"/>
              <a:ext cx="1019175" cy="26988"/>
            </p14:xfrm>
          </p:contentPart>
        </mc:Choice>
        <mc:Fallback xmlns="">
          <p:pic>
            <p:nvPicPr>
              <p:cNvPr id="119814" name="Ink 6"/>
            </p:nvPicPr>
            <p:blipFill>
              <a:blip r:embed="rId10"/>
            </p:blipFill>
            <p:spPr>
              <a:xfrm>
                <a:off x="633415" y="3438525"/>
                <a:ext cx="1019175" cy="26988"/>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19815" name="Ink 7"/>
              <p14:cNvContentPartPr/>
              <p14:nvPr/>
            </p14:nvContentPartPr>
            <p14:xfrm>
              <a:off x="687390" y="4419602"/>
              <a:ext cx="1527175" cy="36513"/>
            </p14:xfrm>
          </p:contentPart>
        </mc:Choice>
        <mc:Fallback xmlns="">
          <p:pic>
            <p:nvPicPr>
              <p:cNvPr id="119815" name="Ink 7"/>
            </p:nvPicPr>
            <p:blipFill>
              <a:blip r:embed="rId12"/>
            </p:blipFill>
            <p:spPr>
              <a:xfrm>
                <a:off x="687390" y="4419602"/>
                <a:ext cx="1527175" cy="36513"/>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19816" name="Ink 8"/>
              <p14:cNvContentPartPr/>
              <p14:nvPr/>
            </p14:nvContentPartPr>
            <p14:xfrm>
              <a:off x="588963" y="5670550"/>
              <a:ext cx="1928812" cy="107950"/>
            </p14:xfrm>
          </p:contentPart>
        </mc:Choice>
        <mc:Fallback xmlns="">
          <p:pic>
            <p:nvPicPr>
              <p:cNvPr id="119816" name="Ink 8"/>
            </p:nvPicPr>
            <p:blipFill>
              <a:blip r:embed="rId14"/>
            </p:blipFill>
            <p:spPr>
              <a:xfrm>
                <a:off x="588963" y="5670550"/>
                <a:ext cx="1928812" cy="107950"/>
              </a:xfrm>
              <a:prstGeom prst="rect"/>
            </p:spPr>
          </p:pic>
        </mc:Fallback>
      </mc:AlternateContent>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DDD2AEC-CBA3-4087-84D9-1EED20505074}" type="slidenum">
              <a:rPr lang="ar-SA" altLang="en-US"/>
            </a:fld>
            <a:endParaRPr lang="en-US" altLang="en-US"/>
          </a:p>
        </p:txBody>
      </p:sp>
      <p:sp>
        <p:nvSpPr>
          <p:cNvPr id="120834" name="Rectangle 2"/>
          <p:cNvSpPr>
            <a:spLocks noGrp="1" noChangeArrowheads="1"/>
          </p:cNvSpPr>
          <p:nvPr>
            <p:ph type="title"/>
          </p:nvPr>
        </p:nvSpPr>
        <p:spPr>
          <a:xfrm>
            <a:off x="606425" y="274638"/>
            <a:ext cx="7931150" cy="8382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sz="4000">
                <a:solidFill>
                  <a:srgbClr val="FFFF00"/>
                </a:solidFill>
              </a:rPr>
              <a:t>Other Elements used in Forms</a:t>
            </a:r>
            <a:endParaRPr lang="en-US" altLang="en-US" sz="4000">
              <a:solidFill>
                <a:srgbClr val="FFFF00"/>
              </a:solidFill>
            </a:endParaRPr>
          </a:p>
        </p:txBody>
      </p:sp>
      <p:sp>
        <p:nvSpPr>
          <p:cNvPr id="120835" name="Rectangle 3"/>
          <p:cNvSpPr>
            <a:spLocks noGrp="1" noChangeArrowheads="1"/>
          </p:cNvSpPr>
          <p:nvPr>
            <p:ph type="body" idx="1"/>
          </p:nvPr>
        </p:nvSpPr>
        <p:spPr>
          <a:xfrm>
            <a:off x="685800" y="1371600"/>
            <a:ext cx="7772400" cy="4800600"/>
          </a:xfrm>
          <a:solidFill>
            <a:schemeClr val="accent1"/>
          </a:solidFill>
          <a:ln>
            <a:solidFill>
              <a:schemeClr val="accent1"/>
            </a:solidFill>
            <a:miter lim="800000"/>
          </a:ln>
        </p:spPr>
        <p:txBody>
          <a:bodyPr/>
          <a:lstStyle/>
          <a:p>
            <a:pPr>
              <a:lnSpc>
                <a:spcPct val="90000"/>
              </a:lnSpc>
              <a:buClr>
                <a:schemeClr val="accent2"/>
              </a:buClr>
              <a:buFont typeface="Wingdings" panose="05000000000000000000" pitchFamily="2" charset="2"/>
              <a:buChar char="§"/>
            </a:pPr>
            <a:r>
              <a:rPr lang="en-US" altLang="en-US" sz="2800"/>
              <a:t>The two following examples are </a:t>
            </a:r>
            <a:r>
              <a:rPr lang="en-US" altLang="en-US" sz="2800" b="1">
                <a:solidFill>
                  <a:srgbClr val="FF0000"/>
                </a:solidFill>
              </a:rPr>
              <a:t>&lt;SELECT&gt;&lt;/SELECT&gt;</a:t>
            </a:r>
            <a:r>
              <a:rPr lang="en-US" altLang="en-US" sz="2800"/>
              <a:t> elements, where the attributes are set differently.</a:t>
            </a:r>
            <a:endParaRPr lang="en-US" altLang="en-US" sz="2800"/>
          </a:p>
          <a:p>
            <a:pPr>
              <a:lnSpc>
                <a:spcPct val="90000"/>
              </a:lnSpc>
              <a:buClr>
                <a:schemeClr val="accent2"/>
              </a:buClr>
              <a:buFont typeface="Wingdings" panose="05000000000000000000" pitchFamily="2" charset="2"/>
              <a:buNone/>
            </a:pPr>
            <a:r>
              <a:rPr lang="en-US" altLang="en-US" sz="2800"/>
              <a:t>The Select elements attributes are:</a:t>
            </a:r>
            <a:endParaRPr lang="en-US" altLang="en-US" sz="2800"/>
          </a:p>
          <a:p>
            <a:pPr>
              <a:lnSpc>
                <a:spcPct val="90000"/>
              </a:lnSpc>
              <a:buClr>
                <a:schemeClr val="accent2"/>
              </a:buClr>
              <a:buFont typeface="Wingdings" panose="05000000000000000000" pitchFamily="2" charset="2"/>
              <a:buChar char="§"/>
            </a:pPr>
            <a:r>
              <a:rPr lang="en-US" altLang="en-US" sz="2800" b="1">
                <a:solidFill>
                  <a:srgbClr val="FF0000"/>
                </a:solidFill>
              </a:rPr>
              <a:t>NAME</a:t>
            </a:r>
            <a:r>
              <a:rPr lang="en-US" altLang="en-US" sz="2800" b="1"/>
              <a:t>:</a:t>
            </a:r>
            <a:r>
              <a:rPr lang="en-US" altLang="en-US" sz="2800"/>
              <a:t> is the name of the variable to be sent to the CGI application.</a:t>
            </a:r>
            <a:endParaRPr lang="en-US" altLang="en-US" sz="2800"/>
          </a:p>
          <a:p>
            <a:pPr>
              <a:lnSpc>
                <a:spcPct val="90000"/>
              </a:lnSpc>
              <a:buClr>
                <a:schemeClr val="accent2"/>
              </a:buClr>
              <a:buFont typeface="Wingdings" panose="05000000000000000000" pitchFamily="2" charset="2"/>
              <a:buChar char="§"/>
            </a:pPr>
            <a:r>
              <a:rPr lang="en-US" altLang="en-US" sz="2800" b="1">
                <a:solidFill>
                  <a:srgbClr val="FF0000"/>
                </a:solidFill>
              </a:rPr>
              <a:t>SIZE</a:t>
            </a:r>
            <a:r>
              <a:rPr lang="en-US" altLang="en-US" sz="2800" b="1"/>
              <a:t>:</a:t>
            </a:r>
            <a:r>
              <a:rPr lang="en-US" altLang="en-US" sz="2800"/>
              <a:t> this sets the number of </a:t>
            </a:r>
            <a:r>
              <a:rPr lang="en-US" altLang="en-US" sz="2800" b="1">
                <a:solidFill>
                  <a:srgbClr val="0000FF"/>
                </a:solidFill>
              </a:rPr>
              <a:t>visible</a:t>
            </a:r>
            <a:r>
              <a:rPr lang="en-US" altLang="en-US" sz="2800"/>
              <a:t> choices.</a:t>
            </a:r>
            <a:endParaRPr lang="en-US" altLang="en-US" sz="2800"/>
          </a:p>
          <a:p>
            <a:pPr>
              <a:lnSpc>
                <a:spcPct val="90000"/>
              </a:lnSpc>
              <a:buClr>
                <a:schemeClr val="accent2"/>
              </a:buClr>
              <a:buFont typeface="Wingdings" panose="05000000000000000000" pitchFamily="2" charset="2"/>
              <a:buChar char="§"/>
            </a:pPr>
            <a:r>
              <a:rPr lang="en-US" altLang="en-US" sz="2800" b="1">
                <a:solidFill>
                  <a:srgbClr val="FF0000"/>
                </a:solidFill>
              </a:rPr>
              <a:t>MULTIPLE</a:t>
            </a:r>
            <a:r>
              <a:rPr lang="en-US" altLang="en-US" sz="2800" b="1"/>
              <a:t>:</a:t>
            </a:r>
            <a:r>
              <a:rPr lang="en-US" altLang="en-US" sz="2800"/>
              <a:t> the presence of this attribute signifies that the user can make multiple selections. By default only one selection is allowed.</a:t>
            </a:r>
            <a:endParaRPr lang="en-US" altLang="en-US" sz="2800"/>
          </a:p>
          <a:p>
            <a:pPr>
              <a:lnSpc>
                <a:spcPct val="90000"/>
              </a:lnSpc>
              <a:buClr>
                <a:schemeClr val="accent2"/>
              </a:buClr>
              <a:buFont typeface="Wingdings" panose="05000000000000000000" pitchFamily="2" charset="2"/>
              <a:buChar char="§"/>
            </a:pPr>
            <a:endParaRPr lang="en-US" altLang="en-US" sz="280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17D9352-5B93-42BF-9562-5B6EA76234DE}" type="slidenum">
              <a:rPr lang="ar-SA" altLang="en-US"/>
            </a:fld>
            <a:endParaRPr lang="en-US" altLang="en-US"/>
          </a:p>
        </p:txBody>
      </p:sp>
      <p:sp>
        <p:nvSpPr>
          <p:cNvPr id="192517" name="Text Box 5"/>
          <p:cNvSpPr txBox="1">
            <a:spLocks noChangeArrowheads="1"/>
          </p:cNvSpPr>
          <p:nvPr/>
        </p:nvSpPr>
        <p:spPr bwMode="auto">
          <a:xfrm>
            <a:off x="304800" y="457202"/>
            <a:ext cx="8610600" cy="564356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sz="2800" b="1">
                <a:solidFill>
                  <a:srgbClr val="FF0000"/>
                </a:solidFill>
              </a:rPr>
              <a:t>&lt;BODY bgcolor=lightblue&gt;</a:t>
            </a:r>
            <a:endParaRPr lang="en-US" altLang="en-US" sz="2800" b="1">
              <a:solidFill>
                <a:srgbClr val="FF0000"/>
              </a:solidFill>
            </a:endParaRPr>
          </a:p>
          <a:p>
            <a:pPr eaLnBrk="1" hangingPunct="1"/>
            <a:r>
              <a:rPr lang="en-US" altLang="en-US" sz="2800" b="1"/>
              <a:t>&lt;form&gt;</a:t>
            </a:r>
            <a:endParaRPr lang="en-US" altLang="en-US" sz="2800" b="1"/>
          </a:p>
          <a:p>
            <a:pPr eaLnBrk="1" hangingPunct="1"/>
            <a:r>
              <a:rPr lang="en-US" altLang="en-US" sz="2800" b="1"/>
              <a:t>Select the cities you have visited:</a:t>
            </a:r>
            <a:endParaRPr lang="en-US" altLang="en-US" sz="2800" b="1"/>
          </a:p>
          <a:p>
            <a:pPr eaLnBrk="1" hangingPunct="1"/>
            <a:r>
              <a:rPr lang="en-US" altLang="en-US" sz="2800" b="1">
                <a:solidFill>
                  <a:srgbClr val="0000FF"/>
                </a:solidFill>
              </a:rPr>
              <a:t>&lt;SELECT name=“list”  size=5&gt;</a:t>
            </a:r>
            <a:endParaRPr lang="en-US" altLang="en-US" sz="2800" b="1">
              <a:solidFill>
                <a:srgbClr val="0000FF"/>
              </a:solidFill>
            </a:endParaRPr>
          </a:p>
          <a:p>
            <a:pPr eaLnBrk="1" hangingPunct="1"/>
            <a:r>
              <a:rPr lang="en-US" altLang="en-US" sz="2800" b="1">
                <a:solidFill>
                  <a:srgbClr val="FF0000"/>
                </a:solidFill>
              </a:rPr>
              <a:t>&lt;option&gt; London&lt;/option&gt;</a:t>
            </a:r>
            <a:endParaRPr lang="en-US" altLang="en-US" sz="2800" b="1">
              <a:solidFill>
                <a:srgbClr val="FF0000"/>
              </a:solidFill>
            </a:endParaRPr>
          </a:p>
          <a:p>
            <a:pPr eaLnBrk="1" hangingPunct="1"/>
            <a:r>
              <a:rPr lang="en-US" altLang="en-US" sz="2800" b="1"/>
              <a:t>&lt;option&gt; Tokyo&lt;/option&gt;</a:t>
            </a:r>
            <a:endParaRPr lang="en-US" altLang="en-US" sz="2800" b="1"/>
          </a:p>
          <a:p>
            <a:pPr eaLnBrk="1" hangingPunct="1"/>
            <a:r>
              <a:rPr lang="en-US" altLang="en-US" sz="2800" b="1"/>
              <a:t>&lt;option&gt; Paris&lt;/option&gt;</a:t>
            </a:r>
            <a:endParaRPr lang="en-US" altLang="en-US" sz="2800" b="1"/>
          </a:p>
          <a:p>
            <a:pPr eaLnBrk="1" hangingPunct="1"/>
            <a:r>
              <a:rPr lang="en-US" altLang="en-US" sz="2800" b="1">
                <a:solidFill>
                  <a:srgbClr val="FF0000"/>
                </a:solidFill>
              </a:rPr>
              <a:t>&lt;option&gt; New York&lt;/option&gt;</a:t>
            </a:r>
            <a:endParaRPr lang="en-US" altLang="en-US" sz="2800" b="1">
              <a:solidFill>
                <a:srgbClr val="FF0000"/>
              </a:solidFill>
            </a:endParaRPr>
          </a:p>
          <a:p>
            <a:pPr eaLnBrk="1" hangingPunct="1"/>
            <a:r>
              <a:rPr lang="en-US" altLang="en-US" sz="2800" b="1"/>
              <a:t>&lt;option&gt; LA&lt;/option&gt;</a:t>
            </a:r>
            <a:endParaRPr lang="en-US" altLang="en-US" sz="2800" b="1"/>
          </a:p>
          <a:p>
            <a:pPr eaLnBrk="1" hangingPunct="1"/>
            <a:r>
              <a:rPr lang="en-US" altLang="en-US" sz="2800" b="1">
                <a:solidFill>
                  <a:srgbClr val="FF0000"/>
                </a:solidFill>
              </a:rPr>
              <a:t>&lt;option&gt; KL&lt;/option&gt;</a:t>
            </a:r>
            <a:endParaRPr lang="en-US" altLang="en-US" sz="2800" b="1">
              <a:solidFill>
                <a:srgbClr val="FF0000"/>
              </a:solidFill>
            </a:endParaRPr>
          </a:p>
          <a:p>
            <a:pPr eaLnBrk="1" hangingPunct="1"/>
            <a:r>
              <a:rPr lang="en-US" altLang="en-US" sz="2800" b="1">
                <a:solidFill>
                  <a:srgbClr val="0000FF"/>
                </a:solidFill>
              </a:rPr>
              <a:t>&lt;/SELECT&gt;</a:t>
            </a:r>
            <a:r>
              <a:rPr lang="en-US" altLang="en-US" sz="2800" b="1"/>
              <a:t> </a:t>
            </a:r>
            <a:endParaRPr lang="en-US" altLang="en-US" sz="2800" b="1"/>
          </a:p>
          <a:p>
            <a:pPr eaLnBrk="1" hangingPunct="1"/>
            <a:r>
              <a:rPr lang="en-US" altLang="en-US" sz="2800" b="1"/>
              <a:t>&lt;/form&gt;</a:t>
            </a:r>
            <a:endParaRPr lang="en-US" altLang="en-US" sz="2800" b="1"/>
          </a:p>
          <a:p>
            <a:pPr eaLnBrk="1" hangingPunct="1"/>
            <a:r>
              <a:rPr lang="en-US" altLang="en-US" sz="2800" b="1">
                <a:solidFill>
                  <a:srgbClr val="FF0000"/>
                </a:solidFill>
              </a:rPr>
              <a:t>&lt;/BODY&gt;</a:t>
            </a:r>
            <a:endParaRPr lang="en-US" altLang="en-US" sz="2800" b="1">
              <a:solidFill>
                <a:srgbClr val="FF0000"/>
              </a:solidFill>
            </a:endParaRP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6A796B7-B328-47C1-A5F0-4E34ECC13934}" type="slidenum">
              <a:rPr lang="ar-SA" altLang="en-US"/>
            </a:fld>
            <a:endParaRPr lang="en-US" altLang="en-US"/>
          </a:p>
        </p:txBody>
      </p:sp>
      <p:pic>
        <p:nvPicPr>
          <p:cNvPr id="193541" name="Picture 5"/>
          <p:cNvPicPr>
            <a:picLocks noChangeAspect="1" noChangeArrowheads="1"/>
          </p:cNvPicPr>
          <p:nvPr/>
        </p:nvPicPr>
        <p:blipFill rotWithShape="1">
          <a:blip r:embed="rId1">
            <a:extLst>
              <a:ext uri="{28A0092B-C50C-407E-A947-70E740481C1C}">
                <a14:useLocalDpi xmlns:a14="http://schemas.microsoft.com/office/drawing/2010/main" val="0"/>
              </a:ext>
            </a:extLst>
          </a:blip>
          <a:srcRect l="877" t="30001" r="877" b="6249"/>
          <a:stretch>
            <a:fillRect/>
          </a:stretch>
        </p:blipFill>
        <p:spPr bwMode="auto">
          <a:xfrm>
            <a:off x="304800" y="2209800"/>
            <a:ext cx="8534400" cy="3886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D5A962E8-66EB-41E7-8EDC-F7F84C02736F}" type="slidenum">
              <a:rPr lang="ar-SA" altLang="en-US"/>
            </a:fld>
            <a:endParaRPr lang="en-US" altLang="en-US"/>
          </a:p>
        </p:txBody>
      </p:sp>
      <p:sp>
        <p:nvSpPr>
          <p:cNvPr id="121858" name="Rectangle 2"/>
          <p:cNvSpPr>
            <a:spLocks noGrp="1" noChangeArrowheads="1"/>
          </p:cNvSpPr>
          <p:nvPr>
            <p:ph type="title"/>
          </p:nvPr>
        </p:nvSpPr>
        <p:spPr>
          <a:xfrm>
            <a:off x="457200" y="274638"/>
            <a:ext cx="8229600" cy="762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Other Elements used in Forms</a:t>
            </a:r>
            <a:endParaRPr lang="en-US" altLang="en-US">
              <a:solidFill>
                <a:srgbClr val="FFFF00"/>
              </a:solidFill>
            </a:endParaRPr>
          </a:p>
        </p:txBody>
      </p:sp>
      <p:sp>
        <p:nvSpPr>
          <p:cNvPr id="121859" name="Rectangle 3"/>
          <p:cNvSpPr>
            <a:spLocks noGrp="1" noChangeArrowheads="1"/>
          </p:cNvSpPr>
          <p:nvPr>
            <p:ph type="body" idx="1"/>
          </p:nvPr>
        </p:nvSpPr>
        <p:spPr>
          <a:xfrm>
            <a:off x="533400" y="1828800"/>
            <a:ext cx="7772400" cy="3505200"/>
          </a:xfrm>
          <a:solidFill>
            <a:schemeClr val="accent1"/>
          </a:solidFill>
        </p:spPr>
        <p:txBody>
          <a:bodyPr/>
          <a:lstStyle/>
          <a:p>
            <a:pPr>
              <a:buClr>
                <a:schemeClr val="accent2"/>
              </a:buClr>
              <a:buFont typeface="Wingdings" panose="05000000000000000000" pitchFamily="2" charset="2"/>
              <a:buChar char="§"/>
            </a:pPr>
            <a:r>
              <a:rPr lang="en-US" altLang="en-US" sz="2800" b="1">
                <a:solidFill>
                  <a:srgbClr val="FF0000"/>
                </a:solidFill>
              </a:rPr>
              <a:t>Drop Down List:</a:t>
            </a:r>
            <a:endParaRPr lang="en-US" altLang="en-US" sz="2800" b="1">
              <a:solidFill>
                <a:srgbClr val="FF0000"/>
              </a:solidFill>
            </a:endParaRPr>
          </a:p>
          <a:p>
            <a:pPr>
              <a:buClr>
                <a:schemeClr val="accent2"/>
              </a:buClr>
              <a:buFont typeface="Wingdings" panose="05000000000000000000" pitchFamily="2" charset="2"/>
              <a:buChar char="§"/>
            </a:pPr>
            <a:endParaRPr lang="en-US" altLang="en-US" sz="2800">
              <a:solidFill>
                <a:srgbClr val="FF0000"/>
              </a:solidFill>
            </a:endParaRPr>
          </a:p>
          <a:p>
            <a:pPr>
              <a:buClr>
                <a:schemeClr val="accent2"/>
              </a:buClr>
              <a:buFont typeface="Wingdings" panose="05000000000000000000" pitchFamily="2" charset="2"/>
              <a:buChar char="§"/>
            </a:pPr>
            <a:endParaRPr lang="en-US" altLang="en-US" sz="2800" b="1"/>
          </a:p>
          <a:p>
            <a:pPr>
              <a:buClr>
                <a:schemeClr val="accent2"/>
              </a:buClr>
              <a:buFont typeface="Wingdings" panose="05000000000000000000" pitchFamily="2" charset="2"/>
              <a:buChar char="§"/>
            </a:pPr>
            <a:endParaRPr lang="en-US" altLang="en-US" sz="2800" b="1"/>
          </a:p>
          <a:p>
            <a:pPr>
              <a:buClr>
                <a:schemeClr val="accent2"/>
              </a:buClr>
              <a:buFont typeface="Wingdings" panose="05000000000000000000" pitchFamily="2" charset="2"/>
              <a:buChar char="§"/>
            </a:pPr>
            <a:r>
              <a:rPr lang="en-US" altLang="en-US" sz="2800" b="1">
                <a:solidFill>
                  <a:srgbClr val="FF0000"/>
                </a:solidFill>
              </a:rPr>
              <a:t>Name:</a:t>
            </a:r>
            <a:r>
              <a:rPr lang="en-US" altLang="en-US" sz="2800"/>
              <a:t> is the name of the variable to be sent to the CGI application.</a:t>
            </a:r>
            <a:endParaRPr lang="en-US" altLang="en-US" sz="2800"/>
          </a:p>
          <a:p>
            <a:pPr>
              <a:buClr>
                <a:schemeClr val="accent2"/>
              </a:buClr>
              <a:buFont typeface="Wingdings" panose="05000000000000000000" pitchFamily="2" charset="2"/>
              <a:buChar char="§"/>
            </a:pPr>
            <a:r>
              <a:rPr lang="en-US" altLang="en-US" sz="2800" b="1">
                <a:solidFill>
                  <a:srgbClr val="FF0000"/>
                </a:solidFill>
              </a:rPr>
              <a:t>Size:</a:t>
            </a:r>
            <a:r>
              <a:rPr lang="en-US" altLang="en-US" sz="2800">
                <a:solidFill>
                  <a:srgbClr val="FF0000"/>
                </a:solidFill>
              </a:rPr>
              <a:t> </a:t>
            </a:r>
            <a:r>
              <a:rPr lang="en-US" altLang="en-US">
                <a:solidFill>
                  <a:srgbClr val="FF0000"/>
                </a:solidFill>
              </a:rPr>
              <a:t>1</a:t>
            </a:r>
            <a:r>
              <a:rPr lang="en-US" altLang="en-US" sz="2800"/>
              <a:t>.</a:t>
            </a:r>
            <a:endParaRPr lang="en-US" altLang="en-US" sz="2800"/>
          </a:p>
          <a:p>
            <a:pPr>
              <a:buClr>
                <a:schemeClr val="accent2"/>
              </a:buClr>
              <a:buFont typeface="Wingdings" panose="05000000000000000000" pitchFamily="2" charset="2"/>
              <a:buChar char="§"/>
            </a:pPr>
            <a:endParaRPr lang="en-US" altLang="en-US" sz="2800"/>
          </a:p>
          <a:p>
            <a:pPr>
              <a:buClr>
                <a:schemeClr val="accent2"/>
              </a:buClr>
              <a:buFont typeface="Wingdings" panose="05000000000000000000" pitchFamily="2" charset="2"/>
              <a:buChar char="§"/>
            </a:pPr>
            <a:endParaRPr lang="en-US" altLang="en-US" sz="2800"/>
          </a:p>
          <a:p>
            <a:pPr>
              <a:buClr>
                <a:schemeClr val="accent2"/>
              </a:buClr>
              <a:buFont typeface="Wingdings" panose="05000000000000000000" pitchFamily="2" charset="2"/>
              <a:buNone/>
            </a:pPr>
            <a:endParaRPr lang="en-US" altLang="en-US" sz="2800"/>
          </a:p>
          <a:p>
            <a:pPr>
              <a:buClr>
                <a:schemeClr val="accent2"/>
              </a:buClr>
              <a:buFont typeface="Wingdings" panose="05000000000000000000" pitchFamily="2" charset="2"/>
              <a:buNone/>
            </a:pPr>
            <a:endParaRPr lang="en-US" altLang="en-US" sz="2800"/>
          </a:p>
        </p:txBody>
      </p:sp>
      <p:graphicFrame>
        <p:nvGraphicFramePr>
          <p:cNvPr id="121860" name="Object 4"/>
          <p:cNvGraphicFramePr>
            <a:graphicFrameLocks noChangeAspect="1"/>
          </p:cNvGraphicFramePr>
          <p:nvPr/>
        </p:nvGraphicFramePr>
        <p:xfrm>
          <a:off x="1219200" y="2438400"/>
          <a:ext cx="2133600" cy="865188"/>
        </p:xfrm>
        <a:graphic>
          <a:graphicData uri="http://schemas.openxmlformats.org/presentationml/2006/ole">
            <mc:AlternateContent xmlns:mc="http://schemas.openxmlformats.org/markup-compatibility/2006">
              <mc:Choice xmlns:v="urn:schemas-microsoft-com:vml" Requires="v">
                <p:oleObj spid="_x0000_s2" name="Bitmap Image" r:id="rId1" imgW="657225" imgH="266700" progId="Paint.Picture">
                  <p:embed/>
                </p:oleObj>
              </mc:Choice>
              <mc:Fallback>
                <p:oleObj name="Bitmap Image" r:id="rId1" imgW="657225" imgH="266700" progId="Paint.Picture">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438400"/>
                        <a:ext cx="2133600"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61A0202-CAD2-4F84-B8B4-4B24A7C823AE}" type="slidenum">
              <a:rPr lang="ar-SA" altLang="en-US"/>
            </a:fld>
            <a:endParaRPr lang="en-US" altLang="en-US"/>
          </a:p>
        </p:txBody>
      </p:sp>
      <p:sp>
        <p:nvSpPr>
          <p:cNvPr id="17410" name="Rectangle 2"/>
          <p:cNvSpPr>
            <a:spLocks noGrp="1" noChangeArrowheads="1"/>
          </p:cNvSpPr>
          <p:nvPr>
            <p:ph type="title"/>
          </p:nvPr>
        </p:nvSpPr>
        <p:spPr>
          <a:solidFill>
            <a:schemeClr val="tx1"/>
          </a:solidFill>
        </p:spPr>
        <p:txBody>
          <a:bodyPr/>
          <a:lstStyle/>
          <a:p>
            <a:r>
              <a:rPr lang="en-US" altLang="en-US">
                <a:solidFill>
                  <a:srgbClr val="FFFF00"/>
                </a:solidFill>
              </a:rPr>
              <a:t>Color Codes</a:t>
            </a:r>
            <a:endParaRPr lang="en-US" altLang="en-US">
              <a:solidFill>
                <a:srgbClr val="FFFF00"/>
              </a:solidFill>
            </a:endParaRPr>
          </a:p>
        </p:txBody>
      </p:sp>
      <p:sp>
        <p:nvSpPr>
          <p:cNvPr id="17411" name="Rectangle 3"/>
          <p:cNvSpPr>
            <a:spLocks noGrp="1" noChangeArrowheads="1"/>
          </p:cNvSpPr>
          <p:nvPr>
            <p:ph type="body" idx="1"/>
          </p:nvPr>
        </p:nvSpPr>
        <p:spPr>
          <a:xfrm>
            <a:off x="457200" y="1676400"/>
            <a:ext cx="8229600" cy="4114800"/>
          </a:xfrm>
          <a:solidFill>
            <a:schemeClr val="accent1"/>
          </a:solidFill>
        </p:spPr>
        <p:txBody>
          <a:bodyPr/>
          <a:lstStyle/>
          <a:p>
            <a:r>
              <a:rPr lang="en-US" altLang="en-US" dirty="0"/>
              <a:t>Colors are set using </a:t>
            </a:r>
            <a:r>
              <a:rPr lang="en-US" altLang="en-US" b="1" i="1" dirty="0">
                <a:solidFill>
                  <a:srgbClr val="FF0000"/>
                </a:solidFill>
              </a:rPr>
              <a:t>“RGB”</a:t>
            </a:r>
            <a:r>
              <a:rPr lang="en-US" altLang="en-US" dirty="0"/>
              <a:t> color codes, which are, represented as hexadecimal values. Each 2-digit section of the code represents the amount, in sequence, of </a:t>
            </a:r>
            <a:r>
              <a:rPr lang="en-US" altLang="en-US" b="1" i="1" dirty="0">
                <a:solidFill>
                  <a:srgbClr val="FF0000"/>
                </a:solidFill>
              </a:rPr>
              <a:t>red</a:t>
            </a:r>
            <a:r>
              <a:rPr lang="en-US" altLang="en-US" b="1" i="1" dirty="0"/>
              <a:t>, </a:t>
            </a:r>
            <a:r>
              <a:rPr lang="en-US" altLang="en-US" b="1" i="1" dirty="0">
                <a:solidFill>
                  <a:srgbClr val="FF0000"/>
                </a:solidFill>
              </a:rPr>
              <a:t>green</a:t>
            </a:r>
            <a:r>
              <a:rPr lang="en-US" altLang="en-US" b="1" i="1" dirty="0"/>
              <a:t> or </a:t>
            </a:r>
            <a:r>
              <a:rPr lang="en-US" altLang="en-US" b="1" i="1" dirty="0">
                <a:solidFill>
                  <a:srgbClr val="FF0000"/>
                </a:solidFill>
              </a:rPr>
              <a:t>blue</a:t>
            </a:r>
            <a:r>
              <a:rPr lang="en-US" altLang="en-US" dirty="0"/>
              <a:t> that forms the color. For example, a </a:t>
            </a:r>
            <a:r>
              <a:rPr lang="en-US" altLang="en-US" b="1" i="1" dirty="0">
                <a:solidFill>
                  <a:srgbClr val="FF0000"/>
                </a:solidFill>
              </a:rPr>
              <a:t>RGB</a:t>
            </a:r>
            <a:r>
              <a:rPr lang="ar-SA" altLang="en-US" dirty="0">
                <a:solidFill>
                  <a:srgbClr val="FF0000"/>
                </a:solidFill>
              </a:rPr>
              <a:t> </a:t>
            </a:r>
            <a:r>
              <a:rPr lang="en-US" altLang="en-US" dirty="0"/>
              <a:t>value with 00 as the first two digits has no red in the color. 						</a:t>
            </a:r>
            <a:endParaRPr lang="en-US" alt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F26C3CB0-FBEB-4C5F-AA14-3B16AB8378A6}" type="slidenum">
              <a:rPr lang="ar-SA" altLang="en-US"/>
            </a:fld>
            <a:endParaRPr lang="en-US" altLang="en-US"/>
          </a:p>
        </p:txBody>
      </p:sp>
      <p:sp>
        <p:nvSpPr>
          <p:cNvPr id="122882" name="Rectangle 2"/>
          <p:cNvSpPr>
            <a:spLocks noGrp="1" noChangeArrowheads="1"/>
          </p:cNvSpPr>
          <p:nvPr>
            <p:ph type="title"/>
          </p:nvPr>
        </p:nvSpPr>
        <p:spPr>
          <a:xfrm>
            <a:off x="457200" y="274638"/>
            <a:ext cx="8229600" cy="762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Other Elements used in Forms</a:t>
            </a:r>
            <a:endParaRPr lang="en-US" altLang="en-US">
              <a:solidFill>
                <a:srgbClr val="FFFF00"/>
              </a:solidFill>
            </a:endParaRPr>
          </a:p>
        </p:txBody>
      </p:sp>
      <p:sp>
        <p:nvSpPr>
          <p:cNvPr id="122883" name="Rectangle 3"/>
          <p:cNvSpPr>
            <a:spLocks noGrp="1" noChangeArrowheads="1"/>
          </p:cNvSpPr>
          <p:nvPr>
            <p:ph type="body" idx="1"/>
          </p:nvPr>
        </p:nvSpPr>
        <p:spPr>
          <a:xfrm>
            <a:off x="685800" y="1524000"/>
            <a:ext cx="7772400" cy="4495800"/>
          </a:xfrm>
          <a:solidFill>
            <a:schemeClr val="accent1"/>
          </a:solidFill>
        </p:spPr>
        <p:txBody>
          <a:bodyPr/>
          <a:lstStyle/>
          <a:p>
            <a:pPr>
              <a:buClr>
                <a:schemeClr val="accent2"/>
              </a:buClr>
              <a:buFont typeface="Wingdings" panose="05000000000000000000" pitchFamily="2" charset="2"/>
              <a:buChar char="§"/>
            </a:pPr>
            <a:r>
              <a:rPr lang="en-US" altLang="en-US" sz="2800" b="1">
                <a:solidFill>
                  <a:srgbClr val="FF0000"/>
                </a:solidFill>
              </a:rPr>
              <a:t>List Box:</a:t>
            </a:r>
            <a:endParaRPr lang="en-US" altLang="en-US" sz="2800" b="1">
              <a:solidFill>
                <a:srgbClr val="FF0000"/>
              </a:solidFill>
            </a:endParaRPr>
          </a:p>
          <a:p>
            <a:pPr>
              <a:buClr>
                <a:schemeClr val="accent2"/>
              </a:buClr>
              <a:buFont typeface="Wingdings" panose="05000000000000000000" pitchFamily="2" charset="2"/>
              <a:buNone/>
            </a:pPr>
            <a:endParaRPr lang="en-US" altLang="en-US" sz="2800" b="1">
              <a:solidFill>
                <a:srgbClr val="FF0000"/>
              </a:solidFill>
            </a:endParaRPr>
          </a:p>
          <a:p>
            <a:pPr>
              <a:buClr>
                <a:schemeClr val="accent2"/>
              </a:buClr>
              <a:buFont typeface="Wingdings" panose="05000000000000000000" pitchFamily="2" charset="2"/>
              <a:buChar char="§"/>
            </a:pPr>
            <a:endParaRPr lang="en-US" altLang="en-US" sz="2800" b="1"/>
          </a:p>
          <a:p>
            <a:pPr>
              <a:buClr>
                <a:schemeClr val="accent2"/>
              </a:buClr>
              <a:buFont typeface="Wingdings" panose="05000000000000000000" pitchFamily="2" charset="2"/>
              <a:buChar char="§"/>
            </a:pPr>
            <a:endParaRPr lang="en-US" altLang="en-US" sz="2800" b="1"/>
          </a:p>
          <a:p>
            <a:pPr>
              <a:buClr>
                <a:schemeClr val="accent2"/>
              </a:buClr>
              <a:buFont typeface="Wingdings" panose="05000000000000000000" pitchFamily="2" charset="2"/>
              <a:buChar char="§"/>
            </a:pPr>
            <a:endParaRPr lang="en-US" altLang="en-US" sz="2800" b="1"/>
          </a:p>
          <a:p>
            <a:pPr>
              <a:buClr>
                <a:schemeClr val="accent2"/>
              </a:buClr>
              <a:buFont typeface="Wingdings" panose="05000000000000000000" pitchFamily="2" charset="2"/>
              <a:buChar char="§"/>
            </a:pPr>
            <a:endParaRPr lang="en-US" altLang="en-US" sz="2800" b="1"/>
          </a:p>
          <a:p>
            <a:pPr>
              <a:buClr>
                <a:schemeClr val="accent2"/>
              </a:buClr>
              <a:buFont typeface="Wingdings" panose="05000000000000000000" pitchFamily="2" charset="2"/>
              <a:buChar char="§"/>
            </a:pPr>
            <a:r>
              <a:rPr lang="en-US" altLang="en-US" sz="2800" b="1">
                <a:solidFill>
                  <a:srgbClr val="FF0000"/>
                </a:solidFill>
              </a:rPr>
              <a:t>Name:</a:t>
            </a:r>
            <a:r>
              <a:rPr lang="en-US" altLang="en-US" sz="2800" b="1"/>
              <a:t> is the name of the variable to be sent to the CGI application.</a:t>
            </a:r>
            <a:endParaRPr lang="en-US" altLang="en-US" sz="2800" b="1"/>
          </a:p>
          <a:p>
            <a:pPr>
              <a:buClr>
                <a:schemeClr val="accent2"/>
              </a:buClr>
              <a:buFont typeface="Wingdings" panose="05000000000000000000" pitchFamily="2" charset="2"/>
              <a:buChar char="§"/>
            </a:pPr>
            <a:r>
              <a:rPr lang="en-US" altLang="en-US" sz="2800" b="1">
                <a:solidFill>
                  <a:srgbClr val="FF0000"/>
                </a:solidFill>
              </a:rPr>
              <a:t>SIZE:</a:t>
            </a:r>
            <a:r>
              <a:rPr lang="en-US" altLang="en-US" sz="2800" b="1"/>
              <a:t> is greater than one.</a:t>
            </a:r>
            <a:endParaRPr lang="en-US" altLang="en-US" sz="2800" b="1"/>
          </a:p>
        </p:txBody>
      </p:sp>
      <p:graphicFrame>
        <p:nvGraphicFramePr>
          <p:cNvPr id="122884" name="Object 4"/>
          <p:cNvGraphicFramePr>
            <a:graphicFrameLocks noChangeAspect="1"/>
          </p:cNvGraphicFramePr>
          <p:nvPr/>
        </p:nvGraphicFramePr>
        <p:xfrm>
          <a:off x="990602" y="2133602"/>
          <a:ext cx="1400175" cy="1585913"/>
        </p:xfrm>
        <a:graphic>
          <a:graphicData uri="http://schemas.openxmlformats.org/presentationml/2006/ole">
            <mc:AlternateContent xmlns:mc="http://schemas.openxmlformats.org/markup-compatibility/2006">
              <mc:Choice xmlns:v="urn:schemas-microsoft-com:vml" Requires="v">
                <p:oleObj spid="_x0000_s2" name="Bitmap Image" r:id="rId1" imgW="647700" imgH="733425" progId="Paint.Picture">
                  <p:embed/>
                </p:oleObj>
              </mc:Choice>
              <mc:Fallback>
                <p:oleObj name="Bitmap Image" r:id="rId1" imgW="647700" imgH="733425" progId="Paint.Picture">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2" y="2133602"/>
                        <a:ext cx="1400175" cy="158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4C25C3B-BC92-4162-8A33-1A4CBD730476}" type="slidenum">
              <a:rPr lang="ar-SA" altLang="en-US"/>
            </a:fld>
            <a:endParaRPr lang="en-US" altLang="en-US"/>
          </a:p>
        </p:txBody>
      </p:sp>
      <p:sp>
        <p:nvSpPr>
          <p:cNvPr id="123906" name="Rectangle 2"/>
          <p:cNvSpPr>
            <a:spLocks noGrp="1" noChangeArrowheads="1"/>
          </p:cNvSpPr>
          <p:nvPr>
            <p:ph type="title"/>
          </p:nvPr>
        </p:nvSpPr>
        <p:spPr>
          <a:xfrm>
            <a:off x="457200" y="274638"/>
            <a:ext cx="8229600" cy="8382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sz="4000">
                <a:solidFill>
                  <a:srgbClr val="FFFF00"/>
                </a:solidFill>
              </a:rPr>
              <a:t>Other Elements used in Forms</a:t>
            </a:r>
            <a:endParaRPr lang="en-US" altLang="en-US" sz="4000">
              <a:solidFill>
                <a:srgbClr val="FFFF00"/>
              </a:solidFill>
            </a:endParaRPr>
          </a:p>
        </p:txBody>
      </p:sp>
      <p:sp>
        <p:nvSpPr>
          <p:cNvPr id="123907" name="Rectangle 3"/>
          <p:cNvSpPr>
            <a:spLocks noGrp="1" noChangeArrowheads="1"/>
          </p:cNvSpPr>
          <p:nvPr>
            <p:ph type="body" idx="1"/>
          </p:nvPr>
        </p:nvSpPr>
        <p:spPr>
          <a:xfrm>
            <a:off x="685800" y="1600200"/>
            <a:ext cx="7772400" cy="4876800"/>
          </a:xfrm>
          <a:solidFill>
            <a:schemeClr val="accent1"/>
          </a:solidFill>
        </p:spPr>
        <p:txBody>
          <a:bodyPr/>
          <a:lstStyle/>
          <a:p>
            <a:pPr>
              <a:lnSpc>
                <a:spcPct val="90000"/>
              </a:lnSpc>
              <a:buClr>
                <a:schemeClr val="accent2"/>
              </a:buClr>
              <a:buFont typeface="Wingdings" panose="05000000000000000000" pitchFamily="2" charset="2"/>
              <a:buChar char="§"/>
            </a:pPr>
            <a:r>
              <a:rPr lang="en-US" altLang="en-US" sz="2800" b="1">
                <a:solidFill>
                  <a:srgbClr val="FF0000"/>
                </a:solidFill>
              </a:rPr>
              <a:t>Option</a:t>
            </a:r>
            <a:endParaRPr lang="en-US" altLang="en-US" sz="2800" b="1">
              <a:solidFill>
                <a:srgbClr val="FF0000"/>
              </a:solidFill>
            </a:endParaRPr>
          </a:p>
          <a:p>
            <a:pPr>
              <a:lnSpc>
                <a:spcPct val="90000"/>
              </a:lnSpc>
              <a:buClr>
                <a:schemeClr val="accent2"/>
              </a:buClr>
              <a:buFont typeface="Wingdings" panose="05000000000000000000" pitchFamily="2" charset="2"/>
              <a:buNone/>
            </a:pPr>
            <a:r>
              <a:rPr lang="en-US" altLang="en-US" sz="2800"/>
              <a:t>The list items are added to the </a:t>
            </a:r>
            <a:r>
              <a:rPr lang="en-US" altLang="en-US" sz="2800" b="1"/>
              <a:t>&lt;SELECT&gt;</a:t>
            </a:r>
            <a:r>
              <a:rPr lang="en-US" altLang="en-US" sz="2800"/>
              <a:t> element by inserting </a:t>
            </a:r>
            <a:r>
              <a:rPr lang="en-US" altLang="en-US" sz="2800" b="1"/>
              <a:t>&lt;OPTION&gt;&lt;/OPTION&gt;</a:t>
            </a:r>
            <a:r>
              <a:rPr lang="en-US" altLang="en-US" sz="2800"/>
              <a:t> elements.</a:t>
            </a:r>
            <a:endParaRPr lang="en-US" altLang="en-US" sz="2800"/>
          </a:p>
          <a:p>
            <a:pPr>
              <a:lnSpc>
                <a:spcPct val="90000"/>
              </a:lnSpc>
              <a:buClr>
                <a:schemeClr val="accent2"/>
              </a:buClr>
              <a:buFont typeface="Wingdings" panose="05000000000000000000" pitchFamily="2" charset="2"/>
              <a:buNone/>
            </a:pPr>
            <a:r>
              <a:rPr lang="en-US" altLang="en-US" sz="2800"/>
              <a:t>The Option Element’s attributes are:</a:t>
            </a:r>
            <a:endParaRPr lang="en-US" altLang="en-US" sz="2800"/>
          </a:p>
          <a:p>
            <a:pPr>
              <a:lnSpc>
                <a:spcPct val="90000"/>
              </a:lnSpc>
              <a:buClr>
                <a:schemeClr val="accent2"/>
              </a:buClr>
              <a:buFont typeface="Wingdings" panose="05000000000000000000" pitchFamily="2" charset="2"/>
              <a:buChar char="§"/>
            </a:pPr>
            <a:r>
              <a:rPr lang="en-US" altLang="en-US" sz="2800" b="1">
                <a:solidFill>
                  <a:srgbClr val="FF0000"/>
                </a:solidFill>
              </a:rPr>
              <a:t>SELECTED</a:t>
            </a:r>
            <a:r>
              <a:rPr lang="en-US" altLang="en-US" sz="2800" b="1"/>
              <a:t>:</a:t>
            </a:r>
            <a:r>
              <a:rPr lang="en-US" altLang="en-US" sz="2800"/>
              <a:t> When this attribute is present, the option is selected when the document is initially loaded. </a:t>
            </a:r>
            <a:r>
              <a:rPr lang="en-US" altLang="en-US" sz="2800" b="1">
                <a:solidFill>
                  <a:srgbClr val="FF0000"/>
                </a:solidFill>
              </a:rPr>
              <a:t>It is an error for more than one option to be selected.</a:t>
            </a:r>
            <a:endParaRPr lang="en-US" altLang="en-US" sz="2800" b="1">
              <a:solidFill>
                <a:srgbClr val="FF0000"/>
              </a:solidFill>
            </a:endParaRPr>
          </a:p>
          <a:p>
            <a:pPr>
              <a:lnSpc>
                <a:spcPct val="90000"/>
              </a:lnSpc>
              <a:buClr>
                <a:schemeClr val="accent2"/>
              </a:buClr>
              <a:buFont typeface="Wingdings" panose="05000000000000000000" pitchFamily="2" charset="2"/>
              <a:buChar char="§"/>
            </a:pPr>
            <a:r>
              <a:rPr lang="en-US" altLang="en-US" sz="2800" b="1">
                <a:solidFill>
                  <a:srgbClr val="FF0000"/>
                </a:solidFill>
              </a:rPr>
              <a:t>VALUE</a:t>
            </a:r>
            <a:r>
              <a:rPr lang="en-US" altLang="en-US" sz="2800" b="1"/>
              <a:t>:</a:t>
            </a:r>
            <a:r>
              <a:rPr lang="en-US" altLang="en-US" sz="2800"/>
              <a:t> Specifies the value the variable named in the select element.</a:t>
            </a:r>
            <a:endParaRPr lang="en-US" altLang="en-US" sz="2800"/>
          </a:p>
          <a:p>
            <a:pPr>
              <a:lnSpc>
                <a:spcPct val="90000"/>
              </a:lnSpc>
              <a:buClr>
                <a:schemeClr val="accent2"/>
              </a:buClr>
              <a:buFont typeface="Wingdings" panose="05000000000000000000" pitchFamily="2" charset="2"/>
              <a:buNone/>
            </a:pPr>
            <a:r>
              <a:rPr lang="en-US" altLang="en-US" sz="2800"/>
              <a:t>							</a:t>
            </a:r>
            <a:endParaRPr lang="en-US" altLang="en-US" sz="280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8E46B946-10A1-46BA-BC47-C1D04D8BE2CE}" type="slidenum">
              <a:rPr lang="ar-SA" altLang="en-US"/>
            </a:fld>
            <a:endParaRPr lang="en-US" altLang="en-US"/>
          </a:p>
        </p:txBody>
      </p:sp>
      <p:sp>
        <p:nvSpPr>
          <p:cNvPr id="124932" name="Rectangle 4"/>
          <p:cNvSpPr>
            <a:spLocks noGrp="1" noChangeArrowheads="1"/>
          </p:cNvSpPr>
          <p:nvPr>
            <p:ph type="body" idx="1"/>
          </p:nvPr>
        </p:nvSpPr>
        <p:spPr>
          <a:xfrm>
            <a:off x="304800" y="304800"/>
            <a:ext cx="8382000" cy="6096000"/>
          </a:xfrm>
          <a:solidFill>
            <a:schemeClr val="accent1"/>
          </a:solidFill>
        </p:spPr>
        <p:txBody>
          <a:bodyPr/>
          <a:lstStyle/>
          <a:p>
            <a:pPr>
              <a:buFontTx/>
              <a:buNone/>
            </a:pPr>
            <a:r>
              <a:rPr lang="en-US" altLang="en-US" sz="2400" b="1"/>
              <a:t>&lt;/HEAD&gt;</a:t>
            </a:r>
            <a:endParaRPr lang="en-US" altLang="en-US" sz="2400" b="1"/>
          </a:p>
          <a:p>
            <a:pPr>
              <a:buFontTx/>
              <a:buNone/>
            </a:pPr>
            <a:r>
              <a:rPr lang="en-US" altLang="en-US" sz="2400" b="1"/>
              <a:t>&lt;BODY&gt;</a:t>
            </a:r>
            <a:endParaRPr lang="en-US" altLang="en-US" sz="2400" b="1"/>
          </a:p>
          <a:p>
            <a:pPr>
              <a:buFontTx/>
              <a:buNone/>
            </a:pPr>
            <a:r>
              <a:rPr lang="en-US" altLang="en-US" sz="2400" b="1">
                <a:solidFill>
                  <a:srgbClr val="FF0000"/>
                </a:solidFill>
              </a:rPr>
              <a:t>&lt;h2&gt;&lt;font color=blue&gt;What type of Computer do you have?&lt;/font&gt;&lt;h2&gt;</a:t>
            </a:r>
            <a:endParaRPr lang="en-US" altLang="en-US" sz="2400" b="1">
              <a:solidFill>
                <a:srgbClr val="FF0000"/>
              </a:solidFill>
            </a:endParaRPr>
          </a:p>
          <a:p>
            <a:pPr>
              <a:buFontTx/>
              <a:buNone/>
            </a:pPr>
            <a:r>
              <a:rPr lang="en-US" altLang="en-US" sz="2400" b="1"/>
              <a:t>&lt;FORM&gt;</a:t>
            </a:r>
            <a:endParaRPr lang="en-US" altLang="en-US" sz="2400" b="1"/>
          </a:p>
          <a:p>
            <a:pPr>
              <a:buFontTx/>
              <a:buNone/>
            </a:pPr>
            <a:r>
              <a:rPr lang="en-US" altLang="en-US" sz="2400" b="1">
                <a:solidFill>
                  <a:srgbClr val="FF0000"/>
                </a:solidFill>
              </a:rPr>
              <a:t>&lt;SELECT NAME="ComputerType" size=4&gt;</a:t>
            </a:r>
            <a:endParaRPr lang="en-US" altLang="en-US" sz="2400" b="1">
              <a:solidFill>
                <a:srgbClr val="FF0000"/>
              </a:solidFill>
            </a:endParaRPr>
          </a:p>
          <a:p>
            <a:pPr>
              <a:buFontTx/>
              <a:buNone/>
            </a:pPr>
            <a:r>
              <a:rPr lang="en-US" altLang="en-US" sz="2400" b="1"/>
              <a:t> 	</a:t>
            </a:r>
            <a:r>
              <a:rPr lang="en-US" altLang="en-US" sz="2400" b="1">
                <a:solidFill>
                  <a:srgbClr val="0000FF"/>
                </a:solidFill>
              </a:rPr>
              <a:t>&lt;OPTION  value="IBM" SELECTED&gt; IBM&lt;/OPTION&gt;</a:t>
            </a:r>
            <a:endParaRPr lang="en-US" altLang="en-US" sz="2400" b="1">
              <a:solidFill>
                <a:srgbClr val="0000FF"/>
              </a:solidFill>
            </a:endParaRPr>
          </a:p>
          <a:p>
            <a:pPr>
              <a:buFontTx/>
              <a:buNone/>
            </a:pPr>
            <a:r>
              <a:rPr lang="en-US" altLang="en-US" sz="2400" b="1">
                <a:solidFill>
                  <a:srgbClr val="0000FF"/>
                </a:solidFill>
              </a:rPr>
              <a:t>	&lt;OPTION  value="INTEL"&gt; INTEL&lt;/OPTION&gt;</a:t>
            </a:r>
            <a:endParaRPr lang="en-US" altLang="en-US" sz="2400" b="1">
              <a:solidFill>
                <a:srgbClr val="0000FF"/>
              </a:solidFill>
            </a:endParaRPr>
          </a:p>
          <a:p>
            <a:pPr>
              <a:buFontTx/>
              <a:buNone/>
            </a:pPr>
            <a:r>
              <a:rPr lang="en-US" altLang="en-US" sz="2400" b="1">
                <a:solidFill>
                  <a:srgbClr val="0000FF"/>
                </a:solidFill>
              </a:rPr>
              <a:t>	&lt;OPTION value=" Apple"&gt; Apple&lt;/OPTION&gt;</a:t>
            </a:r>
            <a:endParaRPr lang="en-US" altLang="en-US" sz="2400" b="1">
              <a:solidFill>
                <a:srgbClr val="0000FF"/>
              </a:solidFill>
            </a:endParaRPr>
          </a:p>
          <a:p>
            <a:pPr>
              <a:buFontTx/>
              <a:buNone/>
            </a:pPr>
            <a:r>
              <a:rPr lang="en-US" altLang="en-US" sz="2400" b="1">
                <a:solidFill>
                  <a:srgbClr val="0000FF"/>
                </a:solidFill>
              </a:rPr>
              <a:t>	&lt;OPTION value="Compaq"&gt;</a:t>
            </a:r>
            <a:r>
              <a:rPr lang="en-US" altLang="en-US" sz="2400" b="1"/>
              <a:t> </a:t>
            </a:r>
            <a:r>
              <a:rPr lang="en-US" altLang="en-US" sz="2400" b="1">
                <a:solidFill>
                  <a:srgbClr val="0000FF"/>
                </a:solidFill>
              </a:rPr>
              <a:t>Compaq&lt;/OPTION&gt;</a:t>
            </a:r>
            <a:endParaRPr lang="en-US" altLang="en-US" sz="2400" b="1">
              <a:solidFill>
                <a:srgbClr val="0000FF"/>
              </a:solidFill>
            </a:endParaRPr>
          </a:p>
          <a:p>
            <a:pPr>
              <a:buFontTx/>
              <a:buNone/>
            </a:pPr>
            <a:r>
              <a:rPr lang="en-US" altLang="en-US" sz="2400" b="1">
                <a:solidFill>
                  <a:srgbClr val="FF0000"/>
                </a:solidFill>
              </a:rPr>
              <a:t>&lt;/SELECT&gt; </a:t>
            </a:r>
            <a:endParaRPr lang="en-US" altLang="en-US" sz="2400" b="1">
              <a:solidFill>
                <a:srgbClr val="FF0000"/>
              </a:solidFill>
            </a:endParaRPr>
          </a:p>
          <a:p>
            <a:pPr>
              <a:buFontTx/>
              <a:buNone/>
            </a:pPr>
            <a:r>
              <a:rPr lang="en-US" altLang="en-US" sz="2400" b="1"/>
              <a:t>&lt;/FORM&gt;&lt;/BODY&gt;&lt;/HTML&gt;							</a:t>
            </a:r>
            <a:endParaRPr lang="en-US" altLang="en-US" sz="2400" b="1"/>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25EE83E-2B3A-45C7-BD8C-B78D4A021007}" type="slidenum">
              <a:rPr lang="ar-SA" altLang="en-US"/>
            </a:fld>
            <a:endParaRPr lang="en-US" altLang="en-US"/>
          </a:p>
        </p:txBody>
      </p:sp>
      <p:pic>
        <p:nvPicPr>
          <p:cNvPr id="197636" name="Picture 4"/>
          <p:cNvPicPr>
            <a:picLocks noChangeAspect="1" noChangeArrowheads="1"/>
          </p:cNvPicPr>
          <p:nvPr/>
        </p:nvPicPr>
        <p:blipFill rotWithShape="1">
          <a:blip r:embed="rId1">
            <a:extLst>
              <a:ext uri="{28A0092B-C50C-407E-A947-70E740481C1C}">
                <a14:useLocalDpi xmlns:a14="http://schemas.microsoft.com/office/drawing/2010/main" val="0"/>
              </a:ext>
            </a:extLst>
          </a:blip>
          <a:srcRect l="2500" t="32143" b="7143"/>
          <a:stretch>
            <a:fillRect/>
          </a:stretch>
        </p:blipFill>
        <p:spPr bwMode="auto">
          <a:xfrm>
            <a:off x="228600" y="2209800"/>
            <a:ext cx="8915400" cy="3886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AB1AE71-4B36-4D39-93B7-31EE212F2CAE}" type="slidenum">
              <a:rPr lang="ar-SA" altLang="en-US"/>
            </a:fld>
            <a:endParaRPr lang="en-US" altLang="en-US"/>
          </a:p>
        </p:txBody>
      </p:sp>
      <p:sp>
        <p:nvSpPr>
          <p:cNvPr id="198659" name="Rectangle 3"/>
          <p:cNvSpPr>
            <a:spLocks noGrp="1" noChangeArrowheads="1"/>
          </p:cNvSpPr>
          <p:nvPr>
            <p:ph type="body" idx="1"/>
          </p:nvPr>
        </p:nvSpPr>
        <p:spPr>
          <a:xfrm>
            <a:off x="0" y="304800"/>
            <a:ext cx="9144000" cy="6400800"/>
          </a:xfrm>
          <a:solidFill>
            <a:schemeClr val="accent1"/>
          </a:solidFill>
        </p:spPr>
        <p:txBody>
          <a:bodyPr/>
          <a:lstStyle/>
          <a:p>
            <a:pPr>
              <a:lnSpc>
                <a:spcPct val="90000"/>
              </a:lnSpc>
              <a:buFontTx/>
              <a:buNone/>
            </a:pPr>
            <a:r>
              <a:rPr lang="en-US" altLang="en-US" sz="2600" b="1">
                <a:solidFill>
                  <a:srgbClr val="FF0000"/>
                </a:solidFill>
              </a:rPr>
              <a:t>&lt;HEAD&gt; &lt;TITLE&gt;SELECT with Mutiple &lt;/TITLE&gt; &lt;/HEAD&gt;</a:t>
            </a:r>
            <a:endParaRPr lang="en-US" altLang="en-US" sz="2600" b="1">
              <a:solidFill>
                <a:srgbClr val="FF0000"/>
              </a:solidFill>
            </a:endParaRPr>
          </a:p>
          <a:p>
            <a:pPr>
              <a:lnSpc>
                <a:spcPct val="90000"/>
              </a:lnSpc>
              <a:buFontTx/>
              <a:buNone/>
            </a:pPr>
            <a:r>
              <a:rPr lang="en-US" altLang="en-US" sz="2600" b="1"/>
              <a:t>&lt;BODY&gt;</a:t>
            </a:r>
            <a:endParaRPr lang="en-US" altLang="en-US" sz="2600" b="1"/>
          </a:p>
          <a:p>
            <a:pPr>
              <a:lnSpc>
                <a:spcPct val="90000"/>
              </a:lnSpc>
              <a:buFontTx/>
              <a:buNone/>
            </a:pPr>
            <a:r>
              <a:rPr lang="en-US" altLang="en-US" sz="2600" b="1"/>
              <a:t>&lt;h2&gt;&lt;font color=blue&gt;What type of Computer do you have?&lt;/font&gt;&lt;h2&gt;</a:t>
            </a:r>
            <a:endParaRPr lang="en-US" altLang="en-US" sz="2600" b="1"/>
          </a:p>
          <a:p>
            <a:pPr>
              <a:lnSpc>
                <a:spcPct val="90000"/>
              </a:lnSpc>
              <a:buFontTx/>
              <a:buNone/>
            </a:pPr>
            <a:r>
              <a:rPr lang="en-US" altLang="en-US" sz="2600" b="1">
                <a:solidFill>
                  <a:srgbClr val="FF0000"/>
                </a:solidFill>
              </a:rPr>
              <a:t>&lt;FORM&gt;</a:t>
            </a:r>
            <a:endParaRPr lang="en-US" altLang="en-US" sz="2600" b="1">
              <a:solidFill>
                <a:srgbClr val="FF0000"/>
              </a:solidFill>
            </a:endParaRPr>
          </a:p>
          <a:p>
            <a:pPr>
              <a:lnSpc>
                <a:spcPct val="90000"/>
              </a:lnSpc>
              <a:buFontTx/>
              <a:buNone/>
            </a:pPr>
            <a:r>
              <a:rPr lang="en-US" altLang="en-US" sz="2600" b="1"/>
              <a:t>&lt;SELECT NAME="ComputerType" size=5   multiple&gt;</a:t>
            </a:r>
            <a:endParaRPr lang="en-US" altLang="en-US" sz="2600" b="1"/>
          </a:p>
          <a:p>
            <a:pPr>
              <a:lnSpc>
                <a:spcPct val="90000"/>
              </a:lnSpc>
              <a:buFontTx/>
              <a:buNone/>
            </a:pPr>
            <a:r>
              <a:rPr lang="en-US" altLang="en-US" sz="2600" b="1"/>
              <a:t>	</a:t>
            </a:r>
            <a:r>
              <a:rPr lang="en-US" altLang="en-US" sz="2600" b="1">
                <a:solidFill>
                  <a:srgbClr val="0000FF"/>
                </a:solidFill>
              </a:rPr>
              <a:t>&lt;OPTION  value="IBM" &gt; IBM&lt;/OPTION&gt;</a:t>
            </a:r>
            <a:endParaRPr lang="en-US" altLang="en-US" sz="2600" b="1">
              <a:solidFill>
                <a:srgbClr val="0000FF"/>
              </a:solidFill>
            </a:endParaRPr>
          </a:p>
          <a:p>
            <a:pPr>
              <a:lnSpc>
                <a:spcPct val="90000"/>
              </a:lnSpc>
              <a:buFontTx/>
              <a:buNone/>
            </a:pPr>
            <a:r>
              <a:rPr lang="en-US" altLang="en-US" sz="2600" b="1">
                <a:solidFill>
                  <a:srgbClr val="0000FF"/>
                </a:solidFill>
              </a:rPr>
              <a:t> 	&lt;OPTION  value="INTEL"&gt; INTEL&lt;/OPTION&gt;</a:t>
            </a:r>
            <a:endParaRPr lang="en-US" altLang="en-US" sz="2600" b="1">
              <a:solidFill>
                <a:srgbClr val="0000FF"/>
              </a:solidFill>
            </a:endParaRPr>
          </a:p>
          <a:p>
            <a:pPr>
              <a:lnSpc>
                <a:spcPct val="90000"/>
              </a:lnSpc>
              <a:buFontTx/>
              <a:buNone/>
            </a:pPr>
            <a:r>
              <a:rPr lang="en-US" altLang="en-US" sz="2600" b="1">
                <a:solidFill>
                  <a:srgbClr val="0000FF"/>
                </a:solidFill>
              </a:rPr>
              <a:t>	&lt;OPTION value=" Apple"&gt; Apple&lt;/OPTION&gt;</a:t>
            </a:r>
            <a:endParaRPr lang="en-US" altLang="en-US" sz="2600" b="1">
              <a:solidFill>
                <a:srgbClr val="0000FF"/>
              </a:solidFill>
            </a:endParaRPr>
          </a:p>
          <a:p>
            <a:pPr>
              <a:lnSpc>
                <a:spcPct val="90000"/>
              </a:lnSpc>
              <a:buFontTx/>
              <a:buNone/>
            </a:pPr>
            <a:r>
              <a:rPr lang="en-US" altLang="en-US" sz="2600" b="1">
                <a:solidFill>
                  <a:srgbClr val="0000FF"/>
                </a:solidFill>
              </a:rPr>
              <a:t>	&lt;OPTION value="Compaq" SELECTED&gt; Compaq&lt;/OPTION&gt;</a:t>
            </a:r>
            <a:endParaRPr lang="en-US" altLang="en-US" sz="2600" b="1">
              <a:solidFill>
                <a:srgbClr val="0000FF"/>
              </a:solidFill>
            </a:endParaRPr>
          </a:p>
          <a:p>
            <a:pPr>
              <a:lnSpc>
                <a:spcPct val="90000"/>
              </a:lnSpc>
              <a:buFontTx/>
              <a:buNone/>
            </a:pPr>
            <a:r>
              <a:rPr lang="en-US" altLang="en-US" sz="2600" b="1">
                <a:solidFill>
                  <a:srgbClr val="0000FF"/>
                </a:solidFill>
              </a:rPr>
              <a:t>	&lt;OPTION value=" other"&gt; Other&lt;/OPTION&gt;</a:t>
            </a:r>
            <a:endParaRPr lang="en-US" altLang="en-US" sz="2600" b="1">
              <a:solidFill>
                <a:srgbClr val="0000FF"/>
              </a:solidFill>
            </a:endParaRPr>
          </a:p>
          <a:p>
            <a:pPr>
              <a:lnSpc>
                <a:spcPct val="90000"/>
              </a:lnSpc>
              <a:buFontTx/>
              <a:buNone/>
            </a:pPr>
            <a:r>
              <a:rPr lang="en-US" altLang="en-US" sz="2600" b="1"/>
              <a:t>&lt;/SELECT&gt;</a:t>
            </a:r>
            <a:endParaRPr lang="en-US" altLang="en-US" sz="2600" b="1"/>
          </a:p>
          <a:p>
            <a:pPr>
              <a:lnSpc>
                <a:spcPct val="90000"/>
              </a:lnSpc>
              <a:buFontTx/>
              <a:buNone/>
            </a:pPr>
            <a:r>
              <a:rPr lang="en-US" altLang="en-US" sz="2600" b="1">
                <a:solidFill>
                  <a:srgbClr val="FF0000"/>
                </a:solidFill>
              </a:rPr>
              <a:t>&lt;/FORM&gt;&lt;/BODY&gt;&lt;/HTML&gt;</a:t>
            </a:r>
            <a:endParaRPr lang="en-US" altLang="en-US" sz="2600" b="1">
              <a:solidFill>
                <a:srgbClr val="FF0000"/>
              </a:solidFill>
            </a:endParaRP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8A35426C-F236-4C50-9521-D39EDF8617DB}" type="slidenum">
              <a:rPr lang="ar-SA" altLang="en-US"/>
            </a:fld>
            <a:endParaRPr lang="en-US" altLang="en-US"/>
          </a:p>
        </p:txBody>
      </p:sp>
      <p:pic>
        <p:nvPicPr>
          <p:cNvPr id="199684" name="Picture 4"/>
          <p:cNvPicPr>
            <a:picLocks noChangeAspect="1" noChangeArrowheads="1"/>
          </p:cNvPicPr>
          <p:nvPr/>
        </p:nvPicPr>
        <p:blipFill rotWithShape="1">
          <a:blip r:embed="rId1">
            <a:extLst>
              <a:ext uri="{28A0092B-C50C-407E-A947-70E740481C1C}">
                <a14:useLocalDpi xmlns:a14="http://schemas.microsoft.com/office/drawing/2010/main" val="0"/>
              </a:ext>
            </a:extLst>
          </a:blip>
          <a:srcRect l="3419" t="28880" r="1710" b="7232"/>
          <a:stretch>
            <a:fillRect/>
          </a:stretch>
        </p:blipFill>
        <p:spPr bwMode="auto">
          <a:xfrm>
            <a:off x="304800" y="2057400"/>
            <a:ext cx="8458200" cy="4038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3020CAC-0C2F-49C4-943B-AF6D95A97BC5}" type="slidenum">
              <a:rPr lang="ar-SA" altLang="en-US"/>
            </a:fld>
            <a:endParaRPr lang="en-US" altLang="en-US"/>
          </a:p>
        </p:txBody>
      </p:sp>
      <p:pic>
        <p:nvPicPr>
          <p:cNvPr id="180229" name="Picture 5"/>
          <p:cNvPicPr>
            <a:picLocks noChangeAspect="1" noChangeArrowheads="1"/>
          </p:cNvPicPr>
          <p:nvPr/>
        </p:nvPicPr>
        <p:blipFill>
          <a:blip r:embed="rId1">
            <a:lum contrast="-12000"/>
            <a:extLst>
              <a:ext uri="{28A0092B-C50C-407E-A947-70E740481C1C}">
                <a14:useLocalDpi xmlns:a14="http://schemas.microsoft.com/office/drawing/2010/main" val="0"/>
              </a:ext>
            </a:extLst>
          </a:blip>
          <a:srcRect/>
          <a:stretch>
            <a:fillRect/>
          </a:stretch>
        </p:blipFill>
        <p:spPr bwMode="auto">
          <a:xfrm>
            <a:off x="1143002" y="0"/>
            <a:ext cx="6423025" cy="6477000"/>
          </a:xfrm>
          <a:prstGeom prst="rect">
            <a:avLst/>
          </a:prstGeom>
          <a:solidFill>
            <a:schemeClr val="accent1"/>
          </a:solidFill>
        </p:spPr>
      </p:pic>
      <p:sp>
        <p:nvSpPr>
          <p:cNvPr id="180230" name="Text Box 6"/>
          <p:cNvSpPr txBox="1">
            <a:spLocks noChangeArrowheads="1"/>
          </p:cNvSpPr>
          <p:nvPr/>
        </p:nvSpPr>
        <p:spPr bwMode="auto">
          <a:xfrm>
            <a:off x="6477000" y="2438402"/>
            <a:ext cx="1905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endParaRPr lang="en-US" altLang="en-US" b="1"/>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media element tags introduced by HTML5</a:t>
            </a:r>
            <a:endParaRPr lang="en-IN" dirty="0"/>
          </a:p>
        </p:txBody>
      </p:sp>
      <p:sp>
        <p:nvSpPr>
          <p:cNvPr id="3" name="Content Placeholder 2"/>
          <p:cNvSpPr>
            <a:spLocks noGrp="1"/>
          </p:cNvSpPr>
          <p:nvPr>
            <p:ph idx="1"/>
          </p:nvPr>
        </p:nvSpPr>
        <p:spPr/>
        <p:txBody>
          <a:bodyPr/>
          <a:lstStyle/>
          <a:p>
            <a:r>
              <a:rPr lang="en-US" dirty="0"/>
              <a:t>HTML5 introduced 5 most popular media element tags i.e. &lt;audio&gt;, &lt;video&gt;, &lt;source&gt;, &lt;embed&gt;, &lt;track&gt;. This media element tags changed the entire development using HTML.</a:t>
            </a:r>
            <a:endParaRPr lang="en-US" dirty="0"/>
          </a:p>
          <a:p>
            <a:endParaRPr lang="en-IN" dirty="0"/>
          </a:p>
        </p:txBody>
      </p:sp>
      <p:sp>
        <p:nvSpPr>
          <p:cNvPr id="4" name="Slide Number Placeholder 3"/>
          <p:cNvSpPr>
            <a:spLocks noGrp="1"/>
          </p:cNvSpPr>
          <p:nvPr>
            <p:ph type="sldNum" sz="quarter" idx="12"/>
          </p:nvPr>
        </p:nvSpPr>
        <p:spPr/>
        <p:txBody>
          <a:bodyPr/>
          <a:lstStyle/>
          <a:p>
            <a:fld id="{DC6DFD64-4E9B-4797-A36E-B52A08500C93}" type="slidenum">
              <a:rPr lang="ar-SA" altLang="en-US" smtClean="0"/>
            </a:fld>
            <a:endParaRPr lang="en-US" altLang="en-US"/>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Media Tags:</a:t>
            </a:r>
            <a:endParaRPr lang="en-IN" dirty="0"/>
          </a:p>
        </p:txBody>
      </p:sp>
      <p:sp>
        <p:nvSpPr>
          <p:cNvPr id="3" name="Content Placeholder 2"/>
          <p:cNvSpPr>
            <a:spLocks noGrp="1"/>
          </p:cNvSpPr>
          <p:nvPr>
            <p:ph idx="1"/>
          </p:nvPr>
        </p:nvSpPr>
        <p:spPr/>
        <p:txBody>
          <a:bodyPr/>
          <a:lstStyle/>
          <a:p>
            <a:r>
              <a:rPr lang="en-US" sz="2400" dirty="0"/>
              <a:t>&lt;audio&gt;: It is an inline element that is used to embed sound files into a web page.</a:t>
            </a:r>
            <a:endParaRPr lang="en-US" sz="2400" dirty="0"/>
          </a:p>
          <a:p>
            <a:r>
              <a:rPr lang="en-US" sz="2400" dirty="0"/>
              <a:t>&lt;video&gt;:  It is used to embed video files into a web page.</a:t>
            </a:r>
            <a:endParaRPr lang="en-US" sz="2400" dirty="0"/>
          </a:p>
          <a:p>
            <a:r>
              <a:rPr lang="en-US" sz="2400" dirty="0"/>
              <a:t>&lt;source&gt;: It is used to attach multimedia files like audio, video, and pictures.</a:t>
            </a:r>
            <a:endParaRPr lang="en-US" sz="2400" dirty="0"/>
          </a:p>
          <a:p>
            <a:r>
              <a:rPr lang="en-US" sz="2400" dirty="0"/>
              <a:t>&lt;embed&gt;: It is used for embedding external applications which are generally multimedia content like audio or video into an HTML document.</a:t>
            </a:r>
            <a:endParaRPr lang="en-US" sz="2400" dirty="0"/>
          </a:p>
          <a:p>
            <a:r>
              <a:rPr lang="en-US" sz="2400" dirty="0"/>
              <a:t>&lt;track&gt;:  It specifies text tracks for media components audio and video.</a:t>
            </a:r>
            <a:endParaRPr lang="en-US" sz="2400" dirty="0"/>
          </a:p>
          <a:p>
            <a:endParaRPr lang="en-IN" sz="2400" dirty="0"/>
          </a:p>
        </p:txBody>
      </p:sp>
      <p:sp>
        <p:nvSpPr>
          <p:cNvPr id="4" name="Slide Number Placeholder 3"/>
          <p:cNvSpPr>
            <a:spLocks noGrp="1"/>
          </p:cNvSpPr>
          <p:nvPr>
            <p:ph type="sldNum" sz="quarter" idx="12"/>
          </p:nvPr>
        </p:nvSpPr>
        <p:spPr/>
        <p:txBody>
          <a:bodyPr/>
          <a:lstStyle/>
          <a:p>
            <a:fld id="{DC6DFD64-4E9B-4797-A36E-B52A08500C93}" type="slidenum">
              <a:rPr lang="ar-SA" altLang="en-US" smtClean="0"/>
            </a:fld>
            <a:endParaRPr lang="en-US" altLang="en-US"/>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 of Media tag:</a:t>
            </a:r>
            <a:endParaRPr lang="en-IN" dirty="0"/>
          </a:p>
        </p:txBody>
      </p:sp>
      <p:sp>
        <p:nvSpPr>
          <p:cNvPr id="3" name="Content Placeholder 2"/>
          <p:cNvSpPr>
            <a:spLocks noGrp="1"/>
          </p:cNvSpPr>
          <p:nvPr>
            <p:ph idx="1"/>
          </p:nvPr>
        </p:nvSpPr>
        <p:spPr/>
        <p:txBody>
          <a:bodyPr/>
          <a:lstStyle/>
          <a:p>
            <a:r>
              <a:rPr lang="en-US" dirty="0"/>
              <a:t>Plugins are no longer required</a:t>
            </a:r>
            <a:endParaRPr lang="en-US" dirty="0"/>
          </a:p>
          <a:p>
            <a:r>
              <a:rPr lang="en-US" dirty="0"/>
              <a:t>Speed – anything naturally integrated into a browser will be rendered and executed in a faster fashion than imported third-party</a:t>
            </a:r>
            <a:endParaRPr lang="en-US" dirty="0"/>
          </a:p>
          <a:p>
            <a:r>
              <a:rPr lang="en-US" dirty="0"/>
              <a:t>Native (built-in) controls are provided by the browser.</a:t>
            </a:r>
            <a:endParaRPr lang="en-US" dirty="0"/>
          </a:p>
          <a:p>
            <a:r>
              <a:rPr lang="en-US" dirty="0"/>
              <a:t>Accessibilities (keyboard, mouse) are built-in automatically</a:t>
            </a:r>
            <a:endParaRPr lang="en-IN" dirty="0"/>
          </a:p>
        </p:txBody>
      </p:sp>
      <p:sp>
        <p:nvSpPr>
          <p:cNvPr id="4" name="Slide Number Placeholder 3"/>
          <p:cNvSpPr>
            <a:spLocks noGrp="1"/>
          </p:cNvSpPr>
          <p:nvPr>
            <p:ph type="sldNum" sz="quarter" idx="12"/>
          </p:nvPr>
        </p:nvSpPr>
        <p:spPr/>
        <p:txBody>
          <a:bodyPr/>
          <a:lstStyle/>
          <a:p>
            <a:fld id="{DC6DFD64-4E9B-4797-A36E-B52A08500C93}" type="slidenum">
              <a:rPr lang="ar-SA" altLang="en-US" smtClean="0"/>
            </a:fld>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C3895E0-EEC1-4F9A-A116-2CA65063F80D}" type="slidenum">
              <a:rPr lang="ar-SA" altLang="en-US"/>
            </a:fld>
            <a:endParaRPr lang="en-US" altLang="en-US"/>
          </a:p>
        </p:txBody>
      </p:sp>
      <p:pic>
        <p:nvPicPr>
          <p:cNvPr id="208900"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58888" y="1196977"/>
            <a:ext cx="5473700" cy="5402263"/>
          </a:xfrm>
          <a:prstGeom prst="rect">
            <a:avLst/>
          </a:prstGeom>
          <a:noFill/>
          <a:extLst>
            <a:ext uri="{909E8E84-426E-40DD-AFC4-6F175D3DCCD1}">
              <a14:hiddenFill xmlns:a14="http://schemas.microsoft.com/office/drawing/2010/main">
                <a:solidFill>
                  <a:srgbClr val="FFFFFF"/>
                </a:solidFill>
              </a14:hiddenFill>
            </a:ext>
          </a:extLst>
        </p:spPr>
      </p:pic>
      <p:sp>
        <p:nvSpPr>
          <p:cNvPr id="208901" name="Rectangle 5"/>
          <p:cNvSpPr>
            <a:spLocks noChangeArrowheads="1"/>
          </p:cNvSpPr>
          <p:nvPr/>
        </p:nvSpPr>
        <p:spPr bwMode="auto">
          <a:xfrm>
            <a:off x="609600" y="228600"/>
            <a:ext cx="7772400" cy="719138"/>
          </a:xfrm>
          <a:prstGeom prst="rect">
            <a:avLst/>
          </a:prstGeom>
          <a:solidFill>
            <a:schemeClr val="tx2"/>
          </a:solidFill>
          <a:ln>
            <a:noFill/>
          </a:ln>
          <a:effectLst/>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flatTx/>
          </a:bodyPr>
          <a:lstStyle/>
          <a:p>
            <a:pPr algn="ctr"/>
            <a:r>
              <a:rPr lang="en-GB" altLang="en-US" sz="5400" b="1">
                <a:solidFill>
                  <a:srgbClr val="FFFF00"/>
                </a:solidFill>
              </a:rPr>
              <a:t>Main Colours</a:t>
            </a:r>
            <a:endParaRPr lang="en-GB" altLang="en-US" sz="5400" b="1">
              <a:solidFill>
                <a:srgbClr val="FFFF00"/>
              </a:solidFill>
              <a:latin typeface="Times New Roman" panose="02020603050405020304" pitchFamily="18" charset="0"/>
            </a:endParaRP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&lt;audio&gt; Tag</a:t>
            </a:r>
            <a:endParaRPr lang="en-IN" dirty="0"/>
          </a:p>
        </p:txBody>
      </p:sp>
      <p:sp>
        <p:nvSpPr>
          <p:cNvPr id="3" name="Content Placeholder 2"/>
          <p:cNvSpPr>
            <a:spLocks noGrp="1"/>
          </p:cNvSpPr>
          <p:nvPr>
            <p:ph idx="1"/>
          </p:nvPr>
        </p:nvSpPr>
        <p:spPr/>
        <p:txBody>
          <a:bodyPr/>
          <a:lstStyle/>
          <a:p>
            <a:r>
              <a:rPr lang="en-US" dirty="0"/>
              <a:t>It is a useful tag if you want to add audio such as songs, or any sound files into your webpage.</a:t>
            </a:r>
            <a:endParaRPr lang="en-US" dirty="0"/>
          </a:p>
          <a:p>
            <a:pPr marL="0" indent="0">
              <a:buNone/>
            </a:pPr>
            <a:r>
              <a:rPr lang="en-US" dirty="0"/>
              <a:t>Syntax:</a:t>
            </a:r>
            <a:endParaRPr lang="en-US" dirty="0"/>
          </a:p>
          <a:p>
            <a:pPr marL="0" indent="0">
              <a:buNone/>
            </a:pPr>
            <a:r>
              <a:rPr lang="en-US" dirty="0"/>
              <a:t>&lt;audio controls </a:t>
            </a:r>
            <a:r>
              <a:rPr lang="en-US" dirty="0" err="1"/>
              <a:t>autoplay</a:t>
            </a:r>
            <a:r>
              <a:rPr lang="en-US" dirty="0"/>
              <a:t> &gt;</a:t>
            </a:r>
            <a:endParaRPr lang="en-US" dirty="0"/>
          </a:p>
          <a:p>
            <a:pPr marL="0" indent="0">
              <a:buNone/>
            </a:pPr>
            <a:r>
              <a:rPr lang="en-US" dirty="0"/>
              <a:t>	&lt;source </a:t>
            </a:r>
            <a:r>
              <a:rPr lang="en-US" dirty="0" err="1"/>
              <a:t>src</a:t>
            </a:r>
            <a:r>
              <a:rPr lang="en-US" dirty="0"/>
              <a:t>="sample.mp3" 		type="audio/mpeg"&gt;</a:t>
            </a:r>
            <a:endParaRPr lang="en-US" dirty="0"/>
          </a:p>
          <a:p>
            <a:pPr marL="0" indent="0">
              <a:buNone/>
            </a:pPr>
            <a:r>
              <a:rPr lang="en-US" dirty="0"/>
              <a:t>&lt;/audio&gt;</a:t>
            </a:r>
            <a:endParaRPr lang="en-IN" dirty="0"/>
          </a:p>
        </p:txBody>
      </p:sp>
      <p:sp>
        <p:nvSpPr>
          <p:cNvPr id="4" name="Slide Number Placeholder 3"/>
          <p:cNvSpPr>
            <a:spLocks noGrp="1"/>
          </p:cNvSpPr>
          <p:nvPr>
            <p:ph type="sldNum" sz="quarter" idx="12"/>
          </p:nvPr>
        </p:nvSpPr>
        <p:spPr/>
        <p:txBody>
          <a:bodyPr/>
          <a:lstStyle/>
          <a:p>
            <a:fld id="{DC6DFD64-4E9B-4797-A36E-B52A08500C93}" type="slidenum">
              <a:rPr lang="ar-SA" altLang="en-US" smtClean="0"/>
            </a:fld>
            <a:endParaRPr lang="en-US" altLang="en-US"/>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&lt;video&gt; tag</a:t>
            </a:r>
            <a:endParaRPr lang="en-IN" dirty="0"/>
          </a:p>
        </p:txBody>
      </p:sp>
      <p:sp>
        <p:nvSpPr>
          <p:cNvPr id="3" name="Content Placeholder 2"/>
          <p:cNvSpPr>
            <a:spLocks noGrp="1"/>
          </p:cNvSpPr>
          <p:nvPr>
            <p:ph idx="1"/>
          </p:nvPr>
        </p:nvSpPr>
        <p:spPr/>
        <p:txBody>
          <a:bodyPr/>
          <a:lstStyle/>
          <a:p>
            <a:r>
              <a:rPr lang="en-US" dirty="0"/>
              <a:t>It is a standard way to embed a video into your web page.</a:t>
            </a:r>
            <a:endParaRPr lang="en-US" dirty="0"/>
          </a:p>
          <a:p>
            <a:endParaRPr lang="en-US" dirty="0"/>
          </a:p>
          <a:p>
            <a:pPr marL="0" indent="0">
              <a:buNone/>
            </a:pPr>
            <a:r>
              <a:rPr lang="en-US" dirty="0"/>
              <a:t>Syntax:</a:t>
            </a:r>
            <a:endParaRPr lang="en-US" dirty="0"/>
          </a:p>
          <a:p>
            <a:pPr marL="0" indent="0">
              <a:buNone/>
            </a:pPr>
            <a:r>
              <a:rPr lang="en-US" dirty="0"/>
              <a:t>&lt;video width=“400” height=“300” controls preload&gt;</a:t>
            </a:r>
            <a:endParaRPr lang="en-US" dirty="0"/>
          </a:p>
          <a:p>
            <a:pPr marL="0" indent="0">
              <a:buNone/>
            </a:pPr>
            <a:r>
              <a:rPr lang="en-US" dirty="0"/>
              <a:t>	&lt;source </a:t>
            </a:r>
            <a:r>
              <a:rPr lang="en-US" dirty="0" err="1"/>
              <a:t>src</a:t>
            </a:r>
            <a:r>
              <a:rPr lang="en-US" dirty="0"/>
              <a:t>="sample.mp4" 		type=“video/mp4"&gt;</a:t>
            </a:r>
            <a:endParaRPr lang="en-US" dirty="0"/>
          </a:p>
          <a:p>
            <a:pPr marL="0" indent="0">
              <a:buNone/>
            </a:pPr>
            <a:r>
              <a:rPr lang="en-US" dirty="0"/>
              <a:t>&lt;/video&gt;</a:t>
            </a:r>
            <a:endParaRPr lang="en-IN" dirty="0"/>
          </a:p>
          <a:p>
            <a:endParaRPr lang="en-US" dirty="0"/>
          </a:p>
        </p:txBody>
      </p:sp>
      <p:sp>
        <p:nvSpPr>
          <p:cNvPr id="4" name="Slide Number Placeholder 3"/>
          <p:cNvSpPr>
            <a:spLocks noGrp="1"/>
          </p:cNvSpPr>
          <p:nvPr>
            <p:ph type="sldNum" sz="quarter" idx="12"/>
          </p:nvPr>
        </p:nvSpPr>
        <p:spPr/>
        <p:txBody>
          <a:bodyPr/>
          <a:lstStyle/>
          <a:p>
            <a:fld id="{DC6DFD64-4E9B-4797-A36E-B52A08500C93}" type="slidenum">
              <a:rPr lang="ar-SA" altLang="en-US" smtClean="0"/>
            </a:fld>
            <a:endParaRPr lang="en-US" altLang="en-US"/>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&lt;embed&gt; tag</a:t>
            </a:r>
            <a:endParaRPr lang="en-IN" dirty="0"/>
          </a:p>
        </p:txBody>
      </p:sp>
      <p:sp>
        <p:nvSpPr>
          <p:cNvPr id="3" name="Content Placeholder 2"/>
          <p:cNvSpPr>
            <a:spLocks noGrp="1"/>
          </p:cNvSpPr>
          <p:nvPr>
            <p:ph idx="1"/>
          </p:nvPr>
        </p:nvSpPr>
        <p:spPr/>
        <p:txBody>
          <a:bodyPr/>
          <a:lstStyle/>
          <a:p>
            <a:r>
              <a:rPr lang="en-US" dirty="0"/>
              <a:t>It is used as a container for embedding plug-ins such as flash animations.</a:t>
            </a:r>
            <a:endParaRPr lang="en-US" dirty="0"/>
          </a:p>
          <a:p>
            <a:pPr marL="0" indent="0">
              <a:buNone/>
            </a:pPr>
            <a:r>
              <a:rPr lang="en-US" dirty="0"/>
              <a:t>&lt;embed </a:t>
            </a:r>
            <a:r>
              <a:rPr lang="en-US" dirty="0" err="1"/>
              <a:t>src</a:t>
            </a:r>
            <a:r>
              <a:rPr lang="en-US" dirty="0"/>
              <a:t>=“sample.gif“          width="300px" height="300px"&gt;</a:t>
            </a:r>
            <a:endParaRPr lang="en-IN" dirty="0"/>
          </a:p>
        </p:txBody>
      </p:sp>
      <p:sp>
        <p:nvSpPr>
          <p:cNvPr id="4" name="Slide Number Placeholder 3"/>
          <p:cNvSpPr>
            <a:spLocks noGrp="1"/>
          </p:cNvSpPr>
          <p:nvPr>
            <p:ph type="sldNum" sz="quarter" idx="12"/>
          </p:nvPr>
        </p:nvSpPr>
        <p:spPr/>
        <p:txBody>
          <a:bodyPr/>
          <a:lstStyle/>
          <a:p>
            <a:fld id="{DC6DFD64-4E9B-4797-A36E-B52A08500C93}" type="slidenum">
              <a:rPr lang="ar-SA" altLang="en-US" smtClean="0"/>
            </a:fld>
            <a:endParaRPr lang="en-US" altLang="en-US"/>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&lt;source&gt; tag</a:t>
            </a:r>
            <a:endParaRPr lang="en-IN" dirty="0"/>
          </a:p>
        </p:txBody>
      </p:sp>
      <p:sp>
        <p:nvSpPr>
          <p:cNvPr id="3" name="Content Placeholder 2"/>
          <p:cNvSpPr>
            <a:spLocks noGrp="1"/>
          </p:cNvSpPr>
          <p:nvPr>
            <p:ph idx="1"/>
          </p:nvPr>
        </p:nvSpPr>
        <p:spPr/>
        <p:txBody>
          <a:bodyPr/>
          <a:lstStyle/>
          <a:p>
            <a:r>
              <a:rPr lang="en-US" dirty="0"/>
              <a:t>As you can observe that  &lt;audio&gt;, &lt;video&gt;  elements contain the &lt;source&gt; element, the &lt;source&gt; tag is  used to attach multimedia files.</a:t>
            </a:r>
            <a:endParaRPr lang="en-US" dirty="0"/>
          </a:p>
          <a:p>
            <a:pPr marL="0" indent="0">
              <a:buNone/>
            </a:pPr>
            <a:r>
              <a:rPr lang="en-US" dirty="0"/>
              <a:t>Syntax:</a:t>
            </a:r>
            <a:endParaRPr lang="en-US" dirty="0"/>
          </a:p>
          <a:p>
            <a:pPr marL="0" indent="0">
              <a:buNone/>
            </a:pPr>
            <a:r>
              <a:rPr lang="en-US" dirty="0"/>
              <a:t>&lt;source </a:t>
            </a:r>
            <a:r>
              <a:rPr lang="en-US" dirty="0" err="1"/>
              <a:t>src</a:t>
            </a:r>
            <a:r>
              <a:rPr lang="en-US" dirty="0"/>
              <a:t>="" type=""&gt;</a:t>
            </a:r>
            <a:endParaRPr lang="en-US" dirty="0"/>
          </a:p>
          <a:p>
            <a:pPr marL="0" indent="0">
              <a:buNone/>
            </a:pPr>
            <a:r>
              <a:rPr lang="en-US" dirty="0"/>
              <a:t>   ...</a:t>
            </a:r>
            <a:endParaRPr lang="en-US" dirty="0"/>
          </a:p>
          <a:p>
            <a:pPr marL="0" indent="0">
              <a:buNone/>
            </a:pPr>
            <a:r>
              <a:rPr lang="en-US" dirty="0"/>
              <a:t>&lt;/source&gt;</a:t>
            </a:r>
            <a:endParaRPr lang="en-IN" dirty="0"/>
          </a:p>
        </p:txBody>
      </p:sp>
      <p:sp>
        <p:nvSpPr>
          <p:cNvPr id="4" name="Slide Number Placeholder 3"/>
          <p:cNvSpPr>
            <a:spLocks noGrp="1"/>
          </p:cNvSpPr>
          <p:nvPr>
            <p:ph type="sldNum" sz="quarter" idx="12"/>
          </p:nvPr>
        </p:nvSpPr>
        <p:spPr/>
        <p:txBody>
          <a:bodyPr/>
          <a:lstStyle/>
          <a:p>
            <a:fld id="{DC6DFD64-4E9B-4797-A36E-B52A08500C93}" type="slidenum">
              <a:rPr lang="ar-SA" altLang="en-US" smtClean="0"/>
            </a:fld>
            <a:endParaRPr lang="en-US" altLang="en-US"/>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&lt;track&gt; tag</a:t>
            </a:r>
            <a:endParaRPr lang="en-IN" dirty="0"/>
          </a:p>
        </p:txBody>
      </p:sp>
      <p:sp>
        <p:nvSpPr>
          <p:cNvPr id="3" name="Content Placeholder 2"/>
          <p:cNvSpPr>
            <a:spLocks noGrp="1"/>
          </p:cNvSpPr>
          <p:nvPr>
            <p:ph idx="1"/>
          </p:nvPr>
        </p:nvSpPr>
        <p:spPr/>
        <p:txBody>
          <a:bodyPr/>
          <a:lstStyle/>
          <a:p>
            <a:r>
              <a:rPr lang="en-US" dirty="0"/>
              <a:t>It is used to specify subtitles, caption files, or different files containing text, that ought to be visible once the media is taking part in it. </a:t>
            </a:r>
            <a:endParaRPr lang="en-US" dirty="0"/>
          </a:p>
          <a:p>
            <a:r>
              <a:rPr lang="en-US" dirty="0"/>
              <a:t>Thus it is a simple sectors for the &lt;audio&gt; and &lt;video&gt; elements.</a:t>
            </a:r>
            <a:endParaRPr lang="en-US" dirty="0"/>
          </a:p>
          <a:p>
            <a:pPr marL="0" indent="0">
              <a:buNone/>
            </a:pPr>
            <a:r>
              <a:rPr lang="en-US" dirty="0"/>
              <a:t>Syntax:</a:t>
            </a:r>
            <a:endParaRPr lang="en-US" dirty="0"/>
          </a:p>
          <a:p>
            <a:pPr marL="0" indent="0">
              <a:buNone/>
            </a:pPr>
            <a:r>
              <a:rPr lang="en-US" dirty="0"/>
              <a:t>&lt;track Attribute&gt;</a:t>
            </a:r>
            <a:endParaRPr lang="en-IN" dirty="0"/>
          </a:p>
        </p:txBody>
      </p:sp>
      <p:sp>
        <p:nvSpPr>
          <p:cNvPr id="4" name="Slide Number Placeholder 3"/>
          <p:cNvSpPr>
            <a:spLocks noGrp="1"/>
          </p:cNvSpPr>
          <p:nvPr>
            <p:ph type="sldNum" sz="quarter" idx="12"/>
          </p:nvPr>
        </p:nvSpPr>
        <p:spPr/>
        <p:txBody>
          <a:bodyPr/>
          <a:lstStyle/>
          <a:p>
            <a:fld id="{DC6DFD64-4E9B-4797-A36E-B52A08500C93}" type="slidenum">
              <a:rPr lang="ar-SA" altLang="en-US" smtClean="0"/>
            </a:fld>
            <a:endParaRPr lang="en-US" altLang="en-US"/>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sz="2800" dirty="0"/>
              <a:t>&lt;video width="300" height="300" controls&gt;</a:t>
            </a:r>
            <a:endParaRPr lang="en-IN" sz="2800" dirty="0"/>
          </a:p>
          <a:p>
            <a:pPr marL="0" indent="0">
              <a:buNone/>
            </a:pPr>
            <a:r>
              <a:rPr lang="en-IN" sz="2800" dirty="0"/>
              <a:t>&lt;source </a:t>
            </a:r>
            <a:r>
              <a:rPr lang="en-IN" sz="2800" dirty="0" err="1"/>
              <a:t>src</a:t>
            </a:r>
            <a:r>
              <a:rPr lang="en-IN" sz="2800" dirty="0"/>
              <a:t>="myvid.mp4" type="video/mp4"&gt;</a:t>
            </a:r>
            <a:endParaRPr lang="en-IN" sz="2800" dirty="0"/>
          </a:p>
          <a:p>
            <a:pPr marL="0" indent="0">
              <a:buNone/>
            </a:pPr>
            <a:r>
              <a:rPr lang="en-IN" sz="2800" dirty="0"/>
              <a:t>&lt;track </a:t>
            </a:r>
            <a:r>
              <a:rPr lang="en-IN" sz="2800" dirty="0" err="1"/>
              <a:t>src</a:t>
            </a:r>
            <a:r>
              <a:rPr lang="en-IN" sz="2800" dirty="0"/>
              <a:t>=“track.mp4“ kind="subtitle" </a:t>
            </a:r>
            <a:r>
              <a:rPr lang="en-IN" sz="2800" dirty="0" err="1"/>
              <a:t>srclang</a:t>
            </a:r>
            <a:r>
              <a:rPr lang="en-IN" sz="2800" dirty="0"/>
              <a:t>="</a:t>
            </a:r>
            <a:r>
              <a:rPr lang="en-IN" sz="2800" dirty="0" err="1"/>
              <a:t>en</a:t>
            </a:r>
            <a:r>
              <a:rPr lang="en-IN" sz="2800" dirty="0"/>
              <a:t>"</a:t>
            </a:r>
            <a:endParaRPr lang="en-IN" sz="2800" dirty="0"/>
          </a:p>
          <a:p>
            <a:pPr marL="0" indent="0">
              <a:buNone/>
            </a:pPr>
            <a:r>
              <a:rPr lang="en-IN" sz="2800" dirty="0"/>
              <a:t>	label="English"&gt;</a:t>
            </a:r>
            <a:endParaRPr lang="en-IN" sz="2800" dirty="0"/>
          </a:p>
          <a:p>
            <a:pPr marL="0" indent="0">
              <a:buNone/>
            </a:pPr>
            <a:r>
              <a:rPr lang="en-IN" sz="2800" dirty="0"/>
              <a:t>&lt;/video&gt;</a:t>
            </a:r>
            <a:endParaRPr lang="en-IN" sz="2800" dirty="0"/>
          </a:p>
        </p:txBody>
      </p:sp>
      <p:sp>
        <p:nvSpPr>
          <p:cNvPr id="4" name="Slide Number Placeholder 3"/>
          <p:cNvSpPr>
            <a:spLocks noGrp="1"/>
          </p:cNvSpPr>
          <p:nvPr>
            <p:ph type="sldNum" sz="quarter" idx="12"/>
          </p:nvPr>
        </p:nvSpPr>
        <p:spPr/>
        <p:txBody>
          <a:bodyPr/>
          <a:lstStyle/>
          <a:p>
            <a:fld id="{DC6DFD64-4E9B-4797-A36E-B52A08500C93}" type="slidenum">
              <a:rPr lang="ar-SA" altLang="en-US" smtClean="0"/>
            </a:fld>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9B6A0B6-1894-4353-AF63-F298AF17DB08}" type="slidenum">
              <a:rPr lang="ar-SA" altLang="en-US"/>
            </a:fld>
            <a:endParaRPr lang="en-US" altLang="en-US"/>
          </a:p>
        </p:txBody>
      </p:sp>
      <p:pic>
        <p:nvPicPr>
          <p:cNvPr id="203780"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76375" y="981075"/>
            <a:ext cx="5975350" cy="5537200"/>
          </a:xfrm>
          <a:prstGeom prst="rect">
            <a:avLst/>
          </a:prstGeom>
          <a:noFill/>
          <a:extLst>
            <a:ext uri="{909E8E84-426E-40DD-AFC4-6F175D3DCCD1}">
              <a14:hiddenFill xmlns:a14="http://schemas.microsoft.com/office/drawing/2010/main">
                <a:solidFill>
                  <a:srgbClr val="FFFFFF"/>
                </a:solidFill>
              </a14:hiddenFill>
            </a:ext>
          </a:extLst>
        </p:spPr>
      </p:pic>
      <p:sp>
        <p:nvSpPr>
          <p:cNvPr id="203781" name="Rectangle 5"/>
          <p:cNvSpPr>
            <a:spLocks noChangeArrowheads="1"/>
          </p:cNvSpPr>
          <p:nvPr/>
        </p:nvSpPr>
        <p:spPr bwMode="auto">
          <a:xfrm>
            <a:off x="684213" y="260350"/>
            <a:ext cx="7772400" cy="647700"/>
          </a:xfrm>
          <a:prstGeom prst="rect">
            <a:avLst/>
          </a:prstGeom>
          <a:solidFill>
            <a:schemeClr val="tx2"/>
          </a:solidFill>
          <a:ln>
            <a:noFill/>
          </a:ln>
          <a:effectLst/>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flatTx/>
          </a:bodyPr>
          <a:lstStyle/>
          <a:p>
            <a:pPr algn="ctr"/>
            <a:r>
              <a:rPr lang="en-GB" altLang="en-US" sz="5400">
                <a:solidFill>
                  <a:srgbClr val="FFFF00"/>
                </a:solidFill>
              </a:rPr>
              <a:t>RGB Colour  Model</a:t>
            </a:r>
            <a:endParaRPr lang="en-GB" altLang="en-US" sz="5400">
              <a:solidFill>
                <a:srgbClr val="FFFF00"/>
              </a:solidFill>
              <a:latin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HTML is the language used to create </a:t>
            </a:r>
            <a:r>
              <a:rPr lang="en-US" b="1" i="1" dirty="0">
                <a:solidFill>
                  <a:srgbClr val="FF0000"/>
                </a:solidFill>
              </a:rPr>
              <a:t>webpages</a:t>
            </a:r>
            <a:r>
              <a:rPr lang="en-US" dirty="0"/>
              <a:t>. </a:t>
            </a:r>
            <a:endParaRPr lang="en-US" dirty="0"/>
          </a:p>
          <a:p>
            <a:r>
              <a:rPr lang="en-US" dirty="0"/>
              <a:t>HTML stands for </a:t>
            </a:r>
            <a:r>
              <a:rPr lang="en-US" b="1" i="1" dirty="0">
                <a:solidFill>
                  <a:srgbClr val="FF0000"/>
                </a:solidFill>
              </a:rPr>
              <a:t>Hypertext Markup Language</a:t>
            </a:r>
            <a:r>
              <a:rPr lang="en-US" dirty="0"/>
              <a:t>. </a:t>
            </a:r>
            <a:endParaRPr lang="en-US" dirty="0"/>
          </a:p>
          <a:p>
            <a:r>
              <a:rPr lang="en-US" dirty="0"/>
              <a:t>HTML documents written with this text (or coding) tell browsers how to </a:t>
            </a:r>
            <a:r>
              <a:rPr lang="en-US" b="1" i="1" dirty="0">
                <a:solidFill>
                  <a:srgbClr val="FF0000"/>
                </a:solidFill>
              </a:rPr>
              <a:t>interpret and display</a:t>
            </a:r>
            <a:r>
              <a:rPr lang="en-US" dirty="0"/>
              <a:t> the data. </a:t>
            </a:r>
            <a:endParaRPr lang="en-IN" dirty="0"/>
          </a:p>
        </p:txBody>
      </p:sp>
      <p:sp>
        <p:nvSpPr>
          <p:cNvPr id="4" name="Slide Number Placeholder 3"/>
          <p:cNvSpPr>
            <a:spLocks noGrp="1"/>
          </p:cNvSpPr>
          <p:nvPr>
            <p:ph type="sldNum" sz="quarter" idx="12"/>
          </p:nvPr>
        </p:nvSpPr>
        <p:spPr/>
        <p:txBody>
          <a:bodyPr/>
          <a:lstStyle/>
          <a:p>
            <a:fld id="{DC6DFD64-4E9B-4797-A36E-B52A08500C93}" type="slidenum">
              <a:rPr lang="ar-SA" altLang="en-US" smtClean="0"/>
            </a:fld>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B9BB500-E938-47CA-AF59-19E187575656}" type="slidenum">
              <a:rPr lang="ar-SA" altLang="en-US"/>
            </a:fld>
            <a:endParaRPr lang="en-US" altLang="en-US"/>
          </a:p>
        </p:txBody>
      </p:sp>
      <p:sp>
        <p:nvSpPr>
          <p:cNvPr id="205828" name="Rectangle 4"/>
          <p:cNvSpPr>
            <a:spLocks noGrp="1" noChangeArrowheads="1"/>
          </p:cNvSpPr>
          <p:nvPr>
            <p:ph type="title"/>
          </p:nvPr>
        </p:nvSpPr>
        <p:spPr>
          <a:xfrm>
            <a:off x="539750" y="333375"/>
            <a:ext cx="7772400" cy="762000"/>
          </a:xfrm>
          <a:solidFill>
            <a:schemeClr val="tx1"/>
          </a:solidFill>
          <a:scene3d>
            <a:camera prst="legacyObliqueBottomLeft"/>
            <a:lightRig rig="legacyFlat3" dir="t"/>
          </a:scene3d>
          <a:sp3d extrusionH="430200" prstMaterial="legacyMatte">
            <a:bevelT w="13500" h="13500" prst="angle"/>
            <a:bevelB w="13500" h="13500" prst="angle"/>
            <a:extrusionClr>
              <a:schemeClr val="tx1"/>
            </a:extrusionClr>
            <a:contourClr>
              <a:schemeClr val="tx1"/>
            </a:contourClr>
          </a:sp3d>
          <a:extLst>
            <a:ext uri="{91240B29-F687-4F45-9708-019B960494DF}">
              <a14:hiddenLine xmlns:a14="http://schemas.microsoft.com/office/drawing/2010/main">
                <a:noFill/>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flatTx/>
          </a:bodyPr>
          <a:lstStyle/>
          <a:p>
            <a:r>
              <a:rPr lang="en-GB" altLang="en-US" b="1">
                <a:solidFill>
                  <a:srgbClr val="FFFF00"/>
                </a:solidFill>
              </a:rPr>
              <a:t>16 Basic Colors</a:t>
            </a:r>
            <a:endParaRPr lang="en-GB" altLang="en-US" b="1">
              <a:solidFill>
                <a:srgbClr val="FFFF00"/>
              </a:solidFill>
            </a:endParaRPr>
          </a:p>
        </p:txBody>
      </p:sp>
      <p:graphicFrame>
        <p:nvGraphicFramePr>
          <p:cNvPr id="205829" name="Object 5"/>
          <p:cNvGraphicFramePr>
            <a:graphicFrameLocks noChangeAspect="1"/>
          </p:cNvGraphicFramePr>
          <p:nvPr/>
        </p:nvGraphicFramePr>
        <p:xfrm>
          <a:off x="228600" y="1447800"/>
          <a:ext cx="8534400" cy="5181600"/>
        </p:xfrm>
        <a:graphic>
          <a:graphicData uri="http://schemas.openxmlformats.org/presentationml/2006/ole">
            <mc:AlternateContent xmlns:mc="http://schemas.openxmlformats.org/markup-compatibility/2006">
              <mc:Choice xmlns:v="urn:schemas-microsoft-com:vml" Requires="v">
                <p:oleObj spid="_x0000_s2" name="Bitmap Image" r:id="rId1" imgW="5181600" imgH="2609850" progId="Paint.Picture">
                  <p:embed/>
                </p:oleObj>
              </mc:Choice>
              <mc:Fallback>
                <p:oleObj name="Bitmap Image" r:id="rId1" imgW="5181600" imgH="2609850" progId="Paint.Picture">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447800"/>
                        <a:ext cx="85344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6A69AD73-070F-4D71-8F67-9DCB0986BE8D}" type="slidenum">
              <a:rPr lang="ar-SA" altLang="en-US"/>
            </a:fld>
            <a:endParaRPr lang="en-US" altLang="en-US"/>
          </a:p>
        </p:txBody>
      </p:sp>
      <p:sp>
        <p:nvSpPr>
          <p:cNvPr id="18434" name="Rectangle 2"/>
          <p:cNvSpPr>
            <a:spLocks noGrp="1" noChangeArrowheads="1"/>
          </p:cNvSpPr>
          <p:nvPr>
            <p:ph type="title"/>
          </p:nvPr>
        </p:nvSpPr>
        <p:spPr>
          <a:xfrm>
            <a:off x="381000" y="0"/>
            <a:ext cx="8229600" cy="762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Color Codes</a:t>
            </a:r>
            <a:endParaRPr lang="en-US" altLang="en-US">
              <a:solidFill>
                <a:srgbClr val="FFFF00"/>
              </a:solidFill>
            </a:endParaRPr>
          </a:p>
        </p:txBody>
      </p:sp>
      <p:sp>
        <p:nvSpPr>
          <p:cNvPr id="18435" name="Rectangle 3"/>
          <p:cNvSpPr>
            <a:spLocks noGrp="1" noChangeArrowheads="1"/>
          </p:cNvSpPr>
          <p:nvPr>
            <p:ph type="body" sz="half" idx="1"/>
          </p:nvPr>
        </p:nvSpPr>
        <p:spPr>
          <a:xfrm>
            <a:off x="381000" y="685800"/>
            <a:ext cx="4114800" cy="6019800"/>
          </a:xfrm>
          <a:solidFill>
            <a:srgbClr val="0000CC"/>
          </a:solidFill>
          <a:ln>
            <a:solidFill>
              <a:srgbClr val="0000CC"/>
            </a:solidFill>
            <a:miter lim="800000"/>
          </a:ln>
        </p:spPr>
        <p:txBody>
          <a:bodyPr/>
          <a:lstStyle/>
          <a:p>
            <a:pPr marL="533400" indent="-533400">
              <a:lnSpc>
                <a:spcPct val="90000"/>
              </a:lnSpc>
              <a:buClr>
                <a:schemeClr val="bg1"/>
              </a:buClr>
              <a:buFont typeface="Monotype Sorts" panose="01010601010101010101" charset="0"/>
              <a:buAutoNum type="arabicPeriod"/>
            </a:pPr>
            <a:r>
              <a:rPr lang="en-US" altLang="en-US" sz="2400">
                <a:solidFill>
                  <a:schemeClr val="bg1"/>
                </a:solidFill>
              </a:rPr>
              <a:t>WHITE</a:t>
            </a:r>
            <a:endParaRPr lang="en-US" altLang="en-US" sz="2400">
              <a:solidFill>
                <a:schemeClr val="bg1"/>
              </a:solidFill>
            </a:endParaRPr>
          </a:p>
          <a:p>
            <a:pPr marL="533400" indent="-533400">
              <a:lnSpc>
                <a:spcPct val="90000"/>
              </a:lnSpc>
              <a:buClr>
                <a:schemeClr val="bg1"/>
              </a:buClr>
              <a:buFont typeface="Monotype Sorts" panose="01010601010101010101" charset="0"/>
              <a:buAutoNum type="arabicPeriod"/>
            </a:pPr>
            <a:r>
              <a:rPr lang="en-US" altLang="en-US" sz="2400">
                <a:solidFill>
                  <a:schemeClr val="bg1"/>
                </a:solidFill>
              </a:rPr>
              <a:t>BLACK</a:t>
            </a:r>
            <a:endParaRPr lang="en-US" altLang="en-US" sz="2400">
              <a:solidFill>
                <a:schemeClr val="bg1"/>
              </a:solidFill>
            </a:endParaRPr>
          </a:p>
          <a:p>
            <a:pPr marL="533400" indent="-533400">
              <a:lnSpc>
                <a:spcPct val="90000"/>
              </a:lnSpc>
              <a:buClr>
                <a:schemeClr val="bg1"/>
              </a:buClr>
              <a:buFont typeface="Monotype Sorts" panose="01010601010101010101" charset="0"/>
              <a:buAutoNum type="arabicPeriod"/>
            </a:pPr>
            <a:r>
              <a:rPr lang="en-US" altLang="en-US" sz="2400">
                <a:solidFill>
                  <a:schemeClr val="bg1"/>
                </a:solidFill>
              </a:rPr>
              <a:t>RED</a:t>
            </a:r>
            <a:endParaRPr lang="en-US" altLang="en-US" sz="2400">
              <a:solidFill>
                <a:schemeClr val="bg1"/>
              </a:solidFill>
            </a:endParaRPr>
          </a:p>
          <a:p>
            <a:pPr marL="533400" indent="-533400">
              <a:lnSpc>
                <a:spcPct val="90000"/>
              </a:lnSpc>
              <a:buClr>
                <a:schemeClr val="bg1"/>
              </a:buClr>
              <a:buFont typeface="Monotype Sorts" panose="01010601010101010101" charset="0"/>
              <a:buAutoNum type="arabicPeriod"/>
            </a:pPr>
            <a:r>
              <a:rPr lang="en-US" altLang="en-US" sz="2400">
                <a:solidFill>
                  <a:schemeClr val="bg1"/>
                </a:solidFill>
              </a:rPr>
              <a:t>GREEN</a:t>
            </a:r>
            <a:endParaRPr lang="en-US" altLang="en-US" sz="2400">
              <a:solidFill>
                <a:schemeClr val="bg1"/>
              </a:solidFill>
            </a:endParaRPr>
          </a:p>
          <a:p>
            <a:pPr marL="533400" indent="-533400">
              <a:lnSpc>
                <a:spcPct val="90000"/>
              </a:lnSpc>
              <a:buClr>
                <a:schemeClr val="bg1"/>
              </a:buClr>
              <a:buFont typeface="Monotype Sorts" panose="01010601010101010101" charset="0"/>
              <a:buAutoNum type="arabicPeriod"/>
            </a:pPr>
            <a:r>
              <a:rPr lang="en-US" altLang="en-US" sz="2400">
                <a:solidFill>
                  <a:schemeClr val="bg1"/>
                </a:solidFill>
              </a:rPr>
              <a:t>BLUE</a:t>
            </a:r>
            <a:endParaRPr lang="en-US" altLang="en-US" sz="2400">
              <a:solidFill>
                <a:schemeClr val="bg1"/>
              </a:solidFill>
            </a:endParaRPr>
          </a:p>
          <a:p>
            <a:pPr marL="533400" indent="-533400">
              <a:lnSpc>
                <a:spcPct val="90000"/>
              </a:lnSpc>
              <a:buClr>
                <a:schemeClr val="bg1"/>
              </a:buClr>
              <a:buFont typeface="Monotype Sorts" panose="01010601010101010101" charset="0"/>
              <a:buAutoNum type="arabicPeriod"/>
            </a:pPr>
            <a:r>
              <a:rPr lang="en-US" altLang="en-US" sz="2400">
                <a:solidFill>
                  <a:schemeClr val="bg1"/>
                </a:solidFill>
              </a:rPr>
              <a:t>MAGENTA</a:t>
            </a:r>
            <a:endParaRPr lang="en-US" altLang="en-US" sz="2400">
              <a:solidFill>
                <a:schemeClr val="bg1"/>
              </a:solidFill>
            </a:endParaRPr>
          </a:p>
          <a:p>
            <a:pPr marL="533400" indent="-533400">
              <a:lnSpc>
                <a:spcPct val="90000"/>
              </a:lnSpc>
              <a:buClr>
                <a:schemeClr val="bg1"/>
              </a:buClr>
              <a:buFont typeface="Monotype Sorts" panose="01010601010101010101" charset="0"/>
              <a:buAutoNum type="arabicPeriod"/>
            </a:pPr>
            <a:r>
              <a:rPr lang="en-US" altLang="en-US" sz="2400">
                <a:solidFill>
                  <a:schemeClr val="bg1"/>
                </a:solidFill>
              </a:rPr>
              <a:t>CYAN</a:t>
            </a:r>
            <a:endParaRPr lang="en-US" altLang="en-US" sz="2400">
              <a:solidFill>
                <a:schemeClr val="bg1"/>
              </a:solidFill>
            </a:endParaRPr>
          </a:p>
          <a:p>
            <a:pPr marL="533400" indent="-533400">
              <a:lnSpc>
                <a:spcPct val="90000"/>
              </a:lnSpc>
              <a:buClr>
                <a:schemeClr val="bg1"/>
              </a:buClr>
              <a:buFont typeface="Monotype Sorts" panose="01010601010101010101" charset="0"/>
              <a:buAutoNum type="arabicPeriod"/>
            </a:pPr>
            <a:r>
              <a:rPr lang="en-US" altLang="en-US" sz="2400">
                <a:solidFill>
                  <a:schemeClr val="bg1"/>
                </a:solidFill>
              </a:rPr>
              <a:t>YELLOW</a:t>
            </a:r>
            <a:endParaRPr lang="en-US" altLang="en-US" sz="2400">
              <a:solidFill>
                <a:schemeClr val="bg1"/>
              </a:solidFill>
            </a:endParaRPr>
          </a:p>
          <a:p>
            <a:pPr marL="533400" indent="-533400">
              <a:lnSpc>
                <a:spcPct val="90000"/>
              </a:lnSpc>
              <a:buClr>
                <a:schemeClr val="bg1"/>
              </a:buClr>
              <a:buFont typeface="Monotype Sorts" panose="01010601010101010101" charset="0"/>
              <a:buAutoNum type="arabicPeriod"/>
            </a:pPr>
            <a:r>
              <a:rPr lang="en-US" altLang="en-US" sz="2400">
                <a:solidFill>
                  <a:schemeClr val="bg1"/>
                </a:solidFill>
              </a:rPr>
              <a:t>AQUAMARINE</a:t>
            </a:r>
            <a:endParaRPr lang="en-US" altLang="en-US" sz="2400">
              <a:solidFill>
                <a:schemeClr val="bg1"/>
              </a:solidFill>
            </a:endParaRPr>
          </a:p>
          <a:p>
            <a:pPr marL="533400" indent="-533400">
              <a:lnSpc>
                <a:spcPct val="90000"/>
              </a:lnSpc>
              <a:buClr>
                <a:schemeClr val="bg1"/>
              </a:buClr>
              <a:buFont typeface="Monotype Sorts" panose="01010601010101010101" charset="0"/>
              <a:buAutoNum type="arabicPeriod"/>
            </a:pPr>
            <a:r>
              <a:rPr lang="en-US" altLang="en-US" sz="2400">
                <a:solidFill>
                  <a:schemeClr val="bg1"/>
                </a:solidFill>
              </a:rPr>
              <a:t>BAKER’S CHOCOLATE</a:t>
            </a:r>
            <a:endParaRPr lang="en-US" altLang="en-US" sz="2400">
              <a:solidFill>
                <a:schemeClr val="bg1"/>
              </a:solidFill>
            </a:endParaRPr>
          </a:p>
          <a:p>
            <a:pPr marL="533400" indent="-533400">
              <a:lnSpc>
                <a:spcPct val="90000"/>
              </a:lnSpc>
              <a:buClr>
                <a:schemeClr val="bg1"/>
              </a:buClr>
              <a:buFont typeface="Monotype Sorts" panose="01010601010101010101" charset="0"/>
              <a:buAutoNum type="arabicPeriod"/>
            </a:pPr>
            <a:r>
              <a:rPr lang="en-US" altLang="en-US" sz="2400">
                <a:solidFill>
                  <a:schemeClr val="bg1"/>
                </a:solidFill>
              </a:rPr>
              <a:t>VIOLET</a:t>
            </a:r>
            <a:endParaRPr lang="en-US" altLang="en-US" sz="2400">
              <a:solidFill>
                <a:schemeClr val="bg1"/>
              </a:solidFill>
            </a:endParaRPr>
          </a:p>
          <a:p>
            <a:pPr marL="533400" indent="-533400">
              <a:lnSpc>
                <a:spcPct val="90000"/>
              </a:lnSpc>
              <a:buClr>
                <a:schemeClr val="bg1"/>
              </a:buClr>
              <a:buFont typeface="Monotype Sorts" panose="01010601010101010101" charset="0"/>
              <a:buAutoNum type="arabicPeriod"/>
            </a:pPr>
            <a:r>
              <a:rPr lang="en-US" altLang="en-US" sz="2400">
                <a:solidFill>
                  <a:schemeClr val="bg1"/>
                </a:solidFill>
              </a:rPr>
              <a:t>BRASS</a:t>
            </a:r>
            <a:endParaRPr lang="en-US" altLang="en-US" sz="2400">
              <a:solidFill>
                <a:schemeClr val="bg1"/>
              </a:solidFill>
            </a:endParaRPr>
          </a:p>
          <a:p>
            <a:pPr marL="533400" indent="-533400">
              <a:lnSpc>
                <a:spcPct val="90000"/>
              </a:lnSpc>
              <a:buClr>
                <a:schemeClr val="bg1"/>
              </a:buClr>
              <a:buFont typeface="Monotype Sorts" panose="01010601010101010101" charset="0"/>
              <a:buAutoNum type="arabicPeriod"/>
            </a:pPr>
            <a:r>
              <a:rPr lang="en-US" altLang="en-US" sz="2400">
                <a:solidFill>
                  <a:schemeClr val="bg1"/>
                </a:solidFill>
              </a:rPr>
              <a:t>COPPER</a:t>
            </a:r>
            <a:endParaRPr lang="en-US" altLang="en-US" sz="2400">
              <a:solidFill>
                <a:schemeClr val="bg1"/>
              </a:solidFill>
            </a:endParaRPr>
          </a:p>
          <a:p>
            <a:pPr marL="533400" indent="-533400">
              <a:lnSpc>
                <a:spcPct val="90000"/>
              </a:lnSpc>
              <a:buClr>
                <a:schemeClr val="bg1"/>
              </a:buClr>
              <a:buFont typeface="Monotype Sorts" panose="01010601010101010101" charset="0"/>
              <a:buAutoNum type="arabicPeriod"/>
            </a:pPr>
            <a:r>
              <a:rPr lang="en-US" altLang="en-US" sz="2400">
                <a:solidFill>
                  <a:schemeClr val="bg1"/>
                </a:solidFill>
              </a:rPr>
              <a:t>PINK</a:t>
            </a:r>
            <a:endParaRPr lang="en-US" altLang="en-US" sz="2400">
              <a:solidFill>
                <a:schemeClr val="bg1"/>
              </a:solidFill>
            </a:endParaRPr>
          </a:p>
          <a:p>
            <a:pPr marL="533400" indent="-533400">
              <a:lnSpc>
                <a:spcPct val="90000"/>
              </a:lnSpc>
              <a:buClr>
                <a:schemeClr val="bg1"/>
              </a:buClr>
              <a:buFont typeface="Monotype Sorts" panose="01010601010101010101" charset="0"/>
              <a:buAutoNum type="arabicPeriod"/>
            </a:pPr>
            <a:r>
              <a:rPr lang="en-US" altLang="en-US" sz="2400">
                <a:solidFill>
                  <a:schemeClr val="bg1"/>
                </a:solidFill>
              </a:rPr>
              <a:t>ORANGE</a:t>
            </a:r>
            <a:endParaRPr lang="en-US" altLang="en-US" sz="2400">
              <a:solidFill>
                <a:schemeClr val="bg1"/>
              </a:solidFill>
            </a:endParaRPr>
          </a:p>
          <a:p>
            <a:pPr marL="533400" indent="-533400">
              <a:lnSpc>
                <a:spcPct val="90000"/>
              </a:lnSpc>
              <a:buClr>
                <a:schemeClr val="bg1"/>
              </a:buClr>
              <a:buFont typeface="Monotype Sorts" panose="01010601010101010101" charset="0"/>
              <a:buAutoNum type="arabicPeriod"/>
            </a:pPr>
            <a:endParaRPr lang="en-US" altLang="en-US" sz="2400">
              <a:solidFill>
                <a:schemeClr val="bg1"/>
              </a:solidFill>
            </a:endParaRPr>
          </a:p>
          <a:p>
            <a:pPr marL="533400" indent="-533400">
              <a:lnSpc>
                <a:spcPct val="90000"/>
              </a:lnSpc>
              <a:buClr>
                <a:schemeClr val="bg1"/>
              </a:buClr>
              <a:buFont typeface="Monotype Sorts" panose="01010601010101010101" charset="0"/>
              <a:buAutoNum type="arabicPeriod"/>
            </a:pPr>
            <a:endParaRPr lang="en-US" altLang="en-US" sz="2400">
              <a:solidFill>
                <a:schemeClr val="bg1"/>
              </a:solidFill>
            </a:endParaRPr>
          </a:p>
          <a:p>
            <a:pPr marL="533400" indent="-533400">
              <a:lnSpc>
                <a:spcPct val="90000"/>
              </a:lnSpc>
              <a:buClr>
                <a:schemeClr val="bg1"/>
              </a:buClr>
              <a:buFont typeface="Monotype Sorts" panose="01010601010101010101" charset="0"/>
              <a:buAutoNum type="arabicPeriod"/>
            </a:pPr>
            <a:endParaRPr lang="en-US" altLang="en-US" sz="2400">
              <a:solidFill>
                <a:schemeClr val="bg1"/>
              </a:solidFill>
            </a:endParaRPr>
          </a:p>
          <a:p>
            <a:pPr marL="533400" indent="-533400">
              <a:lnSpc>
                <a:spcPct val="90000"/>
              </a:lnSpc>
              <a:buClr>
                <a:schemeClr val="bg1"/>
              </a:buClr>
              <a:buFont typeface="Monotype Sorts" panose="01010601010101010101" charset="0"/>
              <a:buAutoNum type="arabicPeriod"/>
            </a:pPr>
            <a:endParaRPr lang="en-US" altLang="en-US" sz="2400">
              <a:solidFill>
                <a:schemeClr val="bg1"/>
              </a:solidFill>
            </a:endParaRPr>
          </a:p>
          <a:p>
            <a:pPr marL="533400" indent="-533400">
              <a:lnSpc>
                <a:spcPct val="90000"/>
              </a:lnSpc>
              <a:buNone/>
            </a:pPr>
            <a:endParaRPr lang="en-US" altLang="en-US" sz="2400">
              <a:solidFill>
                <a:schemeClr val="bg1"/>
              </a:solidFill>
            </a:endParaRPr>
          </a:p>
        </p:txBody>
      </p:sp>
      <p:sp>
        <p:nvSpPr>
          <p:cNvPr id="18436" name="Rectangle 4"/>
          <p:cNvSpPr>
            <a:spLocks noGrp="1" noChangeArrowheads="1"/>
          </p:cNvSpPr>
          <p:nvPr>
            <p:ph type="body" sz="half" idx="2"/>
          </p:nvPr>
        </p:nvSpPr>
        <p:spPr>
          <a:xfrm>
            <a:off x="4572000" y="685800"/>
            <a:ext cx="4038600" cy="6019800"/>
          </a:xfrm>
          <a:solidFill>
            <a:schemeClr val="accent1"/>
          </a:solidFill>
        </p:spPr>
        <p:txBody>
          <a:bodyPr/>
          <a:lstStyle/>
          <a:p>
            <a:pPr marL="533400" indent="-533400">
              <a:lnSpc>
                <a:spcPct val="90000"/>
              </a:lnSpc>
              <a:buClr>
                <a:schemeClr val="bg1"/>
              </a:buClr>
              <a:buFont typeface="Monotype Sorts" panose="01010601010101010101" charset="0"/>
              <a:buAutoNum type="arabicPeriod"/>
            </a:pPr>
            <a:r>
              <a:rPr lang="en-US" altLang="en-US" sz="2400">
                <a:solidFill>
                  <a:srgbClr val="FF0000"/>
                </a:solidFill>
              </a:rPr>
              <a:t>#</a:t>
            </a:r>
            <a:r>
              <a:rPr lang="en-US" altLang="en-US" sz="2400">
                <a:solidFill>
                  <a:schemeClr val="bg1"/>
                </a:solidFill>
              </a:rPr>
              <a:t>FFFFFF</a:t>
            </a:r>
            <a:endParaRPr lang="en-US" altLang="en-US" sz="2400">
              <a:solidFill>
                <a:schemeClr val="bg1"/>
              </a:solidFill>
            </a:endParaRPr>
          </a:p>
          <a:p>
            <a:pPr marL="533400" indent="-533400">
              <a:lnSpc>
                <a:spcPct val="90000"/>
              </a:lnSpc>
              <a:buClr>
                <a:schemeClr val="bg1"/>
              </a:buClr>
              <a:buFont typeface="Monotype Sorts" panose="01010601010101010101" charset="0"/>
              <a:buAutoNum type="arabicPeriod"/>
            </a:pPr>
            <a:r>
              <a:rPr lang="en-US" altLang="en-US" sz="2400">
                <a:solidFill>
                  <a:srgbClr val="FF0000"/>
                </a:solidFill>
              </a:rPr>
              <a:t>#</a:t>
            </a:r>
            <a:r>
              <a:rPr lang="en-US" altLang="en-US" sz="2400">
                <a:solidFill>
                  <a:schemeClr val="tx2"/>
                </a:solidFill>
              </a:rPr>
              <a:t>000000</a:t>
            </a:r>
            <a:endParaRPr lang="en-US" altLang="en-US" sz="2400">
              <a:solidFill>
                <a:schemeClr val="tx2"/>
              </a:solidFill>
            </a:endParaRPr>
          </a:p>
          <a:p>
            <a:pPr marL="533400" indent="-533400">
              <a:lnSpc>
                <a:spcPct val="90000"/>
              </a:lnSpc>
              <a:buClr>
                <a:schemeClr val="bg1"/>
              </a:buClr>
              <a:buFont typeface="Monotype Sorts" panose="01010601010101010101" charset="0"/>
              <a:buAutoNum type="arabicPeriod"/>
            </a:pPr>
            <a:r>
              <a:rPr lang="en-US" altLang="en-US" sz="2400">
                <a:solidFill>
                  <a:srgbClr val="FF0000"/>
                </a:solidFill>
              </a:rPr>
              <a:t>#FF0000</a:t>
            </a:r>
            <a:endParaRPr lang="en-US" altLang="en-US" sz="2400">
              <a:solidFill>
                <a:srgbClr val="FF0000"/>
              </a:solidFill>
            </a:endParaRPr>
          </a:p>
          <a:p>
            <a:pPr marL="533400" indent="-533400">
              <a:lnSpc>
                <a:spcPct val="90000"/>
              </a:lnSpc>
              <a:buClr>
                <a:schemeClr val="bg1"/>
              </a:buClr>
              <a:buFont typeface="Monotype Sorts" panose="01010601010101010101" charset="0"/>
              <a:buAutoNum type="arabicPeriod"/>
            </a:pPr>
            <a:r>
              <a:rPr lang="en-US" altLang="en-US" sz="2400">
                <a:solidFill>
                  <a:srgbClr val="FF0000"/>
                </a:solidFill>
              </a:rPr>
              <a:t>#</a:t>
            </a:r>
            <a:r>
              <a:rPr lang="en-US" altLang="en-US" sz="2400">
                <a:solidFill>
                  <a:srgbClr val="009900"/>
                </a:solidFill>
              </a:rPr>
              <a:t>00FF00</a:t>
            </a:r>
            <a:endParaRPr lang="en-US" altLang="en-US" sz="2400">
              <a:solidFill>
                <a:srgbClr val="009900"/>
              </a:solidFill>
            </a:endParaRPr>
          </a:p>
          <a:p>
            <a:pPr marL="533400" indent="-533400">
              <a:lnSpc>
                <a:spcPct val="90000"/>
              </a:lnSpc>
              <a:buClr>
                <a:schemeClr val="bg1"/>
              </a:buClr>
              <a:buFont typeface="Monotype Sorts" panose="01010601010101010101" charset="0"/>
              <a:buAutoNum type="arabicPeriod"/>
            </a:pPr>
            <a:r>
              <a:rPr lang="en-US" altLang="en-US" sz="2400">
                <a:solidFill>
                  <a:srgbClr val="FF0000"/>
                </a:solidFill>
              </a:rPr>
              <a:t>#</a:t>
            </a:r>
            <a:r>
              <a:rPr lang="en-US" altLang="en-US" sz="2400">
                <a:solidFill>
                  <a:srgbClr val="0000CC"/>
                </a:solidFill>
              </a:rPr>
              <a:t>0000FF</a:t>
            </a:r>
            <a:endParaRPr lang="en-US" altLang="en-US" sz="2400">
              <a:solidFill>
                <a:srgbClr val="0000CC"/>
              </a:solidFill>
            </a:endParaRPr>
          </a:p>
          <a:p>
            <a:pPr marL="533400" indent="-533400">
              <a:lnSpc>
                <a:spcPct val="90000"/>
              </a:lnSpc>
              <a:buClr>
                <a:schemeClr val="bg1"/>
              </a:buClr>
              <a:buFont typeface="Monotype Sorts" panose="01010601010101010101" charset="0"/>
              <a:buAutoNum type="arabicPeriod"/>
            </a:pPr>
            <a:r>
              <a:rPr lang="en-US" altLang="en-US" sz="2400">
                <a:solidFill>
                  <a:srgbClr val="FF0000"/>
                </a:solidFill>
              </a:rPr>
              <a:t>#</a:t>
            </a:r>
            <a:r>
              <a:rPr lang="en-US" altLang="en-US" sz="2400">
                <a:solidFill>
                  <a:srgbClr val="FF00FF"/>
                </a:solidFill>
              </a:rPr>
              <a:t>FF00FF</a:t>
            </a:r>
            <a:endParaRPr lang="en-US" altLang="en-US" sz="2400">
              <a:solidFill>
                <a:srgbClr val="FF00FF"/>
              </a:solidFill>
            </a:endParaRPr>
          </a:p>
          <a:p>
            <a:pPr marL="533400" indent="-533400">
              <a:lnSpc>
                <a:spcPct val="90000"/>
              </a:lnSpc>
              <a:buClr>
                <a:schemeClr val="bg1"/>
              </a:buClr>
              <a:buFont typeface="Monotype Sorts" panose="01010601010101010101" charset="0"/>
              <a:buAutoNum type="arabicPeriod"/>
            </a:pPr>
            <a:r>
              <a:rPr lang="en-US" altLang="en-US" sz="2400">
                <a:solidFill>
                  <a:srgbClr val="FF0000"/>
                </a:solidFill>
              </a:rPr>
              <a:t>#</a:t>
            </a:r>
            <a:r>
              <a:rPr lang="en-US" altLang="en-US" sz="2400">
                <a:solidFill>
                  <a:srgbClr val="00FFFF"/>
                </a:solidFill>
              </a:rPr>
              <a:t>00FFFF</a:t>
            </a:r>
            <a:endParaRPr lang="en-US" altLang="en-US" sz="2400">
              <a:solidFill>
                <a:srgbClr val="00FFFF"/>
              </a:solidFill>
            </a:endParaRPr>
          </a:p>
          <a:p>
            <a:pPr marL="533400" indent="-533400">
              <a:lnSpc>
                <a:spcPct val="90000"/>
              </a:lnSpc>
              <a:buClr>
                <a:schemeClr val="bg1"/>
              </a:buClr>
              <a:buFont typeface="Monotype Sorts" panose="01010601010101010101" charset="0"/>
              <a:buAutoNum type="arabicPeriod"/>
            </a:pPr>
            <a:r>
              <a:rPr lang="en-US" altLang="en-US" sz="2400">
                <a:solidFill>
                  <a:srgbClr val="FF0000"/>
                </a:solidFill>
              </a:rPr>
              <a:t>#</a:t>
            </a:r>
            <a:r>
              <a:rPr lang="en-US" altLang="en-US" sz="2400">
                <a:solidFill>
                  <a:srgbClr val="FFFF00"/>
                </a:solidFill>
              </a:rPr>
              <a:t>FFFF00</a:t>
            </a:r>
            <a:endParaRPr lang="en-US" altLang="en-US" sz="2400">
              <a:solidFill>
                <a:srgbClr val="FFFF00"/>
              </a:solidFill>
            </a:endParaRPr>
          </a:p>
          <a:p>
            <a:pPr marL="533400" indent="-533400">
              <a:lnSpc>
                <a:spcPct val="90000"/>
              </a:lnSpc>
              <a:buClr>
                <a:schemeClr val="bg1"/>
              </a:buClr>
              <a:buFont typeface="Monotype Sorts" panose="01010601010101010101" charset="0"/>
              <a:buAutoNum type="arabicPeriod"/>
            </a:pPr>
            <a:r>
              <a:rPr lang="en-US" altLang="en-US" sz="2400">
                <a:solidFill>
                  <a:srgbClr val="FF0000"/>
                </a:solidFill>
              </a:rPr>
              <a:t>#70DB93</a:t>
            </a:r>
            <a:endParaRPr lang="en-US" altLang="en-US" sz="2400">
              <a:solidFill>
                <a:srgbClr val="FF0000"/>
              </a:solidFill>
            </a:endParaRPr>
          </a:p>
          <a:p>
            <a:pPr marL="533400" indent="-533400">
              <a:lnSpc>
                <a:spcPct val="90000"/>
              </a:lnSpc>
              <a:buClr>
                <a:schemeClr val="bg1"/>
              </a:buClr>
              <a:buFont typeface="Monotype Sorts" panose="01010601010101010101" charset="0"/>
              <a:buAutoNum type="arabicPeriod"/>
            </a:pPr>
            <a:r>
              <a:rPr lang="en-US" altLang="en-US" sz="2400">
                <a:solidFill>
                  <a:srgbClr val="FF0000"/>
                </a:solidFill>
              </a:rPr>
              <a:t>#5C3317</a:t>
            </a:r>
            <a:endParaRPr lang="en-US" altLang="en-US" sz="2400">
              <a:solidFill>
                <a:srgbClr val="FF0000"/>
              </a:solidFill>
            </a:endParaRPr>
          </a:p>
          <a:p>
            <a:pPr marL="533400" indent="-533400">
              <a:lnSpc>
                <a:spcPct val="90000"/>
              </a:lnSpc>
              <a:buClr>
                <a:schemeClr val="bg1"/>
              </a:buClr>
              <a:buFont typeface="Monotype Sorts" panose="01010601010101010101" charset="0"/>
              <a:buAutoNum type="arabicPeriod"/>
            </a:pPr>
            <a:r>
              <a:rPr lang="en-US" altLang="en-US" sz="2400">
                <a:solidFill>
                  <a:srgbClr val="FF0000"/>
                </a:solidFill>
              </a:rPr>
              <a:t>#9F5F9F</a:t>
            </a:r>
            <a:endParaRPr lang="en-US" altLang="en-US" sz="2400">
              <a:solidFill>
                <a:srgbClr val="FF0000"/>
              </a:solidFill>
            </a:endParaRPr>
          </a:p>
          <a:p>
            <a:pPr marL="533400" indent="-533400">
              <a:lnSpc>
                <a:spcPct val="90000"/>
              </a:lnSpc>
              <a:buClr>
                <a:schemeClr val="bg1"/>
              </a:buClr>
              <a:buFont typeface="Monotype Sorts" panose="01010601010101010101" charset="0"/>
              <a:buAutoNum type="arabicPeriod"/>
            </a:pPr>
            <a:r>
              <a:rPr lang="en-US" altLang="en-US" sz="2400">
                <a:solidFill>
                  <a:srgbClr val="FF0000"/>
                </a:solidFill>
              </a:rPr>
              <a:t>#B5A642</a:t>
            </a:r>
            <a:endParaRPr lang="en-US" altLang="en-US" sz="2400">
              <a:solidFill>
                <a:srgbClr val="FF0000"/>
              </a:solidFill>
            </a:endParaRPr>
          </a:p>
          <a:p>
            <a:pPr marL="533400" indent="-533400">
              <a:lnSpc>
                <a:spcPct val="90000"/>
              </a:lnSpc>
              <a:buClr>
                <a:schemeClr val="bg1"/>
              </a:buClr>
              <a:buFont typeface="Monotype Sorts" panose="01010601010101010101" charset="0"/>
              <a:buAutoNum type="arabicPeriod"/>
            </a:pPr>
            <a:r>
              <a:rPr lang="en-US" altLang="en-US" sz="2400">
                <a:solidFill>
                  <a:srgbClr val="FF0000"/>
                </a:solidFill>
              </a:rPr>
              <a:t>#B87333</a:t>
            </a:r>
            <a:endParaRPr lang="en-US" altLang="en-US" sz="2400">
              <a:solidFill>
                <a:srgbClr val="FF0000"/>
              </a:solidFill>
            </a:endParaRPr>
          </a:p>
          <a:p>
            <a:pPr marL="533400" indent="-533400">
              <a:lnSpc>
                <a:spcPct val="90000"/>
              </a:lnSpc>
              <a:buClr>
                <a:schemeClr val="bg1"/>
              </a:buClr>
              <a:buFont typeface="Monotype Sorts" panose="01010601010101010101" charset="0"/>
              <a:buAutoNum type="arabicPeriod"/>
            </a:pPr>
            <a:r>
              <a:rPr lang="en-US" altLang="en-US" sz="2400">
                <a:solidFill>
                  <a:srgbClr val="FF0000"/>
                </a:solidFill>
              </a:rPr>
              <a:t>#FF6EC7</a:t>
            </a:r>
            <a:endParaRPr lang="en-US" altLang="en-US" sz="2400">
              <a:solidFill>
                <a:srgbClr val="FF0000"/>
              </a:solidFill>
            </a:endParaRPr>
          </a:p>
          <a:p>
            <a:pPr marL="533400" indent="-533400">
              <a:lnSpc>
                <a:spcPct val="90000"/>
              </a:lnSpc>
              <a:buClr>
                <a:schemeClr val="bg1"/>
              </a:buClr>
              <a:buFont typeface="Monotype Sorts" panose="01010601010101010101" charset="0"/>
              <a:buAutoNum type="arabicPeriod"/>
            </a:pPr>
            <a:r>
              <a:rPr lang="en-US" altLang="en-US" sz="2400">
                <a:solidFill>
                  <a:srgbClr val="FF0000"/>
                </a:solidFill>
              </a:rPr>
              <a:t>#FF7F00</a:t>
            </a:r>
            <a:endParaRPr lang="en-US" altLang="en-US" sz="2400">
              <a:solidFill>
                <a:srgbClr val="FF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5EB8DA9-4B62-48F1-8203-712B0FE4709D}" type="slidenum">
              <a:rPr lang="ar-SA" altLang="en-US"/>
            </a:fld>
            <a:endParaRPr lang="en-US" altLang="en-US"/>
          </a:p>
        </p:txBody>
      </p:sp>
      <p:sp>
        <p:nvSpPr>
          <p:cNvPr id="19458" name="Rectangle 2"/>
          <p:cNvSpPr>
            <a:spLocks noGrp="1" noChangeArrowheads="1"/>
          </p:cNvSpPr>
          <p:nvPr>
            <p:ph type="title"/>
          </p:nvPr>
        </p:nvSpPr>
        <p:spPr>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Color Codes</a:t>
            </a:r>
            <a:endParaRPr lang="en-US" altLang="en-US">
              <a:solidFill>
                <a:srgbClr val="FFFF00"/>
              </a:solidFill>
            </a:endParaRPr>
          </a:p>
        </p:txBody>
      </p:sp>
      <p:sp>
        <p:nvSpPr>
          <p:cNvPr id="19459" name="Rectangle 3"/>
          <p:cNvSpPr>
            <a:spLocks noGrp="1" noChangeArrowheads="1"/>
          </p:cNvSpPr>
          <p:nvPr>
            <p:ph type="body" idx="1"/>
          </p:nvPr>
        </p:nvSpPr>
        <p:spPr>
          <a:xfrm>
            <a:off x="381000" y="1752602"/>
            <a:ext cx="8229600" cy="4525963"/>
          </a:xfrm>
          <a:solidFill>
            <a:schemeClr val="accent1"/>
          </a:solidFill>
        </p:spPr>
        <p:txBody>
          <a:bodyPr/>
          <a:lstStyle/>
          <a:p>
            <a:pPr>
              <a:buClr>
                <a:schemeClr val="bg1"/>
              </a:buClr>
              <a:buFont typeface="Wingdings" panose="05000000000000000000" pitchFamily="2" charset="2"/>
              <a:buChar char="§"/>
            </a:pPr>
            <a:r>
              <a:rPr lang="en-US" altLang="en-US"/>
              <a:t>If you require more information about color values, there is an excellent site entitled “VGDesign’s Interactive Color Cube” that displays the background color code when you put your cursor over a small color sample. The Web address is :</a:t>
            </a:r>
            <a:endParaRPr lang="en-US" altLang="en-US"/>
          </a:p>
          <a:p>
            <a:pPr>
              <a:buClr>
                <a:schemeClr val="bg1"/>
              </a:buClr>
              <a:buFont typeface="Wingdings" panose="05000000000000000000" pitchFamily="2" charset="2"/>
              <a:buNone/>
            </a:pPr>
            <a:r>
              <a:rPr lang="en-US" altLang="en-US"/>
              <a:t>    	http://www.vgdesign.com/color.html</a:t>
            </a:r>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B90ADB0-B38C-4DE3-9D75-BC3E0D341869}" type="slidenum">
              <a:rPr lang="ar-SA" altLang="en-US"/>
            </a:fld>
            <a:endParaRPr lang="en-US" altLang="en-US"/>
          </a:p>
        </p:txBody>
      </p:sp>
      <p:sp>
        <p:nvSpPr>
          <p:cNvPr id="20482" name="Rectangle 2"/>
          <p:cNvSpPr>
            <a:spLocks noGrp="1" noChangeArrowheads="1"/>
          </p:cNvSpPr>
          <p:nvPr>
            <p:ph type="title"/>
          </p:nvPr>
        </p:nvSpPr>
        <p:spPr>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The Body Element</a:t>
            </a:r>
            <a:endParaRPr lang="en-US" altLang="en-US">
              <a:solidFill>
                <a:srgbClr val="FFFF00"/>
              </a:solidFill>
            </a:endParaRPr>
          </a:p>
        </p:txBody>
      </p:sp>
      <p:sp>
        <p:nvSpPr>
          <p:cNvPr id="20483" name="Rectangle 3"/>
          <p:cNvSpPr>
            <a:spLocks noGrp="1" noChangeArrowheads="1"/>
          </p:cNvSpPr>
          <p:nvPr>
            <p:ph type="body" idx="1"/>
          </p:nvPr>
        </p:nvSpPr>
        <p:spPr>
          <a:xfrm>
            <a:off x="457200" y="1752600"/>
            <a:ext cx="8229600" cy="4953000"/>
          </a:xfrm>
          <a:solidFill>
            <a:schemeClr val="accent1"/>
          </a:solidFill>
        </p:spPr>
        <p:txBody>
          <a:bodyPr/>
          <a:lstStyle/>
          <a:p>
            <a:r>
              <a:rPr lang="en-US" altLang="en-US" sz="2800"/>
              <a:t>The </a:t>
            </a:r>
            <a:r>
              <a:rPr lang="en-US" altLang="en-US" sz="2800">
                <a:solidFill>
                  <a:srgbClr val="FF0000"/>
                </a:solidFill>
              </a:rPr>
              <a:t>BODY</a:t>
            </a:r>
            <a:r>
              <a:rPr lang="en-US" altLang="en-US" sz="2800"/>
              <a:t> element of a web page is an important element in regards to the </a:t>
            </a:r>
            <a:r>
              <a:rPr lang="en-US" altLang="en-US" sz="2800">
                <a:solidFill>
                  <a:srgbClr val="FF0000"/>
                </a:solidFill>
              </a:rPr>
              <a:t>page’s appearance. </a:t>
            </a:r>
            <a:r>
              <a:rPr lang="en-US" altLang="en-US" sz="2800"/>
              <a:t>Here are the attributes of the </a:t>
            </a:r>
            <a:r>
              <a:rPr lang="en-US" altLang="en-US" sz="2800" b="1"/>
              <a:t>BODY</a:t>
            </a:r>
            <a:r>
              <a:rPr lang="en-US" altLang="en-US" sz="2800"/>
              <a:t> tag to control all the levels: </a:t>
            </a:r>
            <a:endParaRPr lang="en-US" altLang="en-US" sz="2800" b="1"/>
          </a:p>
          <a:p>
            <a:pPr>
              <a:buFontTx/>
              <a:buNone/>
            </a:pPr>
            <a:r>
              <a:rPr lang="en-US" altLang="en-US" sz="2800" b="1"/>
              <a:t>   TEXT="#</a:t>
            </a:r>
            <a:r>
              <a:rPr lang="en-US" altLang="en-US" sz="2800" b="1">
                <a:solidFill>
                  <a:srgbClr val="FF0000"/>
                </a:solidFill>
              </a:rPr>
              <a:t>RR</a:t>
            </a:r>
            <a:r>
              <a:rPr lang="en-US" altLang="en-US" sz="2800" b="1">
                <a:solidFill>
                  <a:srgbClr val="00CC00"/>
                </a:solidFill>
              </a:rPr>
              <a:t>GG</a:t>
            </a:r>
            <a:r>
              <a:rPr lang="en-US" altLang="en-US" sz="2800" b="1">
                <a:solidFill>
                  <a:srgbClr val="3333FF"/>
                </a:solidFill>
              </a:rPr>
              <a:t>BB</a:t>
            </a:r>
            <a:r>
              <a:rPr lang="en-US" altLang="en-US" sz="2800" b="1"/>
              <a:t>"</a:t>
            </a:r>
            <a:r>
              <a:rPr lang="en-US" altLang="en-US" sz="2800"/>
              <a:t>  to change the color of </a:t>
            </a:r>
            <a:r>
              <a:rPr lang="en-US" altLang="en-US" sz="2800" b="1"/>
              <a:t>all the text</a:t>
            </a:r>
            <a:r>
              <a:rPr lang="en-US" altLang="en-US" sz="2800"/>
              <a:t> on the page (</a:t>
            </a:r>
            <a:r>
              <a:rPr lang="en-US" altLang="en-US" sz="2800" b="1"/>
              <a:t>full page text color.</a:t>
            </a:r>
            <a:r>
              <a:rPr lang="en-US" altLang="en-US" sz="2800"/>
              <a:t>) </a:t>
            </a:r>
            <a:endParaRPr lang="en-US" altLang="en-US" sz="2800">
              <a:solidFill>
                <a:srgbClr val="FF0000"/>
              </a:solidFill>
            </a:endParaRPr>
          </a:p>
          <a:p>
            <a:pPr>
              <a:buClr>
                <a:schemeClr val="bg1"/>
              </a:buClr>
              <a:buFont typeface="Wingdings" panose="05000000000000000000" pitchFamily="2" charset="2"/>
              <a:buChar char="§"/>
            </a:pPr>
            <a:r>
              <a:rPr lang="en-US" altLang="en-US" sz="2800"/>
              <a:t>This element contains information about the page’s background color, the background image, as well as the text and link colors.</a:t>
            </a:r>
            <a:endParaRPr lang="en-US" altLang="en-US" sz="28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0E41B43-C642-4111-ACE2-71971C79187F}" type="slidenum">
              <a:rPr lang="ar-SA" altLang="en-US"/>
            </a:fld>
            <a:endParaRPr lang="en-US" altLang="en-US"/>
          </a:p>
        </p:txBody>
      </p:sp>
      <p:sp>
        <p:nvSpPr>
          <p:cNvPr id="21506" name="Rectangle 2"/>
          <p:cNvSpPr>
            <a:spLocks noGrp="1" noChangeArrowheads="1"/>
          </p:cNvSpPr>
          <p:nvPr>
            <p:ph type="title"/>
          </p:nvPr>
        </p:nvSpPr>
        <p:spPr>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Background Color</a:t>
            </a:r>
            <a:endParaRPr lang="en-US" altLang="en-US">
              <a:solidFill>
                <a:srgbClr val="FFFF00"/>
              </a:solidFill>
            </a:endParaRPr>
          </a:p>
        </p:txBody>
      </p:sp>
      <p:sp>
        <p:nvSpPr>
          <p:cNvPr id="21507" name="Rectangle 3"/>
          <p:cNvSpPr>
            <a:spLocks noGrp="1" noChangeArrowheads="1"/>
          </p:cNvSpPr>
          <p:nvPr>
            <p:ph type="body" idx="1"/>
          </p:nvPr>
        </p:nvSpPr>
        <p:spPr>
          <a:xfrm>
            <a:off x="457200" y="1676400"/>
            <a:ext cx="8305800" cy="4724400"/>
          </a:xfrm>
          <a:solidFill>
            <a:schemeClr val="accent1"/>
          </a:solidFill>
        </p:spPr>
        <p:txBody>
          <a:bodyPr/>
          <a:lstStyle/>
          <a:p>
            <a:pPr>
              <a:buClr>
                <a:schemeClr val="bg1"/>
              </a:buClr>
              <a:buFont typeface="Wingdings" panose="05000000000000000000" pitchFamily="2" charset="2"/>
              <a:buChar char="§"/>
            </a:pPr>
            <a:r>
              <a:rPr lang="en-US" altLang="en-US"/>
              <a:t>It is very common to see web pages with their background color set to white or some other colors.</a:t>
            </a:r>
            <a:endParaRPr lang="en-US" altLang="en-US"/>
          </a:p>
          <a:p>
            <a:pPr>
              <a:buClr>
                <a:schemeClr val="bg1"/>
              </a:buClr>
              <a:buFont typeface="Wingdings" panose="05000000000000000000" pitchFamily="2" charset="2"/>
              <a:buChar char="§"/>
            </a:pPr>
            <a:r>
              <a:rPr lang="en-US" altLang="en-US"/>
              <a:t>To set your document’s background color, you need to edit the &lt;BODY&gt; element by adding the BGCOLOR attribute. The following example will display a document with a </a:t>
            </a:r>
            <a:r>
              <a:rPr lang="en-US" altLang="en-US">
                <a:solidFill>
                  <a:schemeClr val="bg1"/>
                </a:solidFill>
              </a:rPr>
              <a:t>white</a:t>
            </a:r>
            <a:r>
              <a:rPr lang="en-US" altLang="en-US"/>
              <a:t> background color:</a:t>
            </a:r>
            <a:endParaRPr lang="en-US" altLang="en-US"/>
          </a:p>
          <a:p>
            <a:pPr>
              <a:buClr>
                <a:schemeClr val="bg1"/>
              </a:buClr>
              <a:buFont typeface="Wingdings" panose="05000000000000000000" pitchFamily="2" charset="2"/>
              <a:buNone/>
            </a:pPr>
            <a:r>
              <a:rPr lang="en-US" altLang="en-US" b="1">
                <a:solidFill>
                  <a:srgbClr val="FF0000"/>
                </a:solidFill>
              </a:rPr>
              <a:t>&lt;BODY BGCOLOR=“#</a:t>
            </a:r>
            <a:r>
              <a:rPr lang="en-US" altLang="en-US" b="1">
                <a:solidFill>
                  <a:schemeClr val="bg1"/>
                </a:solidFill>
              </a:rPr>
              <a:t>FFFFFF</a:t>
            </a:r>
            <a:r>
              <a:rPr lang="en-US" altLang="en-US" b="1">
                <a:solidFill>
                  <a:srgbClr val="FF0000"/>
                </a:solidFill>
              </a:rPr>
              <a:t>”&gt;&lt;/BODY&gt;</a:t>
            </a:r>
            <a:endParaRPr lang="en-US" altLang="en-US" b="1">
              <a:solidFill>
                <a:srgbClr val="FF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B53115D-E196-4663-8D4F-9349FC0008DF}" type="slidenum">
              <a:rPr lang="ar-SA" altLang="en-US"/>
            </a:fld>
            <a:endParaRPr lang="en-US" altLang="en-US"/>
          </a:p>
        </p:txBody>
      </p:sp>
      <p:sp>
        <p:nvSpPr>
          <p:cNvPr id="22530" name="Rectangle 2"/>
          <p:cNvSpPr>
            <a:spLocks noGrp="1" noChangeArrowheads="1"/>
          </p:cNvSpPr>
          <p:nvPr>
            <p:ph type="title"/>
          </p:nvPr>
        </p:nvSpPr>
        <p:spPr>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TEXT Color</a:t>
            </a:r>
            <a:endParaRPr lang="en-US" altLang="en-US">
              <a:solidFill>
                <a:srgbClr val="FFFF00"/>
              </a:solidFill>
            </a:endParaRPr>
          </a:p>
        </p:txBody>
      </p:sp>
      <p:sp>
        <p:nvSpPr>
          <p:cNvPr id="22531" name="Rectangle 3"/>
          <p:cNvSpPr>
            <a:spLocks noGrp="1" noChangeArrowheads="1"/>
          </p:cNvSpPr>
          <p:nvPr>
            <p:ph type="body" idx="1"/>
          </p:nvPr>
        </p:nvSpPr>
        <p:spPr>
          <a:xfrm>
            <a:off x="762000" y="1752600"/>
            <a:ext cx="7772400" cy="4648200"/>
          </a:xfrm>
          <a:solidFill>
            <a:schemeClr val="accent1"/>
          </a:solidFill>
        </p:spPr>
        <p:txBody>
          <a:bodyPr/>
          <a:lstStyle/>
          <a:p>
            <a:pPr>
              <a:buClr>
                <a:schemeClr val="bg1"/>
              </a:buClr>
              <a:buFont typeface="Wingdings" panose="05000000000000000000" pitchFamily="2" charset="2"/>
              <a:buChar char="§"/>
            </a:pPr>
            <a:r>
              <a:rPr lang="en-US" altLang="en-US"/>
              <a:t>The TEXT attribute is used to control the color of all the normal text in the document. The default color for text is black. The TEXT attribute would be added as follows:</a:t>
            </a:r>
            <a:endParaRPr lang="en-US" altLang="en-US"/>
          </a:p>
          <a:p>
            <a:pPr>
              <a:buClr>
                <a:schemeClr val="bg1"/>
              </a:buClr>
              <a:buFont typeface="Wingdings" panose="05000000000000000000" pitchFamily="2" charset="2"/>
              <a:buNone/>
            </a:pPr>
            <a:r>
              <a:rPr lang="en-US" altLang="en-US"/>
              <a:t>	</a:t>
            </a:r>
            <a:r>
              <a:rPr lang="en-US" altLang="en-US" b="1">
                <a:solidFill>
                  <a:srgbClr val="FF0000"/>
                </a:solidFill>
              </a:rPr>
              <a:t>&lt;BODY BGCOLOR=“#FFFFFF” TEXT=“#FF0000”&gt;&lt;/BODY&gt;</a:t>
            </a:r>
            <a:endParaRPr lang="en-US" altLang="en-US" b="1">
              <a:solidFill>
                <a:srgbClr val="FF0000"/>
              </a:solidFill>
            </a:endParaRPr>
          </a:p>
          <a:p>
            <a:pPr>
              <a:buClr>
                <a:schemeClr val="bg1"/>
              </a:buClr>
              <a:buFont typeface="Wingdings" panose="05000000000000000000" pitchFamily="2" charset="2"/>
              <a:buNone/>
            </a:pPr>
            <a:r>
              <a:rPr lang="en-US" altLang="en-US"/>
              <a:t>In this example the document’s page</a:t>
            </a:r>
            <a:endParaRPr lang="en-US" altLang="en-US"/>
          </a:p>
          <a:p>
            <a:pPr>
              <a:buClr>
                <a:schemeClr val="bg1"/>
              </a:buClr>
              <a:buFont typeface="Wingdings" panose="05000000000000000000" pitchFamily="2" charset="2"/>
              <a:buNone/>
            </a:pPr>
            <a:r>
              <a:rPr lang="en-US" altLang="en-US"/>
              <a:t>color is white and the text would be red.</a:t>
            </a:r>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404C35C-30BC-48A1-8807-8D3279114F7D}" type="slidenum">
              <a:rPr lang="ar-SA" altLang="en-US"/>
            </a:fld>
            <a:endParaRPr lang="en-US" altLang="en-US"/>
          </a:p>
        </p:txBody>
      </p:sp>
      <p:sp>
        <p:nvSpPr>
          <p:cNvPr id="23554" name="Rectangle 2"/>
          <p:cNvSpPr>
            <a:spLocks noGrp="1" noChangeArrowheads="1"/>
          </p:cNvSpPr>
          <p:nvPr>
            <p:ph type="title"/>
          </p:nvPr>
        </p:nvSpPr>
        <p:spPr>
          <a:solidFill>
            <a:schemeClr val="tx2"/>
          </a:solidFill>
        </p:spPr>
        <p:txBody>
          <a:bodyPr/>
          <a:lstStyle/>
          <a:p>
            <a:r>
              <a:rPr lang="en-US" altLang="en-US">
                <a:solidFill>
                  <a:srgbClr val="FFFF00"/>
                </a:solidFill>
              </a:rPr>
              <a:t>LINK, VLINK, and ALINK</a:t>
            </a:r>
            <a:endParaRPr lang="en-US" altLang="en-US">
              <a:solidFill>
                <a:srgbClr val="FFFF00"/>
              </a:solidFill>
            </a:endParaRPr>
          </a:p>
        </p:txBody>
      </p:sp>
      <p:sp>
        <p:nvSpPr>
          <p:cNvPr id="23555" name="Rectangle 3"/>
          <p:cNvSpPr>
            <a:spLocks noGrp="1" noChangeArrowheads="1"/>
          </p:cNvSpPr>
          <p:nvPr>
            <p:ph type="body" idx="1"/>
          </p:nvPr>
        </p:nvSpPr>
        <p:spPr>
          <a:xfrm>
            <a:off x="0" y="1600200"/>
            <a:ext cx="9144000" cy="5257800"/>
          </a:xfrm>
          <a:solidFill>
            <a:schemeClr val="accent1"/>
          </a:solidFill>
        </p:spPr>
        <p:txBody>
          <a:bodyPr/>
          <a:lstStyle/>
          <a:p>
            <a:pPr marL="609600" indent="-609600">
              <a:buClr>
                <a:schemeClr val="bg1"/>
              </a:buClr>
              <a:buNone/>
            </a:pPr>
            <a:r>
              <a:rPr lang="en-US" altLang="en-US" sz="2800"/>
              <a:t>These attributes control the colors of the different link states:</a:t>
            </a:r>
            <a:endParaRPr lang="en-US" altLang="en-US" sz="2800"/>
          </a:p>
          <a:p>
            <a:pPr marL="609600" indent="-609600">
              <a:buClr>
                <a:schemeClr val="bg1"/>
              </a:buClr>
              <a:buNone/>
            </a:pPr>
            <a:r>
              <a:rPr lang="en-US" altLang="en-US" sz="2800"/>
              <a:t>1. LINK – initial appearance – default = Blue.</a:t>
            </a:r>
            <a:endParaRPr lang="en-US" altLang="en-US" sz="2800"/>
          </a:p>
          <a:p>
            <a:pPr marL="609600" indent="-609600">
              <a:buClr>
                <a:schemeClr val="bg1"/>
              </a:buClr>
              <a:buNone/>
            </a:pPr>
            <a:r>
              <a:rPr lang="en-US" altLang="en-US" sz="2800"/>
              <a:t>2. VLINK – visited link – default = Purple.</a:t>
            </a:r>
            <a:endParaRPr lang="en-US" altLang="en-US" sz="2800"/>
          </a:p>
          <a:p>
            <a:pPr marL="609600" indent="-609600">
              <a:buClr>
                <a:schemeClr val="bg1"/>
              </a:buClr>
              <a:buNone/>
            </a:pPr>
            <a:r>
              <a:rPr lang="en-US" altLang="en-US" sz="2800"/>
              <a:t>3. ALINK –active link being clicked–default= Yellow.</a:t>
            </a:r>
            <a:endParaRPr lang="en-US" altLang="en-US" sz="2800"/>
          </a:p>
          <a:p>
            <a:pPr marL="609600" indent="-609600">
              <a:buClr>
                <a:schemeClr val="bg1"/>
              </a:buClr>
              <a:buNone/>
            </a:pPr>
            <a:r>
              <a:rPr lang="en-US" altLang="en-US" sz="2800"/>
              <a:t>The Format for setting these attributes is:</a:t>
            </a:r>
            <a:endParaRPr lang="en-US" altLang="en-US" sz="2800"/>
          </a:p>
          <a:p>
            <a:pPr marL="609600" indent="-609600">
              <a:buClr>
                <a:schemeClr val="bg1"/>
              </a:buClr>
              <a:buNone/>
            </a:pPr>
            <a:r>
              <a:rPr lang="en-US" altLang="en-US" sz="2800">
                <a:solidFill>
                  <a:srgbClr val="FF0000"/>
                </a:solidFill>
              </a:rPr>
              <a:t>&lt;BODY BGCOLOR=“#FFFFFF” TEXT=“#FF0000” LINK=“#0000FF”</a:t>
            </a:r>
            <a:endParaRPr lang="en-US" altLang="en-US" sz="2800">
              <a:solidFill>
                <a:srgbClr val="FF0000"/>
              </a:solidFill>
            </a:endParaRPr>
          </a:p>
          <a:p>
            <a:pPr marL="609600" indent="-609600">
              <a:buClr>
                <a:schemeClr val="bg1"/>
              </a:buClr>
              <a:buNone/>
            </a:pPr>
            <a:r>
              <a:rPr lang="en-US" altLang="en-US" sz="2800">
                <a:solidFill>
                  <a:srgbClr val="FF0000"/>
                </a:solidFill>
              </a:rPr>
              <a:t>      VLINK=“#</a:t>
            </a:r>
            <a:r>
              <a:rPr lang="en-US" altLang="en-US" sz="2800">
                <a:solidFill>
                  <a:srgbClr val="FF00FF"/>
                </a:solidFill>
              </a:rPr>
              <a:t>FF00FF</a:t>
            </a:r>
            <a:r>
              <a:rPr lang="en-US" altLang="en-US" sz="2800">
                <a:solidFill>
                  <a:srgbClr val="FF0000"/>
                </a:solidFill>
              </a:rPr>
              <a:t>” </a:t>
            </a:r>
            <a:endParaRPr lang="en-US" altLang="en-US" sz="2800">
              <a:solidFill>
                <a:srgbClr val="FF0000"/>
              </a:solidFill>
            </a:endParaRPr>
          </a:p>
          <a:p>
            <a:pPr marL="609600" indent="-609600">
              <a:buClr>
                <a:schemeClr val="bg1"/>
              </a:buClr>
              <a:buNone/>
            </a:pPr>
            <a:r>
              <a:rPr lang="en-US" altLang="en-US" sz="2800">
                <a:solidFill>
                  <a:srgbClr val="FF0000"/>
                </a:solidFill>
              </a:rPr>
              <a:t>     ALINK=“</a:t>
            </a:r>
            <a:r>
              <a:rPr lang="en-US" altLang="en-US" sz="2800">
                <a:solidFill>
                  <a:srgbClr val="FFFF00"/>
                </a:solidFill>
              </a:rPr>
              <a:t>FFFF00</a:t>
            </a:r>
            <a:r>
              <a:rPr lang="en-US" altLang="en-US" sz="2800">
                <a:solidFill>
                  <a:srgbClr val="FF0000"/>
                </a:solidFill>
              </a:rPr>
              <a:t>”&gt; &lt;/BODY&gt;</a:t>
            </a:r>
            <a:endParaRPr lang="en-US" altLang="en-US" sz="2800">
              <a:solidFill>
                <a:srgbClr val="FF0000"/>
              </a:solidFill>
            </a:endParaRPr>
          </a:p>
          <a:p>
            <a:pPr marL="609600" indent="-609600">
              <a:buClr>
                <a:schemeClr val="bg1"/>
              </a:buClr>
              <a:buFontTx/>
              <a:buAutoNum type="arabicPeriod"/>
            </a:pPr>
            <a:endParaRPr lang="en-US" altLang="en-US" sz="2800">
              <a:solidFill>
                <a:srgbClr val="FF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28EDFD1-65DF-40BF-9042-4D359E49E17C}" type="slidenum">
              <a:rPr lang="ar-SA" altLang="en-US"/>
            </a:fld>
            <a:endParaRPr lang="en-US" altLang="en-US"/>
          </a:p>
        </p:txBody>
      </p:sp>
      <p:sp>
        <p:nvSpPr>
          <p:cNvPr id="24578" name="Rectangle 2"/>
          <p:cNvSpPr>
            <a:spLocks noGrp="1" noChangeArrowheads="1"/>
          </p:cNvSpPr>
          <p:nvPr>
            <p:ph type="title"/>
          </p:nvPr>
        </p:nvSpPr>
        <p:spPr>
          <a:xfrm>
            <a:off x="457200" y="304800"/>
            <a:ext cx="8229600" cy="1143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Using Image Background</a:t>
            </a:r>
            <a:endParaRPr lang="en-US" altLang="en-US">
              <a:solidFill>
                <a:srgbClr val="FFFF00"/>
              </a:solidFill>
            </a:endParaRPr>
          </a:p>
        </p:txBody>
      </p:sp>
      <p:sp>
        <p:nvSpPr>
          <p:cNvPr id="24579" name="Rectangle 3"/>
          <p:cNvSpPr>
            <a:spLocks noGrp="1" noChangeArrowheads="1"/>
          </p:cNvSpPr>
          <p:nvPr>
            <p:ph type="body" idx="1"/>
          </p:nvPr>
        </p:nvSpPr>
        <p:spPr>
          <a:xfrm>
            <a:off x="457200" y="1600200"/>
            <a:ext cx="8229600" cy="4419600"/>
          </a:xfrm>
          <a:solidFill>
            <a:schemeClr val="accent1"/>
          </a:solidFill>
        </p:spPr>
        <p:txBody>
          <a:bodyPr/>
          <a:lstStyle/>
          <a:p>
            <a:pPr>
              <a:buClr>
                <a:schemeClr val="bg1"/>
              </a:buClr>
              <a:buFont typeface="Wingdings" panose="05000000000000000000" pitchFamily="2" charset="2"/>
              <a:buChar char="§"/>
            </a:pPr>
            <a:r>
              <a:rPr lang="en-US" altLang="en-US"/>
              <a:t>The BODY element also gives you ability of setting an image as the document’s background.</a:t>
            </a:r>
            <a:endParaRPr lang="en-US" altLang="en-US"/>
          </a:p>
          <a:p>
            <a:pPr>
              <a:buClr>
                <a:schemeClr val="bg1"/>
              </a:buClr>
              <a:buFont typeface="Wingdings" panose="05000000000000000000" pitchFamily="2" charset="2"/>
              <a:buChar char="§"/>
            </a:pPr>
            <a:r>
              <a:rPr lang="en-US" altLang="en-US"/>
              <a:t>An example of a background image’s HTML code is as follows:</a:t>
            </a:r>
            <a:endParaRPr lang="en-US" altLang="en-US"/>
          </a:p>
          <a:p>
            <a:pPr>
              <a:buClr>
                <a:schemeClr val="bg1"/>
              </a:buClr>
              <a:buFont typeface="Wingdings" panose="05000000000000000000" pitchFamily="2" charset="2"/>
              <a:buNone/>
            </a:pPr>
            <a:endParaRPr lang="en-US" altLang="en-US"/>
          </a:p>
          <a:p>
            <a:pPr>
              <a:buClr>
                <a:schemeClr val="bg1"/>
              </a:buClr>
              <a:buFont typeface="Wingdings" panose="05000000000000000000" pitchFamily="2" charset="2"/>
              <a:buNone/>
            </a:pPr>
            <a:r>
              <a:rPr lang="en-US" altLang="en-US">
                <a:solidFill>
                  <a:srgbClr val="FF0000"/>
                </a:solidFill>
              </a:rPr>
              <a:t>&lt;BODY BACKGROUND=“hi.gif” BGCOLOR=“#FFFFFF”&gt;&lt;/BODY&gt;</a:t>
            </a:r>
            <a:endParaRPr lang="en-US" altLang="en-US">
              <a:solidFill>
                <a:srgbClr val="FF0000"/>
              </a:solidFill>
            </a:endParaRPr>
          </a:p>
          <a:p>
            <a:pPr>
              <a:buClr>
                <a:schemeClr val="bg1"/>
              </a:buClr>
              <a:buFont typeface="Wingdings" panose="05000000000000000000" pitchFamily="2" charset="2"/>
              <a:buNone/>
            </a:pPr>
            <a:endParaRPr lang="en-US" altLang="en-US">
              <a:solidFill>
                <a:srgbClr val="FF0000"/>
              </a:solidFill>
            </a:endParaRPr>
          </a:p>
          <a:p>
            <a:pPr>
              <a:buClr>
                <a:schemeClr val="bg1"/>
              </a:buClr>
              <a:buFont typeface="Wingdings" panose="05000000000000000000" pitchFamily="2" charset="2"/>
              <a:buNone/>
            </a:pPr>
            <a:r>
              <a:rPr lang="en-US" altLang="en-US"/>
              <a:t>	</a:t>
            </a:r>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ED82328-A5AE-43A1-870A-EEE4B4967BDB}" type="slidenum">
              <a:rPr lang="ar-SA" altLang="en-US"/>
            </a:fld>
            <a:endParaRPr lang="en-US" altLang="en-US"/>
          </a:p>
        </p:txBody>
      </p:sp>
      <p:sp>
        <p:nvSpPr>
          <p:cNvPr id="25602" name="Rectangle 2"/>
          <p:cNvSpPr>
            <a:spLocks noGrp="1" noChangeArrowheads="1"/>
          </p:cNvSpPr>
          <p:nvPr>
            <p:ph type="title"/>
          </p:nvPr>
        </p:nvSpPr>
        <p:spPr>
          <a:solidFill>
            <a:schemeClr val="tx2"/>
          </a:solidFill>
        </p:spPr>
        <p:txBody>
          <a:bodyPr/>
          <a:lstStyle/>
          <a:p>
            <a:r>
              <a:rPr lang="en-US" altLang="en-US" b="1">
                <a:solidFill>
                  <a:srgbClr val="FFFF00"/>
                </a:solidFill>
              </a:rPr>
              <a:t>Previewing Your Work</a:t>
            </a:r>
            <a:endParaRPr lang="en-US" altLang="en-US" b="1">
              <a:solidFill>
                <a:srgbClr val="FFFF00"/>
              </a:solidFill>
            </a:endParaRPr>
          </a:p>
        </p:txBody>
      </p:sp>
      <p:sp>
        <p:nvSpPr>
          <p:cNvPr id="25603" name="Rectangle 3"/>
          <p:cNvSpPr>
            <a:spLocks noGrp="1" noChangeArrowheads="1"/>
          </p:cNvSpPr>
          <p:nvPr>
            <p:ph type="body" idx="1"/>
          </p:nvPr>
        </p:nvSpPr>
        <p:spPr>
          <a:xfrm>
            <a:off x="457200" y="1676402"/>
            <a:ext cx="8229600" cy="4525963"/>
          </a:xfrm>
          <a:solidFill>
            <a:schemeClr val="accent1"/>
          </a:solidFill>
        </p:spPr>
        <p:txBody>
          <a:bodyPr/>
          <a:lstStyle/>
          <a:p>
            <a:pPr marL="609600" indent="-609600">
              <a:lnSpc>
                <a:spcPct val="80000"/>
              </a:lnSpc>
              <a:buClr>
                <a:schemeClr val="bg1"/>
              </a:buClr>
              <a:buFont typeface="Wingdings" panose="05000000000000000000" pitchFamily="2" charset="2"/>
              <a:buChar char="§"/>
            </a:pPr>
            <a:r>
              <a:rPr lang="en-US" altLang="en-US" sz="2800"/>
              <a:t>Once you have created your basic starting document and set your document properties it is a good idea to save your file.</a:t>
            </a:r>
            <a:endParaRPr lang="en-US" altLang="en-US" sz="2800"/>
          </a:p>
          <a:p>
            <a:pPr marL="609600" indent="-609600">
              <a:lnSpc>
                <a:spcPct val="80000"/>
              </a:lnSpc>
              <a:buClr>
                <a:schemeClr val="bg1"/>
              </a:buClr>
              <a:buFont typeface="Wingdings" panose="05000000000000000000" pitchFamily="2" charset="2"/>
              <a:buChar char="§"/>
            </a:pPr>
            <a:r>
              <a:rPr lang="en-US" altLang="en-US" sz="2800"/>
              <a:t>To save a file, in NotePad, follow these steps:</a:t>
            </a:r>
            <a:endParaRPr lang="en-US" altLang="en-US" sz="2800"/>
          </a:p>
          <a:p>
            <a:pPr marL="609600" indent="-609600">
              <a:lnSpc>
                <a:spcPct val="80000"/>
              </a:lnSpc>
              <a:buClr>
                <a:schemeClr val="bg1"/>
              </a:buClr>
              <a:buFont typeface="Wingdings" panose="05000000000000000000" pitchFamily="2" charset="2"/>
              <a:buAutoNum type="arabicPeriod"/>
            </a:pPr>
            <a:r>
              <a:rPr lang="en-US" altLang="en-US" sz="2800"/>
              <a:t>Locate and click on the menu called “File”.</a:t>
            </a:r>
            <a:endParaRPr lang="en-US" altLang="en-US" sz="2800"/>
          </a:p>
          <a:p>
            <a:pPr marL="609600" indent="-609600">
              <a:lnSpc>
                <a:spcPct val="80000"/>
              </a:lnSpc>
              <a:buClr>
                <a:schemeClr val="bg1"/>
              </a:buClr>
              <a:buFont typeface="Wingdings" panose="05000000000000000000" pitchFamily="2" charset="2"/>
              <a:buAutoNum type="arabicPeriod"/>
            </a:pPr>
            <a:r>
              <a:rPr lang="en-US" altLang="en-US" sz="2800"/>
              <a:t>Select the option under File Menu labeled “Save As”.</a:t>
            </a:r>
            <a:endParaRPr lang="en-US" altLang="en-US" sz="2800"/>
          </a:p>
          <a:p>
            <a:pPr marL="609600" indent="-609600">
              <a:lnSpc>
                <a:spcPct val="80000"/>
              </a:lnSpc>
              <a:buClr>
                <a:schemeClr val="bg1"/>
              </a:buClr>
              <a:buFont typeface="Wingdings" panose="05000000000000000000" pitchFamily="2" charset="2"/>
              <a:buAutoNum type="arabicPeriod"/>
            </a:pPr>
            <a:r>
              <a:rPr lang="en-US" altLang="en-US" sz="2800"/>
              <a:t>In the “File Name” text box, type in the entire name of your file (including the extension name .html).</a:t>
            </a:r>
            <a:endParaRPr lang="en-US" altLang="en-US" sz="2800"/>
          </a:p>
          <a:p>
            <a:pPr marL="609600" indent="-609600">
              <a:lnSpc>
                <a:spcPct val="80000"/>
              </a:lnSpc>
              <a:buClr>
                <a:schemeClr val="bg1"/>
              </a:buClr>
              <a:buNone/>
            </a:pPr>
            <a:r>
              <a:rPr lang="en-US" altLang="en-US" sz="2800"/>
              <a:t>								</a:t>
            </a:r>
            <a:endParaRPr lang="en-US" altLang="en-US" sz="28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8ED7E088-7E0E-4D0C-AF11-71BF9126D64E}" type="slidenum">
              <a:rPr lang="ar-SA" altLang="en-US"/>
            </a:fld>
            <a:endParaRPr lang="en-US" altLang="en-US"/>
          </a:p>
        </p:txBody>
      </p:sp>
      <p:sp>
        <p:nvSpPr>
          <p:cNvPr id="26626" name="Rectangle 2"/>
          <p:cNvSpPr>
            <a:spLocks noGrp="1" noChangeArrowheads="1"/>
          </p:cNvSpPr>
          <p:nvPr>
            <p:ph type="title"/>
          </p:nvPr>
        </p:nvSpPr>
        <p:spPr>
          <a:solidFill>
            <a:schemeClr val="tx2"/>
          </a:solidFill>
        </p:spPr>
        <p:txBody>
          <a:bodyPr/>
          <a:lstStyle/>
          <a:p>
            <a:r>
              <a:rPr lang="en-US" altLang="en-US">
                <a:solidFill>
                  <a:srgbClr val="FFFF00"/>
                </a:solidFill>
              </a:rPr>
              <a:t>Edit, Save and View Cycle</a:t>
            </a:r>
            <a:endParaRPr lang="en-US" altLang="en-US">
              <a:solidFill>
                <a:srgbClr val="FFFF00"/>
              </a:solidFill>
            </a:endParaRPr>
          </a:p>
        </p:txBody>
      </p:sp>
      <p:sp>
        <p:nvSpPr>
          <p:cNvPr id="26627" name="Rectangle 3"/>
          <p:cNvSpPr>
            <a:spLocks noGrp="1" noChangeArrowheads="1"/>
          </p:cNvSpPr>
          <p:nvPr>
            <p:ph type="body" idx="1"/>
          </p:nvPr>
        </p:nvSpPr>
        <p:spPr>
          <a:solidFill>
            <a:schemeClr val="accent1"/>
          </a:solidFill>
        </p:spPr>
        <p:txBody>
          <a:bodyPr/>
          <a:lstStyle/>
          <a:p>
            <a:pPr marL="609600" indent="-609600">
              <a:buClr>
                <a:schemeClr val="bg1"/>
              </a:buClr>
              <a:buFont typeface="Wingdings" panose="05000000000000000000" pitchFamily="2" charset="2"/>
              <a:buChar char="§"/>
            </a:pPr>
            <a:r>
              <a:rPr lang="en-US" altLang="en-US" sz="2400"/>
              <a:t>To preview Your Work, open a web browser and do the following:</a:t>
            </a:r>
            <a:endParaRPr lang="en-US" altLang="en-US" sz="2400"/>
          </a:p>
          <a:p>
            <a:pPr marL="609600" indent="-609600">
              <a:buClr>
                <a:schemeClr val="bg1"/>
              </a:buClr>
              <a:buFont typeface="Wingdings" panose="05000000000000000000" pitchFamily="2" charset="2"/>
              <a:buAutoNum type="arabicPeriod"/>
            </a:pPr>
            <a:r>
              <a:rPr lang="en-US" altLang="en-US" sz="2400"/>
              <a:t>Click on the menu labeled “File”.</a:t>
            </a:r>
            <a:endParaRPr lang="en-US" altLang="en-US" sz="2400"/>
          </a:p>
          <a:p>
            <a:pPr marL="609600" indent="-609600">
              <a:buClr>
                <a:schemeClr val="bg1"/>
              </a:buClr>
              <a:buFont typeface="Wingdings" panose="05000000000000000000" pitchFamily="2" charset="2"/>
              <a:buAutoNum type="arabicPeriod"/>
            </a:pPr>
            <a:r>
              <a:rPr lang="en-US" altLang="en-US" sz="2400"/>
              <a:t>Locate the menu option, “Open”.</a:t>
            </a:r>
            <a:endParaRPr lang="en-US" altLang="en-US" sz="2400"/>
          </a:p>
          <a:p>
            <a:pPr marL="609600" indent="-609600">
              <a:buClr>
                <a:schemeClr val="bg1"/>
              </a:buClr>
              <a:buNone/>
            </a:pPr>
            <a:endParaRPr lang="en-US" altLang="en-US" sz="2400"/>
          </a:p>
        </p:txBody>
      </p:sp>
      <p:graphicFrame>
        <p:nvGraphicFramePr>
          <p:cNvPr id="26628" name="Object 4"/>
          <p:cNvGraphicFramePr>
            <a:graphicFrameLocks noChangeAspect="1"/>
          </p:cNvGraphicFramePr>
          <p:nvPr/>
        </p:nvGraphicFramePr>
        <p:xfrm>
          <a:off x="3810002" y="3810002"/>
          <a:ext cx="3286125" cy="1628775"/>
        </p:xfrm>
        <a:graphic>
          <a:graphicData uri="http://schemas.openxmlformats.org/presentationml/2006/ole">
            <mc:AlternateContent xmlns:mc="http://schemas.openxmlformats.org/markup-compatibility/2006">
              <mc:Choice xmlns:v="urn:schemas-microsoft-com:vml" Requires="v">
                <p:oleObj spid="_x0000_s2" name="Bitmap Image" r:id="rId1" imgW="3286125" imgH="1628775" progId="Paint.Picture">
                  <p:embed/>
                </p:oleObj>
              </mc:Choice>
              <mc:Fallback>
                <p:oleObj name="Bitmap Image" r:id="rId1" imgW="3286125" imgH="1628775" progId="Paint.Picture">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2" y="3810002"/>
                        <a:ext cx="3286125"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HTML documents can be identified by the file extension </a:t>
            </a:r>
            <a:r>
              <a:rPr lang="en-US" b="1" i="1" dirty="0">
                <a:solidFill>
                  <a:srgbClr val="FF0000"/>
                </a:solidFill>
              </a:rPr>
              <a:t>.</a:t>
            </a:r>
            <a:r>
              <a:rPr lang="en-US" b="1" i="1" dirty="0" err="1">
                <a:solidFill>
                  <a:srgbClr val="FF0000"/>
                </a:solidFill>
              </a:rPr>
              <a:t>htm</a:t>
            </a:r>
            <a:r>
              <a:rPr lang="en-US" b="1" i="1" dirty="0">
                <a:solidFill>
                  <a:srgbClr val="FF0000"/>
                </a:solidFill>
              </a:rPr>
              <a:t> or .html</a:t>
            </a:r>
            <a:r>
              <a:rPr lang="en-US" dirty="0"/>
              <a:t>. </a:t>
            </a:r>
            <a:endParaRPr lang="en-US" dirty="0"/>
          </a:p>
          <a:p>
            <a:r>
              <a:rPr lang="en-US" dirty="0"/>
              <a:t>HTML standards are set and maintained by an international group of industry leaders such as Microsoft and Apple, called </a:t>
            </a:r>
            <a:r>
              <a:rPr lang="en-US" b="1" i="1" dirty="0">
                <a:solidFill>
                  <a:srgbClr val="FF0000"/>
                </a:solidFill>
              </a:rPr>
              <a:t>The World Wide Web Consortium (W3C)</a:t>
            </a:r>
            <a:r>
              <a:rPr lang="en-US" dirty="0"/>
              <a:t>. </a:t>
            </a:r>
            <a:endParaRPr lang="en-IN" dirty="0"/>
          </a:p>
        </p:txBody>
      </p:sp>
      <p:sp>
        <p:nvSpPr>
          <p:cNvPr id="4" name="Slide Number Placeholder 3"/>
          <p:cNvSpPr>
            <a:spLocks noGrp="1"/>
          </p:cNvSpPr>
          <p:nvPr>
            <p:ph type="sldNum" sz="quarter" idx="12"/>
          </p:nvPr>
        </p:nvSpPr>
        <p:spPr/>
        <p:txBody>
          <a:bodyPr/>
          <a:lstStyle/>
          <a:p>
            <a:fld id="{DC6DFD64-4E9B-4797-A36E-B52A08500C93}" type="slidenum">
              <a:rPr lang="ar-SA" altLang="en-US" smtClean="0"/>
            </a:fld>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2843019-007A-4781-886F-9054609376C5}" type="slidenum">
              <a:rPr lang="ar-SA" altLang="en-US"/>
            </a:fld>
            <a:endParaRPr lang="en-US" altLang="en-US"/>
          </a:p>
        </p:txBody>
      </p:sp>
      <p:sp>
        <p:nvSpPr>
          <p:cNvPr id="27650" name="Rectangle 2"/>
          <p:cNvSpPr>
            <a:spLocks noGrp="1" noChangeArrowheads="1"/>
          </p:cNvSpPr>
          <p:nvPr>
            <p:ph type="title"/>
          </p:nvPr>
        </p:nvSpPr>
        <p:spPr>
          <a:solidFill>
            <a:schemeClr val="tx2"/>
          </a:solidFill>
        </p:spPr>
        <p:txBody>
          <a:bodyPr/>
          <a:lstStyle/>
          <a:p>
            <a:r>
              <a:rPr lang="en-US" altLang="en-US">
                <a:solidFill>
                  <a:srgbClr val="FFFF00"/>
                </a:solidFill>
              </a:rPr>
              <a:t>Edit, Save and View Cycle</a:t>
            </a:r>
            <a:endParaRPr lang="en-US" altLang="en-US">
              <a:solidFill>
                <a:srgbClr val="FFFF00"/>
              </a:solidFill>
            </a:endParaRPr>
          </a:p>
        </p:txBody>
      </p:sp>
      <p:sp>
        <p:nvSpPr>
          <p:cNvPr id="27651" name="Rectangle 3"/>
          <p:cNvSpPr>
            <a:spLocks noGrp="1" noChangeArrowheads="1"/>
          </p:cNvSpPr>
          <p:nvPr>
            <p:ph type="body" idx="1"/>
          </p:nvPr>
        </p:nvSpPr>
        <p:spPr>
          <a:xfrm>
            <a:off x="609600" y="1676402"/>
            <a:ext cx="7772400" cy="4265613"/>
          </a:xfrm>
          <a:solidFill>
            <a:schemeClr val="accent1"/>
          </a:solidFill>
        </p:spPr>
        <p:txBody>
          <a:bodyPr/>
          <a:lstStyle/>
          <a:p>
            <a:pPr marL="609600" indent="-609600">
              <a:buClr>
                <a:schemeClr val="bg1"/>
              </a:buClr>
              <a:buFont typeface="Wingdings" panose="05000000000000000000" pitchFamily="2" charset="2"/>
              <a:buAutoNum type="arabicPeriod" startAt="3"/>
            </a:pPr>
            <a:r>
              <a:rPr lang="en-US" altLang="en-US" sz="2400"/>
              <a:t> </a:t>
            </a:r>
            <a:r>
              <a:rPr lang="en-US" altLang="en-US" sz="2800"/>
              <a:t>In the “Open” dialog box, click on the “Browse” button and locate your web document.</a:t>
            </a:r>
            <a:endParaRPr lang="en-US" altLang="en-US" sz="2800"/>
          </a:p>
          <a:p>
            <a:pPr marL="609600" indent="-609600">
              <a:buClr>
                <a:schemeClr val="bg1"/>
              </a:buClr>
              <a:buFont typeface="Wingdings" panose="05000000000000000000" pitchFamily="2" charset="2"/>
              <a:buAutoNum type="arabicPeriod" startAt="4"/>
            </a:pPr>
            <a:r>
              <a:rPr lang="en-US" altLang="en-US" sz="2800"/>
              <a:t>Click “OK” once you have selected your file.</a:t>
            </a:r>
            <a:endParaRPr lang="en-US" altLang="en-US" sz="2800"/>
          </a:p>
          <a:p>
            <a:pPr marL="609600" indent="-609600">
              <a:buClr>
                <a:schemeClr val="bg1"/>
              </a:buClr>
              <a:buNone/>
            </a:pPr>
            <a:endParaRPr lang="en-US" altLang="en-US" sz="2800"/>
          </a:p>
          <a:p>
            <a:pPr marL="609600" indent="-609600">
              <a:buClr>
                <a:schemeClr val="bg1"/>
              </a:buClr>
              <a:buFont typeface="Wingdings" panose="05000000000000000000" pitchFamily="2" charset="2"/>
              <a:buChar char="§"/>
            </a:pPr>
            <a:r>
              <a:rPr lang="en-US" altLang="en-US" sz="2800"/>
              <a:t>The web browser will load the same document but with the new revisions. This process is the Edit, Save and View Cycle.</a:t>
            </a:r>
            <a:endParaRPr lang="en-US" altLang="en-US" sz="2800"/>
          </a:p>
          <a:p>
            <a:pPr marL="609600" indent="-609600">
              <a:buClr>
                <a:schemeClr val="bg1"/>
              </a:buClr>
              <a:buFont typeface="Wingdings" panose="05000000000000000000" pitchFamily="2" charset="2"/>
              <a:buAutoNum type="arabicPeriod" startAt="4"/>
            </a:pPr>
            <a:endParaRPr lang="en-US" altLang="en-US" sz="2800"/>
          </a:p>
          <a:p>
            <a:pPr marL="609600" indent="-609600">
              <a:buClr>
                <a:schemeClr val="bg1"/>
              </a:buClr>
              <a:buNone/>
            </a:pPr>
            <a:endParaRPr lang="en-US" altLang="en-US" sz="24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1E4A0C9-2A23-4868-9A15-881DF021A611}" type="slidenum">
              <a:rPr lang="ar-SA" altLang="en-US"/>
            </a:fld>
            <a:endParaRPr lang="en-US" altLang="en-US"/>
          </a:p>
        </p:txBody>
      </p:sp>
      <p:sp>
        <p:nvSpPr>
          <p:cNvPr id="28674" name="Rectangle 2"/>
          <p:cNvSpPr>
            <a:spLocks noGrp="1" noChangeArrowheads="1"/>
          </p:cNvSpPr>
          <p:nvPr>
            <p:ph type="title"/>
          </p:nvPr>
        </p:nvSpPr>
        <p:spPr>
          <a:solidFill>
            <a:schemeClr val="tx2"/>
          </a:solidFill>
        </p:spPr>
        <p:txBody>
          <a:bodyPr/>
          <a:lstStyle/>
          <a:p>
            <a:r>
              <a:rPr lang="en-US" altLang="en-US" sz="2800">
                <a:solidFill>
                  <a:srgbClr val="FFFF00"/>
                </a:solidFill>
              </a:rPr>
              <a:t>H</a:t>
            </a:r>
            <a:r>
              <a:rPr lang="en-US" altLang="en-US" sz="2800" b="1">
                <a:solidFill>
                  <a:srgbClr val="FFFF00"/>
                </a:solidFill>
              </a:rPr>
              <a:t>eadings, </a:t>
            </a:r>
            <a:r>
              <a:rPr lang="en-US" altLang="en-US" sz="2800">
                <a:solidFill>
                  <a:srgbClr val="FFFF00"/>
                </a:solidFill>
              </a:rPr>
              <a:t>P</a:t>
            </a:r>
            <a:r>
              <a:rPr lang="en-US" altLang="en-US" sz="2800" b="1">
                <a:solidFill>
                  <a:srgbClr val="FFFF00"/>
                </a:solidFill>
              </a:rPr>
              <a:t>aragraphs, </a:t>
            </a:r>
            <a:r>
              <a:rPr lang="en-US" altLang="en-US" sz="2800">
                <a:solidFill>
                  <a:srgbClr val="FFFF00"/>
                </a:solidFill>
              </a:rPr>
              <a:t>B</a:t>
            </a:r>
            <a:r>
              <a:rPr lang="en-US" altLang="en-US" sz="2800" b="1">
                <a:solidFill>
                  <a:srgbClr val="FFFF00"/>
                </a:solidFill>
              </a:rPr>
              <a:t>reaks &amp; </a:t>
            </a:r>
            <a:r>
              <a:rPr lang="en-US" altLang="en-US" sz="2800">
                <a:solidFill>
                  <a:srgbClr val="FFFF00"/>
                </a:solidFill>
              </a:rPr>
              <a:t>H</a:t>
            </a:r>
            <a:r>
              <a:rPr lang="en-US" altLang="en-US" sz="2800" b="1">
                <a:solidFill>
                  <a:srgbClr val="FFFF00"/>
                </a:solidFill>
              </a:rPr>
              <a:t>orizontal </a:t>
            </a:r>
            <a:r>
              <a:rPr lang="en-US" altLang="en-US" sz="2800">
                <a:solidFill>
                  <a:srgbClr val="FFFF00"/>
                </a:solidFill>
              </a:rPr>
              <a:t>R</a:t>
            </a:r>
            <a:r>
              <a:rPr lang="en-US" altLang="en-US" sz="2800" b="1">
                <a:solidFill>
                  <a:srgbClr val="FFFF00"/>
                </a:solidFill>
              </a:rPr>
              <a:t>ules</a:t>
            </a:r>
            <a:endParaRPr lang="en-US" altLang="en-US" sz="2800">
              <a:solidFill>
                <a:srgbClr val="FFFF00"/>
              </a:solidFill>
            </a:endParaRPr>
          </a:p>
        </p:txBody>
      </p:sp>
      <p:sp>
        <p:nvSpPr>
          <p:cNvPr id="28675" name="Rectangle 3"/>
          <p:cNvSpPr>
            <a:spLocks noGrp="1" noChangeArrowheads="1"/>
          </p:cNvSpPr>
          <p:nvPr>
            <p:ph type="body" idx="1"/>
          </p:nvPr>
        </p:nvSpPr>
        <p:spPr>
          <a:solidFill>
            <a:schemeClr val="accent1"/>
          </a:solidFill>
        </p:spPr>
        <p:txBody>
          <a:bodyPr/>
          <a:lstStyle/>
          <a:p>
            <a:pPr marL="609600" indent="-609600">
              <a:buNone/>
            </a:pPr>
            <a:r>
              <a:rPr lang="en-US" altLang="en-US" sz="2400"/>
              <a:t>In this chapter you will add headings to your page, insert paragraphs, add some breaks, and add horizontal rules.</a:t>
            </a:r>
            <a:endParaRPr lang="en-US" altLang="en-US" sz="2400"/>
          </a:p>
          <a:p>
            <a:pPr marL="609600" indent="-609600">
              <a:buNone/>
            </a:pPr>
            <a:r>
              <a:rPr lang="en-US" altLang="en-US" sz="2400" b="1"/>
              <a:t>Objectives</a:t>
            </a:r>
            <a:endParaRPr lang="en-US" altLang="en-US" sz="2400" b="1"/>
          </a:p>
          <a:p>
            <a:pPr marL="609600" indent="-609600">
              <a:buNone/>
            </a:pPr>
            <a:r>
              <a:rPr lang="en-US" altLang="en-US" sz="2400"/>
              <a:t>Upon completing this section, you should be able to</a:t>
            </a:r>
            <a:endParaRPr lang="en-US" altLang="en-US" sz="2400"/>
          </a:p>
          <a:p>
            <a:pPr marL="609600" indent="-609600">
              <a:buClr>
                <a:schemeClr val="bg1"/>
              </a:buClr>
              <a:buFont typeface="Monotype Sorts" panose="01010601010101010101" charset="0"/>
              <a:buAutoNum type="arabicPeriod"/>
            </a:pPr>
            <a:r>
              <a:rPr lang="en-US" altLang="en-US" sz="2400"/>
              <a:t>List and describe the different Heading elements.</a:t>
            </a:r>
            <a:endParaRPr lang="en-US" altLang="en-US" sz="2400"/>
          </a:p>
          <a:p>
            <a:pPr marL="609600" indent="-609600">
              <a:buClr>
                <a:schemeClr val="bg1"/>
              </a:buClr>
              <a:buFont typeface="Monotype Sorts" panose="01010601010101010101" charset="0"/>
              <a:buAutoNum type="arabicPeriod"/>
            </a:pPr>
            <a:r>
              <a:rPr lang="en-US" altLang="en-US" sz="2400"/>
              <a:t>Use Paragraphs to add text to a document.</a:t>
            </a:r>
            <a:endParaRPr lang="en-US" altLang="en-US" sz="2400"/>
          </a:p>
          <a:p>
            <a:pPr marL="609600" indent="-609600">
              <a:buClr>
                <a:schemeClr val="bg1"/>
              </a:buClr>
              <a:buFont typeface="Monotype Sorts" panose="01010601010101010101" charset="0"/>
              <a:buAutoNum type="arabicPeriod"/>
            </a:pPr>
            <a:r>
              <a:rPr lang="en-US" altLang="en-US" sz="2400"/>
              <a:t>Insert breaks where necessary.</a:t>
            </a:r>
            <a:endParaRPr lang="en-US" altLang="en-US" sz="2400"/>
          </a:p>
          <a:p>
            <a:pPr marL="609600" indent="-609600">
              <a:buClr>
                <a:schemeClr val="bg1"/>
              </a:buClr>
              <a:buFont typeface="Monotype Sorts" panose="01010601010101010101" charset="0"/>
              <a:buAutoNum type="arabicPeriod"/>
            </a:pPr>
            <a:r>
              <a:rPr lang="en-US" altLang="en-US" sz="2400"/>
              <a:t>Add a Horizontal Rule.</a:t>
            </a:r>
            <a:endParaRPr lang="en-US" altLang="en-US" sz="2400"/>
          </a:p>
          <a:p>
            <a:pPr marL="609600" indent="-609600">
              <a:buNone/>
            </a:pPr>
            <a:endParaRPr lang="en-US" altLang="en-US" sz="24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E8FD69B-46FE-436B-A310-2EDDAA3C8F8D}" type="slidenum">
              <a:rPr lang="ar-SA" altLang="en-US"/>
            </a:fld>
            <a:endParaRPr lang="en-US" altLang="en-US"/>
          </a:p>
        </p:txBody>
      </p:sp>
      <p:sp>
        <p:nvSpPr>
          <p:cNvPr id="29698" name="Rectangle 2"/>
          <p:cNvSpPr>
            <a:spLocks noGrp="1" noChangeArrowheads="1"/>
          </p:cNvSpPr>
          <p:nvPr>
            <p:ph type="title"/>
          </p:nvPr>
        </p:nvSpPr>
        <p:spPr>
          <a:xfrm>
            <a:off x="457200" y="304800"/>
            <a:ext cx="8229600" cy="1143000"/>
          </a:xfrm>
          <a:solidFill>
            <a:schemeClr val="tx2"/>
          </a:solidFill>
        </p:spPr>
        <p:txBody>
          <a:bodyPr/>
          <a:lstStyle/>
          <a:p>
            <a:r>
              <a:rPr lang="en-US" altLang="en-US">
                <a:solidFill>
                  <a:srgbClr val="FFFF00"/>
                </a:solidFill>
              </a:rPr>
              <a:t>Headings, &lt;Hx&gt; &lt;/Hx&gt;</a:t>
            </a:r>
            <a:endParaRPr lang="en-US" altLang="en-US">
              <a:solidFill>
                <a:srgbClr val="FFFF00"/>
              </a:solidFill>
            </a:endParaRPr>
          </a:p>
        </p:txBody>
      </p:sp>
      <p:sp>
        <p:nvSpPr>
          <p:cNvPr id="29699" name="Rectangle 3"/>
          <p:cNvSpPr>
            <a:spLocks noGrp="1" noChangeArrowheads="1"/>
          </p:cNvSpPr>
          <p:nvPr>
            <p:ph type="body" idx="1"/>
          </p:nvPr>
        </p:nvSpPr>
        <p:spPr>
          <a:xfrm>
            <a:off x="457200" y="1676402"/>
            <a:ext cx="8229600" cy="4525963"/>
          </a:xfrm>
          <a:solidFill>
            <a:schemeClr val="accent1"/>
          </a:solidFill>
        </p:spPr>
        <p:txBody>
          <a:bodyPr/>
          <a:lstStyle/>
          <a:p>
            <a:pPr marL="609600" indent="-609600">
              <a:lnSpc>
                <a:spcPct val="80000"/>
              </a:lnSpc>
              <a:buClr>
                <a:schemeClr val="bg1"/>
              </a:buClr>
              <a:buFont typeface="Wingdings" panose="05000000000000000000" pitchFamily="2" charset="2"/>
              <a:buChar char="§"/>
            </a:pPr>
            <a:r>
              <a:rPr lang="en-US" altLang="en-US" sz="2800"/>
              <a:t>Inside the</a:t>
            </a:r>
            <a:r>
              <a:rPr lang="en-US" altLang="en-US" sz="2800" b="1"/>
              <a:t> BODY </a:t>
            </a:r>
            <a:r>
              <a:rPr lang="en-US" altLang="en-US" sz="2800"/>
              <a:t>element, heading elements </a:t>
            </a:r>
            <a:r>
              <a:rPr lang="en-US" altLang="en-US" sz="2800" b="1"/>
              <a:t>H1 </a:t>
            </a:r>
            <a:r>
              <a:rPr lang="en-US" altLang="en-US" sz="2800"/>
              <a:t>through </a:t>
            </a:r>
            <a:r>
              <a:rPr lang="en-US" altLang="en-US" sz="2800" b="1"/>
              <a:t>H6</a:t>
            </a:r>
            <a:r>
              <a:rPr lang="en-US" altLang="en-US" sz="2800"/>
              <a:t> are generally used for major divisions of the document. Headings are permitted to appear in any order, but you will obtain the best results when your documents are displayed in a browser if you follow these guidelines:</a:t>
            </a:r>
            <a:endParaRPr lang="en-US" altLang="en-US" sz="2800"/>
          </a:p>
          <a:p>
            <a:pPr marL="609600" indent="-609600">
              <a:lnSpc>
                <a:spcPct val="80000"/>
              </a:lnSpc>
              <a:buClr>
                <a:schemeClr val="bg1"/>
              </a:buClr>
              <a:buFont typeface="Wingdings" panose="05000000000000000000" pitchFamily="2" charset="2"/>
              <a:buAutoNum type="arabicPeriod"/>
            </a:pPr>
            <a:r>
              <a:rPr lang="en-US" altLang="en-US" sz="2400" b="1"/>
              <a:t>H1</a:t>
            </a:r>
            <a:r>
              <a:rPr lang="en-US" altLang="en-US" sz="2400"/>
              <a:t>: should be used as the highest level of heading, </a:t>
            </a:r>
            <a:r>
              <a:rPr lang="en-US" altLang="en-US" sz="2400" b="1"/>
              <a:t>H2</a:t>
            </a:r>
            <a:r>
              <a:rPr lang="en-US" altLang="en-US" sz="2400"/>
              <a:t> as the next highest, and so forth.</a:t>
            </a:r>
            <a:endParaRPr lang="en-US" altLang="en-US" sz="2400"/>
          </a:p>
          <a:p>
            <a:pPr marL="609600" indent="-609600">
              <a:lnSpc>
                <a:spcPct val="80000"/>
              </a:lnSpc>
              <a:buClr>
                <a:schemeClr val="bg1"/>
              </a:buClr>
              <a:buFont typeface="Wingdings" panose="05000000000000000000" pitchFamily="2" charset="2"/>
              <a:buAutoNum type="arabicPeriod"/>
            </a:pPr>
            <a:r>
              <a:rPr lang="en-US" altLang="en-US" sz="2400"/>
              <a:t>You should not skip heading levels: e.g., an</a:t>
            </a:r>
            <a:r>
              <a:rPr lang="en-US" altLang="en-US" sz="2400" b="1"/>
              <a:t> H3 </a:t>
            </a:r>
            <a:r>
              <a:rPr lang="en-US" altLang="en-US" sz="2400"/>
              <a:t>should not appear after an </a:t>
            </a:r>
            <a:r>
              <a:rPr lang="en-US" altLang="en-US" sz="2400" b="1"/>
              <a:t>H1</a:t>
            </a:r>
            <a:r>
              <a:rPr lang="en-US" altLang="en-US" sz="2400"/>
              <a:t>, unless there is an</a:t>
            </a:r>
            <a:r>
              <a:rPr lang="en-US" altLang="en-US" sz="2400" b="1"/>
              <a:t> H2</a:t>
            </a:r>
            <a:r>
              <a:rPr lang="en-US" altLang="en-US" sz="2400"/>
              <a:t> between them.</a:t>
            </a:r>
            <a:endParaRPr lang="en-US" altLang="en-US" sz="24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2B1843FB-8394-4AF5-8B3A-6523767B3C3D}" type="slidenum">
              <a:rPr lang="ar-SA" altLang="en-US"/>
            </a:fld>
            <a:endParaRPr lang="en-US" altLang="en-US"/>
          </a:p>
        </p:txBody>
      </p:sp>
      <p:sp>
        <p:nvSpPr>
          <p:cNvPr id="30722" name="Rectangle 2"/>
          <p:cNvSpPr>
            <a:spLocks noGrp="1" noChangeArrowheads="1"/>
          </p:cNvSpPr>
          <p:nvPr>
            <p:ph type="title"/>
          </p:nvPr>
        </p:nvSpPr>
        <p:spPr>
          <a:xfrm>
            <a:off x="606425" y="274638"/>
            <a:ext cx="7931150" cy="1143000"/>
          </a:xfrm>
          <a:solidFill>
            <a:schemeClr val="tx2"/>
          </a:solidFill>
        </p:spPr>
        <p:txBody>
          <a:bodyPr/>
          <a:lstStyle/>
          <a:p>
            <a:r>
              <a:rPr lang="en-US" altLang="en-US">
                <a:solidFill>
                  <a:srgbClr val="FFFF00"/>
                </a:solidFill>
              </a:rPr>
              <a:t>Headings, &lt;Hx&gt; &lt;/Hx&gt;</a:t>
            </a:r>
            <a:endParaRPr lang="en-US" altLang="en-US">
              <a:solidFill>
                <a:srgbClr val="FFFF00"/>
              </a:solidFill>
            </a:endParaRPr>
          </a:p>
        </p:txBody>
      </p:sp>
      <p:sp>
        <p:nvSpPr>
          <p:cNvPr id="30723" name="Rectangle 3"/>
          <p:cNvSpPr>
            <a:spLocks noGrp="1" noChangeArrowheads="1"/>
          </p:cNvSpPr>
          <p:nvPr>
            <p:ph type="body" sz="half" idx="1"/>
          </p:nvPr>
        </p:nvSpPr>
        <p:spPr>
          <a:xfrm>
            <a:off x="457200" y="1600202"/>
            <a:ext cx="4033838" cy="4525963"/>
          </a:xfrm>
          <a:solidFill>
            <a:schemeClr val="accent1"/>
          </a:solidFill>
        </p:spPr>
        <p:txBody>
          <a:bodyPr/>
          <a:lstStyle/>
          <a:p>
            <a:pPr>
              <a:lnSpc>
                <a:spcPct val="90000"/>
              </a:lnSpc>
              <a:buFontTx/>
              <a:buNone/>
            </a:pPr>
            <a:r>
              <a:rPr lang="en-US" altLang="en-US" sz="1800"/>
              <a:t>&lt;HTML&gt;</a:t>
            </a:r>
            <a:endParaRPr lang="en-US" altLang="en-US" sz="1800"/>
          </a:p>
          <a:p>
            <a:pPr>
              <a:lnSpc>
                <a:spcPct val="90000"/>
              </a:lnSpc>
              <a:buFontTx/>
              <a:buNone/>
            </a:pPr>
            <a:r>
              <a:rPr lang="en-US" altLang="en-US" sz="1800"/>
              <a:t>&lt;HEAD&gt;</a:t>
            </a:r>
            <a:endParaRPr lang="en-US" altLang="en-US" sz="1800"/>
          </a:p>
          <a:p>
            <a:pPr>
              <a:lnSpc>
                <a:spcPct val="90000"/>
              </a:lnSpc>
              <a:buFontTx/>
              <a:buNone/>
            </a:pPr>
            <a:r>
              <a:rPr lang="en-US" altLang="en-US" sz="1800"/>
              <a:t>&lt;TITLE&gt; Example Page&lt;/TITLE&gt;</a:t>
            </a:r>
            <a:endParaRPr lang="en-US" altLang="en-US" sz="1800"/>
          </a:p>
          <a:p>
            <a:pPr>
              <a:lnSpc>
                <a:spcPct val="90000"/>
              </a:lnSpc>
              <a:buFontTx/>
              <a:buNone/>
            </a:pPr>
            <a:r>
              <a:rPr lang="en-US" altLang="en-US" sz="1800"/>
              <a:t>&lt;/HEAD&gt;</a:t>
            </a:r>
            <a:endParaRPr lang="en-US" altLang="en-US" sz="1800"/>
          </a:p>
          <a:p>
            <a:pPr>
              <a:lnSpc>
                <a:spcPct val="90000"/>
              </a:lnSpc>
              <a:buFontTx/>
              <a:buNone/>
            </a:pPr>
            <a:r>
              <a:rPr lang="en-US" altLang="en-US" sz="1800"/>
              <a:t>&lt;BODY&gt;</a:t>
            </a:r>
            <a:endParaRPr lang="en-US" altLang="en-US" sz="1800"/>
          </a:p>
          <a:p>
            <a:pPr>
              <a:lnSpc>
                <a:spcPct val="90000"/>
              </a:lnSpc>
              <a:buFontTx/>
              <a:buNone/>
            </a:pPr>
            <a:r>
              <a:rPr lang="en-US" altLang="en-US" sz="1800"/>
              <a:t>&lt;H1&gt; Heading 1 &lt;/H1&gt;</a:t>
            </a:r>
            <a:endParaRPr lang="en-US" altLang="en-US" sz="1800"/>
          </a:p>
          <a:p>
            <a:pPr>
              <a:lnSpc>
                <a:spcPct val="90000"/>
              </a:lnSpc>
              <a:buFontTx/>
              <a:buNone/>
            </a:pPr>
            <a:r>
              <a:rPr lang="en-US" altLang="en-US" sz="1800"/>
              <a:t>&lt;H2&gt; Heading 2 &lt;/H2&gt;</a:t>
            </a:r>
            <a:endParaRPr lang="en-US" altLang="en-US" sz="1800"/>
          </a:p>
          <a:p>
            <a:pPr>
              <a:lnSpc>
                <a:spcPct val="90000"/>
              </a:lnSpc>
              <a:buFontTx/>
              <a:buNone/>
            </a:pPr>
            <a:r>
              <a:rPr lang="en-US" altLang="en-US" sz="1800"/>
              <a:t>&lt;H3&gt; Heading 3 &lt;/H3&gt;</a:t>
            </a:r>
            <a:endParaRPr lang="en-US" altLang="en-US" sz="1800"/>
          </a:p>
          <a:p>
            <a:pPr>
              <a:lnSpc>
                <a:spcPct val="90000"/>
              </a:lnSpc>
              <a:buFontTx/>
              <a:buNone/>
            </a:pPr>
            <a:r>
              <a:rPr lang="en-US" altLang="en-US" sz="1800"/>
              <a:t>&lt;H4&gt; Heading 4 &lt;/H4&gt;</a:t>
            </a:r>
            <a:endParaRPr lang="en-US" altLang="en-US" sz="1800"/>
          </a:p>
          <a:p>
            <a:pPr>
              <a:lnSpc>
                <a:spcPct val="90000"/>
              </a:lnSpc>
              <a:buFontTx/>
              <a:buNone/>
            </a:pPr>
            <a:r>
              <a:rPr lang="en-US" altLang="en-US" sz="1800"/>
              <a:t>&lt;H5&gt; Heading 5 &lt;/H5&gt;</a:t>
            </a:r>
            <a:endParaRPr lang="en-US" altLang="en-US" sz="1800"/>
          </a:p>
          <a:p>
            <a:pPr>
              <a:lnSpc>
                <a:spcPct val="90000"/>
              </a:lnSpc>
              <a:buFontTx/>
              <a:buNone/>
            </a:pPr>
            <a:r>
              <a:rPr lang="en-US" altLang="en-US" sz="1800"/>
              <a:t>&lt;H6&gt; Heading 6 &lt;/H6&gt;</a:t>
            </a:r>
            <a:endParaRPr lang="en-US" altLang="en-US" sz="1800"/>
          </a:p>
          <a:p>
            <a:pPr>
              <a:lnSpc>
                <a:spcPct val="90000"/>
              </a:lnSpc>
              <a:buFontTx/>
              <a:buNone/>
            </a:pPr>
            <a:r>
              <a:rPr lang="en-US" altLang="en-US" sz="1800"/>
              <a:t>&lt;/BODY&gt;</a:t>
            </a:r>
            <a:endParaRPr lang="en-US" altLang="en-US" sz="1800"/>
          </a:p>
          <a:p>
            <a:pPr>
              <a:lnSpc>
                <a:spcPct val="90000"/>
              </a:lnSpc>
              <a:buFontTx/>
              <a:buNone/>
            </a:pPr>
            <a:r>
              <a:rPr lang="en-US" altLang="en-US" sz="1800"/>
              <a:t>&lt;/HTML&gt;</a:t>
            </a:r>
            <a:endParaRPr lang="en-US" altLang="en-US" sz="1800"/>
          </a:p>
          <a:p>
            <a:pPr>
              <a:lnSpc>
                <a:spcPct val="90000"/>
              </a:lnSpc>
              <a:buFontTx/>
              <a:buNone/>
            </a:pPr>
            <a:endParaRPr lang="en-US" altLang="en-US" sz="1800"/>
          </a:p>
        </p:txBody>
      </p:sp>
      <p:sp>
        <p:nvSpPr>
          <p:cNvPr id="30724" name="Rectangle 4"/>
          <p:cNvSpPr>
            <a:spLocks noGrp="1" noChangeArrowheads="1"/>
          </p:cNvSpPr>
          <p:nvPr>
            <p:ph type="body" sz="half" idx="2"/>
          </p:nvPr>
        </p:nvSpPr>
        <p:spPr>
          <a:xfrm>
            <a:off x="4652965" y="1600202"/>
            <a:ext cx="4033837" cy="4525963"/>
          </a:xfrm>
          <a:solidFill>
            <a:schemeClr val="accent1"/>
          </a:solidFill>
        </p:spPr>
        <p:txBody>
          <a:bodyPr/>
          <a:lstStyle/>
          <a:p>
            <a:pPr>
              <a:buFontTx/>
              <a:buNone/>
            </a:pPr>
            <a:endParaRPr lang="en-US" altLang="en-US" b="1">
              <a:solidFill>
                <a:schemeClr val="tx2"/>
              </a:solidFill>
            </a:endParaRPr>
          </a:p>
          <a:p>
            <a:pPr>
              <a:buFontTx/>
              <a:buNone/>
            </a:pPr>
            <a:endParaRPr lang="en-US" altLang="en-US" b="1">
              <a:solidFill>
                <a:schemeClr val="tx2"/>
              </a:solidFill>
            </a:endParaRPr>
          </a:p>
          <a:p>
            <a:pPr>
              <a:buFontTx/>
              <a:buNone/>
            </a:pPr>
            <a:r>
              <a:rPr lang="en-US" altLang="en-US" b="1">
                <a:solidFill>
                  <a:schemeClr val="tx2"/>
                </a:solidFill>
              </a:rPr>
              <a:t>Heading 1</a:t>
            </a:r>
            <a:endParaRPr lang="en-US" altLang="en-US" b="1">
              <a:solidFill>
                <a:schemeClr val="tx2"/>
              </a:solidFill>
            </a:endParaRPr>
          </a:p>
          <a:p>
            <a:pPr>
              <a:buFontTx/>
              <a:buNone/>
            </a:pPr>
            <a:r>
              <a:rPr lang="en-US" altLang="en-US" sz="2800" b="1">
                <a:solidFill>
                  <a:schemeClr val="tx2"/>
                </a:solidFill>
              </a:rPr>
              <a:t>Heading 2</a:t>
            </a:r>
            <a:endParaRPr lang="en-US" altLang="en-US" sz="2800" b="1">
              <a:solidFill>
                <a:schemeClr val="tx2"/>
              </a:solidFill>
            </a:endParaRPr>
          </a:p>
          <a:p>
            <a:pPr>
              <a:buFontTx/>
              <a:buNone/>
            </a:pPr>
            <a:r>
              <a:rPr lang="en-US" altLang="en-US" sz="2400" b="1">
                <a:solidFill>
                  <a:schemeClr val="tx2"/>
                </a:solidFill>
              </a:rPr>
              <a:t>Heading 3</a:t>
            </a:r>
            <a:endParaRPr lang="en-US" altLang="en-US" sz="2400" b="1">
              <a:solidFill>
                <a:schemeClr val="tx2"/>
              </a:solidFill>
            </a:endParaRPr>
          </a:p>
          <a:p>
            <a:pPr>
              <a:buFontTx/>
              <a:buNone/>
            </a:pPr>
            <a:r>
              <a:rPr lang="en-US" altLang="en-US" sz="2000" b="1">
                <a:solidFill>
                  <a:schemeClr val="tx2"/>
                </a:solidFill>
              </a:rPr>
              <a:t>Heading 4</a:t>
            </a:r>
            <a:endParaRPr lang="en-US" altLang="en-US" sz="2000" b="1">
              <a:solidFill>
                <a:schemeClr val="tx2"/>
              </a:solidFill>
            </a:endParaRPr>
          </a:p>
          <a:p>
            <a:pPr>
              <a:buFontTx/>
              <a:buNone/>
            </a:pPr>
            <a:r>
              <a:rPr lang="en-US" altLang="en-US" sz="1800" b="1">
                <a:solidFill>
                  <a:schemeClr val="tx2"/>
                </a:solidFill>
              </a:rPr>
              <a:t>Heading 5</a:t>
            </a:r>
            <a:endParaRPr lang="en-US" altLang="en-US" sz="1800" b="1">
              <a:solidFill>
                <a:schemeClr val="tx2"/>
              </a:solidFill>
            </a:endParaRPr>
          </a:p>
          <a:p>
            <a:pPr>
              <a:buFontTx/>
              <a:buNone/>
            </a:pPr>
            <a:r>
              <a:rPr lang="en-US" altLang="en-US" sz="1600" b="1">
                <a:solidFill>
                  <a:schemeClr val="tx2"/>
                </a:solidFill>
              </a:rPr>
              <a:t>Heading 6</a:t>
            </a:r>
            <a:endParaRPr lang="en-US" altLang="en-US" sz="1600" b="1">
              <a:solidFill>
                <a:schemeClr val="tx2"/>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9B6B6B2-C762-4732-A9A3-24ACCB1DF651}" type="slidenum">
              <a:rPr lang="ar-SA" altLang="en-US"/>
            </a:fld>
            <a:endParaRPr lang="en-US" altLang="en-US"/>
          </a:p>
        </p:txBody>
      </p:sp>
      <p:sp>
        <p:nvSpPr>
          <p:cNvPr id="31746" name="Rectangle 2"/>
          <p:cNvSpPr>
            <a:spLocks noGrp="1" noChangeArrowheads="1"/>
          </p:cNvSpPr>
          <p:nvPr>
            <p:ph type="title"/>
          </p:nvPr>
        </p:nvSpPr>
        <p:spPr>
          <a:solidFill>
            <a:schemeClr val="tx2"/>
          </a:solidFill>
        </p:spPr>
        <p:txBody>
          <a:bodyPr/>
          <a:lstStyle/>
          <a:p>
            <a:r>
              <a:rPr lang="en-US" altLang="en-US">
                <a:solidFill>
                  <a:srgbClr val="FFFF00"/>
                </a:solidFill>
              </a:rPr>
              <a:t>Paragraphs, &lt;P&gt; &lt;/P&gt;</a:t>
            </a:r>
            <a:endParaRPr lang="en-US" altLang="en-US">
              <a:solidFill>
                <a:srgbClr val="FFFF00"/>
              </a:solidFill>
            </a:endParaRPr>
          </a:p>
        </p:txBody>
      </p:sp>
      <p:sp>
        <p:nvSpPr>
          <p:cNvPr id="31747" name="Rectangle 3"/>
          <p:cNvSpPr>
            <a:spLocks noGrp="1" noChangeArrowheads="1"/>
          </p:cNvSpPr>
          <p:nvPr>
            <p:ph type="body" idx="1"/>
          </p:nvPr>
        </p:nvSpPr>
        <p:spPr>
          <a:solidFill>
            <a:schemeClr val="accent1"/>
          </a:solidFill>
        </p:spPr>
        <p:txBody>
          <a:bodyPr/>
          <a:lstStyle/>
          <a:p>
            <a:pPr>
              <a:buClr>
                <a:schemeClr val="bg1"/>
              </a:buClr>
              <a:buFont typeface="Wingdings" panose="05000000000000000000" pitchFamily="2" charset="2"/>
              <a:buChar char="§"/>
            </a:pPr>
            <a:r>
              <a:rPr lang="en-US" altLang="en-US"/>
              <a:t>Paragraphs allow you to add text to a document in such a way that it will automatically adjust the end of line to suite the window size of the browser in which it is being displayed. Each line of text will stretch the entire length of the window.</a:t>
            </a:r>
            <a:endParaRPr lang="en-US"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A81D06E8-1980-4BDB-823C-20B3869D8A7A}" type="slidenum">
              <a:rPr lang="ar-SA" altLang="en-US"/>
            </a:fld>
            <a:endParaRPr lang="en-US" altLang="en-US"/>
          </a:p>
        </p:txBody>
      </p:sp>
      <p:sp>
        <p:nvSpPr>
          <p:cNvPr id="32770" name="Rectangle 2"/>
          <p:cNvSpPr>
            <a:spLocks noGrp="1" noChangeArrowheads="1"/>
          </p:cNvSpPr>
          <p:nvPr>
            <p:ph type="title"/>
          </p:nvPr>
        </p:nvSpPr>
        <p:spPr>
          <a:solidFill>
            <a:schemeClr val="tx2"/>
          </a:solidFill>
        </p:spPr>
        <p:txBody>
          <a:bodyPr/>
          <a:lstStyle/>
          <a:p>
            <a:r>
              <a:rPr lang="en-US" altLang="en-US">
                <a:solidFill>
                  <a:srgbClr val="FFFF00"/>
                </a:solidFill>
              </a:rPr>
              <a:t>Paragraphs, &lt;P&gt; &lt;/P&gt;</a:t>
            </a:r>
            <a:endParaRPr lang="en-US" altLang="en-US">
              <a:solidFill>
                <a:srgbClr val="FFFF00"/>
              </a:solidFill>
            </a:endParaRPr>
          </a:p>
        </p:txBody>
      </p:sp>
      <p:sp>
        <p:nvSpPr>
          <p:cNvPr id="32771" name="Rectangle 3"/>
          <p:cNvSpPr>
            <a:spLocks noGrp="1" noChangeArrowheads="1"/>
          </p:cNvSpPr>
          <p:nvPr>
            <p:ph type="body" sz="half" idx="1"/>
          </p:nvPr>
        </p:nvSpPr>
        <p:spPr>
          <a:xfrm>
            <a:off x="457200" y="1600202"/>
            <a:ext cx="4033838" cy="4525963"/>
          </a:xfrm>
          <a:solidFill>
            <a:schemeClr val="accent1"/>
          </a:solidFill>
        </p:spPr>
        <p:txBody>
          <a:bodyPr/>
          <a:lstStyle/>
          <a:p>
            <a:pPr>
              <a:lnSpc>
                <a:spcPct val="90000"/>
              </a:lnSpc>
              <a:buFontTx/>
              <a:buNone/>
            </a:pPr>
            <a:r>
              <a:rPr lang="en-US" altLang="en-US" sz="1400"/>
              <a:t>&lt;HTML&gt;&lt;HEAD&gt;</a:t>
            </a:r>
            <a:endParaRPr lang="en-US" altLang="en-US" sz="1400"/>
          </a:p>
          <a:p>
            <a:pPr>
              <a:lnSpc>
                <a:spcPct val="90000"/>
              </a:lnSpc>
              <a:buFontTx/>
              <a:buNone/>
            </a:pPr>
            <a:r>
              <a:rPr lang="en-US" altLang="en-US" sz="1400"/>
              <a:t>&lt;TITLE&gt; Example Page&lt;/TITLE&gt;</a:t>
            </a:r>
            <a:endParaRPr lang="en-US" altLang="en-US" sz="1400"/>
          </a:p>
          <a:p>
            <a:pPr>
              <a:lnSpc>
                <a:spcPct val="90000"/>
              </a:lnSpc>
              <a:buFontTx/>
              <a:buNone/>
            </a:pPr>
            <a:r>
              <a:rPr lang="en-US" altLang="en-US" sz="1400"/>
              <a:t>&lt;/HEAD&gt;</a:t>
            </a:r>
            <a:endParaRPr lang="en-US" altLang="en-US" sz="1400"/>
          </a:p>
          <a:p>
            <a:pPr>
              <a:lnSpc>
                <a:spcPct val="90000"/>
              </a:lnSpc>
              <a:buFontTx/>
              <a:buNone/>
            </a:pPr>
            <a:r>
              <a:rPr lang="en-US" altLang="en-US" sz="1400"/>
              <a:t>&lt;BODY&gt;&lt;/H1&gt; Heading 1 &lt;/H1&gt;</a:t>
            </a:r>
            <a:endParaRPr lang="en-US" altLang="en-US" sz="1400"/>
          </a:p>
          <a:p>
            <a:pPr>
              <a:lnSpc>
                <a:spcPct val="90000"/>
              </a:lnSpc>
              <a:buFontTx/>
              <a:buNone/>
            </a:pPr>
            <a:r>
              <a:rPr lang="en-US" altLang="en-US" sz="1400"/>
              <a:t>&lt;P&gt; Paragraph 1, ….&lt;/P&gt;</a:t>
            </a:r>
            <a:endParaRPr lang="en-US" altLang="en-US" sz="1400"/>
          </a:p>
          <a:p>
            <a:pPr>
              <a:lnSpc>
                <a:spcPct val="90000"/>
              </a:lnSpc>
              <a:buFontTx/>
              <a:buNone/>
            </a:pPr>
            <a:r>
              <a:rPr lang="en-US" altLang="en-US" sz="1400"/>
              <a:t>&lt;H2&gt; Heading 2 &lt;/H2&gt;</a:t>
            </a:r>
            <a:endParaRPr lang="en-US" altLang="en-US" sz="1400"/>
          </a:p>
          <a:p>
            <a:pPr>
              <a:lnSpc>
                <a:spcPct val="90000"/>
              </a:lnSpc>
              <a:buFontTx/>
              <a:buNone/>
            </a:pPr>
            <a:r>
              <a:rPr lang="en-US" altLang="en-US" sz="1400"/>
              <a:t>&lt;P&gt; Paragraph 2, ….&lt;/P&gt;</a:t>
            </a:r>
            <a:endParaRPr lang="en-US" altLang="en-US" sz="1400"/>
          </a:p>
          <a:p>
            <a:pPr>
              <a:lnSpc>
                <a:spcPct val="90000"/>
              </a:lnSpc>
              <a:buFontTx/>
              <a:buNone/>
            </a:pPr>
            <a:r>
              <a:rPr lang="en-US" altLang="en-US" sz="1400"/>
              <a:t>&lt;H3&gt; Heading 3 &lt;/H3&gt;</a:t>
            </a:r>
            <a:endParaRPr lang="en-US" altLang="en-US" sz="1400"/>
          </a:p>
          <a:p>
            <a:pPr>
              <a:lnSpc>
                <a:spcPct val="90000"/>
              </a:lnSpc>
              <a:buFontTx/>
              <a:buNone/>
            </a:pPr>
            <a:r>
              <a:rPr lang="en-US" altLang="en-US" sz="1400"/>
              <a:t>&lt;P&gt; Paragraph 3, ….&lt;/P&gt;</a:t>
            </a:r>
            <a:endParaRPr lang="en-US" altLang="en-US" sz="1400"/>
          </a:p>
          <a:p>
            <a:pPr>
              <a:lnSpc>
                <a:spcPct val="90000"/>
              </a:lnSpc>
              <a:buFontTx/>
              <a:buNone/>
            </a:pPr>
            <a:r>
              <a:rPr lang="en-US" altLang="en-US" sz="1400"/>
              <a:t>&lt;H4&gt; Heading 4 &lt;/H4&gt;</a:t>
            </a:r>
            <a:endParaRPr lang="en-US" altLang="en-US" sz="1400"/>
          </a:p>
          <a:p>
            <a:pPr>
              <a:lnSpc>
                <a:spcPct val="90000"/>
              </a:lnSpc>
              <a:buFontTx/>
              <a:buNone/>
            </a:pPr>
            <a:r>
              <a:rPr lang="en-US" altLang="en-US" sz="1400"/>
              <a:t>&lt;P&gt; Paragraph 4, ….&lt;/P&gt;</a:t>
            </a:r>
            <a:endParaRPr lang="en-US" altLang="en-US" sz="1400"/>
          </a:p>
          <a:p>
            <a:pPr>
              <a:lnSpc>
                <a:spcPct val="90000"/>
              </a:lnSpc>
              <a:buFontTx/>
              <a:buNone/>
            </a:pPr>
            <a:r>
              <a:rPr lang="en-US" altLang="en-US" sz="1400"/>
              <a:t>&lt;H5&gt; Heading 5 &lt;/H5&gt;</a:t>
            </a:r>
            <a:endParaRPr lang="en-US" altLang="en-US" sz="1400"/>
          </a:p>
          <a:p>
            <a:pPr>
              <a:lnSpc>
                <a:spcPct val="90000"/>
              </a:lnSpc>
              <a:buFontTx/>
              <a:buNone/>
            </a:pPr>
            <a:r>
              <a:rPr lang="en-US" altLang="en-US" sz="1400"/>
              <a:t>&lt;P&gt; Paragraph 5, ….&lt;/P&gt;</a:t>
            </a:r>
            <a:endParaRPr lang="en-US" altLang="en-US" sz="1400"/>
          </a:p>
          <a:p>
            <a:pPr>
              <a:lnSpc>
                <a:spcPct val="90000"/>
              </a:lnSpc>
              <a:buFontTx/>
              <a:buNone/>
            </a:pPr>
            <a:r>
              <a:rPr lang="en-US" altLang="en-US" sz="1400"/>
              <a:t>&lt;H6&gt; Heading 6&lt;/H6&gt;</a:t>
            </a:r>
            <a:endParaRPr lang="en-US" altLang="en-US" sz="1400"/>
          </a:p>
          <a:p>
            <a:pPr>
              <a:lnSpc>
                <a:spcPct val="90000"/>
              </a:lnSpc>
              <a:buFontTx/>
              <a:buNone/>
            </a:pPr>
            <a:r>
              <a:rPr lang="en-US" altLang="en-US" sz="1400"/>
              <a:t>&lt;P&gt; Paragraph 6, ….&lt;/P&gt;</a:t>
            </a:r>
            <a:endParaRPr lang="en-US" altLang="en-US" sz="1400"/>
          </a:p>
          <a:p>
            <a:pPr>
              <a:lnSpc>
                <a:spcPct val="90000"/>
              </a:lnSpc>
              <a:buFontTx/>
              <a:buNone/>
            </a:pPr>
            <a:r>
              <a:rPr lang="en-US" altLang="en-US" sz="1400"/>
              <a:t>&lt;/BODY&gt;&lt;/HTML&gt;</a:t>
            </a:r>
            <a:endParaRPr lang="en-US" altLang="en-US" sz="1400"/>
          </a:p>
          <a:p>
            <a:pPr>
              <a:lnSpc>
                <a:spcPct val="90000"/>
              </a:lnSpc>
              <a:buFontTx/>
              <a:buNone/>
            </a:pPr>
            <a:endParaRPr lang="en-US" altLang="en-US" sz="1400"/>
          </a:p>
          <a:p>
            <a:pPr>
              <a:lnSpc>
                <a:spcPct val="90000"/>
              </a:lnSpc>
              <a:buFontTx/>
              <a:buNone/>
            </a:pPr>
            <a:endParaRPr lang="en-US" altLang="en-US" sz="1200"/>
          </a:p>
          <a:p>
            <a:pPr>
              <a:lnSpc>
                <a:spcPct val="90000"/>
              </a:lnSpc>
              <a:buFontTx/>
              <a:buNone/>
            </a:pPr>
            <a:endParaRPr lang="en-US" altLang="en-US" sz="1200"/>
          </a:p>
          <a:p>
            <a:pPr>
              <a:lnSpc>
                <a:spcPct val="90000"/>
              </a:lnSpc>
              <a:buFontTx/>
              <a:buNone/>
            </a:pPr>
            <a:endParaRPr lang="en-US" altLang="en-US" sz="1200"/>
          </a:p>
          <a:p>
            <a:pPr>
              <a:lnSpc>
                <a:spcPct val="90000"/>
              </a:lnSpc>
              <a:buFontTx/>
              <a:buNone/>
            </a:pPr>
            <a:endParaRPr lang="en-US" altLang="en-US" sz="1200"/>
          </a:p>
        </p:txBody>
      </p:sp>
      <p:sp>
        <p:nvSpPr>
          <p:cNvPr id="32772" name="Rectangle 4"/>
          <p:cNvSpPr>
            <a:spLocks noGrp="1" noChangeArrowheads="1"/>
          </p:cNvSpPr>
          <p:nvPr>
            <p:ph type="body" sz="half" idx="2"/>
          </p:nvPr>
        </p:nvSpPr>
        <p:spPr>
          <a:xfrm>
            <a:off x="4652965" y="1600202"/>
            <a:ext cx="4033837" cy="4525963"/>
          </a:xfrm>
        </p:spPr>
        <p:txBody>
          <a:bodyPr/>
          <a:lstStyle/>
          <a:p>
            <a:pPr>
              <a:buFontTx/>
              <a:buNone/>
            </a:pPr>
            <a:r>
              <a:rPr lang="en-US" altLang="en-US" b="1">
                <a:solidFill>
                  <a:srgbClr val="990000"/>
                </a:solidFill>
              </a:rPr>
              <a:t>Heading 1</a:t>
            </a:r>
            <a:endParaRPr lang="en-US" altLang="en-US" b="1">
              <a:solidFill>
                <a:srgbClr val="990000"/>
              </a:solidFill>
            </a:endParaRPr>
          </a:p>
          <a:p>
            <a:pPr>
              <a:buFontTx/>
              <a:buNone/>
            </a:pPr>
            <a:r>
              <a:rPr lang="en-US" altLang="en-US" sz="1400">
                <a:solidFill>
                  <a:srgbClr val="990000"/>
                </a:solidFill>
              </a:rPr>
              <a:t>Paragraph 1,….</a:t>
            </a:r>
            <a:endParaRPr lang="en-US" altLang="en-US" sz="1400">
              <a:solidFill>
                <a:srgbClr val="990000"/>
              </a:solidFill>
            </a:endParaRPr>
          </a:p>
          <a:p>
            <a:pPr>
              <a:buFontTx/>
              <a:buNone/>
            </a:pPr>
            <a:r>
              <a:rPr lang="en-US" altLang="en-US" sz="2800" b="1">
                <a:solidFill>
                  <a:srgbClr val="990000"/>
                </a:solidFill>
              </a:rPr>
              <a:t>Heading 2</a:t>
            </a:r>
            <a:endParaRPr lang="en-US" altLang="en-US" sz="2800" b="1">
              <a:solidFill>
                <a:srgbClr val="990000"/>
              </a:solidFill>
            </a:endParaRPr>
          </a:p>
          <a:p>
            <a:pPr>
              <a:buFontTx/>
              <a:buNone/>
            </a:pPr>
            <a:r>
              <a:rPr lang="en-US" altLang="en-US" sz="1400">
                <a:solidFill>
                  <a:srgbClr val="990000"/>
                </a:solidFill>
              </a:rPr>
              <a:t>Paragraph 2,….</a:t>
            </a:r>
            <a:endParaRPr lang="en-US" altLang="en-US" sz="2800">
              <a:solidFill>
                <a:srgbClr val="990000"/>
              </a:solidFill>
            </a:endParaRPr>
          </a:p>
          <a:p>
            <a:pPr>
              <a:buFontTx/>
              <a:buNone/>
            </a:pPr>
            <a:r>
              <a:rPr lang="en-US" altLang="en-US" sz="2400" b="1">
                <a:solidFill>
                  <a:srgbClr val="990000"/>
                </a:solidFill>
              </a:rPr>
              <a:t>Heading 3</a:t>
            </a:r>
            <a:endParaRPr lang="en-US" altLang="en-US" sz="2400" b="1">
              <a:solidFill>
                <a:srgbClr val="990000"/>
              </a:solidFill>
            </a:endParaRPr>
          </a:p>
          <a:p>
            <a:pPr>
              <a:buFontTx/>
              <a:buNone/>
            </a:pPr>
            <a:r>
              <a:rPr lang="en-US" altLang="en-US" sz="1400">
                <a:solidFill>
                  <a:srgbClr val="990000"/>
                </a:solidFill>
              </a:rPr>
              <a:t>Paragraph 3,….</a:t>
            </a:r>
            <a:endParaRPr lang="en-US" altLang="en-US" sz="2400">
              <a:solidFill>
                <a:srgbClr val="990000"/>
              </a:solidFill>
            </a:endParaRPr>
          </a:p>
          <a:p>
            <a:pPr>
              <a:buFontTx/>
              <a:buNone/>
            </a:pPr>
            <a:r>
              <a:rPr lang="en-US" altLang="en-US" sz="2000" b="1">
                <a:solidFill>
                  <a:srgbClr val="990000"/>
                </a:solidFill>
              </a:rPr>
              <a:t>Heading 4</a:t>
            </a:r>
            <a:endParaRPr lang="en-US" altLang="en-US" sz="2000" b="1">
              <a:solidFill>
                <a:srgbClr val="990000"/>
              </a:solidFill>
            </a:endParaRPr>
          </a:p>
          <a:p>
            <a:pPr>
              <a:buFontTx/>
              <a:buNone/>
            </a:pPr>
            <a:r>
              <a:rPr lang="en-US" altLang="en-US" sz="1400">
                <a:solidFill>
                  <a:srgbClr val="990000"/>
                </a:solidFill>
              </a:rPr>
              <a:t>Paragraph 4,….</a:t>
            </a:r>
            <a:endParaRPr lang="en-US" altLang="en-US" sz="2000">
              <a:solidFill>
                <a:srgbClr val="990000"/>
              </a:solidFill>
            </a:endParaRPr>
          </a:p>
          <a:p>
            <a:pPr>
              <a:buFontTx/>
              <a:buNone/>
            </a:pPr>
            <a:r>
              <a:rPr lang="en-US" altLang="en-US" sz="1800" b="1">
                <a:solidFill>
                  <a:srgbClr val="990000"/>
                </a:solidFill>
              </a:rPr>
              <a:t>Heading 5</a:t>
            </a:r>
            <a:endParaRPr lang="en-US" altLang="en-US" sz="1800" b="1">
              <a:solidFill>
                <a:srgbClr val="990000"/>
              </a:solidFill>
            </a:endParaRPr>
          </a:p>
          <a:p>
            <a:pPr>
              <a:buFontTx/>
              <a:buNone/>
            </a:pPr>
            <a:r>
              <a:rPr lang="en-US" altLang="en-US" sz="1400">
                <a:solidFill>
                  <a:srgbClr val="990000"/>
                </a:solidFill>
              </a:rPr>
              <a:t>Paragraph 5,….</a:t>
            </a:r>
            <a:endParaRPr lang="en-US" altLang="en-US" sz="1800">
              <a:solidFill>
                <a:srgbClr val="990000"/>
              </a:solidFill>
            </a:endParaRPr>
          </a:p>
          <a:p>
            <a:pPr>
              <a:buFontTx/>
              <a:buNone/>
            </a:pPr>
            <a:r>
              <a:rPr lang="en-US" altLang="en-US" sz="1600" b="1">
                <a:solidFill>
                  <a:srgbClr val="990000"/>
                </a:solidFill>
              </a:rPr>
              <a:t>Heading 6</a:t>
            </a:r>
            <a:endParaRPr lang="en-US" altLang="en-US" sz="1600" b="1">
              <a:solidFill>
                <a:srgbClr val="990000"/>
              </a:solidFill>
            </a:endParaRPr>
          </a:p>
          <a:p>
            <a:pPr>
              <a:buFontTx/>
              <a:buNone/>
            </a:pPr>
            <a:r>
              <a:rPr lang="en-US" altLang="en-US" sz="1400">
                <a:solidFill>
                  <a:srgbClr val="990000"/>
                </a:solidFill>
              </a:rPr>
              <a:t>Paragraph 6,….</a:t>
            </a:r>
            <a:endParaRPr lang="en-US" altLang="en-US" sz="1600">
              <a:solidFill>
                <a:srgbClr val="990000"/>
              </a:solidFill>
            </a:endParaRPr>
          </a:p>
          <a:p>
            <a:pPr>
              <a:buFontTx/>
              <a:buNone/>
            </a:pPr>
            <a:endParaRPr lang="en-US" altLang="en-US" sz="2800">
              <a:solidFill>
                <a:srgbClr val="99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E587EC7-53AB-464E-B52D-2D0787E60AC5}" type="slidenum">
              <a:rPr lang="ar-SA" altLang="en-US"/>
            </a:fld>
            <a:endParaRPr lang="en-US" altLang="en-US"/>
          </a:p>
        </p:txBody>
      </p:sp>
      <p:sp>
        <p:nvSpPr>
          <p:cNvPr id="33794" name="Rectangle 2"/>
          <p:cNvSpPr>
            <a:spLocks noGrp="1" noChangeArrowheads="1"/>
          </p:cNvSpPr>
          <p:nvPr>
            <p:ph type="title"/>
          </p:nvPr>
        </p:nvSpPr>
        <p:spPr>
          <a:solidFill>
            <a:schemeClr val="tx2"/>
          </a:solidFill>
        </p:spPr>
        <p:txBody>
          <a:bodyPr/>
          <a:lstStyle/>
          <a:p>
            <a:r>
              <a:rPr lang="en-US" altLang="en-US">
                <a:solidFill>
                  <a:srgbClr val="FFFF00"/>
                </a:solidFill>
              </a:rPr>
              <a:t>Break, &lt;BR&gt;</a:t>
            </a:r>
            <a:endParaRPr lang="en-US" altLang="en-US">
              <a:solidFill>
                <a:srgbClr val="FFFF00"/>
              </a:solidFill>
            </a:endParaRPr>
          </a:p>
        </p:txBody>
      </p:sp>
      <p:sp>
        <p:nvSpPr>
          <p:cNvPr id="33795" name="Rectangle 3"/>
          <p:cNvSpPr>
            <a:spLocks noGrp="1" noChangeArrowheads="1"/>
          </p:cNvSpPr>
          <p:nvPr>
            <p:ph type="body" idx="1"/>
          </p:nvPr>
        </p:nvSpPr>
        <p:spPr>
          <a:solidFill>
            <a:schemeClr val="accent1"/>
          </a:solidFill>
        </p:spPr>
        <p:txBody>
          <a:bodyPr/>
          <a:lstStyle/>
          <a:p>
            <a:pPr>
              <a:buClr>
                <a:schemeClr val="bg1"/>
              </a:buClr>
              <a:buFont typeface="Wingdings" panose="05000000000000000000" pitchFamily="2" charset="2"/>
              <a:buChar char="§"/>
            </a:pPr>
            <a:r>
              <a:rPr lang="en-US" altLang="en-US" sz="2800"/>
              <a:t>Line breaks allow you to decide where the text will break on a line or continue to the end of the window.</a:t>
            </a:r>
            <a:endParaRPr lang="en-US" altLang="en-US" sz="2800"/>
          </a:p>
          <a:p>
            <a:pPr>
              <a:buClr>
                <a:schemeClr val="bg1"/>
              </a:buClr>
              <a:buFont typeface="Wingdings" panose="05000000000000000000" pitchFamily="2" charset="2"/>
              <a:buChar char="§"/>
            </a:pPr>
            <a:r>
              <a:rPr lang="en-US" altLang="en-US" sz="2800"/>
              <a:t>A &lt;BR&gt; is an empty Element, meaning that it may contain attributes but it does not contain content.</a:t>
            </a:r>
            <a:endParaRPr lang="en-US" altLang="en-US" sz="2800"/>
          </a:p>
          <a:p>
            <a:pPr>
              <a:buClr>
                <a:schemeClr val="bg1"/>
              </a:buClr>
              <a:buFont typeface="Wingdings" panose="05000000000000000000" pitchFamily="2" charset="2"/>
              <a:buChar char="§"/>
            </a:pPr>
            <a:r>
              <a:rPr lang="en-US" altLang="en-US" sz="2800"/>
              <a:t>The &lt;BR&gt; element does not have a closing tag.</a:t>
            </a:r>
            <a:endParaRPr lang="en-US" altLang="en-US" sz="2800"/>
          </a:p>
          <a:p>
            <a:pPr>
              <a:buClr>
                <a:schemeClr val="bg1"/>
              </a:buClr>
              <a:buFont typeface="Wingdings" panose="05000000000000000000" pitchFamily="2" charset="2"/>
              <a:buNone/>
            </a:pPr>
            <a:endParaRPr lang="en-US" altLang="en-US" sz="28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19134F15-E832-49C8-9A93-DE7C47657F11}" type="slidenum">
              <a:rPr lang="ar-SA" altLang="en-US"/>
            </a:fld>
            <a:endParaRPr lang="en-US" altLang="en-US"/>
          </a:p>
        </p:txBody>
      </p:sp>
      <p:sp>
        <p:nvSpPr>
          <p:cNvPr id="34818" name="Rectangle 2"/>
          <p:cNvSpPr>
            <a:spLocks noGrp="1" noChangeArrowheads="1"/>
          </p:cNvSpPr>
          <p:nvPr>
            <p:ph type="title"/>
          </p:nvPr>
        </p:nvSpPr>
        <p:spPr>
          <a:solidFill>
            <a:schemeClr val="tx2"/>
          </a:solidFill>
        </p:spPr>
        <p:txBody>
          <a:bodyPr/>
          <a:lstStyle/>
          <a:p>
            <a:r>
              <a:rPr lang="en-US" altLang="en-US">
                <a:solidFill>
                  <a:srgbClr val="FFFF00"/>
                </a:solidFill>
              </a:rPr>
              <a:t>Break, &lt;BR&gt;</a:t>
            </a:r>
            <a:endParaRPr lang="en-US" altLang="en-US">
              <a:solidFill>
                <a:srgbClr val="FFFF00"/>
              </a:solidFill>
            </a:endParaRPr>
          </a:p>
        </p:txBody>
      </p:sp>
      <p:sp>
        <p:nvSpPr>
          <p:cNvPr id="34819" name="Rectangle 3"/>
          <p:cNvSpPr>
            <a:spLocks noGrp="1" noChangeArrowheads="1"/>
          </p:cNvSpPr>
          <p:nvPr>
            <p:ph type="body" sz="half" idx="1"/>
          </p:nvPr>
        </p:nvSpPr>
        <p:spPr>
          <a:xfrm>
            <a:off x="457200" y="1600202"/>
            <a:ext cx="4033838" cy="4525963"/>
          </a:xfrm>
          <a:solidFill>
            <a:schemeClr val="accent1"/>
          </a:solidFill>
        </p:spPr>
        <p:txBody>
          <a:bodyPr/>
          <a:lstStyle/>
          <a:p>
            <a:pPr>
              <a:buFontTx/>
              <a:buNone/>
            </a:pPr>
            <a:r>
              <a:rPr lang="en-US" altLang="en-US" sz="1800"/>
              <a:t>&lt;HTML&gt;</a:t>
            </a:r>
            <a:endParaRPr lang="en-US" altLang="en-US" sz="1800"/>
          </a:p>
          <a:p>
            <a:pPr>
              <a:buFontTx/>
              <a:buNone/>
            </a:pPr>
            <a:r>
              <a:rPr lang="en-US" altLang="en-US" sz="1800"/>
              <a:t>&lt;HEAD&gt;</a:t>
            </a:r>
            <a:endParaRPr lang="en-US" altLang="en-US" sz="1800"/>
          </a:p>
          <a:p>
            <a:pPr>
              <a:buFontTx/>
              <a:buNone/>
            </a:pPr>
            <a:r>
              <a:rPr lang="en-US" altLang="en-US" sz="1800"/>
              <a:t>&lt;TITLE&gt; Example Page&lt;/TITLE&gt;</a:t>
            </a:r>
            <a:endParaRPr lang="en-US" altLang="en-US" sz="1800"/>
          </a:p>
          <a:p>
            <a:pPr>
              <a:buFontTx/>
              <a:buNone/>
            </a:pPr>
            <a:r>
              <a:rPr lang="en-US" altLang="en-US" sz="1800"/>
              <a:t>&lt;/HEAD&gt;</a:t>
            </a:r>
            <a:endParaRPr lang="en-US" altLang="en-US" sz="1800"/>
          </a:p>
          <a:p>
            <a:pPr>
              <a:buFontTx/>
              <a:buNone/>
            </a:pPr>
            <a:r>
              <a:rPr lang="en-US" altLang="en-US" sz="1800"/>
              <a:t>&lt;BODY&gt;</a:t>
            </a:r>
            <a:endParaRPr lang="en-US" altLang="en-US" sz="1800"/>
          </a:p>
          <a:p>
            <a:pPr>
              <a:buFontTx/>
              <a:buNone/>
            </a:pPr>
            <a:r>
              <a:rPr lang="en-US" altLang="en-US" sz="1800"/>
              <a:t>&lt;H1&gt; Heading 1 &lt;/H1&gt;</a:t>
            </a:r>
            <a:endParaRPr lang="en-US" altLang="en-US" sz="1800"/>
          </a:p>
          <a:p>
            <a:pPr>
              <a:buFontTx/>
              <a:buNone/>
            </a:pPr>
            <a:r>
              <a:rPr lang="en-US" altLang="en-US" sz="1800"/>
              <a:t>&lt;P&gt;Paragraph 1, &lt;BR&gt;</a:t>
            </a:r>
            <a:endParaRPr lang="en-US" altLang="en-US" sz="1800"/>
          </a:p>
          <a:p>
            <a:pPr>
              <a:buFontTx/>
              <a:buNone/>
            </a:pPr>
            <a:r>
              <a:rPr lang="en-US" altLang="en-US" sz="1800"/>
              <a:t>Line 2 &lt;BR&gt; Line 3 &lt;BR&gt;…. </a:t>
            </a:r>
            <a:endParaRPr lang="en-US" altLang="en-US" sz="1800"/>
          </a:p>
          <a:p>
            <a:pPr>
              <a:buFontTx/>
              <a:buNone/>
            </a:pPr>
            <a:r>
              <a:rPr lang="en-US" altLang="en-US" sz="1800"/>
              <a:t>&lt;/P&gt;</a:t>
            </a:r>
            <a:endParaRPr lang="en-US" altLang="en-US" sz="1800"/>
          </a:p>
          <a:p>
            <a:pPr>
              <a:buFontTx/>
              <a:buNone/>
            </a:pPr>
            <a:r>
              <a:rPr lang="en-US" altLang="en-US" sz="1800"/>
              <a:t>&lt;/BODY&gt;</a:t>
            </a:r>
            <a:endParaRPr lang="en-US" altLang="en-US" sz="1800"/>
          </a:p>
          <a:p>
            <a:pPr>
              <a:buFontTx/>
              <a:buNone/>
            </a:pPr>
            <a:r>
              <a:rPr lang="en-US" altLang="en-US" sz="1800"/>
              <a:t>&lt;/HTML&gt;</a:t>
            </a:r>
            <a:endParaRPr lang="en-US" altLang="en-US" sz="1800"/>
          </a:p>
          <a:p>
            <a:pPr>
              <a:buFontTx/>
              <a:buNone/>
            </a:pPr>
            <a:endParaRPr lang="en-US" altLang="en-US" sz="1800"/>
          </a:p>
          <a:p>
            <a:pPr>
              <a:buFontTx/>
              <a:buNone/>
            </a:pPr>
            <a:endParaRPr lang="en-US" altLang="en-US" sz="2800"/>
          </a:p>
        </p:txBody>
      </p:sp>
      <p:sp>
        <p:nvSpPr>
          <p:cNvPr id="34820" name="Rectangle 4"/>
          <p:cNvSpPr>
            <a:spLocks noGrp="1" noChangeArrowheads="1"/>
          </p:cNvSpPr>
          <p:nvPr>
            <p:ph type="body" sz="half" idx="2"/>
          </p:nvPr>
        </p:nvSpPr>
        <p:spPr>
          <a:xfrm>
            <a:off x="4652965" y="1600202"/>
            <a:ext cx="4033837" cy="4525963"/>
          </a:xfrm>
        </p:spPr>
        <p:txBody>
          <a:bodyPr/>
          <a:lstStyle/>
          <a:p>
            <a:pPr>
              <a:buFontTx/>
              <a:buNone/>
            </a:pPr>
            <a:endParaRPr lang="en-US" altLang="en-US" sz="4800" b="1">
              <a:solidFill>
                <a:srgbClr val="990000"/>
              </a:solidFill>
            </a:endParaRPr>
          </a:p>
          <a:p>
            <a:pPr>
              <a:buFontTx/>
              <a:buNone/>
            </a:pPr>
            <a:r>
              <a:rPr lang="en-US" altLang="en-US" sz="4800" b="1">
                <a:solidFill>
                  <a:srgbClr val="990000"/>
                </a:solidFill>
              </a:rPr>
              <a:t>Heading 1</a:t>
            </a:r>
            <a:endParaRPr lang="en-US" altLang="en-US" sz="4800" b="1">
              <a:solidFill>
                <a:srgbClr val="990000"/>
              </a:solidFill>
            </a:endParaRPr>
          </a:p>
          <a:p>
            <a:pPr>
              <a:buFontTx/>
              <a:buNone/>
            </a:pPr>
            <a:r>
              <a:rPr lang="en-US" altLang="en-US" sz="2400">
                <a:solidFill>
                  <a:srgbClr val="990000"/>
                </a:solidFill>
              </a:rPr>
              <a:t>Paragraph 1,….</a:t>
            </a:r>
            <a:endParaRPr lang="en-US" altLang="en-US" sz="2400">
              <a:solidFill>
                <a:srgbClr val="990000"/>
              </a:solidFill>
            </a:endParaRPr>
          </a:p>
          <a:p>
            <a:pPr>
              <a:buFontTx/>
              <a:buNone/>
            </a:pPr>
            <a:r>
              <a:rPr lang="en-US" altLang="en-US" sz="2400">
                <a:solidFill>
                  <a:srgbClr val="990000"/>
                </a:solidFill>
              </a:rPr>
              <a:t>Line 2</a:t>
            </a:r>
            <a:endParaRPr lang="en-US" altLang="en-US" sz="2400">
              <a:solidFill>
                <a:srgbClr val="990000"/>
              </a:solidFill>
            </a:endParaRPr>
          </a:p>
          <a:p>
            <a:pPr>
              <a:buFontTx/>
              <a:buNone/>
            </a:pPr>
            <a:r>
              <a:rPr lang="en-US" altLang="en-US" sz="2400">
                <a:solidFill>
                  <a:srgbClr val="990000"/>
                </a:solidFill>
              </a:rPr>
              <a:t>Line 3</a:t>
            </a:r>
            <a:endParaRPr lang="en-US" altLang="en-US" sz="2400">
              <a:solidFill>
                <a:srgbClr val="990000"/>
              </a:solidFill>
            </a:endParaRPr>
          </a:p>
          <a:p>
            <a:pPr>
              <a:buFontTx/>
              <a:buNone/>
            </a:pPr>
            <a:r>
              <a:rPr lang="en-US" altLang="en-US" sz="2400">
                <a:solidFill>
                  <a:srgbClr val="990000"/>
                </a:solidFill>
              </a:rPr>
              <a:t>….</a:t>
            </a:r>
            <a:endParaRPr lang="en-US" altLang="en-US" sz="2400">
              <a:solidFill>
                <a:srgbClr val="990000"/>
              </a:solidFill>
            </a:endParaRPr>
          </a:p>
          <a:p>
            <a:pPr>
              <a:buFontTx/>
              <a:buNone/>
            </a:pPr>
            <a:endParaRPr lang="en-US" altLang="en-US" sz="2400">
              <a:solidFill>
                <a:srgbClr val="990000"/>
              </a:solidFill>
            </a:endParaRPr>
          </a:p>
          <a:p>
            <a:pPr>
              <a:buFontTx/>
              <a:buNone/>
            </a:pPr>
            <a:endParaRPr lang="en-US" altLang="en-US" sz="4400">
              <a:solidFill>
                <a:srgbClr val="990000"/>
              </a:solidFill>
            </a:endParaRPr>
          </a:p>
          <a:p>
            <a:pPr>
              <a:buFontTx/>
              <a:buNone/>
            </a:pPr>
            <a:endParaRPr lang="en-US" altLang="en-US" sz="4000">
              <a:solidFill>
                <a:srgbClr val="9900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760CC9C-53E8-43C0-9846-496DF770D4E1}" type="slidenum">
              <a:rPr lang="ar-SA" altLang="en-US"/>
            </a:fld>
            <a:endParaRPr lang="en-US" altLang="en-US"/>
          </a:p>
        </p:txBody>
      </p:sp>
      <p:sp>
        <p:nvSpPr>
          <p:cNvPr id="35842" name="Rectangle 2"/>
          <p:cNvSpPr>
            <a:spLocks noGrp="1" noChangeArrowheads="1"/>
          </p:cNvSpPr>
          <p:nvPr>
            <p:ph type="title"/>
          </p:nvPr>
        </p:nvSpPr>
        <p:spPr>
          <a:solidFill>
            <a:schemeClr val="tx2"/>
          </a:solidFill>
        </p:spPr>
        <p:txBody>
          <a:bodyPr/>
          <a:lstStyle/>
          <a:p>
            <a:r>
              <a:rPr lang="en-US" altLang="en-US">
                <a:solidFill>
                  <a:srgbClr val="FFFF00"/>
                </a:solidFill>
              </a:rPr>
              <a:t>Horizontal Rule, &lt;HR&gt;</a:t>
            </a:r>
            <a:endParaRPr lang="en-US" altLang="en-US">
              <a:solidFill>
                <a:srgbClr val="FFFF00"/>
              </a:solidFill>
            </a:endParaRPr>
          </a:p>
        </p:txBody>
      </p:sp>
      <p:sp>
        <p:nvSpPr>
          <p:cNvPr id="35843" name="Rectangle 3"/>
          <p:cNvSpPr>
            <a:spLocks noGrp="1" noChangeArrowheads="1"/>
          </p:cNvSpPr>
          <p:nvPr>
            <p:ph type="body" idx="1"/>
          </p:nvPr>
        </p:nvSpPr>
        <p:spPr>
          <a:solidFill>
            <a:schemeClr val="accent1"/>
          </a:solidFill>
        </p:spPr>
        <p:txBody>
          <a:bodyPr/>
          <a:lstStyle/>
          <a:p>
            <a:pPr>
              <a:buClr>
                <a:schemeClr val="bg1"/>
              </a:buClr>
              <a:buFont typeface="Wingdings" panose="05000000000000000000" pitchFamily="2" charset="2"/>
              <a:buChar char="§"/>
            </a:pPr>
            <a:r>
              <a:rPr lang="en-US" altLang="en-US" sz="4000"/>
              <a:t>The &lt;HR&gt; element causes the browser to display a horizontal line (rule) in your document.</a:t>
            </a:r>
            <a:endParaRPr lang="en-US" altLang="en-US" sz="4000"/>
          </a:p>
          <a:p>
            <a:pPr>
              <a:buClr>
                <a:schemeClr val="bg1"/>
              </a:buClr>
              <a:buFont typeface="Wingdings" panose="05000000000000000000" pitchFamily="2" charset="2"/>
              <a:buChar char="§"/>
            </a:pPr>
            <a:r>
              <a:rPr lang="en-US" altLang="en-US" sz="4000"/>
              <a:t>&lt;HR&gt; does not use a closing tag, &lt;/HR&gt;.</a:t>
            </a:r>
            <a:endParaRPr lang="en-US" altLang="en-US" sz="40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5"/>
          <p:cNvSpPr>
            <a:spLocks noGrp="1"/>
          </p:cNvSpPr>
          <p:nvPr>
            <p:ph type="sldNum" sz="quarter" idx="12"/>
          </p:nvPr>
        </p:nvSpPr>
        <p:spPr/>
        <p:txBody>
          <a:bodyPr/>
          <a:lstStyle/>
          <a:p>
            <a:fld id="{A02AD5EB-03DA-4D54-97C4-2F33FC3F3628}" type="slidenum">
              <a:rPr lang="ar-SA" altLang="en-US"/>
            </a:fld>
            <a:endParaRPr lang="en-US" altLang="en-US"/>
          </a:p>
        </p:txBody>
      </p:sp>
      <p:sp>
        <p:nvSpPr>
          <p:cNvPr id="36866" name="Rectangle 2"/>
          <p:cNvSpPr>
            <a:spLocks noGrp="1" noChangeArrowheads="1"/>
          </p:cNvSpPr>
          <p:nvPr>
            <p:ph type="title"/>
          </p:nvPr>
        </p:nvSpPr>
        <p:spPr>
          <a:xfrm>
            <a:off x="457200" y="304800"/>
            <a:ext cx="8229600" cy="838200"/>
          </a:xfrm>
          <a:solidFill>
            <a:schemeClr val="tx2"/>
          </a:solidFill>
        </p:spPr>
        <p:txBody>
          <a:bodyPr/>
          <a:lstStyle/>
          <a:p>
            <a:r>
              <a:rPr lang="en-US" altLang="en-US">
                <a:solidFill>
                  <a:srgbClr val="FFFF00"/>
                </a:solidFill>
              </a:rPr>
              <a:t>Horizontal Rule, &lt;HR&gt;</a:t>
            </a:r>
            <a:endParaRPr lang="en-US" altLang="en-US">
              <a:solidFill>
                <a:srgbClr val="FFFF00"/>
              </a:solidFill>
            </a:endParaRPr>
          </a:p>
        </p:txBody>
      </p:sp>
      <p:graphicFrame>
        <p:nvGraphicFramePr>
          <p:cNvPr id="36902" name="Group 38"/>
          <p:cNvGraphicFramePr>
            <a:graphicFrameLocks noGrp="1"/>
          </p:cNvGraphicFramePr>
          <p:nvPr>
            <p:ph type="tbl" idx="1"/>
          </p:nvPr>
        </p:nvGraphicFramePr>
        <p:xfrm>
          <a:off x="685800" y="1295400"/>
          <a:ext cx="7772400" cy="4800600"/>
        </p:xfrm>
        <a:graphic>
          <a:graphicData uri="http://schemas.openxmlformats.org/drawingml/2006/table">
            <a:tbl>
              <a:tblPr/>
              <a:tblGrid>
                <a:gridCol w="2590800"/>
                <a:gridCol w="2590800"/>
                <a:gridCol w="2590800"/>
              </a:tblGrid>
              <a:tr h="6858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800" b="1" i="0" u="none" strike="noStrike" cap="none" normalizeH="0" baseline="0">
                          <a:ln>
                            <a:noFill/>
                          </a:ln>
                          <a:solidFill>
                            <a:schemeClr val="tx1"/>
                          </a:solidFill>
                          <a:effectLst/>
                          <a:latin typeface="Arial" panose="020B0604020202020204" pitchFamily="34" charset="0"/>
                          <a:cs typeface="Arial" panose="020B0604020202020204" pitchFamily="34" charset="0"/>
                        </a:rPr>
                        <a:t>Attribute</a:t>
                      </a:r>
                      <a:endParaRPr kumimoji="0" lang="en-US" altLang="en-US" sz="28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800" b="1" i="0" u="none" strike="noStrike" cap="none" normalizeH="0" baseline="0">
                          <a:ln>
                            <a:noFill/>
                          </a:ln>
                          <a:solidFill>
                            <a:schemeClr val="tx1"/>
                          </a:solidFill>
                          <a:effectLst/>
                          <a:latin typeface="Arial" panose="020B0604020202020204" pitchFamily="34" charset="0"/>
                          <a:cs typeface="Arial" panose="020B0604020202020204" pitchFamily="34" charset="0"/>
                        </a:rPr>
                        <a:t>Description</a:t>
                      </a:r>
                      <a:endParaRPr kumimoji="0" lang="en-US" altLang="en-US" sz="28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800" b="1" i="0" u="none" strike="noStrike" cap="none" normalizeH="0" baseline="0">
                          <a:ln>
                            <a:noFill/>
                          </a:ln>
                          <a:solidFill>
                            <a:schemeClr val="tx1"/>
                          </a:solidFill>
                          <a:effectLst/>
                          <a:latin typeface="Arial" panose="020B0604020202020204" pitchFamily="34" charset="0"/>
                          <a:cs typeface="Arial" panose="020B0604020202020204" pitchFamily="34" charset="0"/>
                        </a:rPr>
                        <a:t>Default Value</a:t>
                      </a:r>
                      <a:endParaRPr kumimoji="0" lang="en-US" altLang="en-US" sz="28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r>
              <a:tr h="6858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SIZE</a:t>
                      </a:r>
                      <a:endPar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Height of the rule in pixels</a:t>
                      </a:r>
                      <a:endPar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2 pixels</a:t>
                      </a:r>
                      <a:endPar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r>
              <a:tr h="6858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WIDTH</a:t>
                      </a:r>
                      <a:endPar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Width of the rule in pixels or percentage of screen width</a:t>
                      </a:r>
                      <a:endPar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100%</a:t>
                      </a:r>
                      <a:endPar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r>
              <a:tr h="6858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NOSHADE</a:t>
                      </a:r>
                      <a:endPar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Draw the rule with a flat look instead of a 3D look</a:t>
                      </a:r>
                      <a:endPar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Not set</a:t>
                      </a:r>
                      <a:endPar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(3D look)</a:t>
                      </a:r>
                      <a:endPar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r>
              <a:tr h="6858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ALIGN</a:t>
                      </a:r>
                      <a:endPar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Aligns the line (Left, Center, Right)</a:t>
                      </a:r>
                      <a:endPar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Center</a:t>
                      </a:r>
                      <a:endPar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r>
              <a:tr h="6858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COLOR</a:t>
                      </a:r>
                      <a:endPar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Sets a color for the rule (IE 3.0 or later)</a:t>
                      </a:r>
                      <a:endPar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Not set</a:t>
                      </a:r>
                      <a:endPar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The rules that govern how HTML is written are called syntax. </a:t>
            </a:r>
            <a:endParaRPr lang="en-US" dirty="0"/>
          </a:p>
          <a:p>
            <a:r>
              <a:rPr lang="en-US" dirty="0"/>
              <a:t>As new Web technologies emerge, HTML evolves through the W3C with newer versions such as </a:t>
            </a:r>
            <a:r>
              <a:rPr lang="en-US" b="1" i="1" dirty="0">
                <a:solidFill>
                  <a:srgbClr val="FF0000"/>
                </a:solidFill>
              </a:rPr>
              <a:t>HTML5.0</a:t>
            </a:r>
            <a:r>
              <a:rPr lang="en-US" dirty="0"/>
              <a:t> that introduced new standards</a:t>
            </a:r>
            <a:endParaRPr lang="en-IN" dirty="0"/>
          </a:p>
        </p:txBody>
      </p:sp>
      <p:sp>
        <p:nvSpPr>
          <p:cNvPr id="4" name="Slide Number Placeholder 3"/>
          <p:cNvSpPr>
            <a:spLocks noGrp="1"/>
          </p:cNvSpPr>
          <p:nvPr>
            <p:ph type="sldNum" sz="quarter" idx="12"/>
          </p:nvPr>
        </p:nvSpPr>
        <p:spPr/>
        <p:txBody>
          <a:bodyPr/>
          <a:lstStyle/>
          <a:p>
            <a:fld id="{DC6DFD64-4E9B-4797-A36E-B52A08500C93}" type="slidenum">
              <a:rPr lang="ar-SA" altLang="en-US" smtClean="0"/>
            </a:fld>
            <a:endParaRPr lang="en-US"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31997F85-4207-47B2-AB9D-4904BF0FF1E5}" type="slidenum">
              <a:rPr lang="ar-SA" altLang="en-US"/>
            </a:fld>
            <a:endParaRPr lang="en-US" altLang="en-US"/>
          </a:p>
        </p:txBody>
      </p:sp>
      <p:sp>
        <p:nvSpPr>
          <p:cNvPr id="37890" name="Rectangle 2"/>
          <p:cNvSpPr>
            <a:spLocks noGrp="1" noChangeArrowheads="1"/>
          </p:cNvSpPr>
          <p:nvPr>
            <p:ph type="title"/>
          </p:nvPr>
        </p:nvSpPr>
        <p:spPr>
          <a:solidFill>
            <a:schemeClr val="tx2"/>
          </a:solidFill>
        </p:spPr>
        <p:txBody>
          <a:bodyPr/>
          <a:lstStyle/>
          <a:p>
            <a:r>
              <a:rPr lang="en-US" altLang="en-US">
                <a:solidFill>
                  <a:srgbClr val="FFFF00"/>
                </a:solidFill>
              </a:rPr>
              <a:t>Horizontal Rule, &lt;HR&gt;</a:t>
            </a:r>
            <a:endParaRPr lang="en-US" altLang="en-US">
              <a:solidFill>
                <a:srgbClr val="FFFF00"/>
              </a:solidFill>
            </a:endParaRPr>
          </a:p>
        </p:txBody>
      </p:sp>
      <p:sp>
        <p:nvSpPr>
          <p:cNvPr id="37891" name="Rectangle 3"/>
          <p:cNvSpPr>
            <a:spLocks noGrp="1" noChangeArrowheads="1"/>
          </p:cNvSpPr>
          <p:nvPr>
            <p:ph type="body" sz="half" idx="1"/>
          </p:nvPr>
        </p:nvSpPr>
        <p:spPr>
          <a:xfrm>
            <a:off x="457200" y="1600202"/>
            <a:ext cx="4033838" cy="4525963"/>
          </a:xfrm>
          <a:solidFill>
            <a:schemeClr val="accent1"/>
          </a:solidFill>
        </p:spPr>
        <p:txBody>
          <a:bodyPr/>
          <a:lstStyle/>
          <a:p>
            <a:pPr>
              <a:buFontTx/>
              <a:buNone/>
            </a:pPr>
            <a:r>
              <a:rPr lang="en-US" altLang="en-US" sz="1800"/>
              <a:t>&lt;HTML&gt;</a:t>
            </a:r>
            <a:endParaRPr lang="en-US" altLang="en-US" sz="1800"/>
          </a:p>
          <a:p>
            <a:pPr>
              <a:buFontTx/>
              <a:buNone/>
            </a:pPr>
            <a:r>
              <a:rPr lang="en-US" altLang="en-US" sz="1800"/>
              <a:t>&lt;HEAD&gt;</a:t>
            </a:r>
            <a:endParaRPr lang="en-US" altLang="en-US" sz="1800"/>
          </a:p>
          <a:p>
            <a:pPr>
              <a:buFontTx/>
              <a:buNone/>
            </a:pPr>
            <a:r>
              <a:rPr lang="en-US" altLang="en-US" sz="1800"/>
              <a:t>&lt;TITLE&gt; Example Page&lt;/TITLE&gt;</a:t>
            </a:r>
            <a:endParaRPr lang="en-US" altLang="en-US" sz="1800"/>
          </a:p>
          <a:p>
            <a:pPr>
              <a:buFontTx/>
              <a:buNone/>
            </a:pPr>
            <a:r>
              <a:rPr lang="en-US" altLang="en-US" sz="1800"/>
              <a:t>&lt;/HEAD&gt;</a:t>
            </a:r>
            <a:endParaRPr lang="en-US" altLang="en-US" sz="1800"/>
          </a:p>
          <a:p>
            <a:pPr>
              <a:buFontTx/>
              <a:buNone/>
            </a:pPr>
            <a:r>
              <a:rPr lang="en-US" altLang="en-US" sz="1800"/>
              <a:t>&lt;BODY&gt;</a:t>
            </a:r>
            <a:endParaRPr lang="en-US" altLang="en-US" sz="1800"/>
          </a:p>
          <a:p>
            <a:pPr>
              <a:buFontTx/>
              <a:buNone/>
            </a:pPr>
            <a:r>
              <a:rPr lang="en-US" altLang="en-US" sz="1800"/>
              <a:t>&lt;H1&gt; Heading 1 &lt;/H1&gt;</a:t>
            </a:r>
            <a:endParaRPr lang="en-US" altLang="en-US" sz="1800"/>
          </a:p>
          <a:p>
            <a:pPr>
              <a:buFontTx/>
              <a:buNone/>
            </a:pPr>
            <a:r>
              <a:rPr lang="en-US" altLang="en-US" sz="1800"/>
              <a:t>&lt;P&gt;Paragraph 1, &lt;BR&gt;</a:t>
            </a:r>
            <a:endParaRPr lang="en-US" altLang="en-US" sz="1800"/>
          </a:p>
          <a:p>
            <a:pPr>
              <a:buFontTx/>
              <a:buNone/>
            </a:pPr>
            <a:r>
              <a:rPr lang="en-US" altLang="en-US" sz="1800"/>
              <a:t>Line 2 &lt;BR&gt;</a:t>
            </a:r>
            <a:endParaRPr lang="en-US" altLang="en-US" sz="1800"/>
          </a:p>
          <a:p>
            <a:pPr>
              <a:buFontTx/>
              <a:buNone/>
            </a:pPr>
            <a:r>
              <a:rPr lang="en-US" altLang="en-US" sz="1800"/>
              <a:t>&lt;HR&gt;Line 3 &lt;BR&gt;</a:t>
            </a:r>
            <a:endParaRPr lang="en-US" altLang="en-US" sz="1800"/>
          </a:p>
          <a:p>
            <a:pPr>
              <a:buFontTx/>
              <a:buNone/>
            </a:pPr>
            <a:r>
              <a:rPr lang="en-US" altLang="en-US" sz="1800"/>
              <a:t>&lt;/P&gt;</a:t>
            </a:r>
            <a:endParaRPr lang="en-US" altLang="en-US" sz="1800"/>
          </a:p>
          <a:p>
            <a:pPr>
              <a:buFontTx/>
              <a:buNone/>
            </a:pPr>
            <a:r>
              <a:rPr lang="en-US" altLang="en-US" sz="1800"/>
              <a:t>&lt;/BODY&gt;</a:t>
            </a:r>
            <a:endParaRPr lang="en-US" altLang="en-US" sz="1800"/>
          </a:p>
          <a:p>
            <a:pPr>
              <a:buFontTx/>
              <a:buNone/>
            </a:pPr>
            <a:r>
              <a:rPr lang="en-US" altLang="en-US" sz="1800"/>
              <a:t>&lt;/HTML&gt;</a:t>
            </a:r>
            <a:endParaRPr lang="en-US" altLang="en-US" sz="1800"/>
          </a:p>
          <a:p>
            <a:pPr>
              <a:buFontTx/>
              <a:buNone/>
            </a:pPr>
            <a:endParaRPr lang="en-US" altLang="en-US" sz="1800"/>
          </a:p>
        </p:txBody>
      </p:sp>
      <p:sp>
        <p:nvSpPr>
          <p:cNvPr id="37892" name="Rectangle 4"/>
          <p:cNvSpPr>
            <a:spLocks noGrp="1" noChangeArrowheads="1"/>
          </p:cNvSpPr>
          <p:nvPr>
            <p:ph type="body" sz="half" idx="2"/>
          </p:nvPr>
        </p:nvSpPr>
        <p:spPr>
          <a:xfrm>
            <a:off x="4652965" y="1600202"/>
            <a:ext cx="4033837" cy="4525963"/>
          </a:xfrm>
          <a:noFill/>
        </p:spPr>
        <p:txBody>
          <a:bodyPr vert="horz" wrap="square" lIns="92075" tIns="46038" rIns="92075" bIns="46038" numCol="1" anchor="t" anchorCtr="0" compatLnSpc="1"/>
          <a:lstStyle/>
          <a:p>
            <a:pPr>
              <a:buFontTx/>
              <a:buNone/>
            </a:pPr>
            <a:endParaRPr lang="en-US" altLang="en-US" sz="4800" b="1">
              <a:solidFill>
                <a:srgbClr val="990000"/>
              </a:solidFill>
            </a:endParaRPr>
          </a:p>
          <a:p>
            <a:pPr>
              <a:buFontTx/>
              <a:buNone/>
            </a:pPr>
            <a:r>
              <a:rPr lang="en-US" altLang="en-US" sz="4800" b="1">
                <a:solidFill>
                  <a:srgbClr val="990000"/>
                </a:solidFill>
              </a:rPr>
              <a:t>Heading 1</a:t>
            </a:r>
            <a:endParaRPr lang="en-US" altLang="en-US" sz="4800" b="1">
              <a:solidFill>
                <a:srgbClr val="990000"/>
              </a:solidFill>
            </a:endParaRPr>
          </a:p>
          <a:p>
            <a:pPr>
              <a:buFontTx/>
              <a:buNone/>
            </a:pPr>
            <a:r>
              <a:rPr lang="en-US" altLang="en-US" sz="2400">
                <a:solidFill>
                  <a:srgbClr val="990000"/>
                </a:solidFill>
              </a:rPr>
              <a:t>Paragraph 1,….</a:t>
            </a:r>
            <a:endParaRPr lang="en-US" altLang="en-US" sz="2400">
              <a:solidFill>
                <a:srgbClr val="990000"/>
              </a:solidFill>
            </a:endParaRPr>
          </a:p>
          <a:p>
            <a:pPr>
              <a:buFontTx/>
              <a:buNone/>
            </a:pPr>
            <a:r>
              <a:rPr lang="en-US" altLang="en-US" sz="2400">
                <a:solidFill>
                  <a:srgbClr val="990000"/>
                </a:solidFill>
              </a:rPr>
              <a:t>Line 2</a:t>
            </a:r>
            <a:endParaRPr lang="en-US" altLang="en-US" sz="2400">
              <a:solidFill>
                <a:srgbClr val="990000"/>
              </a:solidFill>
            </a:endParaRPr>
          </a:p>
          <a:p>
            <a:pPr>
              <a:buFontTx/>
              <a:buNone/>
            </a:pPr>
            <a:r>
              <a:rPr lang="en-US" altLang="en-US" sz="2400">
                <a:solidFill>
                  <a:srgbClr val="990000"/>
                </a:solidFill>
              </a:rPr>
              <a:t>___________________________</a:t>
            </a:r>
            <a:endParaRPr lang="en-US" altLang="en-US" sz="2400">
              <a:solidFill>
                <a:srgbClr val="990000"/>
              </a:solidFill>
            </a:endParaRPr>
          </a:p>
          <a:p>
            <a:pPr>
              <a:buFontTx/>
              <a:buNone/>
            </a:pPr>
            <a:r>
              <a:rPr lang="en-US" altLang="en-US" sz="2400">
                <a:solidFill>
                  <a:srgbClr val="990000"/>
                </a:solidFill>
              </a:rPr>
              <a:t>Line 3</a:t>
            </a:r>
            <a:endParaRPr lang="en-US" altLang="en-US" sz="2400">
              <a:solidFill>
                <a:srgbClr val="990000"/>
              </a:solidFill>
            </a:endParaRPr>
          </a:p>
          <a:p>
            <a:pPr>
              <a:buFontTx/>
              <a:buNone/>
            </a:pPr>
            <a:endParaRPr lang="en-US" altLang="en-US" sz="2400">
              <a:solidFill>
                <a:srgbClr val="990000"/>
              </a:solidFill>
            </a:endParaRPr>
          </a:p>
          <a:p>
            <a:pPr>
              <a:buFontTx/>
              <a:buNone/>
            </a:pPr>
            <a:endParaRPr lang="en-US" altLang="en-US" sz="2400">
              <a:solidFill>
                <a:srgbClr val="990000"/>
              </a:solidFill>
            </a:endParaRPr>
          </a:p>
          <a:p>
            <a:pPr>
              <a:buFontTx/>
              <a:buNone/>
            </a:pPr>
            <a:endParaRPr lang="en-US" altLang="en-US" sz="4400">
              <a:solidFill>
                <a:srgbClr val="990000"/>
              </a:solidFill>
            </a:endParaRPr>
          </a:p>
          <a:p>
            <a:pPr>
              <a:buFontTx/>
              <a:buNone/>
            </a:pPr>
            <a:endParaRPr lang="en-US" altLang="en-US" sz="4000">
              <a:solidFill>
                <a:srgbClr val="99000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C017DE3-A9D5-4EB0-859E-911F88545D8A}" type="slidenum">
              <a:rPr lang="ar-SA" altLang="en-US"/>
            </a:fld>
            <a:endParaRPr lang="en-US" altLang="en-US"/>
          </a:p>
        </p:txBody>
      </p:sp>
      <p:sp>
        <p:nvSpPr>
          <p:cNvPr id="38914" name="Rectangle 2"/>
          <p:cNvSpPr>
            <a:spLocks noGrp="1" noChangeArrowheads="1"/>
          </p:cNvSpPr>
          <p:nvPr>
            <p:ph type="title"/>
          </p:nvPr>
        </p:nvSpPr>
        <p:spPr>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C</a:t>
            </a:r>
            <a:r>
              <a:rPr lang="en-US" altLang="en-US" b="1">
                <a:solidFill>
                  <a:srgbClr val="FFFF00"/>
                </a:solidFill>
              </a:rPr>
              <a:t>haracter</a:t>
            </a:r>
            <a:r>
              <a:rPr lang="en-US" altLang="en-US">
                <a:solidFill>
                  <a:srgbClr val="FFFF00"/>
                </a:solidFill>
              </a:rPr>
              <a:t> F</a:t>
            </a:r>
            <a:r>
              <a:rPr lang="en-US" altLang="en-US" b="1">
                <a:solidFill>
                  <a:srgbClr val="FFFF00"/>
                </a:solidFill>
              </a:rPr>
              <a:t>ormatting</a:t>
            </a:r>
            <a:endParaRPr lang="en-US" altLang="en-US" b="1">
              <a:solidFill>
                <a:srgbClr val="FFFF00"/>
              </a:solidFill>
            </a:endParaRPr>
          </a:p>
        </p:txBody>
      </p:sp>
      <p:sp>
        <p:nvSpPr>
          <p:cNvPr id="38915" name="Rectangle 3"/>
          <p:cNvSpPr>
            <a:spLocks noGrp="1" noChangeArrowheads="1"/>
          </p:cNvSpPr>
          <p:nvPr>
            <p:ph type="body" idx="1"/>
          </p:nvPr>
        </p:nvSpPr>
        <p:spPr>
          <a:xfrm>
            <a:off x="304800" y="1828802"/>
            <a:ext cx="8229600" cy="4525963"/>
          </a:xfrm>
          <a:solidFill>
            <a:schemeClr val="accent1"/>
          </a:solidFill>
        </p:spPr>
        <p:txBody>
          <a:bodyPr/>
          <a:lstStyle/>
          <a:p>
            <a:pPr marL="609600" indent="-609600">
              <a:lnSpc>
                <a:spcPct val="90000"/>
              </a:lnSpc>
              <a:buClr>
                <a:schemeClr val="bg1"/>
              </a:buClr>
              <a:buNone/>
            </a:pPr>
            <a:r>
              <a:rPr lang="en-US" altLang="en-US" sz="2400"/>
              <a:t>In this chapter you will learn how to enhance your page with Bold, Italics, and other character formatting options.</a:t>
            </a:r>
            <a:endParaRPr lang="en-US" altLang="en-US" sz="2400"/>
          </a:p>
          <a:p>
            <a:pPr marL="609600" indent="-609600">
              <a:lnSpc>
                <a:spcPct val="90000"/>
              </a:lnSpc>
              <a:buClr>
                <a:schemeClr val="bg1"/>
              </a:buClr>
              <a:buNone/>
            </a:pPr>
            <a:r>
              <a:rPr lang="en-US" altLang="en-US" sz="2400" b="1"/>
              <a:t>Objectives</a:t>
            </a:r>
            <a:endParaRPr lang="en-US" altLang="en-US" sz="2400" b="1"/>
          </a:p>
          <a:p>
            <a:pPr marL="609600" indent="-609600">
              <a:lnSpc>
                <a:spcPct val="90000"/>
              </a:lnSpc>
              <a:buClr>
                <a:schemeClr val="bg1"/>
              </a:buClr>
              <a:buNone/>
            </a:pPr>
            <a:r>
              <a:rPr lang="en-US" altLang="en-US" sz="2400"/>
              <a:t>Upon completing this section, you should be able to</a:t>
            </a:r>
            <a:endParaRPr lang="en-US" altLang="en-US" sz="2400"/>
          </a:p>
          <a:p>
            <a:pPr marL="609600" indent="-609600">
              <a:lnSpc>
                <a:spcPct val="90000"/>
              </a:lnSpc>
              <a:buClr>
                <a:schemeClr val="bg1"/>
              </a:buClr>
              <a:buFont typeface="Wingdings" panose="05000000000000000000" pitchFamily="2" charset="2"/>
              <a:buAutoNum type="arabicPeriod"/>
            </a:pPr>
            <a:r>
              <a:rPr lang="en-US" altLang="en-US" sz="2400"/>
              <a:t>Change the color and size of your text.</a:t>
            </a:r>
            <a:endParaRPr lang="en-US" altLang="en-US" sz="2400"/>
          </a:p>
          <a:p>
            <a:pPr marL="609600" indent="-609600">
              <a:lnSpc>
                <a:spcPct val="90000"/>
              </a:lnSpc>
              <a:buClr>
                <a:schemeClr val="bg1"/>
              </a:buClr>
              <a:buFont typeface="Wingdings" panose="05000000000000000000" pitchFamily="2" charset="2"/>
              <a:buAutoNum type="arabicPeriod"/>
            </a:pPr>
            <a:r>
              <a:rPr lang="en-US" altLang="en-US" sz="2400"/>
              <a:t>Use Common Character Formatting Elements.</a:t>
            </a:r>
            <a:endParaRPr lang="en-US" altLang="en-US" sz="2400"/>
          </a:p>
          <a:p>
            <a:pPr marL="609600" indent="-609600">
              <a:lnSpc>
                <a:spcPct val="90000"/>
              </a:lnSpc>
              <a:buClr>
                <a:schemeClr val="bg1"/>
              </a:buClr>
              <a:buFont typeface="Wingdings" panose="05000000000000000000" pitchFamily="2" charset="2"/>
              <a:buAutoNum type="arabicPeriod"/>
            </a:pPr>
            <a:r>
              <a:rPr lang="en-US" altLang="en-US" sz="2400"/>
              <a:t>Align your text.</a:t>
            </a:r>
            <a:endParaRPr lang="en-US" altLang="en-US" sz="2400"/>
          </a:p>
          <a:p>
            <a:pPr marL="609600" indent="-609600">
              <a:lnSpc>
                <a:spcPct val="90000"/>
              </a:lnSpc>
              <a:buClr>
                <a:schemeClr val="bg1"/>
              </a:buClr>
              <a:buFont typeface="Wingdings" panose="05000000000000000000" pitchFamily="2" charset="2"/>
              <a:buAutoNum type="arabicPeriod"/>
            </a:pPr>
            <a:r>
              <a:rPr lang="en-US" altLang="en-US" sz="2400"/>
              <a:t>Add special characters.</a:t>
            </a:r>
            <a:endParaRPr lang="en-US" altLang="en-US" sz="2400"/>
          </a:p>
          <a:p>
            <a:pPr marL="609600" indent="-609600">
              <a:lnSpc>
                <a:spcPct val="90000"/>
              </a:lnSpc>
              <a:buClr>
                <a:schemeClr val="bg1"/>
              </a:buClr>
              <a:buFont typeface="Wingdings" panose="05000000000000000000" pitchFamily="2" charset="2"/>
              <a:buAutoNum type="arabicPeriod"/>
            </a:pPr>
            <a:r>
              <a:rPr lang="en-US" altLang="en-US" sz="2400"/>
              <a:t>Use other character formatting elements.</a:t>
            </a:r>
            <a:endParaRPr lang="en-US" altLang="en-US" sz="2400"/>
          </a:p>
          <a:p>
            <a:pPr marL="609600" indent="-609600">
              <a:lnSpc>
                <a:spcPct val="90000"/>
              </a:lnSpc>
              <a:buClr>
                <a:schemeClr val="bg1"/>
              </a:buClr>
              <a:buNone/>
            </a:pPr>
            <a:endParaRPr lang="en-US" altLang="en-US" sz="2400"/>
          </a:p>
          <a:p>
            <a:pPr marL="609600" indent="-609600">
              <a:lnSpc>
                <a:spcPct val="90000"/>
              </a:lnSpc>
              <a:buClr>
                <a:schemeClr val="bg1"/>
              </a:buClr>
              <a:buNone/>
            </a:pPr>
            <a:endParaRPr lang="en-US" altLang="en-US" sz="2400"/>
          </a:p>
          <a:p>
            <a:pPr marL="609600" indent="-609600">
              <a:lnSpc>
                <a:spcPct val="90000"/>
              </a:lnSpc>
              <a:buClr>
                <a:schemeClr val="bg1"/>
              </a:buClr>
              <a:buNone/>
            </a:pPr>
            <a:endParaRPr lang="en-US"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FA35441-492C-445F-8D44-AC802502F91B}" type="slidenum">
              <a:rPr lang="ar-SA" altLang="en-US"/>
            </a:fld>
            <a:endParaRPr lang="en-US" altLang="en-US"/>
          </a:p>
        </p:txBody>
      </p:sp>
      <p:sp>
        <p:nvSpPr>
          <p:cNvPr id="39938" name="Rectangle 2"/>
          <p:cNvSpPr>
            <a:spLocks noGrp="1" noChangeArrowheads="1"/>
          </p:cNvSpPr>
          <p:nvPr>
            <p:ph type="title"/>
          </p:nvPr>
        </p:nvSpPr>
        <p:spPr>
          <a:xfrm>
            <a:off x="533400" y="0"/>
            <a:ext cx="8229600" cy="1143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sz="3200">
                <a:solidFill>
                  <a:srgbClr val="FFFF00"/>
                </a:solidFill>
              </a:rPr>
              <a:t>Bold, Italic and other Character Formatting Elements</a:t>
            </a:r>
            <a:endParaRPr lang="en-US" altLang="en-US" sz="3200">
              <a:solidFill>
                <a:srgbClr val="FFFF00"/>
              </a:solidFill>
            </a:endParaRPr>
          </a:p>
        </p:txBody>
      </p:sp>
      <p:sp>
        <p:nvSpPr>
          <p:cNvPr id="39939" name="Rectangle 3"/>
          <p:cNvSpPr>
            <a:spLocks noGrp="1" noChangeArrowheads="1"/>
          </p:cNvSpPr>
          <p:nvPr>
            <p:ph type="body" idx="1"/>
          </p:nvPr>
        </p:nvSpPr>
        <p:spPr>
          <a:xfrm>
            <a:off x="228600" y="1371600"/>
            <a:ext cx="8915400" cy="5486400"/>
          </a:xfrm>
          <a:solidFill>
            <a:schemeClr val="accent1"/>
          </a:solidFill>
        </p:spPr>
        <p:txBody>
          <a:bodyPr/>
          <a:lstStyle/>
          <a:p>
            <a:pPr>
              <a:buClr>
                <a:schemeClr val="bg1"/>
              </a:buClr>
              <a:buFont typeface="Wingdings" panose="05000000000000000000" pitchFamily="2" charset="2"/>
              <a:buChar char="§"/>
            </a:pPr>
            <a:r>
              <a:rPr lang="en-US" altLang="en-US" sz="2400" b="1">
                <a:solidFill>
                  <a:srgbClr val="FF0000"/>
                </a:solidFill>
              </a:rPr>
              <a:t>&lt;FONT SIZE=“+2”&gt;</a:t>
            </a:r>
            <a:r>
              <a:rPr lang="en-US" altLang="en-US" sz="2400">
                <a:solidFill>
                  <a:srgbClr val="FF0000"/>
                </a:solidFill>
              </a:rPr>
              <a:t> Two sizes bigger</a:t>
            </a:r>
            <a:r>
              <a:rPr lang="en-US" altLang="en-US" sz="2400" b="1">
                <a:solidFill>
                  <a:srgbClr val="FF0000"/>
                </a:solidFill>
              </a:rPr>
              <a:t>&lt;/FONT&gt;</a:t>
            </a:r>
            <a:endParaRPr lang="en-US" altLang="en-US" sz="2400" b="1">
              <a:solidFill>
                <a:srgbClr val="FF0000"/>
              </a:solidFill>
            </a:endParaRPr>
          </a:p>
          <a:p>
            <a:pPr>
              <a:buClr>
                <a:schemeClr val="bg1"/>
              </a:buClr>
              <a:buFont typeface="Wingdings" panose="05000000000000000000" pitchFamily="2" charset="2"/>
              <a:buChar char="§"/>
            </a:pPr>
            <a:r>
              <a:rPr lang="en-US" altLang="en-US" sz="2400"/>
              <a:t>The size attribute can be set as an absolute value from 1 to 7 or as a relative value using the “+” or “-” sign. Normal text size is 3 (from -2 to +4).</a:t>
            </a:r>
            <a:endParaRPr lang="en-US" altLang="en-US" sz="2400"/>
          </a:p>
          <a:p>
            <a:pPr>
              <a:buClr>
                <a:schemeClr val="bg1"/>
              </a:buClr>
              <a:buFont typeface="Wingdings" panose="05000000000000000000" pitchFamily="2" charset="2"/>
              <a:buChar char="§"/>
            </a:pPr>
            <a:r>
              <a:rPr lang="en-US" altLang="en-US" sz="2400" b="1">
                <a:solidFill>
                  <a:srgbClr val="FF0000"/>
                </a:solidFill>
              </a:rPr>
              <a:t>&lt;B&gt; Bold &lt;/B&gt;         </a:t>
            </a:r>
            <a:endParaRPr lang="en-US" altLang="en-US" sz="2400" b="1">
              <a:solidFill>
                <a:srgbClr val="FF0000"/>
              </a:solidFill>
            </a:endParaRPr>
          </a:p>
          <a:p>
            <a:pPr>
              <a:buClr>
                <a:schemeClr val="bg1"/>
              </a:buClr>
              <a:buFont typeface="Wingdings" panose="05000000000000000000" pitchFamily="2" charset="2"/>
              <a:buChar char="§"/>
            </a:pPr>
            <a:r>
              <a:rPr lang="en-US" altLang="en-US" sz="2400" b="1">
                <a:solidFill>
                  <a:srgbClr val="FF0000"/>
                </a:solidFill>
              </a:rPr>
              <a:t> &lt;I&gt; </a:t>
            </a:r>
            <a:r>
              <a:rPr lang="en-US" altLang="en-US" sz="2400" b="1" i="1">
                <a:solidFill>
                  <a:srgbClr val="FF0000"/>
                </a:solidFill>
              </a:rPr>
              <a:t>Italic</a:t>
            </a:r>
            <a:r>
              <a:rPr lang="en-US" altLang="en-US" sz="2400" b="1">
                <a:solidFill>
                  <a:srgbClr val="FF0000"/>
                </a:solidFill>
              </a:rPr>
              <a:t> &lt;/I&gt;</a:t>
            </a:r>
            <a:endParaRPr lang="en-US" altLang="en-US" sz="2400" b="1">
              <a:solidFill>
                <a:srgbClr val="FF0000"/>
              </a:solidFill>
            </a:endParaRPr>
          </a:p>
          <a:p>
            <a:pPr>
              <a:buClr>
                <a:schemeClr val="bg1"/>
              </a:buClr>
              <a:buFont typeface="Wingdings" panose="05000000000000000000" pitchFamily="2" charset="2"/>
              <a:buChar char="§"/>
            </a:pPr>
            <a:r>
              <a:rPr lang="en-US" altLang="en-US" sz="2400" b="1">
                <a:solidFill>
                  <a:srgbClr val="FF0000"/>
                </a:solidFill>
              </a:rPr>
              <a:t>&lt;U&gt;</a:t>
            </a:r>
            <a:r>
              <a:rPr lang="en-US" altLang="en-US" sz="2400" b="1" u="sng">
                <a:solidFill>
                  <a:srgbClr val="FF0000"/>
                </a:solidFill>
              </a:rPr>
              <a:t> Underline </a:t>
            </a:r>
            <a:r>
              <a:rPr lang="en-US" altLang="en-US" sz="2400" b="1">
                <a:solidFill>
                  <a:srgbClr val="FF0000"/>
                </a:solidFill>
              </a:rPr>
              <a:t>&lt;/U&gt;</a:t>
            </a:r>
            <a:endParaRPr lang="en-US" altLang="en-US" sz="2400" b="1">
              <a:solidFill>
                <a:srgbClr val="FF0000"/>
              </a:solidFill>
            </a:endParaRPr>
          </a:p>
          <a:p>
            <a:pPr>
              <a:buClr>
                <a:schemeClr val="bg1"/>
              </a:buClr>
              <a:buFont typeface="Wingdings" panose="05000000000000000000" pitchFamily="2" charset="2"/>
              <a:buChar char="§"/>
            </a:pPr>
            <a:r>
              <a:rPr lang="en-US" altLang="en-US" sz="2400"/>
              <a:t>Color = “#RRGGBB” The COLOR attribute of the FONT element. E.g.,</a:t>
            </a:r>
            <a:r>
              <a:rPr lang="en-US" altLang="en-US" sz="2400">
                <a:solidFill>
                  <a:schemeClr val="hlink"/>
                </a:solidFill>
              </a:rPr>
              <a:t> </a:t>
            </a:r>
            <a:r>
              <a:rPr lang="en-US" altLang="en-US" sz="2400" b="1">
                <a:solidFill>
                  <a:srgbClr val="FF0000"/>
                </a:solidFill>
              </a:rPr>
              <a:t>&lt;FONT COLOR=“#RRGGBB”&gt;this text has color&lt;/FONT&gt;</a:t>
            </a:r>
            <a:endParaRPr lang="en-US" altLang="en-US" sz="2400" b="1">
              <a:solidFill>
                <a:srgbClr val="FF0000"/>
              </a:solidFill>
            </a:endParaRPr>
          </a:p>
          <a:p>
            <a:pPr>
              <a:buClr>
                <a:schemeClr val="bg1"/>
              </a:buClr>
              <a:buFont typeface="Wingdings" panose="05000000000000000000" pitchFamily="2" charset="2"/>
              <a:buChar char="§"/>
            </a:pPr>
            <a:r>
              <a:rPr lang="en-US" altLang="en-US" sz="2400" b="1">
                <a:solidFill>
                  <a:srgbClr val="FF0000"/>
                </a:solidFill>
              </a:rPr>
              <a:t>&lt;PRE&gt; Preformatted &lt;/PRE&gt;</a:t>
            </a:r>
            <a:r>
              <a:rPr lang="en-US" altLang="en-US" sz="2400">
                <a:solidFill>
                  <a:schemeClr val="hlink"/>
                </a:solidFill>
              </a:rPr>
              <a:t> </a:t>
            </a:r>
            <a:r>
              <a:rPr lang="en-US" altLang="en-US" sz="2400"/>
              <a:t>Text enclosed by PRE tags is displayed in a mono-spaced font. Spaces and line breaks are supported without additional elements or special characters.</a:t>
            </a:r>
            <a:endParaRPr lang="en-US" altLang="en-US" sz="2400">
              <a:solidFill>
                <a:schemeClr val="hlink"/>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37B005-9980-47A6-8C2F-FD4F3C75801D}" type="slidenum">
              <a:rPr lang="ar-SA" altLang="en-US"/>
            </a:fld>
            <a:endParaRPr lang="en-US" altLang="en-US"/>
          </a:p>
        </p:txBody>
      </p:sp>
      <p:sp>
        <p:nvSpPr>
          <p:cNvPr id="40962" name="Rectangle 2"/>
          <p:cNvSpPr>
            <a:spLocks noGrp="1" noChangeArrowheads="1"/>
          </p:cNvSpPr>
          <p:nvPr>
            <p:ph type="title"/>
          </p:nvPr>
        </p:nvSpPr>
        <p:spPr>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sz="3200">
                <a:solidFill>
                  <a:srgbClr val="FFFF00"/>
                </a:solidFill>
              </a:rPr>
              <a:t>Bold, Italic and other Character Formatting Elements</a:t>
            </a:r>
            <a:endParaRPr lang="en-US" altLang="en-US" sz="3200">
              <a:solidFill>
                <a:srgbClr val="FFFF00"/>
              </a:solidFill>
            </a:endParaRPr>
          </a:p>
        </p:txBody>
      </p:sp>
      <p:sp>
        <p:nvSpPr>
          <p:cNvPr id="40963" name="Rectangle 3"/>
          <p:cNvSpPr>
            <a:spLocks noGrp="1" noChangeArrowheads="1"/>
          </p:cNvSpPr>
          <p:nvPr>
            <p:ph type="body" idx="1"/>
          </p:nvPr>
        </p:nvSpPr>
        <p:spPr>
          <a:xfrm>
            <a:off x="457200" y="1752602"/>
            <a:ext cx="8229600" cy="4525963"/>
          </a:xfrm>
          <a:solidFill>
            <a:schemeClr val="accent1"/>
          </a:solidFill>
        </p:spPr>
        <p:txBody>
          <a:bodyPr/>
          <a:lstStyle/>
          <a:p>
            <a:pPr>
              <a:lnSpc>
                <a:spcPct val="80000"/>
              </a:lnSpc>
              <a:buClr>
                <a:schemeClr val="bg1"/>
              </a:buClr>
              <a:buFont typeface="Wingdings" panose="05000000000000000000" pitchFamily="2" charset="2"/>
              <a:buChar char="§"/>
            </a:pPr>
            <a:r>
              <a:rPr lang="en-US" altLang="en-US" sz="2800" b="1">
                <a:solidFill>
                  <a:srgbClr val="FF0000"/>
                </a:solidFill>
              </a:rPr>
              <a:t>&lt;EM&gt; </a:t>
            </a:r>
            <a:r>
              <a:rPr lang="en-US" altLang="en-US" sz="2800" b="1" i="1">
                <a:solidFill>
                  <a:srgbClr val="FF0000"/>
                </a:solidFill>
              </a:rPr>
              <a:t>Emphasis</a:t>
            </a:r>
            <a:r>
              <a:rPr lang="en-US" altLang="en-US" sz="2800" b="1">
                <a:solidFill>
                  <a:srgbClr val="FF0000"/>
                </a:solidFill>
              </a:rPr>
              <a:t> &lt;/EM&gt;</a:t>
            </a:r>
            <a:r>
              <a:rPr lang="en-US" altLang="en-US" sz="2800">
                <a:solidFill>
                  <a:schemeClr val="hlink"/>
                </a:solidFill>
              </a:rPr>
              <a:t> </a:t>
            </a:r>
            <a:r>
              <a:rPr lang="en-US" altLang="en-US" sz="2800"/>
              <a:t>Browsers usually display this as italics.</a:t>
            </a:r>
            <a:endParaRPr lang="en-US" altLang="en-US" sz="2800"/>
          </a:p>
          <a:p>
            <a:pPr>
              <a:lnSpc>
                <a:spcPct val="80000"/>
              </a:lnSpc>
              <a:buClr>
                <a:schemeClr val="bg1"/>
              </a:buClr>
              <a:buFont typeface="Wingdings" panose="05000000000000000000" pitchFamily="2" charset="2"/>
              <a:buChar char="§"/>
            </a:pPr>
            <a:r>
              <a:rPr lang="en-US" altLang="en-US" sz="2800" b="1">
                <a:solidFill>
                  <a:srgbClr val="FF0000"/>
                </a:solidFill>
              </a:rPr>
              <a:t>&lt;STRONG&gt; STRONG &lt;/STRONG</a:t>
            </a:r>
            <a:r>
              <a:rPr lang="en-US" altLang="en-US" sz="2800" b="1">
                <a:solidFill>
                  <a:schemeClr val="hlink"/>
                </a:solidFill>
              </a:rPr>
              <a:t>&gt;</a:t>
            </a:r>
            <a:r>
              <a:rPr lang="en-US" altLang="en-US" sz="2800">
                <a:solidFill>
                  <a:schemeClr val="hlink"/>
                </a:solidFill>
              </a:rPr>
              <a:t> </a:t>
            </a:r>
            <a:r>
              <a:rPr lang="en-US" altLang="en-US" sz="2800"/>
              <a:t>Browsers display this as bold.</a:t>
            </a:r>
            <a:endParaRPr lang="en-US" altLang="en-US" sz="2800"/>
          </a:p>
          <a:p>
            <a:pPr>
              <a:lnSpc>
                <a:spcPct val="80000"/>
              </a:lnSpc>
              <a:buClr>
                <a:schemeClr val="bg1"/>
              </a:buClr>
              <a:buFont typeface="Wingdings" panose="05000000000000000000" pitchFamily="2" charset="2"/>
              <a:buChar char="§"/>
            </a:pPr>
            <a:r>
              <a:rPr lang="en-US" altLang="en-US" sz="2800" b="1">
                <a:solidFill>
                  <a:srgbClr val="FF0000"/>
                </a:solidFill>
              </a:rPr>
              <a:t>&lt;TT&gt; TELETYPE &lt;/TT&gt;</a:t>
            </a:r>
            <a:r>
              <a:rPr lang="en-US" altLang="en-US" sz="2800"/>
              <a:t> Text is displayed in a mono-spaced font. A typewriter text, e.g. fixed-width font. </a:t>
            </a:r>
            <a:endParaRPr lang="en-US" altLang="en-US" sz="2800"/>
          </a:p>
          <a:p>
            <a:pPr>
              <a:lnSpc>
                <a:spcPct val="80000"/>
              </a:lnSpc>
              <a:buClr>
                <a:schemeClr val="bg1"/>
              </a:buClr>
              <a:buFont typeface="Wingdings" panose="05000000000000000000" pitchFamily="2" charset="2"/>
              <a:buChar char="§"/>
            </a:pPr>
            <a:r>
              <a:rPr lang="en-US" altLang="en-US" sz="2800" b="1">
                <a:solidFill>
                  <a:srgbClr val="FF0000"/>
                </a:solidFill>
              </a:rPr>
              <a:t>&lt;CITE&gt; Citation &lt;/CITE&gt;</a:t>
            </a:r>
            <a:r>
              <a:rPr lang="en-US" altLang="en-US" sz="2800"/>
              <a:t> represents a document citation (</a:t>
            </a:r>
            <a:r>
              <a:rPr lang="en-US" altLang="en-US" sz="2800" b="1"/>
              <a:t>italics</a:t>
            </a:r>
            <a:r>
              <a:rPr lang="en-US" altLang="en-US" sz="2800"/>
              <a:t>). </a:t>
            </a:r>
            <a:r>
              <a:rPr lang="en-US" altLang="en-US" sz="2800" b="1">
                <a:solidFill>
                  <a:srgbClr val="0000CC"/>
                </a:solidFill>
              </a:rPr>
              <a:t>For titles of books, films, etc. Typically displayed in italics. (</a:t>
            </a:r>
            <a:r>
              <a:rPr lang="en-US" altLang="en-US" sz="2800" b="1" i="1">
                <a:solidFill>
                  <a:srgbClr val="0000CC"/>
                </a:solidFill>
              </a:rPr>
              <a:t>A Beginner's Guide to HTML</a:t>
            </a:r>
            <a:r>
              <a:rPr lang="en-US" altLang="en-US" sz="2800" b="1">
                <a:solidFill>
                  <a:srgbClr val="0000CC"/>
                </a:solidFill>
              </a:rPr>
              <a:t>)</a:t>
            </a:r>
            <a:r>
              <a:rPr lang="en-US" altLang="en-US" sz="2800" b="1"/>
              <a:t> </a:t>
            </a:r>
            <a:endParaRPr lang="en-US" altLang="en-US" sz="2800" b="1"/>
          </a:p>
          <a:p>
            <a:pPr>
              <a:lnSpc>
                <a:spcPct val="80000"/>
              </a:lnSpc>
              <a:buClr>
                <a:schemeClr val="bg1"/>
              </a:buClr>
              <a:buFont typeface="Wingdings" panose="05000000000000000000" pitchFamily="2" charset="2"/>
              <a:buNone/>
            </a:pPr>
            <a:r>
              <a:rPr lang="en-US" altLang="en-US" sz="2800" b="1">
                <a:solidFill>
                  <a:schemeClr val="hlink"/>
                </a:solidFill>
              </a:rPr>
              <a:t>     </a:t>
            </a:r>
            <a:endParaRPr lang="en-US" altLang="en-US" sz="2800" b="1">
              <a:solidFill>
                <a:schemeClr val="hlink"/>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92DA82DF-DC14-4713-BD3D-3564A3FD5C9B}" type="slidenum">
              <a:rPr lang="ar-SA" altLang="en-US"/>
            </a:fld>
            <a:endParaRPr lang="en-US" altLang="en-US"/>
          </a:p>
        </p:txBody>
      </p:sp>
      <p:sp>
        <p:nvSpPr>
          <p:cNvPr id="41986" name="Rectangle 2"/>
          <p:cNvSpPr>
            <a:spLocks noGrp="1" noChangeArrowheads="1"/>
          </p:cNvSpPr>
          <p:nvPr>
            <p:ph type="title"/>
          </p:nvPr>
        </p:nvSpPr>
        <p:spPr>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sz="3200">
                <a:solidFill>
                  <a:srgbClr val="FFFF00"/>
                </a:solidFill>
              </a:rPr>
              <a:t>Bold, Italic and other Character Formatting Elements</a:t>
            </a:r>
            <a:endParaRPr lang="en-US" altLang="en-US" sz="3200">
              <a:solidFill>
                <a:srgbClr val="FFFF00"/>
              </a:solidFill>
            </a:endParaRPr>
          </a:p>
        </p:txBody>
      </p:sp>
      <p:sp>
        <p:nvSpPr>
          <p:cNvPr id="41987" name="Rectangle 3"/>
          <p:cNvSpPr>
            <a:spLocks noGrp="1" noChangeArrowheads="1"/>
          </p:cNvSpPr>
          <p:nvPr>
            <p:ph type="body" sz="half" idx="1"/>
          </p:nvPr>
        </p:nvSpPr>
        <p:spPr>
          <a:xfrm>
            <a:off x="457200" y="1752602"/>
            <a:ext cx="4033838" cy="4525963"/>
          </a:xfrm>
          <a:solidFill>
            <a:schemeClr val="accent1"/>
          </a:solidFill>
        </p:spPr>
        <p:txBody>
          <a:bodyPr/>
          <a:lstStyle/>
          <a:p>
            <a:pPr>
              <a:lnSpc>
                <a:spcPct val="90000"/>
              </a:lnSpc>
              <a:buFontTx/>
              <a:buNone/>
            </a:pPr>
            <a:r>
              <a:rPr lang="en-US" altLang="en-US" sz="2000"/>
              <a:t>&lt;P&gt; &lt;FONT SIZE=“+1”&gt; One Size Larger &lt;/FONT&gt; - Normal –</a:t>
            </a:r>
            <a:endParaRPr lang="en-US" altLang="en-US" sz="2000"/>
          </a:p>
          <a:p>
            <a:pPr>
              <a:lnSpc>
                <a:spcPct val="90000"/>
              </a:lnSpc>
              <a:buFontTx/>
              <a:buNone/>
            </a:pPr>
            <a:r>
              <a:rPr lang="en-US" altLang="en-US" sz="2000"/>
              <a:t>&lt;FONT SIZE=“-1”&gt; One Size Smaller &lt;/FONT&gt; &lt;BR&gt;</a:t>
            </a:r>
            <a:endParaRPr lang="en-US" altLang="en-US" sz="2000"/>
          </a:p>
          <a:p>
            <a:pPr>
              <a:lnSpc>
                <a:spcPct val="90000"/>
              </a:lnSpc>
              <a:buFontTx/>
              <a:buNone/>
            </a:pPr>
            <a:r>
              <a:rPr lang="en-US" altLang="en-US" sz="2000"/>
              <a:t>&lt;B&gt; Bold&lt;/B&gt; - &lt;I&gt; italics&lt;/I&gt; - &lt;U&gt; Underlined &lt;/U&gt; -</a:t>
            </a:r>
            <a:endParaRPr lang="en-US" altLang="en-US" sz="2000"/>
          </a:p>
          <a:p>
            <a:pPr>
              <a:lnSpc>
                <a:spcPct val="90000"/>
              </a:lnSpc>
              <a:buFontTx/>
              <a:buNone/>
            </a:pPr>
            <a:r>
              <a:rPr lang="en-US" altLang="en-US" sz="2000"/>
              <a:t>&lt;FONT COLOR=“#FF0000”&gt; Colored &lt;/FONT&gt; &lt;BR&gt;</a:t>
            </a:r>
            <a:endParaRPr lang="en-US" altLang="en-US" sz="2000"/>
          </a:p>
          <a:p>
            <a:pPr>
              <a:lnSpc>
                <a:spcPct val="90000"/>
              </a:lnSpc>
              <a:buFontTx/>
              <a:buNone/>
            </a:pPr>
            <a:r>
              <a:rPr lang="en-US" altLang="en-US" sz="2000"/>
              <a:t>&lt;EM&gt; Emphasized&lt;/EM&gt; - &lt;STRONG&gt; Strong &lt;/STRONG&gt; - &lt;TT&gt; Tele Type &lt;/TT&gt; &lt;BR&gt;</a:t>
            </a:r>
            <a:endParaRPr lang="en-US" altLang="en-US" sz="2000"/>
          </a:p>
          <a:p>
            <a:pPr>
              <a:lnSpc>
                <a:spcPct val="90000"/>
              </a:lnSpc>
              <a:buFontTx/>
              <a:buNone/>
            </a:pPr>
            <a:endParaRPr lang="en-US" altLang="en-US" sz="2000"/>
          </a:p>
        </p:txBody>
      </p:sp>
      <p:sp>
        <p:nvSpPr>
          <p:cNvPr id="41988" name="Rectangle 4"/>
          <p:cNvSpPr>
            <a:spLocks noGrp="1" noChangeArrowheads="1"/>
          </p:cNvSpPr>
          <p:nvPr>
            <p:ph type="body" sz="half" idx="2"/>
          </p:nvPr>
        </p:nvSpPr>
        <p:spPr>
          <a:xfrm>
            <a:off x="4648200" y="1752602"/>
            <a:ext cx="4033838" cy="4525963"/>
          </a:xfrm>
        </p:spPr>
        <p:txBody>
          <a:bodyPr/>
          <a:lstStyle/>
          <a:p>
            <a:pPr>
              <a:lnSpc>
                <a:spcPct val="90000"/>
              </a:lnSpc>
              <a:buFontTx/>
              <a:buNone/>
            </a:pPr>
            <a:r>
              <a:rPr lang="en-US" altLang="en-US" sz="2000">
                <a:solidFill>
                  <a:srgbClr val="990000"/>
                </a:solidFill>
              </a:rPr>
              <a:t>One Size Larger - Normal – One Size Smaller </a:t>
            </a:r>
            <a:br>
              <a:rPr lang="en-US" altLang="en-US" sz="2000">
                <a:solidFill>
                  <a:srgbClr val="990000"/>
                </a:solidFill>
              </a:rPr>
            </a:br>
            <a:r>
              <a:rPr lang="en-US" altLang="en-US" sz="2000" b="1">
                <a:solidFill>
                  <a:srgbClr val="990000"/>
                </a:solidFill>
              </a:rPr>
              <a:t>Bold</a:t>
            </a:r>
            <a:r>
              <a:rPr lang="en-US" altLang="en-US" sz="2000">
                <a:solidFill>
                  <a:srgbClr val="990000"/>
                </a:solidFill>
              </a:rPr>
              <a:t> - </a:t>
            </a:r>
            <a:r>
              <a:rPr lang="en-US" altLang="en-US" sz="2000" i="1">
                <a:solidFill>
                  <a:srgbClr val="990000"/>
                </a:solidFill>
              </a:rPr>
              <a:t>italics</a:t>
            </a:r>
            <a:r>
              <a:rPr lang="en-US" altLang="en-US" sz="2000">
                <a:solidFill>
                  <a:srgbClr val="990000"/>
                </a:solidFill>
              </a:rPr>
              <a:t> - </a:t>
            </a:r>
            <a:r>
              <a:rPr lang="en-US" altLang="en-US" sz="2000" u="sng">
                <a:solidFill>
                  <a:srgbClr val="990000"/>
                </a:solidFill>
              </a:rPr>
              <a:t>Underlined </a:t>
            </a:r>
            <a:r>
              <a:rPr lang="en-US" altLang="en-US" sz="2000">
                <a:solidFill>
                  <a:srgbClr val="990000"/>
                </a:solidFill>
              </a:rPr>
              <a:t>- </a:t>
            </a:r>
            <a:r>
              <a:rPr lang="en-US" altLang="en-US" sz="2000">
                <a:solidFill>
                  <a:srgbClr val="FF0000"/>
                </a:solidFill>
              </a:rPr>
              <a:t>Colored </a:t>
            </a:r>
            <a:br>
              <a:rPr lang="en-US" altLang="en-US" sz="2000">
                <a:solidFill>
                  <a:srgbClr val="990000"/>
                </a:solidFill>
              </a:rPr>
            </a:br>
            <a:r>
              <a:rPr lang="en-US" altLang="en-US" sz="2000" i="1">
                <a:solidFill>
                  <a:srgbClr val="990000"/>
                </a:solidFill>
              </a:rPr>
              <a:t>Emphasized</a:t>
            </a:r>
            <a:r>
              <a:rPr lang="en-US" altLang="en-US" sz="2000">
                <a:solidFill>
                  <a:srgbClr val="990000"/>
                </a:solidFill>
              </a:rPr>
              <a:t> - </a:t>
            </a:r>
            <a:r>
              <a:rPr lang="en-US" altLang="en-US" sz="2000" b="1">
                <a:solidFill>
                  <a:srgbClr val="990000"/>
                </a:solidFill>
              </a:rPr>
              <a:t>Strong </a:t>
            </a:r>
            <a:r>
              <a:rPr lang="en-US" altLang="en-US" sz="2000">
                <a:solidFill>
                  <a:srgbClr val="990000"/>
                </a:solidFill>
              </a:rPr>
              <a:t>- Tele Type </a:t>
            </a:r>
            <a:br>
              <a:rPr lang="en-US" altLang="en-US" sz="2000">
                <a:solidFill>
                  <a:srgbClr val="990000"/>
                </a:solidFill>
              </a:rPr>
            </a:br>
            <a:endParaRPr lang="en-US" altLang="en-US" sz="2000">
              <a:solidFill>
                <a:srgbClr val="99000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C0C0DA7-690E-4FEC-9C30-4F3CA15918F4}" type="slidenum">
              <a:rPr lang="ar-SA" altLang="en-US"/>
            </a:fld>
            <a:endParaRPr lang="en-US" altLang="en-US"/>
          </a:p>
        </p:txBody>
      </p:sp>
      <p:sp>
        <p:nvSpPr>
          <p:cNvPr id="43010" name="Rectangle 2"/>
          <p:cNvSpPr>
            <a:spLocks noGrp="1" noChangeArrowheads="1"/>
          </p:cNvSpPr>
          <p:nvPr>
            <p:ph type="title"/>
          </p:nvPr>
        </p:nvSpPr>
        <p:spPr>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Alignment</a:t>
            </a:r>
            <a:endParaRPr lang="en-US" altLang="en-US">
              <a:solidFill>
                <a:srgbClr val="FFFF00"/>
              </a:solidFill>
            </a:endParaRPr>
          </a:p>
        </p:txBody>
      </p:sp>
      <p:sp>
        <p:nvSpPr>
          <p:cNvPr id="43011" name="Rectangle 3"/>
          <p:cNvSpPr>
            <a:spLocks noGrp="1" noChangeArrowheads="1"/>
          </p:cNvSpPr>
          <p:nvPr>
            <p:ph type="body" idx="1"/>
          </p:nvPr>
        </p:nvSpPr>
        <p:spPr>
          <a:solidFill>
            <a:schemeClr val="accent1"/>
          </a:solidFill>
        </p:spPr>
        <p:txBody>
          <a:bodyPr/>
          <a:lstStyle/>
          <a:p>
            <a:pPr>
              <a:buClr>
                <a:schemeClr val="bg1"/>
              </a:buClr>
              <a:buFont typeface="Wingdings" panose="05000000000000000000" pitchFamily="2" charset="2"/>
              <a:buChar char="§"/>
            </a:pPr>
            <a:r>
              <a:rPr lang="en-US" altLang="en-US"/>
              <a:t>Some elements have attributes for alignment (ALIGN) e.g. </a:t>
            </a:r>
            <a:r>
              <a:rPr lang="en-US" altLang="en-US">
                <a:solidFill>
                  <a:srgbClr val="FF0000"/>
                </a:solidFill>
              </a:rPr>
              <a:t>Headings, Paragraphs and Horizontal Rules</a:t>
            </a:r>
            <a:r>
              <a:rPr lang="en-US" altLang="en-US"/>
              <a:t>. </a:t>
            </a:r>
            <a:endParaRPr lang="en-US" altLang="en-US"/>
          </a:p>
          <a:p>
            <a:pPr>
              <a:buClr>
                <a:schemeClr val="bg1"/>
              </a:buClr>
              <a:buFont typeface="Wingdings" panose="05000000000000000000" pitchFamily="2" charset="2"/>
              <a:buChar char="§"/>
            </a:pPr>
            <a:r>
              <a:rPr lang="en-US" altLang="en-US"/>
              <a:t>The Three alignment values are : LEFT, RIGHT, CENTER.</a:t>
            </a:r>
            <a:endParaRPr lang="en-US" altLang="en-US"/>
          </a:p>
          <a:p>
            <a:pPr>
              <a:buClr>
                <a:schemeClr val="bg1"/>
              </a:buClr>
              <a:buFont typeface="Wingdings" panose="05000000000000000000" pitchFamily="2" charset="2"/>
              <a:buChar char="§"/>
            </a:pPr>
            <a:r>
              <a:rPr lang="en-US" altLang="en-US">
                <a:solidFill>
                  <a:srgbClr val="FF0000"/>
                </a:solidFill>
              </a:rPr>
              <a:t>&lt;CENTER&gt;&lt;/CENTER&gt;</a:t>
            </a:r>
            <a:r>
              <a:rPr lang="en-US" altLang="en-US"/>
              <a:t> Will center elements.</a:t>
            </a:r>
            <a:endParaRPr lang="en-US"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16DC7D3-A5AC-4FB2-BD29-8CE63C828F58}" type="slidenum">
              <a:rPr lang="ar-SA" altLang="en-US"/>
            </a:fld>
            <a:endParaRPr lang="en-US" altLang="en-US"/>
          </a:p>
        </p:txBody>
      </p:sp>
      <p:sp>
        <p:nvSpPr>
          <p:cNvPr id="44034" name="Rectangle 2"/>
          <p:cNvSpPr>
            <a:spLocks noGrp="1" noChangeArrowheads="1"/>
          </p:cNvSpPr>
          <p:nvPr>
            <p:ph type="title"/>
          </p:nvPr>
        </p:nvSpPr>
        <p:spPr>
          <a:xfrm>
            <a:off x="381000" y="457200"/>
            <a:ext cx="8229600" cy="1143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Alignment</a:t>
            </a:r>
            <a:endParaRPr lang="en-US" altLang="en-US">
              <a:solidFill>
                <a:srgbClr val="FFFF00"/>
              </a:solidFill>
            </a:endParaRPr>
          </a:p>
        </p:txBody>
      </p:sp>
      <p:sp>
        <p:nvSpPr>
          <p:cNvPr id="44035" name="Rectangle 3"/>
          <p:cNvSpPr>
            <a:spLocks noGrp="1" noChangeArrowheads="1"/>
          </p:cNvSpPr>
          <p:nvPr>
            <p:ph type="body" idx="1"/>
          </p:nvPr>
        </p:nvSpPr>
        <p:spPr>
          <a:xfrm>
            <a:off x="304800" y="2057402"/>
            <a:ext cx="8229600" cy="4525963"/>
          </a:xfrm>
          <a:solidFill>
            <a:schemeClr val="accent1"/>
          </a:solidFill>
        </p:spPr>
        <p:txBody>
          <a:bodyPr/>
          <a:lstStyle/>
          <a:p>
            <a:pPr>
              <a:buClr>
                <a:schemeClr val="bg1"/>
              </a:buClr>
              <a:buFont typeface="Wingdings" panose="05000000000000000000" pitchFamily="2" charset="2"/>
              <a:buChar char="§"/>
            </a:pPr>
            <a:r>
              <a:rPr lang="en-US" altLang="en-US" b="1">
                <a:solidFill>
                  <a:srgbClr val="FF0000"/>
                </a:solidFill>
              </a:rPr>
              <a:t>&lt;DIV ALIGN=“value”&gt;&lt;/DIV&gt;</a:t>
            </a:r>
            <a:r>
              <a:rPr lang="en-US" altLang="en-US"/>
              <a:t> Represents a division in the document and can contain most other element type. The alignment attribute of the DIV element is well supported.</a:t>
            </a:r>
            <a:endParaRPr lang="en-US" altLang="en-US"/>
          </a:p>
          <a:p>
            <a:pPr>
              <a:buClr>
                <a:schemeClr val="bg1"/>
              </a:buClr>
              <a:buFont typeface="Wingdings" panose="05000000000000000000" pitchFamily="2" charset="2"/>
              <a:buChar char="§"/>
            </a:pPr>
            <a:r>
              <a:rPr lang="en-US" altLang="en-US" b="1">
                <a:solidFill>
                  <a:srgbClr val="FF0000"/>
                </a:solidFill>
              </a:rPr>
              <a:t>&lt;TABLE&gt;&lt;/TABLE&gt;</a:t>
            </a:r>
            <a:r>
              <a:rPr lang="en-US" altLang="en-US" b="1">
                <a:solidFill>
                  <a:schemeClr val="hlink"/>
                </a:solidFill>
              </a:rPr>
              <a:t> </a:t>
            </a:r>
            <a:r>
              <a:rPr lang="en-US" altLang="en-US"/>
              <a:t>Inside a TABLE, alignment can be set for each individual cell.</a:t>
            </a:r>
            <a:endParaRPr lang="en-US" altLang="en-US" b="1">
              <a:solidFill>
                <a:schemeClr val="hlink"/>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E03B97B-5155-4E5D-9101-F80592F4A5FB}" type="slidenum">
              <a:rPr lang="ar-SA" altLang="en-US"/>
            </a:fld>
            <a:endParaRPr lang="en-US" altLang="en-US"/>
          </a:p>
        </p:txBody>
      </p:sp>
      <p:sp>
        <p:nvSpPr>
          <p:cNvPr id="45058" name="Rectangle 2"/>
          <p:cNvSpPr>
            <a:spLocks noGrp="1" noChangeArrowheads="1"/>
          </p:cNvSpPr>
          <p:nvPr>
            <p:ph type="title"/>
          </p:nvPr>
        </p:nvSpPr>
        <p:spPr>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sz="4000">
                <a:solidFill>
                  <a:srgbClr val="FFFF00"/>
                </a:solidFill>
              </a:rPr>
              <a:t>Special Characters &amp; Symbols</a:t>
            </a:r>
            <a:endParaRPr lang="en-US" altLang="en-US" sz="4000">
              <a:solidFill>
                <a:srgbClr val="FFFF00"/>
              </a:solidFill>
            </a:endParaRPr>
          </a:p>
        </p:txBody>
      </p:sp>
      <p:sp>
        <p:nvSpPr>
          <p:cNvPr id="45059" name="Rectangle 3"/>
          <p:cNvSpPr>
            <a:spLocks noGrp="1" noChangeArrowheads="1"/>
          </p:cNvSpPr>
          <p:nvPr>
            <p:ph type="body" idx="1"/>
          </p:nvPr>
        </p:nvSpPr>
        <p:spPr>
          <a:xfrm>
            <a:off x="381000" y="1828802"/>
            <a:ext cx="8229600" cy="4525963"/>
          </a:xfrm>
          <a:solidFill>
            <a:schemeClr val="accent1"/>
          </a:solidFill>
        </p:spPr>
        <p:txBody>
          <a:bodyPr/>
          <a:lstStyle/>
          <a:p>
            <a:pPr>
              <a:buClr>
                <a:schemeClr val="bg1"/>
              </a:buClr>
              <a:buFont typeface="Wingdings" panose="05000000000000000000" pitchFamily="2" charset="2"/>
              <a:buChar char="§"/>
            </a:pPr>
            <a:r>
              <a:rPr lang="en-US" altLang="en-US" sz="2800"/>
              <a:t>These Characters are recognized in HTML as they begin with an ampersand and end with with a semi-colon e.g. </a:t>
            </a:r>
            <a:r>
              <a:rPr lang="en-US" altLang="en-US" sz="2800" b="1">
                <a:solidFill>
                  <a:srgbClr val="FF0000"/>
                </a:solidFill>
              </a:rPr>
              <a:t>&amp;value;</a:t>
            </a:r>
            <a:r>
              <a:rPr lang="en-US" altLang="en-US" sz="2800" b="1"/>
              <a:t> </a:t>
            </a:r>
            <a:r>
              <a:rPr lang="en-US" altLang="en-US" sz="2800"/>
              <a:t>The value will either be an entity name or a standard ASCII character number. They are called </a:t>
            </a:r>
            <a:r>
              <a:rPr lang="en-US" altLang="en-US" sz="2800" b="1">
                <a:solidFill>
                  <a:srgbClr val="FF0000"/>
                </a:solidFill>
              </a:rPr>
              <a:t>escape sequences</a:t>
            </a:r>
            <a:r>
              <a:rPr lang="en-US" altLang="en-US" sz="2800"/>
              <a:t>. </a:t>
            </a:r>
            <a:endParaRPr lang="en-US" altLang="en-US" sz="2800"/>
          </a:p>
          <a:p>
            <a:pPr>
              <a:buClr>
                <a:schemeClr val="bg1"/>
              </a:buClr>
              <a:buFont typeface="Wingdings" panose="05000000000000000000" pitchFamily="2" charset="2"/>
              <a:buChar char="§"/>
            </a:pPr>
            <a:r>
              <a:rPr lang="en-US" altLang="en-US" sz="2800"/>
              <a:t>The next table represents some of the more commonly used special characters. For a comprehensive listing, visit the W3C’s section on special characters at:</a:t>
            </a:r>
            <a:r>
              <a:rPr lang="en-US" altLang="en-US" sz="2400"/>
              <a:t> </a:t>
            </a:r>
            <a:r>
              <a:rPr lang="en-US" altLang="en-US" sz="2000">
                <a:solidFill>
                  <a:srgbClr val="000099"/>
                </a:solidFill>
              </a:rPr>
              <a:t>http://www.w3.org/MarkUp/HTMLPlus/htmlplus_13.html</a:t>
            </a:r>
            <a:endParaRPr lang="en-US" altLang="en-US" sz="2000">
              <a:solidFill>
                <a:srgbClr val="000099"/>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lide Number Placeholder 5"/>
          <p:cNvSpPr>
            <a:spLocks noGrp="1"/>
          </p:cNvSpPr>
          <p:nvPr>
            <p:ph type="sldNum" sz="quarter" idx="12"/>
          </p:nvPr>
        </p:nvSpPr>
        <p:spPr/>
        <p:txBody>
          <a:bodyPr/>
          <a:lstStyle/>
          <a:p>
            <a:fld id="{955B4BA0-8EB3-49FE-9EA3-A52D63807534}" type="slidenum">
              <a:rPr lang="ar-SA" altLang="en-US"/>
            </a:fld>
            <a:endParaRPr lang="en-US" altLang="en-US"/>
          </a:p>
        </p:txBody>
      </p:sp>
      <p:sp>
        <p:nvSpPr>
          <p:cNvPr id="46082" name="Rectangle 2"/>
          <p:cNvSpPr>
            <a:spLocks noGrp="1" noChangeArrowheads="1"/>
          </p:cNvSpPr>
          <p:nvPr>
            <p:ph type="title"/>
          </p:nvPr>
        </p:nvSpPr>
        <p:spPr>
          <a:xfrm>
            <a:off x="609600" y="0"/>
            <a:ext cx="8229600" cy="8382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sz="4000">
                <a:solidFill>
                  <a:srgbClr val="FFFF00"/>
                </a:solidFill>
              </a:rPr>
              <a:t>Special Characters &amp; Symbols</a:t>
            </a:r>
            <a:endParaRPr lang="en-US" altLang="en-US" sz="4000">
              <a:solidFill>
                <a:srgbClr val="FFFF00"/>
              </a:solidFill>
            </a:endParaRPr>
          </a:p>
        </p:txBody>
      </p:sp>
      <p:graphicFrame>
        <p:nvGraphicFramePr>
          <p:cNvPr id="46144" name="Group 64"/>
          <p:cNvGraphicFramePr>
            <a:graphicFrameLocks noGrp="1"/>
          </p:cNvGraphicFramePr>
          <p:nvPr>
            <p:ph type="tbl" idx="1"/>
          </p:nvPr>
        </p:nvGraphicFramePr>
        <p:xfrm>
          <a:off x="457200" y="1066802"/>
          <a:ext cx="8229600" cy="5794693"/>
        </p:xfrm>
        <a:graphic>
          <a:graphicData uri="http://schemas.openxmlformats.org/drawingml/2006/table">
            <a:tbl>
              <a:tblPr/>
              <a:tblGrid>
                <a:gridCol w="2420938"/>
                <a:gridCol w="1693862"/>
                <a:gridCol w="2438400"/>
                <a:gridCol w="1676400"/>
              </a:tblGrid>
              <a:tr h="909638">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en-US" sz="2400" b="1" i="0" u="none" strike="noStrike" cap="none" normalizeH="0" baseline="0">
                          <a:ln>
                            <a:noFill/>
                          </a:ln>
                          <a:solidFill>
                            <a:schemeClr val="tx2"/>
                          </a:solidFill>
                          <a:effectLst/>
                          <a:latin typeface="Arial" panose="020B0604020202020204" pitchFamily="34" charset="0"/>
                          <a:cs typeface="Arial" panose="020B0604020202020204" pitchFamily="34" charset="0"/>
                        </a:rPr>
                        <a:t>Special Character</a:t>
                      </a:r>
                      <a:endParaRPr kumimoji="0" lang="en-US" altLang="en-US" sz="2400" b="1" i="0" u="none" strike="noStrike" cap="none" normalizeH="0" baseline="0">
                        <a:ln>
                          <a:noFill/>
                        </a:ln>
                        <a:solidFill>
                          <a:schemeClr val="tx2"/>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en-US" sz="2400" b="1" i="0" u="none" strike="noStrike" cap="none" normalizeH="0" baseline="0">
                          <a:ln>
                            <a:noFill/>
                          </a:ln>
                          <a:solidFill>
                            <a:schemeClr val="tx2"/>
                          </a:solidFill>
                          <a:effectLst/>
                          <a:latin typeface="Arial" panose="020B0604020202020204" pitchFamily="34" charset="0"/>
                          <a:cs typeface="Arial" panose="020B0604020202020204" pitchFamily="34" charset="0"/>
                        </a:rPr>
                        <a:t>Entity Name</a:t>
                      </a:r>
                      <a:endParaRPr kumimoji="0" lang="en-US" altLang="en-US" sz="2400" b="1" i="0" u="none" strike="noStrike" cap="none" normalizeH="0" baseline="0">
                        <a:ln>
                          <a:noFill/>
                        </a:ln>
                        <a:solidFill>
                          <a:schemeClr val="tx2"/>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en-US" sz="2400" b="1" i="0" u="none" strike="noStrike" cap="none" normalizeH="0" baseline="0">
                          <a:ln>
                            <a:noFill/>
                          </a:ln>
                          <a:solidFill>
                            <a:schemeClr val="tx2"/>
                          </a:solidFill>
                          <a:effectLst/>
                          <a:latin typeface="Arial" panose="020B0604020202020204" pitchFamily="34" charset="0"/>
                          <a:cs typeface="Arial" panose="020B0604020202020204" pitchFamily="34" charset="0"/>
                        </a:rPr>
                        <a:t>Special Character</a:t>
                      </a:r>
                      <a:endParaRPr kumimoji="0" lang="en-US" altLang="en-US" sz="2400" b="1" i="0" u="none" strike="noStrike" cap="none" normalizeH="0" baseline="0">
                        <a:ln>
                          <a:noFill/>
                        </a:ln>
                        <a:solidFill>
                          <a:schemeClr val="tx2"/>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en-US" sz="2400" b="1" i="0" u="none" strike="noStrike" cap="none" normalizeH="0" baseline="0">
                          <a:ln>
                            <a:noFill/>
                          </a:ln>
                          <a:solidFill>
                            <a:schemeClr val="tx2"/>
                          </a:solidFill>
                          <a:effectLst/>
                          <a:latin typeface="Arial" panose="020B0604020202020204" pitchFamily="34" charset="0"/>
                          <a:cs typeface="Arial" panose="020B0604020202020204" pitchFamily="34" charset="0"/>
                        </a:rPr>
                        <a:t>Entity Name</a:t>
                      </a:r>
                      <a:endParaRPr kumimoji="0" lang="en-US" altLang="en-US" sz="2400" b="1" i="0" u="none" strike="noStrike" cap="none" normalizeH="0" baseline="0">
                        <a:ln>
                          <a:noFill/>
                        </a:ln>
                        <a:solidFill>
                          <a:schemeClr val="tx2"/>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8896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1" i="0" u="none" strike="noStrike" cap="none" normalizeH="0" baseline="0">
                          <a:ln>
                            <a:noFill/>
                          </a:ln>
                          <a:solidFill>
                            <a:srgbClr val="FF0000"/>
                          </a:solidFill>
                          <a:effectLst/>
                          <a:latin typeface="Arial" panose="020B0604020202020204" pitchFamily="34" charset="0"/>
                          <a:cs typeface="Arial" panose="020B0604020202020204" pitchFamily="34" charset="0"/>
                        </a:rPr>
                        <a:t>Ampersand</a:t>
                      </a:r>
                      <a:endParaRPr kumimoji="0" lang="en-US" altLang="en-US" sz="2400" b="1" i="0" u="none" strike="noStrike" cap="none" normalizeH="0" baseline="0">
                        <a:ln>
                          <a:noFill/>
                        </a:ln>
                        <a:solidFill>
                          <a:srgbClr val="FF0000"/>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1" i="0" u="none" strike="noStrike" cap="none" normalizeH="0" baseline="0">
                          <a:ln>
                            <a:noFill/>
                          </a:ln>
                          <a:solidFill>
                            <a:srgbClr val="0000CC"/>
                          </a:solidFill>
                          <a:effectLst/>
                          <a:latin typeface="Arial" panose="020B0604020202020204" pitchFamily="34" charset="0"/>
                          <a:cs typeface="Arial" panose="020B0604020202020204" pitchFamily="34" charset="0"/>
                        </a:rPr>
                        <a:t>&amp;amp; </a:t>
                      </a:r>
                      <a:r>
                        <a:rPr kumimoji="0" lang="en-US" altLang="en-US" sz="2800" b="1" i="0" u="none" strike="noStrike" cap="none" normalizeH="0" baseline="0">
                          <a:ln>
                            <a:noFill/>
                          </a:ln>
                          <a:solidFill>
                            <a:schemeClr val="tx1"/>
                          </a:solidFill>
                          <a:effectLst/>
                          <a:latin typeface="Arial" panose="020B0604020202020204" pitchFamily="34" charset="0"/>
                          <a:cs typeface="Arial" panose="020B0604020202020204" pitchFamily="34" charset="0"/>
                        </a:rPr>
                        <a:t>&amp;</a:t>
                      </a: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 </a:t>
                      </a:r>
                      <a:endPar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1" i="0" u="none" strike="noStrike" cap="none" normalizeH="0" baseline="0">
                          <a:ln>
                            <a:noFill/>
                          </a:ln>
                          <a:solidFill>
                            <a:srgbClr val="FF0000"/>
                          </a:solidFill>
                          <a:effectLst/>
                          <a:latin typeface="Arial" panose="020B0604020202020204" pitchFamily="34" charset="0"/>
                          <a:cs typeface="Arial" panose="020B0604020202020204" pitchFamily="34" charset="0"/>
                        </a:rPr>
                        <a:t>Greater-than sign</a:t>
                      </a:r>
                      <a:endParaRPr kumimoji="0" lang="en-US" altLang="en-US" sz="2400" b="1" i="0" u="none" strike="noStrike" cap="none" normalizeH="0" baseline="0">
                        <a:ln>
                          <a:noFill/>
                        </a:ln>
                        <a:solidFill>
                          <a:srgbClr val="FF0000"/>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1" i="0" u="none" strike="noStrike" cap="none" normalizeH="0" baseline="0">
                          <a:ln>
                            <a:noFill/>
                          </a:ln>
                          <a:solidFill>
                            <a:srgbClr val="0000CC"/>
                          </a:solidFill>
                          <a:effectLst/>
                          <a:latin typeface="Arial" panose="020B0604020202020204" pitchFamily="34" charset="0"/>
                          <a:cs typeface="Arial" panose="020B0604020202020204" pitchFamily="34" charset="0"/>
                        </a:rPr>
                        <a:t>&amp;gt; </a:t>
                      </a:r>
                      <a:r>
                        <a:rPr kumimoji="0" lang="en-US" altLang="en-US" sz="2800" b="1" i="0" u="none" strike="noStrike" cap="none" normalizeH="0" baseline="0">
                          <a:ln>
                            <a:noFill/>
                          </a:ln>
                          <a:solidFill>
                            <a:schemeClr val="tx1"/>
                          </a:solidFill>
                          <a:effectLst/>
                          <a:latin typeface="Arial" panose="020B0604020202020204" pitchFamily="34" charset="0"/>
                          <a:cs typeface="Arial" panose="020B0604020202020204" pitchFamily="34" charset="0"/>
                        </a:rPr>
                        <a:t>&gt;</a:t>
                      </a:r>
                      <a:endParaRPr kumimoji="0" lang="en-US" altLang="en-US" sz="28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8737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1" i="0" u="none" strike="noStrike" cap="none" normalizeH="0" baseline="0">
                          <a:ln>
                            <a:noFill/>
                          </a:ln>
                          <a:solidFill>
                            <a:srgbClr val="FF0000"/>
                          </a:solidFill>
                          <a:effectLst/>
                          <a:latin typeface="Arial" panose="020B0604020202020204" pitchFamily="34" charset="0"/>
                          <a:cs typeface="Arial" panose="020B0604020202020204" pitchFamily="34" charset="0"/>
                        </a:rPr>
                        <a:t>Asterisk </a:t>
                      </a:r>
                      <a:endParaRPr kumimoji="0" lang="en-US" altLang="en-US" sz="2400" b="1" i="0" u="none" strike="noStrike" cap="none" normalizeH="0" baseline="0">
                        <a:ln>
                          <a:noFill/>
                        </a:ln>
                        <a:solidFill>
                          <a:srgbClr val="FF0000"/>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1" i="0" u="none" strike="noStrike" cap="none" normalizeH="0" baseline="0">
                          <a:ln>
                            <a:noFill/>
                          </a:ln>
                          <a:solidFill>
                            <a:srgbClr val="0000CC"/>
                          </a:solidFill>
                          <a:effectLst/>
                          <a:latin typeface="Arial" panose="020B0604020202020204" pitchFamily="34" charset="0"/>
                          <a:cs typeface="Arial" panose="020B0604020202020204" pitchFamily="34" charset="0"/>
                        </a:rPr>
                        <a:t>&amp;lowast; </a:t>
                      </a:r>
                      <a:r>
                        <a:rPr kumimoji="0" lang="en-US" altLang="en-US" sz="2800" b="1" i="0" u="none" strike="noStrike" cap="none" normalizeH="0" baseline="0">
                          <a:ln>
                            <a:noFill/>
                          </a:ln>
                          <a:solidFill>
                            <a:schemeClr val="tx1"/>
                          </a:solidFill>
                          <a:effectLst/>
                          <a:latin typeface="Arial" panose="020B0604020202020204" pitchFamily="34" charset="0"/>
                          <a:cs typeface="Arial" panose="020B0604020202020204" pitchFamily="34" charset="0"/>
                        </a:rPr>
                        <a:t>∗∗</a:t>
                      </a:r>
                      <a:endParaRPr kumimoji="0" lang="en-US" altLang="en-US" sz="28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1" i="0" u="none" strike="noStrike" cap="none" normalizeH="0" baseline="0">
                          <a:ln>
                            <a:noFill/>
                          </a:ln>
                          <a:solidFill>
                            <a:srgbClr val="FF0000"/>
                          </a:solidFill>
                          <a:effectLst/>
                          <a:latin typeface="Arial" panose="020B0604020202020204" pitchFamily="34" charset="0"/>
                          <a:cs typeface="Arial" panose="020B0604020202020204" pitchFamily="34" charset="0"/>
                        </a:rPr>
                        <a:t>Less-than sign</a:t>
                      </a:r>
                      <a:endPar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1" i="0" u="none" strike="noStrike" cap="none" normalizeH="0" baseline="0">
                          <a:ln>
                            <a:noFill/>
                          </a:ln>
                          <a:solidFill>
                            <a:srgbClr val="0000CC"/>
                          </a:solidFill>
                          <a:effectLst/>
                          <a:latin typeface="Arial" panose="020B0604020202020204" pitchFamily="34" charset="0"/>
                          <a:cs typeface="Arial" panose="020B0604020202020204" pitchFamily="34" charset="0"/>
                        </a:rPr>
                        <a:t>&amp;lt; </a:t>
                      </a:r>
                      <a:r>
                        <a:rPr kumimoji="0" lang="en-US" altLang="en-US" sz="2800" b="1" i="0" u="none" strike="noStrike" cap="none" normalizeH="0" baseline="0">
                          <a:ln>
                            <a:noFill/>
                          </a:ln>
                          <a:solidFill>
                            <a:schemeClr val="tx1"/>
                          </a:solidFill>
                          <a:effectLst/>
                          <a:latin typeface="Arial" panose="020B0604020202020204" pitchFamily="34" charset="0"/>
                          <a:cs typeface="Arial" panose="020B0604020202020204" pitchFamily="34" charset="0"/>
                        </a:rPr>
                        <a:t>&lt;</a:t>
                      </a:r>
                      <a:endParaRPr kumimoji="0" lang="en-US" altLang="en-US" sz="28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8737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1" i="0" u="none" strike="noStrike" cap="none" normalizeH="0" baseline="0">
                          <a:ln>
                            <a:noFill/>
                          </a:ln>
                          <a:solidFill>
                            <a:srgbClr val="FF0000"/>
                          </a:solidFill>
                          <a:effectLst/>
                          <a:latin typeface="Arial" panose="020B0604020202020204" pitchFamily="34" charset="0"/>
                          <a:cs typeface="Arial" panose="020B0604020202020204" pitchFamily="34" charset="0"/>
                        </a:rPr>
                        <a:t>Cent sign</a:t>
                      </a:r>
                      <a:endParaRPr kumimoji="0" lang="en-US" altLang="en-US" sz="2400" b="1" i="0" u="none" strike="noStrike" cap="none" normalizeH="0" baseline="0">
                        <a:ln>
                          <a:noFill/>
                        </a:ln>
                        <a:solidFill>
                          <a:srgbClr val="FF0000"/>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1" i="0" u="none" strike="noStrike" cap="none" normalizeH="0" baseline="0">
                          <a:ln>
                            <a:noFill/>
                          </a:ln>
                          <a:solidFill>
                            <a:srgbClr val="0000CC"/>
                          </a:solidFill>
                          <a:effectLst/>
                          <a:latin typeface="Arial" panose="020B0604020202020204" pitchFamily="34" charset="0"/>
                          <a:cs typeface="Arial" panose="020B0604020202020204" pitchFamily="34" charset="0"/>
                        </a:rPr>
                        <a:t>&amp;cent; </a:t>
                      </a:r>
                      <a:r>
                        <a:rPr kumimoji="0" lang="en-US" altLang="en-US" sz="2800" b="1" i="0" u="none" strike="noStrike" cap="none" normalizeH="0" baseline="0">
                          <a:ln>
                            <a:noFill/>
                          </a:ln>
                          <a:solidFill>
                            <a:schemeClr val="tx1"/>
                          </a:solidFill>
                          <a:effectLst/>
                          <a:latin typeface="Arial" panose="020B0604020202020204" pitchFamily="34" charset="0"/>
                          <a:cs typeface="Arial" panose="020B0604020202020204" pitchFamily="34" charset="0"/>
                        </a:rPr>
                        <a:t>¢</a:t>
                      </a: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 </a:t>
                      </a:r>
                      <a:endPar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1" i="0" u="none" strike="noStrike" cap="none" normalizeH="0" baseline="0">
                          <a:ln>
                            <a:noFill/>
                          </a:ln>
                          <a:solidFill>
                            <a:srgbClr val="FF0000"/>
                          </a:solidFill>
                          <a:effectLst/>
                          <a:latin typeface="Arial" panose="020B0604020202020204" pitchFamily="34" charset="0"/>
                          <a:cs typeface="Arial" panose="020B0604020202020204" pitchFamily="34" charset="0"/>
                        </a:rPr>
                        <a:t>Non-breaking space</a:t>
                      </a:r>
                      <a:endParaRPr kumimoji="0" lang="en-US" altLang="en-US" sz="2400" b="1" i="0" u="none" strike="noStrike" cap="none" normalizeH="0" baseline="0">
                        <a:ln>
                          <a:noFill/>
                        </a:ln>
                        <a:solidFill>
                          <a:srgbClr val="FF0000"/>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1" i="0" u="none" strike="noStrike" cap="none" normalizeH="0" baseline="0">
                          <a:ln>
                            <a:noFill/>
                          </a:ln>
                          <a:solidFill>
                            <a:srgbClr val="0000CC"/>
                          </a:solidFill>
                          <a:effectLst/>
                          <a:latin typeface="Arial" panose="020B0604020202020204" pitchFamily="34" charset="0"/>
                          <a:cs typeface="Arial" panose="020B0604020202020204" pitchFamily="34" charset="0"/>
                        </a:rPr>
                        <a:t>&amp;nbsp;</a:t>
                      </a:r>
                      <a:endParaRPr kumimoji="0" lang="en-US" altLang="en-US" sz="2400" b="1" i="0" u="none" strike="noStrike" cap="none" normalizeH="0" baseline="0">
                        <a:ln>
                          <a:noFill/>
                        </a:ln>
                        <a:solidFill>
                          <a:srgbClr val="0000CC"/>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8737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1" i="0" u="none" strike="noStrike" cap="none" normalizeH="0" baseline="0">
                          <a:ln>
                            <a:noFill/>
                          </a:ln>
                          <a:solidFill>
                            <a:srgbClr val="FF0000"/>
                          </a:solidFill>
                          <a:effectLst/>
                          <a:latin typeface="Arial" panose="020B0604020202020204" pitchFamily="34" charset="0"/>
                          <a:cs typeface="Arial" panose="020B0604020202020204" pitchFamily="34" charset="0"/>
                        </a:rPr>
                        <a:t>Copyright</a:t>
                      </a:r>
                      <a:endParaRPr kumimoji="0" lang="en-US" altLang="en-US" sz="2400" b="1" i="0" u="none" strike="noStrike" cap="none" normalizeH="0" baseline="0">
                        <a:ln>
                          <a:noFill/>
                        </a:ln>
                        <a:solidFill>
                          <a:srgbClr val="FF0000"/>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1" i="0" u="none" strike="noStrike" cap="none" normalizeH="0" baseline="0">
                          <a:ln>
                            <a:noFill/>
                          </a:ln>
                          <a:solidFill>
                            <a:srgbClr val="0000CC"/>
                          </a:solidFill>
                          <a:effectLst/>
                          <a:latin typeface="Arial" panose="020B0604020202020204" pitchFamily="34" charset="0"/>
                          <a:cs typeface="Arial" panose="020B0604020202020204" pitchFamily="34" charset="0"/>
                        </a:rPr>
                        <a:t>&amp;copy; </a:t>
                      </a:r>
                      <a:r>
                        <a:rPr kumimoji="0" lang="en-US" altLang="en-US" sz="2800" b="1" i="0" u="none" strike="noStrike" cap="none" normalizeH="0" baseline="0">
                          <a:ln>
                            <a:noFill/>
                          </a:ln>
                          <a:solidFill>
                            <a:schemeClr val="tx1"/>
                          </a:solidFill>
                          <a:effectLst/>
                          <a:latin typeface="Arial" panose="020B0604020202020204" pitchFamily="34" charset="0"/>
                          <a:cs typeface="Arial" panose="020B0604020202020204" pitchFamily="34" charset="0"/>
                        </a:rPr>
                        <a:t>©</a:t>
                      </a: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 </a:t>
                      </a:r>
                      <a:endPar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1" i="0" u="none" strike="noStrike" cap="none" normalizeH="0" baseline="0">
                          <a:ln>
                            <a:noFill/>
                          </a:ln>
                          <a:solidFill>
                            <a:srgbClr val="FF0000"/>
                          </a:solidFill>
                          <a:effectLst/>
                          <a:latin typeface="Arial" panose="020B0604020202020204" pitchFamily="34" charset="0"/>
                          <a:cs typeface="Arial" panose="020B0604020202020204" pitchFamily="34" charset="0"/>
                        </a:rPr>
                        <a:t>Quotation mark</a:t>
                      </a:r>
                      <a:endParaRPr kumimoji="0" lang="en-US" altLang="en-US" sz="2400" b="1" i="0" u="none" strike="noStrike" cap="none" normalizeH="0" baseline="0">
                        <a:ln>
                          <a:noFill/>
                        </a:ln>
                        <a:solidFill>
                          <a:srgbClr val="FF0000"/>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1" i="0" u="none" strike="noStrike" cap="none" normalizeH="0" baseline="0">
                          <a:ln>
                            <a:noFill/>
                          </a:ln>
                          <a:solidFill>
                            <a:srgbClr val="0000CC"/>
                          </a:solidFill>
                          <a:effectLst/>
                          <a:latin typeface="Arial" panose="020B0604020202020204" pitchFamily="34" charset="0"/>
                          <a:cs typeface="Arial" panose="020B0604020202020204" pitchFamily="34" charset="0"/>
                        </a:rPr>
                        <a:t>&amp;quot; </a:t>
                      </a:r>
                      <a:r>
                        <a:rPr kumimoji="0" lang="en-US" altLang="en-US" sz="2800" b="1" i="0" u="none" strike="noStrike" cap="none" normalizeH="0" baseline="0">
                          <a:ln>
                            <a:noFill/>
                          </a:ln>
                          <a:solidFill>
                            <a:schemeClr val="tx1"/>
                          </a:solidFill>
                          <a:effectLst/>
                          <a:latin typeface="Arial" panose="020B0604020202020204" pitchFamily="34" charset="0"/>
                          <a:cs typeface="Arial" panose="020B0604020202020204" pitchFamily="34" charset="0"/>
                        </a:rPr>
                        <a:t>"</a:t>
                      </a:r>
                      <a:endParaRPr kumimoji="0" lang="en-US" altLang="en-US" sz="28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8896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1" i="0" u="none" strike="noStrike" cap="none" normalizeH="0" baseline="0">
                          <a:ln>
                            <a:noFill/>
                          </a:ln>
                          <a:solidFill>
                            <a:srgbClr val="FF0000"/>
                          </a:solidFill>
                          <a:effectLst/>
                          <a:latin typeface="Arial" panose="020B0604020202020204" pitchFamily="34" charset="0"/>
                          <a:cs typeface="Arial" panose="020B0604020202020204" pitchFamily="34" charset="0"/>
                        </a:rPr>
                        <a:t>Fraction one qtr</a:t>
                      </a:r>
                      <a:endParaRPr kumimoji="0" lang="en-US" altLang="en-US" sz="2400" b="1" i="0" u="none" strike="noStrike" cap="none" normalizeH="0" baseline="0">
                        <a:ln>
                          <a:noFill/>
                        </a:ln>
                        <a:solidFill>
                          <a:srgbClr val="FF0000"/>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1" i="0" u="none" strike="noStrike" cap="none" normalizeH="0" baseline="0">
                          <a:ln>
                            <a:noFill/>
                          </a:ln>
                          <a:solidFill>
                            <a:srgbClr val="0000CC"/>
                          </a:solidFill>
                          <a:effectLst/>
                          <a:latin typeface="Arial" panose="020B0604020202020204" pitchFamily="34" charset="0"/>
                          <a:cs typeface="Arial" panose="020B0604020202020204" pitchFamily="34" charset="0"/>
                        </a:rPr>
                        <a:t>&amp;frac14; </a:t>
                      </a:r>
                      <a:r>
                        <a:rPr kumimoji="0" lang="en-US" altLang="en-US" sz="2800" b="1" i="0" u="none" strike="noStrike" cap="none" normalizeH="0" baseline="0">
                          <a:ln>
                            <a:noFill/>
                          </a:ln>
                          <a:solidFill>
                            <a:schemeClr val="tx1"/>
                          </a:solidFill>
                          <a:effectLst/>
                          <a:latin typeface="Arial" panose="020B0604020202020204" pitchFamily="34" charset="0"/>
                          <a:cs typeface="Arial" panose="020B0604020202020204" pitchFamily="34" charset="0"/>
                        </a:rPr>
                        <a:t>¼</a:t>
                      </a: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 </a:t>
                      </a:r>
                      <a:endPar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1" i="0" u="none" strike="noStrike" cap="none" normalizeH="0" baseline="0">
                          <a:ln>
                            <a:noFill/>
                          </a:ln>
                          <a:solidFill>
                            <a:srgbClr val="FF0000"/>
                          </a:solidFill>
                          <a:effectLst/>
                          <a:latin typeface="Arial" panose="020B0604020202020204" pitchFamily="34" charset="0"/>
                          <a:cs typeface="Arial" panose="020B0604020202020204" pitchFamily="34" charset="0"/>
                        </a:rPr>
                        <a:t>Registration mark</a:t>
                      </a:r>
                      <a:endParaRPr kumimoji="0" lang="en-US" altLang="en-US" sz="2400" b="1" i="0" u="none" strike="noStrike" cap="none" normalizeH="0" baseline="0">
                        <a:ln>
                          <a:noFill/>
                        </a:ln>
                        <a:solidFill>
                          <a:srgbClr val="FF0000"/>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1" i="0" u="none" strike="noStrike" cap="none" normalizeH="0" baseline="0">
                          <a:ln>
                            <a:noFill/>
                          </a:ln>
                          <a:solidFill>
                            <a:srgbClr val="0000CC"/>
                          </a:solidFill>
                          <a:effectLst/>
                          <a:latin typeface="Arial" panose="020B0604020202020204" pitchFamily="34" charset="0"/>
                          <a:cs typeface="Arial" panose="020B0604020202020204" pitchFamily="34" charset="0"/>
                        </a:rPr>
                        <a:t>&amp;reg; </a:t>
                      </a:r>
                      <a:r>
                        <a:rPr kumimoji="0" lang="en-US" altLang="en-US" sz="2800" b="1" i="0" u="none" strike="noStrike" cap="none" normalizeH="0" baseline="0">
                          <a:ln>
                            <a:noFill/>
                          </a:ln>
                          <a:solidFill>
                            <a:schemeClr val="tx1"/>
                          </a:solidFill>
                          <a:effectLst/>
                          <a:latin typeface="Arial" panose="020B0604020202020204" pitchFamily="34" charset="0"/>
                          <a:cs typeface="Arial" panose="020B0604020202020204" pitchFamily="34" charset="0"/>
                        </a:rPr>
                        <a:t>®</a:t>
                      </a:r>
                      <a:endParaRPr kumimoji="0" lang="en-US" altLang="en-US" sz="28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8737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1" i="0" u="none" strike="noStrike" cap="none" normalizeH="0" baseline="0">
                          <a:ln>
                            <a:noFill/>
                          </a:ln>
                          <a:solidFill>
                            <a:srgbClr val="FF0000"/>
                          </a:solidFill>
                          <a:effectLst/>
                          <a:latin typeface="Arial" panose="020B0604020202020204" pitchFamily="34" charset="0"/>
                          <a:cs typeface="Arial" panose="020B0604020202020204" pitchFamily="34" charset="0"/>
                        </a:rPr>
                        <a:t>Fraction one half</a:t>
                      </a:r>
                      <a:endParaRPr kumimoji="0" lang="en-US" altLang="en-US" sz="2400" b="1" i="0" u="none" strike="noStrike" cap="none" normalizeH="0" baseline="0">
                        <a:ln>
                          <a:noFill/>
                        </a:ln>
                        <a:solidFill>
                          <a:srgbClr val="FF0000"/>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1" i="0" u="none" strike="noStrike" cap="none" normalizeH="0" baseline="0">
                          <a:ln>
                            <a:noFill/>
                          </a:ln>
                          <a:solidFill>
                            <a:srgbClr val="0000CC"/>
                          </a:solidFill>
                          <a:effectLst/>
                          <a:latin typeface="Arial" panose="020B0604020202020204" pitchFamily="34" charset="0"/>
                          <a:cs typeface="Arial" panose="020B0604020202020204" pitchFamily="34" charset="0"/>
                        </a:rPr>
                        <a:t>&amp;frac12; </a:t>
                      </a:r>
                      <a:r>
                        <a:rPr kumimoji="0" lang="en-US" altLang="en-US" sz="2800" b="1" i="0" u="none" strike="noStrike" cap="none" normalizeH="0" baseline="0">
                          <a:ln>
                            <a:noFill/>
                          </a:ln>
                          <a:solidFill>
                            <a:schemeClr val="tx1"/>
                          </a:solidFill>
                          <a:effectLst/>
                          <a:latin typeface="Arial" panose="020B0604020202020204" pitchFamily="34" charset="0"/>
                          <a:cs typeface="Arial" panose="020B0604020202020204" pitchFamily="34" charset="0"/>
                        </a:rPr>
                        <a:t>½</a:t>
                      </a: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 </a:t>
                      </a:r>
                      <a:endPar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1" i="0" u="none" strike="noStrike" cap="none" normalizeH="0" baseline="0">
                          <a:ln>
                            <a:noFill/>
                          </a:ln>
                          <a:solidFill>
                            <a:srgbClr val="FF0000"/>
                          </a:solidFill>
                          <a:effectLst/>
                          <a:latin typeface="Arial" panose="020B0604020202020204" pitchFamily="34" charset="0"/>
                          <a:cs typeface="Arial" panose="020B0604020202020204" pitchFamily="34" charset="0"/>
                        </a:rPr>
                        <a:t>Trademark sign</a:t>
                      </a:r>
                      <a:endParaRPr kumimoji="0" lang="en-US" altLang="en-US" sz="2400" b="1" i="0" u="none" strike="noStrike" cap="none" normalizeH="0" baseline="0">
                        <a:ln>
                          <a:noFill/>
                        </a:ln>
                        <a:solidFill>
                          <a:srgbClr val="FF0000"/>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1" i="0" u="none" strike="noStrike" cap="none" normalizeH="0" baseline="0">
                          <a:ln>
                            <a:noFill/>
                          </a:ln>
                          <a:solidFill>
                            <a:srgbClr val="0000CC"/>
                          </a:solidFill>
                          <a:effectLst/>
                          <a:latin typeface="Arial" panose="020B0604020202020204" pitchFamily="34" charset="0"/>
                          <a:cs typeface="Arial" panose="020B0604020202020204" pitchFamily="34" charset="0"/>
                        </a:rPr>
                        <a:t>&amp;trade; </a:t>
                      </a:r>
                      <a:r>
                        <a:rPr kumimoji="0" lang="en-US" altLang="en-US" sz="2800" b="1" i="0" u="none" strike="noStrike" cap="none" normalizeH="0" baseline="0">
                          <a:ln>
                            <a:noFill/>
                          </a:ln>
                          <a:solidFill>
                            <a:schemeClr val="tx1"/>
                          </a:solidFill>
                          <a:effectLst/>
                          <a:latin typeface="Arial" panose="020B0604020202020204" pitchFamily="34" charset="0"/>
                          <a:cs typeface="Arial" panose="020B0604020202020204" pitchFamily="34" charset="0"/>
                        </a:rPr>
                        <a:t>™</a:t>
                      </a: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 </a:t>
                      </a:r>
                      <a:endPar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0911C5B-6906-46ED-A2EE-B49659122A23}" type="slidenum">
              <a:rPr lang="ar-SA" altLang="en-US"/>
            </a:fld>
            <a:endParaRPr lang="en-US" altLang="en-US"/>
          </a:p>
        </p:txBody>
      </p:sp>
      <p:sp>
        <p:nvSpPr>
          <p:cNvPr id="126979" name="Rectangle 3"/>
          <p:cNvSpPr>
            <a:spLocks noGrp="1" noChangeArrowheads="1"/>
          </p:cNvSpPr>
          <p:nvPr>
            <p:ph type="body" idx="1"/>
          </p:nvPr>
        </p:nvSpPr>
        <p:spPr>
          <a:xfrm>
            <a:off x="457200" y="1447800"/>
            <a:ext cx="8229600" cy="5105400"/>
          </a:xfrm>
          <a:solidFill>
            <a:schemeClr val="accent1"/>
          </a:solidFill>
        </p:spPr>
        <p:txBody>
          <a:bodyPr/>
          <a:lstStyle/>
          <a:p>
            <a:pPr>
              <a:lnSpc>
                <a:spcPct val="90000"/>
              </a:lnSpc>
            </a:pPr>
            <a:r>
              <a:rPr lang="en-US" altLang="en-US" sz="2800"/>
              <a:t>Additional escape sequences support accented characters, such as: </a:t>
            </a:r>
            <a:endParaRPr lang="en-US" altLang="en-US" sz="2800"/>
          </a:p>
          <a:p>
            <a:pPr>
              <a:lnSpc>
                <a:spcPct val="90000"/>
              </a:lnSpc>
            </a:pPr>
            <a:r>
              <a:rPr lang="en-US" altLang="en-US" sz="2800" b="1">
                <a:solidFill>
                  <a:srgbClr val="990000"/>
                </a:solidFill>
              </a:rPr>
              <a:t>&amp;ouml;</a:t>
            </a:r>
            <a:r>
              <a:rPr lang="en-US" altLang="en-US" sz="2800"/>
              <a:t> </a:t>
            </a:r>
            <a:endParaRPr lang="en-US" altLang="en-US" sz="2800"/>
          </a:p>
          <a:p>
            <a:pPr lvl="1">
              <a:lnSpc>
                <a:spcPct val="90000"/>
              </a:lnSpc>
            </a:pPr>
            <a:r>
              <a:rPr lang="en-US" altLang="en-US" sz="2400"/>
              <a:t>a lowercase o with an umlaut: ö </a:t>
            </a:r>
            <a:endParaRPr lang="en-US" altLang="en-US" sz="2400"/>
          </a:p>
          <a:p>
            <a:pPr>
              <a:lnSpc>
                <a:spcPct val="90000"/>
              </a:lnSpc>
            </a:pPr>
            <a:r>
              <a:rPr lang="en-US" altLang="en-US" sz="2800" b="1">
                <a:solidFill>
                  <a:srgbClr val="990000"/>
                </a:solidFill>
              </a:rPr>
              <a:t>&amp;ntilde;</a:t>
            </a:r>
            <a:r>
              <a:rPr lang="en-US" altLang="en-US" sz="2800"/>
              <a:t> </a:t>
            </a:r>
            <a:endParaRPr lang="en-US" altLang="en-US" sz="2800"/>
          </a:p>
          <a:p>
            <a:pPr lvl="1">
              <a:lnSpc>
                <a:spcPct val="90000"/>
              </a:lnSpc>
            </a:pPr>
            <a:r>
              <a:rPr lang="en-US" altLang="en-US" sz="2400"/>
              <a:t>a lowercase n with a tilde: ñ </a:t>
            </a:r>
            <a:endParaRPr lang="en-US" altLang="en-US" sz="2400"/>
          </a:p>
          <a:p>
            <a:pPr>
              <a:lnSpc>
                <a:spcPct val="90000"/>
              </a:lnSpc>
            </a:pPr>
            <a:r>
              <a:rPr lang="en-US" altLang="en-US" sz="2800" b="1">
                <a:solidFill>
                  <a:srgbClr val="990000"/>
                </a:solidFill>
              </a:rPr>
              <a:t>&amp;Egrave;</a:t>
            </a:r>
            <a:r>
              <a:rPr lang="en-US" altLang="en-US" sz="2800"/>
              <a:t> </a:t>
            </a:r>
            <a:endParaRPr lang="en-US" altLang="en-US" sz="2800"/>
          </a:p>
          <a:p>
            <a:pPr lvl="1">
              <a:lnSpc>
                <a:spcPct val="90000"/>
              </a:lnSpc>
            </a:pPr>
            <a:r>
              <a:rPr lang="en-US" altLang="en-US" sz="2400"/>
              <a:t>an uppercase E with a grave accent: È </a:t>
            </a:r>
            <a:endParaRPr lang="en-US" altLang="en-US" sz="2400"/>
          </a:p>
          <a:p>
            <a:pPr>
              <a:lnSpc>
                <a:spcPct val="90000"/>
              </a:lnSpc>
              <a:buFontTx/>
              <a:buNone/>
            </a:pPr>
            <a:r>
              <a:rPr lang="en-US" altLang="en-US" sz="2800" b="1">
                <a:solidFill>
                  <a:srgbClr val="FF0000"/>
                </a:solidFill>
              </a:rPr>
              <a:t>NOTE:</a:t>
            </a:r>
            <a:r>
              <a:rPr lang="en-US" altLang="en-US" sz="2800"/>
              <a:t> </a:t>
            </a:r>
            <a:r>
              <a:rPr lang="en-US" altLang="en-US" sz="2800" u="sng"/>
              <a:t>Unlike the rest of HTML, the escape sequences are </a:t>
            </a:r>
            <a:r>
              <a:rPr lang="en-US" altLang="en-US" sz="2800" b="1" u="sng">
                <a:solidFill>
                  <a:srgbClr val="FF0000"/>
                </a:solidFill>
              </a:rPr>
              <a:t>case sensitive</a:t>
            </a:r>
            <a:r>
              <a:rPr lang="en-US" altLang="en-US" sz="2800" u="sng"/>
              <a:t>. You cannot, for instance, use &amp;LT; instead of &amp;lt;.</a:t>
            </a:r>
            <a:r>
              <a:rPr lang="en-US" altLang="en-US" sz="2800"/>
              <a:t> </a:t>
            </a:r>
            <a:endParaRPr lang="en-US" altLang="en-US" sz="2800"/>
          </a:p>
        </p:txBody>
      </p:sp>
      <p:sp>
        <p:nvSpPr>
          <p:cNvPr id="126980" name="Rectangle 4"/>
          <p:cNvSpPr>
            <a:spLocks noGrp="1" noChangeArrowheads="1"/>
          </p:cNvSpPr>
          <p:nvPr>
            <p:ph type="title"/>
          </p:nvPr>
        </p:nvSpPr>
        <p:spPr>
          <a:xfrm>
            <a:off x="457200" y="274638"/>
            <a:ext cx="8229600" cy="944562"/>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a:noFill/>
              </a14:hiddenLine>
            </a:ext>
          </a:extLst>
        </p:spPr>
        <p:txBody>
          <a:bodyPr>
            <a:flatTx/>
          </a:bodyPr>
          <a:lstStyle/>
          <a:p>
            <a:r>
              <a:rPr lang="en-US" altLang="en-US">
                <a:solidFill>
                  <a:srgbClr val="FFFF00"/>
                </a:solidFill>
              </a:rPr>
              <a:t>Special Characters &amp; Symbols</a:t>
            </a:r>
            <a:endParaRPr lang="en-US" altLang="en-US">
              <a:solidFill>
                <a:srgbClr val="FFFF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New in HTML5</a:t>
            </a:r>
            <a:endParaRPr lang="en-IN" dirty="0"/>
          </a:p>
        </p:txBody>
      </p:sp>
      <p:sp>
        <p:nvSpPr>
          <p:cNvPr id="3" name="Content Placeholder 2"/>
          <p:cNvSpPr>
            <a:spLocks noGrp="1"/>
          </p:cNvSpPr>
          <p:nvPr>
            <p:ph idx="1"/>
          </p:nvPr>
        </p:nvSpPr>
        <p:spPr/>
        <p:txBody>
          <a:bodyPr/>
          <a:lstStyle/>
          <a:p>
            <a:r>
              <a:rPr lang="en-US" dirty="0"/>
              <a:t>There are many changes to HTML5 that make it much easier to work with. </a:t>
            </a:r>
            <a:endParaRPr lang="en-US" dirty="0"/>
          </a:p>
          <a:p>
            <a:r>
              <a:rPr lang="en-US" dirty="0"/>
              <a:t>The </a:t>
            </a:r>
            <a:r>
              <a:rPr lang="en-US" b="1" i="1" dirty="0">
                <a:solidFill>
                  <a:srgbClr val="FF0000"/>
                </a:solidFill>
              </a:rPr>
              <a:t>semantics</a:t>
            </a:r>
            <a:r>
              <a:rPr lang="en-US" dirty="0"/>
              <a:t> and </a:t>
            </a:r>
            <a:r>
              <a:rPr lang="en-US" b="1" i="1" dirty="0">
                <a:solidFill>
                  <a:srgbClr val="FF0000"/>
                </a:solidFill>
              </a:rPr>
              <a:t>structure</a:t>
            </a:r>
            <a:r>
              <a:rPr lang="en-US" dirty="0"/>
              <a:t> are clearer and more straight forward than previous versions of HTML. </a:t>
            </a:r>
            <a:endParaRPr lang="en-US" dirty="0"/>
          </a:p>
          <a:p>
            <a:r>
              <a:rPr lang="en-US" b="1" i="1" dirty="0">
                <a:solidFill>
                  <a:srgbClr val="FF0000"/>
                </a:solidFill>
              </a:rPr>
              <a:t>New Elements </a:t>
            </a:r>
            <a:r>
              <a:rPr lang="en-US" dirty="0"/>
              <a:t>have been added and </a:t>
            </a:r>
            <a:r>
              <a:rPr lang="en-US" b="1" i="1" dirty="0">
                <a:solidFill>
                  <a:srgbClr val="FF0000"/>
                </a:solidFill>
              </a:rPr>
              <a:t>redundant Tags </a:t>
            </a:r>
            <a:r>
              <a:rPr lang="en-US" dirty="0"/>
              <a:t>have been removed. </a:t>
            </a:r>
            <a:endParaRPr lang="en-IN" dirty="0"/>
          </a:p>
        </p:txBody>
      </p:sp>
      <p:sp>
        <p:nvSpPr>
          <p:cNvPr id="4" name="Slide Number Placeholder 3"/>
          <p:cNvSpPr>
            <a:spLocks noGrp="1"/>
          </p:cNvSpPr>
          <p:nvPr>
            <p:ph type="sldNum" sz="quarter" idx="12"/>
          </p:nvPr>
        </p:nvSpPr>
        <p:spPr/>
        <p:txBody>
          <a:bodyPr/>
          <a:lstStyle/>
          <a:p>
            <a:fld id="{DC6DFD64-4E9B-4797-A36E-B52A08500C93}" type="slidenum">
              <a:rPr lang="ar-SA" altLang="en-US" smtClean="0"/>
            </a:fld>
            <a:endParaRPr lang="en-US"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81C63BB-EBCE-4D59-B946-888433CC11D2}" type="slidenum">
              <a:rPr lang="ar-SA" altLang="en-US"/>
            </a:fld>
            <a:endParaRPr lang="en-US" altLang="en-US"/>
          </a:p>
        </p:txBody>
      </p:sp>
      <p:sp>
        <p:nvSpPr>
          <p:cNvPr id="47106" name="Rectangle 2"/>
          <p:cNvSpPr>
            <a:spLocks noGrp="1" noChangeArrowheads="1"/>
          </p:cNvSpPr>
          <p:nvPr>
            <p:ph type="title"/>
          </p:nvPr>
        </p:nvSpPr>
        <p:spPr>
          <a:xfrm>
            <a:off x="457200" y="304800"/>
            <a:ext cx="8229600" cy="762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sz="2800" b="1">
                <a:solidFill>
                  <a:srgbClr val="FFFF00"/>
                </a:solidFill>
              </a:rPr>
              <a:t>Additional Character Formatting Elements</a:t>
            </a:r>
            <a:endParaRPr lang="en-US" altLang="en-US" sz="2800" b="1">
              <a:solidFill>
                <a:srgbClr val="FFFF00"/>
              </a:solidFill>
            </a:endParaRPr>
          </a:p>
        </p:txBody>
      </p:sp>
      <p:sp>
        <p:nvSpPr>
          <p:cNvPr id="47107" name="Rectangle 3"/>
          <p:cNvSpPr>
            <a:spLocks noGrp="1" noChangeArrowheads="1"/>
          </p:cNvSpPr>
          <p:nvPr>
            <p:ph type="body" idx="1"/>
          </p:nvPr>
        </p:nvSpPr>
        <p:spPr>
          <a:solidFill>
            <a:schemeClr val="accent1"/>
          </a:solidFill>
        </p:spPr>
        <p:txBody>
          <a:bodyPr/>
          <a:lstStyle/>
          <a:p>
            <a:pPr>
              <a:lnSpc>
                <a:spcPct val="90000"/>
              </a:lnSpc>
              <a:buClr>
                <a:schemeClr val="bg1"/>
              </a:buClr>
              <a:buFont typeface="Wingdings" panose="05000000000000000000" pitchFamily="2" charset="2"/>
              <a:buChar char="§"/>
            </a:pPr>
            <a:r>
              <a:rPr lang="en-US" altLang="en-US" b="1">
                <a:solidFill>
                  <a:schemeClr val="tx2"/>
                </a:solidFill>
              </a:rPr>
              <a:t>&lt;STRIKE&gt; </a:t>
            </a:r>
            <a:r>
              <a:rPr lang="en-US" altLang="en-US">
                <a:solidFill>
                  <a:schemeClr val="tx2"/>
                </a:solidFill>
              </a:rPr>
              <a:t>strike-through text</a:t>
            </a:r>
            <a:r>
              <a:rPr lang="en-US" altLang="en-US" b="1">
                <a:solidFill>
                  <a:schemeClr val="tx2"/>
                </a:solidFill>
              </a:rPr>
              <a:t>&lt;/STRIKE&gt;</a:t>
            </a:r>
            <a:endParaRPr lang="en-US" altLang="en-US" b="1">
              <a:solidFill>
                <a:schemeClr val="tx2"/>
              </a:solidFill>
            </a:endParaRPr>
          </a:p>
          <a:p>
            <a:pPr>
              <a:lnSpc>
                <a:spcPct val="90000"/>
              </a:lnSpc>
              <a:buClr>
                <a:schemeClr val="bg1"/>
              </a:buClr>
              <a:buFont typeface="Wingdings" panose="05000000000000000000" pitchFamily="2" charset="2"/>
              <a:buNone/>
            </a:pPr>
            <a:r>
              <a:rPr lang="en-US" altLang="en-US" b="1">
                <a:solidFill>
                  <a:schemeClr val="tx2"/>
                </a:solidFill>
              </a:rPr>
              <a:t> </a:t>
            </a:r>
            <a:r>
              <a:rPr lang="en-US" altLang="en-US" b="1">
                <a:solidFill>
                  <a:srgbClr val="FF0000"/>
                </a:solidFill>
              </a:rPr>
              <a:t>DEL</a:t>
            </a:r>
            <a:r>
              <a:rPr lang="en-US" altLang="en-US" b="1">
                <a:solidFill>
                  <a:schemeClr val="tx2"/>
                </a:solidFill>
              </a:rPr>
              <a:t> is used for STRIKE at the latest browsers</a:t>
            </a:r>
            <a:endParaRPr lang="en-US" altLang="en-US" b="1">
              <a:solidFill>
                <a:schemeClr val="tx2"/>
              </a:solidFill>
            </a:endParaRPr>
          </a:p>
          <a:p>
            <a:pPr>
              <a:lnSpc>
                <a:spcPct val="90000"/>
              </a:lnSpc>
              <a:buClr>
                <a:schemeClr val="bg1"/>
              </a:buClr>
              <a:buFont typeface="Wingdings" panose="05000000000000000000" pitchFamily="2" charset="2"/>
              <a:buChar char="§"/>
            </a:pPr>
            <a:r>
              <a:rPr lang="en-US" altLang="en-US" b="1">
                <a:solidFill>
                  <a:schemeClr val="tx2"/>
                </a:solidFill>
              </a:rPr>
              <a:t>&lt;BIG&gt; </a:t>
            </a:r>
            <a:r>
              <a:rPr lang="en-US" altLang="en-US">
                <a:solidFill>
                  <a:schemeClr val="tx2"/>
                </a:solidFill>
              </a:rPr>
              <a:t>places text in a big font</a:t>
            </a:r>
            <a:r>
              <a:rPr lang="en-US" altLang="en-US" b="1">
                <a:solidFill>
                  <a:schemeClr val="tx2"/>
                </a:solidFill>
              </a:rPr>
              <a:t>&lt;/BIG&gt;</a:t>
            </a:r>
            <a:endParaRPr lang="en-US" altLang="en-US" b="1">
              <a:solidFill>
                <a:schemeClr val="tx2"/>
              </a:solidFill>
            </a:endParaRPr>
          </a:p>
          <a:p>
            <a:pPr>
              <a:lnSpc>
                <a:spcPct val="90000"/>
              </a:lnSpc>
              <a:buClr>
                <a:schemeClr val="bg1"/>
              </a:buClr>
              <a:buFont typeface="Wingdings" panose="05000000000000000000" pitchFamily="2" charset="2"/>
              <a:buChar char="§"/>
            </a:pPr>
            <a:r>
              <a:rPr lang="en-US" altLang="en-US" b="1">
                <a:solidFill>
                  <a:schemeClr val="tx2"/>
                </a:solidFill>
              </a:rPr>
              <a:t>&lt;SMALL&gt; </a:t>
            </a:r>
            <a:r>
              <a:rPr lang="en-US" altLang="en-US">
                <a:solidFill>
                  <a:schemeClr val="tx2"/>
                </a:solidFill>
              </a:rPr>
              <a:t>places text in a small font</a:t>
            </a:r>
            <a:r>
              <a:rPr lang="en-US" altLang="en-US" b="1">
                <a:solidFill>
                  <a:schemeClr val="tx2"/>
                </a:solidFill>
              </a:rPr>
              <a:t>&lt;/SMALL&gt;</a:t>
            </a:r>
            <a:endParaRPr lang="en-US" altLang="en-US" b="1">
              <a:solidFill>
                <a:schemeClr val="tx2"/>
              </a:solidFill>
            </a:endParaRPr>
          </a:p>
          <a:p>
            <a:pPr>
              <a:lnSpc>
                <a:spcPct val="90000"/>
              </a:lnSpc>
              <a:buClr>
                <a:schemeClr val="bg1"/>
              </a:buClr>
              <a:buFont typeface="Wingdings" panose="05000000000000000000" pitchFamily="2" charset="2"/>
              <a:buChar char="§"/>
            </a:pPr>
            <a:r>
              <a:rPr lang="en-US" altLang="en-US" sz="2800" b="1">
                <a:solidFill>
                  <a:schemeClr val="tx2"/>
                </a:solidFill>
              </a:rPr>
              <a:t>&lt;SUB&gt; </a:t>
            </a:r>
            <a:r>
              <a:rPr lang="en-US" altLang="en-US" sz="2800">
                <a:solidFill>
                  <a:schemeClr val="tx2"/>
                </a:solidFill>
              </a:rPr>
              <a:t>places text in subscript position </a:t>
            </a:r>
            <a:r>
              <a:rPr lang="en-US" altLang="en-US" sz="2800" b="1">
                <a:solidFill>
                  <a:schemeClr val="tx2"/>
                </a:solidFill>
              </a:rPr>
              <a:t>&lt;/SUB&gt;</a:t>
            </a:r>
            <a:endParaRPr lang="en-US" altLang="en-US" sz="2800" b="1">
              <a:solidFill>
                <a:schemeClr val="tx2"/>
              </a:solidFill>
            </a:endParaRPr>
          </a:p>
          <a:p>
            <a:pPr>
              <a:lnSpc>
                <a:spcPct val="90000"/>
              </a:lnSpc>
              <a:buClr>
                <a:schemeClr val="bg1"/>
              </a:buClr>
              <a:buFont typeface="Wingdings" panose="05000000000000000000" pitchFamily="2" charset="2"/>
              <a:buChar char="§"/>
            </a:pPr>
            <a:r>
              <a:rPr lang="en-US" altLang="en-US" b="1">
                <a:solidFill>
                  <a:schemeClr val="tx2"/>
                </a:solidFill>
              </a:rPr>
              <a:t>&lt;SUP&gt; </a:t>
            </a:r>
            <a:r>
              <a:rPr lang="en-US" altLang="en-US">
                <a:solidFill>
                  <a:schemeClr val="tx2"/>
                </a:solidFill>
              </a:rPr>
              <a:t>places text in superscript style position </a:t>
            </a:r>
            <a:r>
              <a:rPr lang="en-US" altLang="en-US" b="1">
                <a:solidFill>
                  <a:schemeClr val="tx2"/>
                </a:solidFill>
              </a:rPr>
              <a:t>&lt;/SUP&gt;</a:t>
            </a:r>
            <a:endParaRPr lang="en-US" altLang="en-US" sz="2400" b="1">
              <a:solidFill>
                <a:schemeClr val="tx2"/>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6C4E76B-C3AD-41F8-8D2C-D672D72531A1}" type="slidenum">
              <a:rPr lang="ar-SA" altLang="en-US"/>
            </a:fld>
            <a:endParaRPr lang="en-US" altLang="en-US"/>
          </a:p>
        </p:txBody>
      </p:sp>
      <p:sp>
        <p:nvSpPr>
          <p:cNvPr id="48130" name="Rectangle 2"/>
          <p:cNvSpPr>
            <a:spLocks noGrp="1" noChangeArrowheads="1"/>
          </p:cNvSpPr>
          <p:nvPr>
            <p:ph type="title"/>
          </p:nvPr>
        </p:nvSpPr>
        <p:spPr>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Example</a:t>
            </a:r>
            <a:endParaRPr lang="en-US" altLang="en-US">
              <a:solidFill>
                <a:srgbClr val="FFFF00"/>
              </a:solidFill>
            </a:endParaRPr>
          </a:p>
        </p:txBody>
      </p:sp>
      <p:sp>
        <p:nvSpPr>
          <p:cNvPr id="48131" name="Rectangle 3"/>
          <p:cNvSpPr>
            <a:spLocks noGrp="1" noChangeArrowheads="1"/>
          </p:cNvSpPr>
          <p:nvPr>
            <p:ph type="body" idx="1"/>
          </p:nvPr>
        </p:nvSpPr>
        <p:spPr>
          <a:xfrm>
            <a:off x="381000" y="1676402"/>
            <a:ext cx="8229600" cy="4525963"/>
          </a:xfrm>
          <a:solidFill>
            <a:schemeClr val="accent1"/>
          </a:solidFill>
        </p:spPr>
        <p:txBody>
          <a:bodyPr/>
          <a:lstStyle/>
          <a:p>
            <a:pPr>
              <a:buFontTx/>
              <a:buNone/>
            </a:pPr>
            <a:r>
              <a:rPr lang="en-US" altLang="en-US" sz="2400"/>
              <a:t>&lt;P&gt;&lt;STRIKE&gt; strike-through text &lt;/STRIKE&gt;&lt;/BR&gt;</a:t>
            </a:r>
            <a:endParaRPr lang="en-US" altLang="en-US" sz="2400"/>
          </a:p>
          <a:p>
            <a:pPr>
              <a:buFontTx/>
              <a:buNone/>
            </a:pPr>
            <a:endParaRPr lang="en-US" altLang="en-US" sz="2400"/>
          </a:p>
          <a:p>
            <a:pPr>
              <a:buFontTx/>
              <a:buNone/>
            </a:pPr>
            <a:r>
              <a:rPr lang="en-US" altLang="en-US" sz="2400"/>
              <a:t>&lt;BIG&gt;places text in a big font &lt;/BIG&gt;&lt;BR&gt;</a:t>
            </a:r>
            <a:endParaRPr lang="en-US" altLang="en-US" sz="2400"/>
          </a:p>
          <a:p>
            <a:pPr>
              <a:buFontTx/>
              <a:buNone/>
            </a:pPr>
            <a:endParaRPr lang="en-US" altLang="en-US" sz="2400"/>
          </a:p>
          <a:p>
            <a:pPr>
              <a:buClr>
                <a:schemeClr val="bg1"/>
              </a:buClr>
              <a:buFont typeface="Wingdings" panose="05000000000000000000" pitchFamily="2" charset="2"/>
              <a:buNone/>
            </a:pPr>
            <a:r>
              <a:rPr lang="en-US" altLang="en-US" sz="2400"/>
              <a:t>&lt;SMALL&gt; places text in a small font&lt;/SMALL&gt;&lt;BR&gt;</a:t>
            </a:r>
            <a:endParaRPr lang="en-US" altLang="en-US" sz="2400"/>
          </a:p>
          <a:p>
            <a:pPr>
              <a:buClr>
                <a:schemeClr val="bg1"/>
              </a:buClr>
              <a:buFont typeface="Wingdings" panose="05000000000000000000" pitchFamily="2" charset="2"/>
              <a:buNone/>
            </a:pPr>
            <a:endParaRPr lang="en-US" altLang="en-US" sz="2400"/>
          </a:p>
          <a:p>
            <a:pPr>
              <a:buClr>
                <a:schemeClr val="bg1"/>
              </a:buClr>
              <a:buFont typeface="Wingdings" panose="05000000000000000000" pitchFamily="2" charset="2"/>
              <a:buNone/>
            </a:pPr>
            <a:r>
              <a:rPr lang="en-US" altLang="en-US" sz="2400"/>
              <a:t>&lt;SUB&gt; places text in subscript position &lt;/SUB&gt;</a:t>
            </a:r>
            <a:endParaRPr lang="en-US" altLang="en-US" sz="2400"/>
          </a:p>
          <a:p>
            <a:pPr>
              <a:buClr>
                <a:schemeClr val="bg1"/>
              </a:buClr>
              <a:buFont typeface="Wingdings" panose="05000000000000000000" pitchFamily="2" charset="2"/>
              <a:buNone/>
            </a:pPr>
            <a:r>
              <a:rPr lang="en-US" altLang="en-US" sz="2400"/>
              <a:t>Normal</a:t>
            </a:r>
            <a:endParaRPr lang="en-US" altLang="en-US" sz="2400"/>
          </a:p>
          <a:p>
            <a:pPr>
              <a:buClr>
                <a:schemeClr val="bg1"/>
              </a:buClr>
              <a:buFont typeface="Wingdings" panose="05000000000000000000" pitchFamily="2" charset="2"/>
              <a:buNone/>
            </a:pPr>
            <a:r>
              <a:rPr lang="en-US" altLang="en-US" sz="2400"/>
              <a:t>&lt;SUP&gt; places text in superscript style position &lt;/SUP&gt;&lt;BR&gt;   &lt;/P&gt;</a:t>
            </a:r>
            <a:endParaRPr lang="en-US" altLang="en-US" sz="2400"/>
          </a:p>
          <a:p>
            <a:pPr>
              <a:buClr>
                <a:schemeClr val="bg1"/>
              </a:buClr>
              <a:buFont typeface="Wingdings" panose="05000000000000000000" pitchFamily="2" charset="2"/>
              <a:buNone/>
            </a:pPr>
            <a:endParaRPr lang="en-US" altLang="en-US" sz="2400"/>
          </a:p>
          <a:p>
            <a:pPr>
              <a:buFontTx/>
              <a:buNone/>
            </a:pPr>
            <a:endParaRPr lang="en-US" altLang="en-US" sz="24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A367B60-1FA8-4DB4-AB22-627682CE0CA1}" type="slidenum">
              <a:rPr lang="ar-SA" altLang="en-US"/>
            </a:fld>
            <a:endParaRPr lang="en-US" altLang="en-US"/>
          </a:p>
        </p:txBody>
      </p:sp>
      <p:sp>
        <p:nvSpPr>
          <p:cNvPr id="49154" name="Rectangle 2"/>
          <p:cNvSpPr>
            <a:spLocks noGrp="1" noChangeArrowheads="1"/>
          </p:cNvSpPr>
          <p:nvPr>
            <p:ph type="title"/>
          </p:nvPr>
        </p:nvSpPr>
        <p:spPr>
          <a:xfrm>
            <a:off x="606425" y="274638"/>
            <a:ext cx="7931150" cy="1143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L</a:t>
            </a:r>
            <a:r>
              <a:rPr lang="en-US" altLang="en-US" b="1">
                <a:solidFill>
                  <a:srgbClr val="FFFF00"/>
                </a:solidFill>
              </a:rPr>
              <a:t>ists</a:t>
            </a:r>
            <a:endParaRPr lang="en-US" altLang="en-US" b="1">
              <a:solidFill>
                <a:srgbClr val="FFFF00"/>
              </a:solidFill>
            </a:endParaRPr>
          </a:p>
        </p:txBody>
      </p:sp>
      <p:sp>
        <p:nvSpPr>
          <p:cNvPr id="49155" name="Rectangle 3"/>
          <p:cNvSpPr>
            <a:spLocks noGrp="1" noChangeArrowheads="1"/>
          </p:cNvSpPr>
          <p:nvPr>
            <p:ph type="body" idx="1"/>
          </p:nvPr>
        </p:nvSpPr>
        <p:spPr>
          <a:xfrm>
            <a:off x="381000" y="1905002"/>
            <a:ext cx="8229600" cy="4525963"/>
          </a:xfrm>
          <a:solidFill>
            <a:schemeClr val="accent1"/>
          </a:solidFill>
        </p:spPr>
        <p:txBody>
          <a:bodyPr/>
          <a:lstStyle/>
          <a:p>
            <a:pPr marL="609600" indent="-609600">
              <a:buNone/>
            </a:pPr>
            <a:r>
              <a:rPr lang="en-US" altLang="en-US" sz="2400"/>
              <a:t>In this chapter you will learn how to create a variety of lists.</a:t>
            </a:r>
            <a:endParaRPr lang="en-US" altLang="en-US" sz="2400"/>
          </a:p>
          <a:p>
            <a:pPr marL="609600" indent="-609600">
              <a:buClr>
                <a:schemeClr val="bg1"/>
              </a:buClr>
              <a:buNone/>
            </a:pPr>
            <a:r>
              <a:rPr lang="en-US" altLang="en-US" sz="2400" b="1"/>
              <a:t>Objectives</a:t>
            </a:r>
            <a:endParaRPr lang="en-US" altLang="en-US" sz="2400" b="1"/>
          </a:p>
          <a:p>
            <a:pPr marL="609600" indent="-609600">
              <a:buClr>
                <a:schemeClr val="bg1"/>
              </a:buClr>
              <a:buNone/>
            </a:pPr>
            <a:r>
              <a:rPr lang="en-US" altLang="en-US" sz="2400"/>
              <a:t>Upon completing this section, you should be able to</a:t>
            </a:r>
            <a:endParaRPr lang="en-US" altLang="en-US" sz="2400"/>
          </a:p>
          <a:p>
            <a:pPr marL="609600" indent="-609600">
              <a:buClr>
                <a:schemeClr val="bg1"/>
              </a:buClr>
              <a:buFont typeface="Wingdings" panose="05000000000000000000" pitchFamily="2" charset="2"/>
              <a:buAutoNum type="arabicPeriod"/>
            </a:pPr>
            <a:r>
              <a:rPr lang="en-US" altLang="en-US" sz="2400"/>
              <a:t>Create an unordered list.</a:t>
            </a:r>
            <a:endParaRPr lang="en-US" altLang="en-US" sz="2400"/>
          </a:p>
          <a:p>
            <a:pPr marL="609600" indent="-609600">
              <a:buClr>
                <a:schemeClr val="bg1"/>
              </a:buClr>
              <a:buFont typeface="Wingdings" panose="05000000000000000000" pitchFamily="2" charset="2"/>
              <a:buAutoNum type="arabicPeriod"/>
            </a:pPr>
            <a:r>
              <a:rPr lang="en-US" altLang="en-US" sz="2400"/>
              <a:t>Create an ordered list.</a:t>
            </a:r>
            <a:endParaRPr lang="en-US" altLang="en-US" sz="2400"/>
          </a:p>
          <a:p>
            <a:pPr marL="609600" indent="-609600">
              <a:buClr>
                <a:schemeClr val="bg1"/>
              </a:buClr>
              <a:buFont typeface="Wingdings" panose="05000000000000000000" pitchFamily="2" charset="2"/>
              <a:buAutoNum type="arabicPeriod"/>
            </a:pPr>
            <a:r>
              <a:rPr lang="en-US" altLang="en-US" sz="2400"/>
              <a:t>Create a defined list.</a:t>
            </a:r>
            <a:endParaRPr lang="en-US" altLang="en-US" sz="2400"/>
          </a:p>
          <a:p>
            <a:pPr marL="609600" indent="-609600">
              <a:buClr>
                <a:schemeClr val="bg1"/>
              </a:buClr>
              <a:buFont typeface="Wingdings" panose="05000000000000000000" pitchFamily="2" charset="2"/>
              <a:buAutoNum type="arabicPeriod"/>
            </a:pPr>
            <a:r>
              <a:rPr lang="en-US" altLang="en-US" sz="2400"/>
              <a:t>Nest Lists.</a:t>
            </a:r>
            <a:endParaRPr lang="en-US" altLang="en-US" sz="2400"/>
          </a:p>
          <a:p>
            <a:pPr marL="609600" indent="-609600">
              <a:buNone/>
            </a:pPr>
            <a:endParaRPr lang="en-US"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97A3CE7-3DF7-4FE7-B898-6B7BC6C465FB}" type="slidenum">
              <a:rPr lang="ar-SA" altLang="en-US"/>
            </a:fld>
            <a:endParaRPr lang="en-US" altLang="en-US"/>
          </a:p>
        </p:txBody>
      </p:sp>
      <p:sp>
        <p:nvSpPr>
          <p:cNvPr id="50178" name="Rectangle 2"/>
          <p:cNvSpPr>
            <a:spLocks noGrp="1" noChangeArrowheads="1"/>
          </p:cNvSpPr>
          <p:nvPr>
            <p:ph type="title"/>
          </p:nvPr>
        </p:nvSpPr>
        <p:spPr>
          <a:xfrm>
            <a:off x="606425" y="274638"/>
            <a:ext cx="7931150" cy="1143000"/>
          </a:xfrm>
          <a:solidFill>
            <a:schemeClr val="tx2"/>
          </a:solidFill>
        </p:spPr>
        <p:txBody>
          <a:bodyPr/>
          <a:lstStyle/>
          <a:p>
            <a:r>
              <a:rPr lang="en-US" altLang="en-US">
                <a:solidFill>
                  <a:srgbClr val="FFFF00"/>
                </a:solidFill>
              </a:rPr>
              <a:t>List Elements</a:t>
            </a:r>
            <a:endParaRPr lang="en-US" altLang="en-US">
              <a:solidFill>
                <a:srgbClr val="FFFF00"/>
              </a:solidFill>
            </a:endParaRPr>
          </a:p>
        </p:txBody>
      </p:sp>
      <p:sp>
        <p:nvSpPr>
          <p:cNvPr id="50179" name="Rectangle 3"/>
          <p:cNvSpPr>
            <a:spLocks noGrp="1" noChangeArrowheads="1"/>
          </p:cNvSpPr>
          <p:nvPr>
            <p:ph type="body" idx="1"/>
          </p:nvPr>
        </p:nvSpPr>
        <p:spPr>
          <a:xfrm>
            <a:off x="457200" y="1600200"/>
            <a:ext cx="8229600" cy="5257800"/>
          </a:xfrm>
          <a:solidFill>
            <a:schemeClr val="accent1"/>
          </a:solidFill>
        </p:spPr>
        <p:txBody>
          <a:bodyPr/>
          <a:lstStyle/>
          <a:p>
            <a:pPr>
              <a:buClr>
                <a:schemeClr val="bg1"/>
              </a:buClr>
              <a:buFont typeface="Wingdings" panose="05000000000000000000" pitchFamily="2" charset="2"/>
              <a:buChar char="§"/>
            </a:pPr>
            <a:r>
              <a:rPr lang="en-US" altLang="en-US" sz="2400"/>
              <a:t>HTML supplies several list elements. Most list elements are composed of one or more &lt;LI&gt; (List Item) elements.</a:t>
            </a:r>
            <a:endParaRPr lang="en-US" altLang="en-US" sz="2400"/>
          </a:p>
          <a:p>
            <a:pPr>
              <a:buClr>
                <a:schemeClr val="bg1"/>
              </a:buClr>
              <a:buFont typeface="Wingdings" panose="05000000000000000000" pitchFamily="2" charset="2"/>
              <a:buChar char="§"/>
            </a:pPr>
            <a:r>
              <a:rPr lang="en-US" altLang="en-US" sz="2400"/>
              <a:t>UL : Unordered List. Items in this list start with a list mark such as a bullet. Browsers will usually change the list mark in nested lists.</a:t>
            </a:r>
            <a:endParaRPr lang="en-US" altLang="en-US" sz="2400"/>
          </a:p>
          <a:p>
            <a:pPr>
              <a:buClr>
                <a:schemeClr val="bg1"/>
              </a:buClr>
              <a:buFont typeface="Wingdings" panose="05000000000000000000" pitchFamily="2" charset="2"/>
              <a:buNone/>
            </a:pPr>
            <a:r>
              <a:rPr lang="en-US" altLang="en-US" sz="2400" b="1">
                <a:solidFill>
                  <a:srgbClr val="FF0000"/>
                </a:solidFill>
              </a:rPr>
              <a:t>&lt;UL&gt;</a:t>
            </a:r>
            <a:endParaRPr lang="en-US" altLang="en-US" sz="2400" b="1">
              <a:solidFill>
                <a:srgbClr val="FF0000"/>
              </a:solidFill>
            </a:endParaRPr>
          </a:p>
          <a:p>
            <a:pPr>
              <a:buClr>
                <a:schemeClr val="bg1"/>
              </a:buClr>
              <a:buFont typeface="Wingdings" panose="05000000000000000000" pitchFamily="2" charset="2"/>
              <a:buNone/>
            </a:pPr>
            <a:r>
              <a:rPr lang="en-US" altLang="en-US" sz="2400" b="1">
                <a:solidFill>
                  <a:srgbClr val="0000CC"/>
                </a:solidFill>
              </a:rPr>
              <a:t>&lt;LI&gt;</a:t>
            </a:r>
            <a:r>
              <a:rPr lang="en-US" altLang="en-US" sz="2400"/>
              <a:t> List item </a:t>
            </a:r>
            <a:r>
              <a:rPr lang="en-US" altLang="en-US" sz="2400" b="1">
                <a:solidFill>
                  <a:srgbClr val="0000CC"/>
                </a:solidFill>
              </a:rPr>
              <a:t>…&lt;/LI&gt;</a:t>
            </a:r>
            <a:r>
              <a:rPr lang="en-US" altLang="en-US" sz="2400"/>
              <a:t>			</a:t>
            </a:r>
            <a:endParaRPr lang="en-US" altLang="en-US" sz="2400"/>
          </a:p>
          <a:p>
            <a:pPr>
              <a:buClr>
                <a:schemeClr val="bg1"/>
              </a:buClr>
              <a:buFont typeface="Wingdings" panose="05000000000000000000" pitchFamily="2" charset="2"/>
              <a:buNone/>
            </a:pPr>
            <a:r>
              <a:rPr lang="en-US" altLang="en-US" sz="2400" b="1">
                <a:solidFill>
                  <a:srgbClr val="0000CC"/>
                </a:solidFill>
              </a:rPr>
              <a:t>&lt;LI&gt;</a:t>
            </a:r>
            <a:r>
              <a:rPr lang="en-US" altLang="en-US" sz="2400"/>
              <a:t> List item </a:t>
            </a:r>
            <a:r>
              <a:rPr lang="en-US" altLang="en-US" sz="2400" b="1">
                <a:solidFill>
                  <a:srgbClr val="0000CC"/>
                </a:solidFill>
              </a:rPr>
              <a:t>…&lt;/LI&gt;</a:t>
            </a:r>
            <a:endParaRPr lang="en-US" altLang="en-US" sz="2400" b="1">
              <a:solidFill>
                <a:srgbClr val="0000CC"/>
              </a:solidFill>
            </a:endParaRPr>
          </a:p>
          <a:p>
            <a:pPr>
              <a:buClr>
                <a:schemeClr val="bg1"/>
              </a:buClr>
              <a:buFont typeface="Wingdings" panose="05000000000000000000" pitchFamily="2" charset="2"/>
              <a:buNone/>
            </a:pPr>
            <a:r>
              <a:rPr lang="en-US" altLang="en-US" sz="2400" b="1">
                <a:solidFill>
                  <a:srgbClr val="FF0000"/>
                </a:solidFill>
              </a:rPr>
              <a:t>&lt;/UL&gt;</a:t>
            </a:r>
            <a:endParaRPr lang="en-US" altLang="en-US" sz="2400" b="1">
              <a:solidFill>
                <a:srgbClr val="FF0000"/>
              </a:solidFill>
            </a:endParaRPr>
          </a:p>
          <a:p>
            <a:pPr>
              <a:buClr>
                <a:schemeClr val="bg1"/>
              </a:buClr>
            </a:pPr>
            <a:r>
              <a:rPr lang="en-US" altLang="en-US" sz="2400"/>
              <a:t>List item …</a:t>
            </a:r>
            <a:endParaRPr lang="en-US" altLang="en-US" sz="2400"/>
          </a:p>
          <a:p>
            <a:pPr>
              <a:buClr>
                <a:schemeClr val="bg1"/>
              </a:buClr>
            </a:pPr>
            <a:r>
              <a:rPr lang="en-US" altLang="en-US" sz="2400"/>
              <a:t>List item …</a:t>
            </a:r>
            <a:endParaRPr lang="en-US" altLang="en-US" sz="24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4E0050-AC2E-4840-BEDC-41C436A83250}" type="slidenum">
              <a:rPr lang="ar-SA" altLang="en-US"/>
            </a:fld>
            <a:endParaRPr lang="en-US" altLang="en-US"/>
          </a:p>
        </p:txBody>
      </p:sp>
      <p:sp>
        <p:nvSpPr>
          <p:cNvPr id="51202" name="Rectangle 2"/>
          <p:cNvSpPr>
            <a:spLocks noGrp="1" noChangeArrowheads="1"/>
          </p:cNvSpPr>
          <p:nvPr>
            <p:ph type="title"/>
          </p:nvPr>
        </p:nvSpPr>
        <p:spPr>
          <a:xfrm>
            <a:off x="606425" y="274638"/>
            <a:ext cx="7931150" cy="1143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b="1">
                <a:solidFill>
                  <a:srgbClr val="FFFF00"/>
                </a:solidFill>
              </a:rPr>
              <a:t>List Elements</a:t>
            </a:r>
            <a:endParaRPr lang="en-US" altLang="en-US" b="1">
              <a:solidFill>
                <a:srgbClr val="FFFF00"/>
              </a:solidFill>
            </a:endParaRPr>
          </a:p>
        </p:txBody>
      </p:sp>
      <p:sp>
        <p:nvSpPr>
          <p:cNvPr id="51203" name="Rectangle 3"/>
          <p:cNvSpPr>
            <a:spLocks noGrp="1" noChangeArrowheads="1"/>
          </p:cNvSpPr>
          <p:nvPr>
            <p:ph type="body" idx="1"/>
          </p:nvPr>
        </p:nvSpPr>
        <p:spPr>
          <a:xfrm>
            <a:off x="457200" y="1752600"/>
            <a:ext cx="8229600" cy="4876800"/>
          </a:xfrm>
          <a:solidFill>
            <a:schemeClr val="accent1"/>
          </a:solidFill>
        </p:spPr>
        <p:txBody>
          <a:bodyPr/>
          <a:lstStyle/>
          <a:p>
            <a:pPr>
              <a:lnSpc>
                <a:spcPct val="90000"/>
              </a:lnSpc>
              <a:buClr>
                <a:schemeClr val="bg1"/>
              </a:buClr>
              <a:buFont typeface="Wingdings" panose="05000000000000000000" pitchFamily="2" charset="2"/>
              <a:buChar char="§"/>
            </a:pPr>
            <a:r>
              <a:rPr lang="en-US" altLang="en-US" sz="2400"/>
              <a:t>You have the choice of three bullet types: </a:t>
            </a:r>
            <a:r>
              <a:rPr lang="en-US" altLang="en-US" sz="2400" b="1">
                <a:solidFill>
                  <a:srgbClr val="FF0000"/>
                </a:solidFill>
              </a:rPr>
              <a:t>disc(default), circle, square.</a:t>
            </a:r>
            <a:endParaRPr lang="en-US" altLang="en-US" sz="2400" b="1">
              <a:solidFill>
                <a:srgbClr val="FF0000"/>
              </a:solidFill>
            </a:endParaRPr>
          </a:p>
          <a:p>
            <a:pPr>
              <a:lnSpc>
                <a:spcPct val="90000"/>
              </a:lnSpc>
              <a:buClr>
                <a:schemeClr val="bg1"/>
              </a:buClr>
              <a:buFont typeface="Wingdings" panose="05000000000000000000" pitchFamily="2" charset="2"/>
              <a:buChar char="§"/>
            </a:pPr>
            <a:r>
              <a:rPr lang="en-US" altLang="en-US" sz="2400"/>
              <a:t>These are controlled in Netscape Navigator by the “TYPE” attribute for the &lt;UL&gt; element.</a:t>
            </a:r>
            <a:endParaRPr lang="en-US" altLang="en-US" sz="2400"/>
          </a:p>
          <a:p>
            <a:pPr>
              <a:lnSpc>
                <a:spcPct val="90000"/>
              </a:lnSpc>
              <a:buClr>
                <a:schemeClr val="bg1"/>
              </a:buClr>
              <a:buFont typeface="Wingdings" panose="05000000000000000000" pitchFamily="2" charset="2"/>
              <a:buNone/>
            </a:pPr>
            <a:r>
              <a:rPr lang="en-US" altLang="en-US" sz="2400"/>
              <a:t>&lt;UL TYPE=“square”&gt;</a:t>
            </a:r>
            <a:endParaRPr lang="en-US" altLang="en-US" sz="2400"/>
          </a:p>
          <a:p>
            <a:pPr>
              <a:lnSpc>
                <a:spcPct val="90000"/>
              </a:lnSpc>
              <a:buClr>
                <a:schemeClr val="bg1"/>
              </a:buClr>
              <a:buFont typeface="Wingdings" panose="05000000000000000000" pitchFamily="2" charset="2"/>
              <a:buNone/>
            </a:pPr>
            <a:r>
              <a:rPr lang="en-US" altLang="en-US" sz="2400"/>
              <a:t>&lt;LI&gt; List item …&lt;/LI&gt;			</a:t>
            </a:r>
            <a:endParaRPr lang="en-US" altLang="en-US" sz="2400"/>
          </a:p>
          <a:p>
            <a:pPr>
              <a:lnSpc>
                <a:spcPct val="90000"/>
              </a:lnSpc>
              <a:buClr>
                <a:schemeClr val="bg1"/>
              </a:buClr>
              <a:buFont typeface="Wingdings" panose="05000000000000000000" pitchFamily="2" charset="2"/>
              <a:buNone/>
            </a:pPr>
            <a:r>
              <a:rPr lang="en-US" altLang="en-US" sz="2400"/>
              <a:t>&lt;LI&gt; List item …&lt;/LI&gt;</a:t>
            </a:r>
            <a:endParaRPr lang="en-US" altLang="en-US" sz="2400"/>
          </a:p>
          <a:p>
            <a:pPr>
              <a:lnSpc>
                <a:spcPct val="90000"/>
              </a:lnSpc>
              <a:buClr>
                <a:schemeClr val="bg1"/>
              </a:buClr>
              <a:buFont typeface="Wingdings" panose="05000000000000000000" pitchFamily="2" charset="2"/>
              <a:buNone/>
            </a:pPr>
            <a:r>
              <a:rPr lang="en-US" altLang="en-US" sz="2400"/>
              <a:t>&lt;LI&gt; List item …&lt;/LI&gt;</a:t>
            </a:r>
            <a:endParaRPr lang="en-US" altLang="en-US" sz="2400"/>
          </a:p>
          <a:p>
            <a:pPr>
              <a:lnSpc>
                <a:spcPct val="90000"/>
              </a:lnSpc>
              <a:buClr>
                <a:schemeClr val="bg1"/>
              </a:buClr>
              <a:buFont typeface="Wingdings" panose="05000000000000000000" pitchFamily="2" charset="2"/>
              <a:buNone/>
            </a:pPr>
            <a:r>
              <a:rPr lang="en-US" altLang="en-US" sz="2400"/>
              <a:t>&lt;/UL&gt;</a:t>
            </a:r>
            <a:endParaRPr lang="en-US" altLang="en-US" sz="2400"/>
          </a:p>
          <a:p>
            <a:pPr>
              <a:lnSpc>
                <a:spcPct val="90000"/>
              </a:lnSpc>
              <a:buClr>
                <a:schemeClr val="bg1"/>
              </a:buClr>
              <a:buFont typeface="Wingdings" panose="05000000000000000000" pitchFamily="2" charset="2"/>
              <a:buChar char="§"/>
            </a:pPr>
            <a:r>
              <a:rPr lang="en-US" altLang="en-US" sz="2400"/>
              <a:t>List item …</a:t>
            </a:r>
            <a:endParaRPr lang="en-US" altLang="en-US" sz="2400"/>
          </a:p>
          <a:p>
            <a:pPr>
              <a:lnSpc>
                <a:spcPct val="90000"/>
              </a:lnSpc>
              <a:buClr>
                <a:schemeClr val="bg1"/>
              </a:buClr>
              <a:buFont typeface="Wingdings" panose="05000000000000000000" pitchFamily="2" charset="2"/>
              <a:buChar char="§"/>
            </a:pPr>
            <a:r>
              <a:rPr lang="en-US" altLang="en-US" sz="2400"/>
              <a:t>List item …</a:t>
            </a:r>
            <a:endParaRPr lang="en-US" altLang="en-US" sz="2400"/>
          </a:p>
          <a:p>
            <a:pPr>
              <a:lnSpc>
                <a:spcPct val="90000"/>
              </a:lnSpc>
              <a:buClr>
                <a:schemeClr val="bg1"/>
              </a:buClr>
              <a:buFont typeface="Wingdings" panose="05000000000000000000" pitchFamily="2" charset="2"/>
              <a:buChar char="§"/>
            </a:pPr>
            <a:r>
              <a:rPr lang="en-US" altLang="en-US" sz="2400"/>
              <a:t>List item …</a:t>
            </a:r>
            <a:endParaRPr lang="en-US" altLang="en-US" sz="24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5F6AECF-A464-4DAB-85CD-C991F9451AB9}" type="slidenum">
              <a:rPr lang="ar-SA" altLang="en-US"/>
            </a:fld>
            <a:endParaRPr lang="en-US" altLang="en-US"/>
          </a:p>
        </p:txBody>
      </p:sp>
      <p:sp>
        <p:nvSpPr>
          <p:cNvPr id="52226" name="Rectangle 2"/>
          <p:cNvSpPr>
            <a:spLocks noGrp="1" noChangeArrowheads="1"/>
          </p:cNvSpPr>
          <p:nvPr>
            <p:ph type="title"/>
          </p:nvPr>
        </p:nvSpPr>
        <p:spPr>
          <a:xfrm>
            <a:off x="681038" y="427038"/>
            <a:ext cx="7929562" cy="9144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List Elements</a:t>
            </a:r>
            <a:endParaRPr lang="en-US" altLang="en-US">
              <a:solidFill>
                <a:srgbClr val="FFFF00"/>
              </a:solidFill>
            </a:endParaRPr>
          </a:p>
        </p:txBody>
      </p:sp>
      <p:sp>
        <p:nvSpPr>
          <p:cNvPr id="52227" name="Rectangle 3"/>
          <p:cNvSpPr>
            <a:spLocks noGrp="1" noChangeArrowheads="1"/>
          </p:cNvSpPr>
          <p:nvPr>
            <p:ph type="body" idx="1"/>
          </p:nvPr>
        </p:nvSpPr>
        <p:spPr>
          <a:xfrm>
            <a:off x="457200" y="1600200"/>
            <a:ext cx="8229600" cy="4876800"/>
          </a:xfrm>
          <a:solidFill>
            <a:schemeClr val="accent1"/>
          </a:solidFill>
        </p:spPr>
        <p:txBody>
          <a:bodyPr/>
          <a:lstStyle/>
          <a:p>
            <a:pPr marL="609600" indent="-609600">
              <a:lnSpc>
                <a:spcPct val="90000"/>
              </a:lnSpc>
              <a:buClr>
                <a:schemeClr val="bg1"/>
              </a:buClr>
              <a:buFont typeface="Wingdings" panose="05000000000000000000" pitchFamily="2" charset="2"/>
              <a:buChar char="§"/>
            </a:pPr>
            <a:r>
              <a:rPr lang="en-US" altLang="en-US" sz="2400"/>
              <a:t>OL: Ordered List. Items in this list are numbered automatically by the browser.</a:t>
            </a:r>
            <a:endParaRPr lang="en-US" altLang="en-US" sz="2400"/>
          </a:p>
          <a:p>
            <a:pPr marL="609600" indent="-609600">
              <a:lnSpc>
                <a:spcPct val="90000"/>
              </a:lnSpc>
              <a:buClr>
                <a:schemeClr val="bg1"/>
              </a:buClr>
              <a:buNone/>
            </a:pPr>
            <a:r>
              <a:rPr lang="en-US" altLang="en-US" sz="2400">
                <a:solidFill>
                  <a:srgbClr val="990000"/>
                </a:solidFill>
              </a:rPr>
              <a:t>&lt;OL&gt;</a:t>
            </a:r>
            <a:endParaRPr lang="en-US" altLang="en-US" sz="2400">
              <a:solidFill>
                <a:srgbClr val="990000"/>
              </a:solidFill>
            </a:endParaRPr>
          </a:p>
          <a:p>
            <a:pPr marL="609600" indent="-609600">
              <a:lnSpc>
                <a:spcPct val="90000"/>
              </a:lnSpc>
              <a:buClr>
                <a:schemeClr val="bg1"/>
              </a:buClr>
              <a:buNone/>
            </a:pPr>
            <a:r>
              <a:rPr lang="en-US" altLang="en-US" sz="2400">
                <a:solidFill>
                  <a:srgbClr val="990000"/>
                </a:solidFill>
              </a:rPr>
              <a:t>&lt;LI&gt; List item …&lt;/LI&gt;			</a:t>
            </a:r>
            <a:endParaRPr lang="en-US" altLang="en-US" sz="2400">
              <a:solidFill>
                <a:srgbClr val="990000"/>
              </a:solidFill>
            </a:endParaRPr>
          </a:p>
          <a:p>
            <a:pPr marL="609600" indent="-609600">
              <a:lnSpc>
                <a:spcPct val="90000"/>
              </a:lnSpc>
              <a:buClr>
                <a:schemeClr val="bg1"/>
              </a:buClr>
              <a:buNone/>
            </a:pPr>
            <a:r>
              <a:rPr lang="en-US" altLang="en-US" sz="2400">
                <a:solidFill>
                  <a:srgbClr val="990000"/>
                </a:solidFill>
              </a:rPr>
              <a:t>&lt;LI&gt; List item …&lt;/LI&gt;</a:t>
            </a:r>
            <a:endParaRPr lang="en-US" altLang="en-US" sz="2400">
              <a:solidFill>
                <a:srgbClr val="990000"/>
              </a:solidFill>
            </a:endParaRPr>
          </a:p>
          <a:p>
            <a:pPr marL="609600" indent="-609600">
              <a:lnSpc>
                <a:spcPct val="90000"/>
              </a:lnSpc>
              <a:buClr>
                <a:schemeClr val="bg1"/>
              </a:buClr>
              <a:buNone/>
            </a:pPr>
            <a:r>
              <a:rPr lang="en-US" altLang="en-US" sz="2400">
                <a:solidFill>
                  <a:srgbClr val="990000"/>
                </a:solidFill>
              </a:rPr>
              <a:t>&lt;LI&gt; List item …&lt;/LI&gt;</a:t>
            </a:r>
            <a:endParaRPr lang="en-US" altLang="en-US" sz="2400">
              <a:solidFill>
                <a:srgbClr val="990000"/>
              </a:solidFill>
            </a:endParaRPr>
          </a:p>
          <a:p>
            <a:pPr marL="609600" indent="-609600">
              <a:lnSpc>
                <a:spcPct val="90000"/>
              </a:lnSpc>
              <a:buClr>
                <a:schemeClr val="bg1"/>
              </a:buClr>
              <a:buNone/>
            </a:pPr>
            <a:r>
              <a:rPr lang="en-US" altLang="en-US" sz="2400">
                <a:solidFill>
                  <a:srgbClr val="990000"/>
                </a:solidFill>
              </a:rPr>
              <a:t>&lt;/OL&gt;</a:t>
            </a:r>
            <a:endParaRPr lang="en-US" altLang="en-US" sz="2400">
              <a:solidFill>
                <a:srgbClr val="990000"/>
              </a:solidFill>
            </a:endParaRPr>
          </a:p>
          <a:p>
            <a:pPr marL="609600" indent="-609600">
              <a:lnSpc>
                <a:spcPct val="90000"/>
              </a:lnSpc>
              <a:buClr>
                <a:schemeClr val="bg1"/>
              </a:buClr>
              <a:buFont typeface="Wingdings" panose="05000000000000000000" pitchFamily="2" charset="2"/>
              <a:buAutoNum type="arabicPeriod"/>
            </a:pPr>
            <a:r>
              <a:rPr lang="en-US" altLang="en-US" sz="2400" b="1">
                <a:solidFill>
                  <a:srgbClr val="FF0000"/>
                </a:solidFill>
              </a:rPr>
              <a:t>List item …</a:t>
            </a:r>
            <a:endParaRPr lang="en-US" altLang="en-US" sz="2400" b="1">
              <a:solidFill>
                <a:srgbClr val="FF0000"/>
              </a:solidFill>
            </a:endParaRPr>
          </a:p>
          <a:p>
            <a:pPr marL="609600" indent="-609600">
              <a:lnSpc>
                <a:spcPct val="90000"/>
              </a:lnSpc>
              <a:buClr>
                <a:schemeClr val="bg1"/>
              </a:buClr>
              <a:buFont typeface="Wingdings" panose="05000000000000000000" pitchFamily="2" charset="2"/>
              <a:buAutoNum type="arabicPeriod"/>
            </a:pPr>
            <a:r>
              <a:rPr lang="en-US" altLang="en-US" sz="2400" b="1">
                <a:solidFill>
                  <a:srgbClr val="FF0000"/>
                </a:solidFill>
              </a:rPr>
              <a:t>List item …</a:t>
            </a:r>
            <a:endParaRPr lang="en-US" altLang="en-US" sz="2400" b="1">
              <a:solidFill>
                <a:srgbClr val="FF0000"/>
              </a:solidFill>
            </a:endParaRPr>
          </a:p>
          <a:p>
            <a:pPr marL="609600" indent="-609600">
              <a:lnSpc>
                <a:spcPct val="90000"/>
              </a:lnSpc>
              <a:buClr>
                <a:schemeClr val="bg1"/>
              </a:buClr>
              <a:buFont typeface="Wingdings" panose="05000000000000000000" pitchFamily="2" charset="2"/>
              <a:buAutoNum type="arabicPeriod"/>
            </a:pPr>
            <a:r>
              <a:rPr lang="en-US" altLang="en-US" sz="2400" b="1">
                <a:solidFill>
                  <a:srgbClr val="FF0000"/>
                </a:solidFill>
              </a:rPr>
              <a:t>List item</a:t>
            </a:r>
            <a:endParaRPr lang="en-US" altLang="en-US" sz="2400" b="1">
              <a:solidFill>
                <a:srgbClr val="FF0000"/>
              </a:solidFill>
            </a:endParaRPr>
          </a:p>
          <a:p>
            <a:pPr marL="609600" indent="-609600">
              <a:lnSpc>
                <a:spcPct val="90000"/>
              </a:lnSpc>
              <a:buClr>
                <a:schemeClr val="bg1"/>
              </a:buClr>
              <a:buFont typeface="Wingdings" panose="05000000000000000000" pitchFamily="2" charset="2"/>
              <a:buChar char="§"/>
            </a:pPr>
            <a:r>
              <a:rPr lang="en-US" altLang="en-US" sz="2400"/>
              <a:t>You have the choice of setting the TYPE Attribute to one of five numbering styles.</a:t>
            </a:r>
            <a:endParaRPr lang="en-US" altLang="en-US" sz="24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5"/>
          <p:cNvSpPr>
            <a:spLocks noGrp="1"/>
          </p:cNvSpPr>
          <p:nvPr>
            <p:ph type="sldNum" sz="quarter" idx="12"/>
          </p:nvPr>
        </p:nvSpPr>
        <p:spPr/>
        <p:txBody>
          <a:bodyPr/>
          <a:lstStyle/>
          <a:p>
            <a:fld id="{993A2F30-FAA6-41CC-B26E-058D6910A75E}" type="slidenum">
              <a:rPr lang="ar-SA" altLang="en-US"/>
            </a:fld>
            <a:endParaRPr lang="en-US" altLang="en-US"/>
          </a:p>
        </p:txBody>
      </p:sp>
      <p:sp>
        <p:nvSpPr>
          <p:cNvPr id="53250" name="Rectangle 2"/>
          <p:cNvSpPr>
            <a:spLocks noGrp="1" noChangeArrowheads="1"/>
          </p:cNvSpPr>
          <p:nvPr>
            <p:ph type="title"/>
          </p:nvPr>
        </p:nvSpPr>
        <p:spPr>
          <a:xfrm>
            <a:off x="681038" y="274638"/>
            <a:ext cx="7929562" cy="9144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List Elements</a:t>
            </a:r>
            <a:endParaRPr lang="en-US" altLang="en-US">
              <a:solidFill>
                <a:srgbClr val="FFFF00"/>
              </a:solidFill>
            </a:endParaRPr>
          </a:p>
        </p:txBody>
      </p:sp>
      <p:graphicFrame>
        <p:nvGraphicFramePr>
          <p:cNvPr id="53283" name="Group 35"/>
          <p:cNvGraphicFramePr>
            <a:graphicFrameLocks noGrp="1"/>
          </p:cNvGraphicFramePr>
          <p:nvPr>
            <p:ph type="tbl" idx="1"/>
          </p:nvPr>
        </p:nvGraphicFramePr>
        <p:xfrm>
          <a:off x="457200" y="1600200"/>
          <a:ext cx="8229600" cy="4114800"/>
        </p:xfrm>
        <a:graphic>
          <a:graphicData uri="http://schemas.openxmlformats.org/drawingml/2006/table">
            <a:tbl>
              <a:tblPr/>
              <a:tblGrid>
                <a:gridCol w="1855788"/>
                <a:gridCol w="3146425"/>
                <a:gridCol w="3227387"/>
              </a:tblGrid>
              <a:tr h="6858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TYPE</a:t>
                      </a:r>
                      <a:endPar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Numbering</a:t>
                      </a:r>
                      <a:endPar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sm" len="sm"/>
                      <a:tailEnd type="none" w="sm" len="sm"/>
                    </a:lnL>
                    <a:lnR>
                      <a:noFill/>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Styles</a:t>
                      </a:r>
                      <a:endPar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a:noFill/>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858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1</a:t>
                      </a:r>
                      <a:endPar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en-US" sz="2800" b="1" i="0" u="none" strike="noStrike" cap="none" normalizeH="0" baseline="0">
                          <a:ln>
                            <a:noFill/>
                          </a:ln>
                          <a:solidFill>
                            <a:schemeClr val="accent2"/>
                          </a:solidFill>
                          <a:effectLst/>
                          <a:latin typeface="Arial" panose="020B0604020202020204" pitchFamily="34" charset="0"/>
                          <a:cs typeface="Arial" panose="020B0604020202020204" pitchFamily="34" charset="0"/>
                        </a:rPr>
                        <a:t>Arabic numbers</a:t>
                      </a:r>
                      <a:endParaRPr kumimoji="0" lang="en-US" altLang="en-US" sz="2800" b="1" i="0" u="none" strike="noStrike" cap="none" normalizeH="0" baseline="0">
                        <a:ln>
                          <a:noFill/>
                        </a:ln>
                        <a:solidFill>
                          <a:schemeClr val="accent2"/>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en-US" sz="2800" b="1" i="0" u="none" strike="noStrike" cap="none" normalizeH="0" baseline="0">
                          <a:ln>
                            <a:noFill/>
                          </a:ln>
                          <a:solidFill>
                            <a:srgbClr val="FF0000"/>
                          </a:solidFill>
                          <a:effectLst/>
                          <a:latin typeface="Arial" panose="020B0604020202020204" pitchFamily="34" charset="0"/>
                          <a:cs typeface="Arial" panose="020B0604020202020204" pitchFamily="34" charset="0"/>
                        </a:rPr>
                        <a:t>1,2,3, ……</a:t>
                      </a:r>
                      <a:endParaRPr kumimoji="0" lang="en-US" altLang="en-US" sz="2800" b="1" i="0" u="none" strike="noStrike" cap="none" normalizeH="0" baseline="0">
                        <a:ln>
                          <a:noFill/>
                        </a:ln>
                        <a:solidFill>
                          <a:srgbClr val="FF0000"/>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858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a</a:t>
                      </a:r>
                      <a:endPar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en-US" sz="2800" b="1" i="0" u="none" strike="noStrike" cap="none" normalizeH="0" baseline="0">
                          <a:ln>
                            <a:noFill/>
                          </a:ln>
                          <a:solidFill>
                            <a:schemeClr val="accent2"/>
                          </a:solidFill>
                          <a:effectLst/>
                          <a:latin typeface="Arial" panose="020B0604020202020204" pitchFamily="34" charset="0"/>
                          <a:cs typeface="Arial" panose="020B0604020202020204" pitchFamily="34" charset="0"/>
                        </a:rPr>
                        <a:t>Lower alpha</a:t>
                      </a:r>
                      <a:endParaRPr kumimoji="0" lang="en-US" altLang="en-US" sz="2800" b="1" i="0" u="none" strike="noStrike" cap="none" normalizeH="0" baseline="0">
                        <a:ln>
                          <a:noFill/>
                        </a:ln>
                        <a:solidFill>
                          <a:schemeClr val="accent2"/>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en-US" sz="2800" b="1" i="0" u="none" strike="noStrike" cap="none" normalizeH="0" baseline="0">
                          <a:ln>
                            <a:noFill/>
                          </a:ln>
                          <a:solidFill>
                            <a:srgbClr val="FF0000"/>
                          </a:solidFill>
                          <a:effectLst/>
                          <a:latin typeface="Arial" panose="020B0604020202020204" pitchFamily="34" charset="0"/>
                          <a:cs typeface="Arial" panose="020B0604020202020204" pitchFamily="34" charset="0"/>
                        </a:rPr>
                        <a:t>a, b, c, ……</a:t>
                      </a:r>
                      <a:endParaRPr kumimoji="0" lang="en-US" altLang="en-US" sz="2800" b="1" i="0" u="none" strike="noStrike" cap="none" normalizeH="0" baseline="0">
                        <a:ln>
                          <a:noFill/>
                        </a:ln>
                        <a:solidFill>
                          <a:srgbClr val="FF0000"/>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858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A</a:t>
                      </a:r>
                      <a:endPar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en-US" sz="2800" b="1" i="0" u="none" strike="noStrike" cap="none" normalizeH="0" baseline="0">
                          <a:ln>
                            <a:noFill/>
                          </a:ln>
                          <a:solidFill>
                            <a:schemeClr val="accent2"/>
                          </a:solidFill>
                          <a:effectLst/>
                          <a:latin typeface="Arial" panose="020B0604020202020204" pitchFamily="34" charset="0"/>
                          <a:cs typeface="Arial" panose="020B0604020202020204" pitchFamily="34" charset="0"/>
                        </a:rPr>
                        <a:t>Upper alpha</a:t>
                      </a:r>
                      <a:endParaRPr kumimoji="0" lang="en-US" altLang="en-US" sz="2800" b="1" i="0" u="none" strike="noStrike" cap="none" normalizeH="0" baseline="0">
                        <a:ln>
                          <a:noFill/>
                        </a:ln>
                        <a:solidFill>
                          <a:schemeClr val="accent2"/>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en-US" sz="2800" b="1" i="0" u="none" strike="noStrike" cap="none" normalizeH="0" baseline="0">
                          <a:ln>
                            <a:noFill/>
                          </a:ln>
                          <a:solidFill>
                            <a:srgbClr val="FF0000"/>
                          </a:solidFill>
                          <a:effectLst/>
                          <a:latin typeface="Arial" panose="020B0604020202020204" pitchFamily="34" charset="0"/>
                          <a:cs typeface="Arial" panose="020B0604020202020204" pitchFamily="34" charset="0"/>
                        </a:rPr>
                        <a:t>A, B, C, ……</a:t>
                      </a:r>
                      <a:endParaRPr kumimoji="0" lang="en-US" altLang="en-US" sz="2800" b="1" i="0" u="none" strike="noStrike" cap="none" normalizeH="0" baseline="0">
                        <a:ln>
                          <a:noFill/>
                        </a:ln>
                        <a:solidFill>
                          <a:srgbClr val="FF0000"/>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858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i</a:t>
                      </a:r>
                      <a:endPar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en-US" sz="2800" b="1" i="0" u="none" strike="noStrike" cap="none" normalizeH="0" baseline="0">
                          <a:ln>
                            <a:noFill/>
                          </a:ln>
                          <a:solidFill>
                            <a:schemeClr val="accent2"/>
                          </a:solidFill>
                          <a:effectLst/>
                          <a:latin typeface="Arial" panose="020B0604020202020204" pitchFamily="34" charset="0"/>
                          <a:cs typeface="Arial" panose="020B0604020202020204" pitchFamily="34" charset="0"/>
                        </a:rPr>
                        <a:t>Lower roman</a:t>
                      </a:r>
                      <a:endParaRPr kumimoji="0" lang="en-US" altLang="en-US" sz="2800" b="1" i="0" u="none" strike="noStrike" cap="none" normalizeH="0" baseline="0">
                        <a:ln>
                          <a:noFill/>
                        </a:ln>
                        <a:solidFill>
                          <a:schemeClr val="accent2"/>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en-US" sz="2800" b="1" i="0" u="none" strike="noStrike" cap="none" normalizeH="0" baseline="0">
                          <a:ln>
                            <a:noFill/>
                          </a:ln>
                          <a:solidFill>
                            <a:srgbClr val="FF0000"/>
                          </a:solidFill>
                          <a:effectLst/>
                          <a:latin typeface="Arial" panose="020B0604020202020204" pitchFamily="34" charset="0"/>
                          <a:cs typeface="Arial" panose="020B0604020202020204" pitchFamily="34" charset="0"/>
                        </a:rPr>
                        <a:t>i, ii, iii, ……</a:t>
                      </a:r>
                      <a:endParaRPr kumimoji="0" lang="en-US" altLang="en-US" sz="2800" b="1" i="0" u="none" strike="noStrike" cap="none" normalizeH="0" baseline="0">
                        <a:ln>
                          <a:noFill/>
                        </a:ln>
                        <a:solidFill>
                          <a:srgbClr val="FF0000"/>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858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I</a:t>
                      </a:r>
                      <a:endPar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en-US" sz="2800" b="1" i="0" u="none" strike="noStrike" cap="none" normalizeH="0" baseline="0">
                          <a:ln>
                            <a:noFill/>
                          </a:ln>
                          <a:solidFill>
                            <a:schemeClr val="accent2"/>
                          </a:solidFill>
                          <a:effectLst/>
                          <a:latin typeface="Arial" panose="020B0604020202020204" pitchFamily="34" charset="0"/>
                          <a:cs typeface="Arial" panose="020B0604020202020204" pitchFamily="34" charset="0"/>
                        </a:rPr>
                        <a:t>Upper roman</a:t>
                      </a:r>
                      <a:endParaRPr kumimoji="0" lang="en-US" altLang="en-US" sz="2800" b="1" i="0" u="none" strike="noStrike" cap="none" normalizeH="0" baseline="0">
                        <a:ln>
                          <a:noFill/>
                        </a:ln>
                        <a:solidFill>
                          <a:schemeClr val="accent2"/>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en-US" sz="2800" b="1" i="0" u="none" strike="noStrike" cap="none" normalizeH="0" baseline="0">
                          <a:ln>
                            <a:noFill/>
                          </a:ln>
                          <a:solidFill>
                            <a:srgbClr val="FF0000"/>
                          </a:solidFill>
                          <a:effectLst/>
                          <a:latin typeface="Arial" panose="020B0604020202020204" pitchFamily="34" charset="0"/>
                          <a:cs typeface="Arial" panose="020B0604020202020204" pitchFamily="34" charset="0"/>
                        </a:rPr>
                        <a:t>I, II, III, ……</a:t>
                      </a:r>
                      <a:endParaRPr kumimoji="0" lang="en-US" altLang="en-US" sz="2800" b="1" i="0" u="none" strike="noStrike" cap="none" normalizeH="0" baseline="0">
                        <a:ln>
                          <a:noFill/>
                        </a:ln>
                        <a:solidFill>
                          <a:srgbClr val="FF0000"/>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70F4493-D44C-40D2-8141-C694596A78BC}" type="slidenum">
              <a:rPr lang="ar-SA" altLang="en-US"/>
            </a:fld>
            <a:endParaRPr lang="en-US" altLang="en-US"/>
          </a:p>
        </p:txBody>
      </p:sp>
      <p:sp>
        <p:nvSpPr>
          <p:cNvPr id="54274" name="Rectangle 2"/>
          <p:cNvSpPr>
            <a:spLocks noGrp="1" noChangeArrowheads="1"/>
          </p:cNvSpPr>
          <p:nvPr>
            <p:ph type="title"/>
          </p:nvPr>
        </p:nvSpPr>
        <p:spPr>
          <a:xfrm>
            <a:off x="457200" y="304800"/>
            <a:ext cx="8229600" cy="1143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List Elements</a:t>
            </a:r>
            <a:endParaRPr lang="en-US" altLang="en-US">
              <a:solidFill>
                <a:srgbClr val="FFFF00"/>
              </a:solidFill>
            </a:endParaRPr>
          </a:p>
        </p:txBody>
      </p:sp>
      <p:sp>
        <p:nvSpPr>
          <p:cNvPr id="54275" name="Rectangle 3"/>
          <p:cNvSpPr>
            <a:spLocks noGrp="1" noChangeArrowheads="1"/>
          </p:cNvSpPr>
          <p:nvPr>
            <p:ph type="body" idx="1"/>
          </p:nvPr>
        </p:nvSpPr>
        <p:spPr>
          <a:xfrm>
            <a:off x="457200" y="1828802"/>
            <a:ext cx="8229600" cy="4525963"/>
          </a:xfrm>
          <a:solidFill>
            <a:schemeClr val="accent1"/>
          </a:solidFill>
        </p:spPr>
        <p:txBody>
          <a:bodyPr/>
          <a:lstStyle/>
          <a:p>
            <a:pPr>
              <a:lnSpc>
                <a:spcPct val="80000"/>
              </a:lnSpc>
              <a:buClr>
                <a:schemeClr val="bg1"/>
              </a:buClr>
              <a:buFont typeface="Wingdings" panose="05000000000000000000" pitchFamily="2" charset="2"/>
              <a:buChar char="§"/>
            </a:pPr>
            <a:r>
              <a:rPr lang="en-US" altLang="en-US" sz="2800"/>
              <a:t>You can specify a starting number for an ordered list.</a:t>
            </a:r>
            <a:endParaRPr lang="en-US" altLang="en-US" sz="2800"/>
          </a:p>
          <a:p>
            <a:pPr>
              <a:lnSpc>
                <a:spcPct val="80000"/>
              </a:lnSpc>
              <a:buClr>
                <a:schemeClr val="bg1"/>
              </a:buClr>
              <a:buFont typeface="Wingdings" panose="05000000000000000000" pitchFamily="2" charset="2"/>
              <a:buNone/>
            </a:pPr>
            <a:r>
              <a:rPr lang="en-US" altLang="en-US" sz="2800" b="1">
                <a:solidFill>
                  <a:srgbClr val="FF0000"/>
                </a:solidFill>
              </a:rPr>
              <a:t>&lt;OL TYPE =“i”&gt;</a:t>
            </a:r>
            <a:endParaRPr lang="en-US" altLang="en-US" sz="2800" b="1">
              <a:solidFill>
                <a:srgbClr val="FF0000"/>
              </a:solidFill>
            </a:endParaRPr>
          </a:p>
          <a:p>
            <a:pPr>
              <a:lnSpc>
                <a:spcPct val="80000"/>
              </a:lnSpc>
              <a:buClr>
                <a:schemeClr val="bg1"/>
              </a:buClr>
              <a:buFont typeface="Wingdings" panose="05000000000000000000" pitchFamily="2" charset="2"/>
              <a:buNone/>
            </a:pPr>
            <a:r>
              <a:rPr lang="en-US" altLang="en-US" sz="2800"/>
              <a:t>&lt;LI&gt; List item …&lt;/LI&gt;</a:t>
            </a:r>
            <a:endParaRPr lang="en-US" altLang="en-US" sz="2800"/>
          </a:p>
          <a:p>
            <a:pPr>
              <a:lnSpc>
                <a:spcPct val="80000"/>
              </a:lnSpc>
              <a:buClr>
                <a:schemeClr val="bg1"/>
              </a:buClr>
              <a:buFont typeface="Wingdings" panose="05000000000000000000" pitchFamily="2" charset="2"/>
              <a:buNone/>
            </a:pPr>
            <a:r>
              <a:rPr lang="en-US" altLang="en-US" sz="2800"/>
              <a:t>&lt;LI&gt; List item …&lt;/LI&gt;</a:t>
            </a:r>
            <a:endParaRPr lang="en-US" altLang="en-US" sz="2800"/>
          </a:p>
          <a:p>
            <a:pPr>
              <a:lnSpc>
                <a:spcPct val="80000"/>
              </a:lnSpc>
              <a:buClr>
                <a:schemeClr val="bg1"/>
              </a:buClr>
              <a:buFont typeface="Wingdings" panose="05000000000000000000" pitchFamily="2" charset="2"/>
              <a:buNone/>
            </a:pPr>
            <a:r>
              <a:rPr lang="en-US" altLang="en-US" sz="2800" b="1">
                <a:solidFill>
                  <a:srgbClr val="FF0000"/>
                </a:solidFill>
              </a:rPr>
              <a:t>&lt;/OL&gt;</a:t>
            </a:r>
            <a:endParaRPr lang="en-US" altLang="en-US" sz="2800" b="1">
              <a:solidFill>
                <a:srgbClr val="FF0000"/>
              </a:solidFill>
            </a:endParaRPr>
          </a:p>
          <a:p>
            <a:pPr>
              <a:lnSpc>
                <a:spcPct val="80000"/>
              </a:lnSpc>
              <a:buClr>
                <a:schemeClr val="bg1"/>
              </a:buClr>
              <a:buFont typeface="Wingdings" panose="05000000000000000000" pitchFamily="2" charset="2"/>
              <a:buNone/>
            </a:pPr>
            <a:r>
              <a:rPr lang="en-US" altLang="en-US" sz="2800"/>
              <a:t>&lt;P&gt; text ….&lt;/P&gt;</a:t>
            </a:r>
            <a:endParaRPr lang="en-US" altLang="en-US" sz="2800"/>
          </a:p>
          <a:p>
            <a:pPr>
              <a:lnSpc>
                <a:spcPct val="80000"/>
              </a:lnSpc>
              <a:buClr>
                <a:schemeClr val="bg1"/>
              </a:buClr>
              <a:buFont typeface="Wingdings" panose="05000000000000000000" pitchFamily="2" charset="2"/>
              <a:buNone/>
            </a:pPr>
            <a:r>
              <a:rPr lang="en-US" altLang="en-US" sz="2800" b="1">
                <a:solidFill>
                  <a:srgbClr val="FF0000"/>
                </a:solidFill>
              </a:rPr>
              <a:t>&lt;OL TYPE=“i” START=“3”&gt;</a:t>
            </a:r>
            <a:endParaRPr lang="en-US" altLang="en-US" sz="2800" b="1">
              <a:solidFill>
                <a:srgbClr val="FF0000"/>
              </a:solidFill>
            </a:endParaRPr>
          </a:p>
          <a:p>
            <a:pPr>
              <a:lnSpc>
                <a:spcPct val="80000"/>
              </a:lnSpc>
              <a:buClr>
                <a:schemeClr val="bg1"/>
              </a:buClr>
              <a:buFont typeface="Wingdings" panose="05000000000000000000" pitchFamily="2" charset="2"/>
              <a:buNone/>
            </a:pPr>
            <a:r>
              <a:rPr lang="en-US" altLang="en-US" sz="2800" b="1">
                <a:solidFill>
                  <a:srgbClr val="FF0000"/>
                </a:solidFill>
              </a:rPr>
              <a:t>&lt;LI&gt; List item …&lt;/LI&gt;</a:t>
            </a:r>
            <a:endParaRPr lang="en-US" altLang="en-US" sz="2800" b="1">
              <a:solidFill>
                <a:srgbClr val="FF0000"/>
              </a:solidFill>
            </a:endParaRPr>
          </a:p>
          <a:p>
            <a:pPr>
              <a:lnSpc>
                <a:spcPct val="80000"/>
              </a:lnSpc>
              <a:buClr>
                <a:schemeClr val="bg1"/>
              </a:buClr>
              <a:buFont typeface="Wingdings" panose="05000000000000000000" pitchFamily="2" charset="2"/>
              <a:buNone/>
            </a:pPr>
            <a:r>
              <a:rPr lang="en-US" altLang="en-US" sz="2800" b="1">
                <a:solidFill>
                  <a:srgbClr val="FF0000"/>
                </a:solidFill>
              </a:rPr>
              <a:t>&lt;/OL&gt;</a:t>
            </a:r>
            <a:endParaRPr lang="en-US" altLang="en-US" sz="2800" b="1">
              <a:solidFill>
                <a:srgbClr val="FF0000"/>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505F6E1-4770-4681-97B6-66F5DC01986C}" type="slidenum">
              <a:rPr lang="ar-SA" altLang="en-US"/>
            </a:fld>
            <a:endParaRPr lang="en-US" altLang="en-US"/>
          </a:p>
        </p:txBody>
      </p:sp>
      <p:sp>
        <p:nvSpPr>
          <p:cNvPr id="55298" name="Rectangle 2"/>
          <p:cNvSpPr>
            <a:spLocks noGrp="1" noChangeArrowheads="1"/>
          </p:cNvSpPr>
          <p:nvPr>
            <p:ph type="title"/>
          </p:nvPr>
        </p:nvSpPr>
        <p:spPr>
          <a:xfrm>
            <a:off x="457200" y="274638"/>
            <a:ext cx="8229600" cy="944562"/>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List Elements</a:t>
            </a:r>
            <a:endParaRPr lang="en-US" altLang="en-US">
              <a:solidFill>
                <a:srgbClr val="FFFF00"/>
              </a:solidFill>
            </a:endParaRPr>
          </a:p>
        </p:txBody>
      </p:sp>
      <p:sp>
        <p:nvSpPr>
          <p:cNvPr id="55299" name="Rectangle 3"/>
          <p:cNvSpPr>
            <a:spLocks noGrp="1" noChangeArrowheads="1"/>
          </p:cNvSpPr>
          <p:nvPr>
            <p:ph type="body" idx="1"/>
          </p:nvPr>
        </p:nvSpPr>
        <p:spPr>
          <a:solidFill>
            <a:schemeClr val="accent1"/>
          </a:solidFill>
        </p:spPr>
        <p:txBody>
          <a:bodyPr/>
          <a:lstStyle/>
          <a:p>
            <a:pPr marL="812800" indent="-812800">
              <a:buClr>
                <a:schemeClr val="bg1"/>
              </a:buClr>
              <a:buFont typeface="Monotype Sorts" panose="01010601010101010101" charset="0"/>
              <a:buAutoNum type="romanLcPeriod"/>
            </a:pPr>
            <a:r>
              <a:rPr lang="en-US" altLang="en-US"/>
              <a:t>List item …</a:t>
            </a:r>
            <a:endParaRPr lang="en-US" altLang="en-US"/>
          </a:p>
          <a:p>
            <a:pPr marL="812800" indent="-812800">
              <a:buClr>
                <a:schemeClr val="bg1"/>
              </a:buClr>
              <a:buFont typeface="Monotype Sorts" panose="01010601010101010101" charset="0"/>
              <a:buAutoNum type="romanLcPeriod"/>
            </a:pPr>
            <a:r>
              <a:rPr lang="en-US" altLang="en-US"/>
              <a:t>List item …</a:t>
            </a:r>
            <a:endParaRPr lang="en-US" altLang="en-US"/>
          </a:p>
          <a:p>
            <a:pPr marL="812800" indent="-812800">
              <a:buClr>
                <a:schemeClr val="bg1"/>
              </a:buClr>
              <a:buNone/>
            </a:pPr>
            <a:endParaRPr lang="en-US" altLang="en-US"/>
          </a:p>
          <a:p>
            <a:pPr marL="812800" indent="-812800">
              <a:buNone/>
            </a:pPr>
            <a:r>
              <a:rPr lang="en-US" altLang="en-US"/>
              <a:t>   Text ….</a:t>
            </a:r>
            <a:endParaRPr lang="en-US" altLang="en-US"/>
          </a:p>
          <a:p>
            <a:pPr marL="812800" indent="-812800">
              <a:buNone/>
            </a:pPr>
            <a:endParaRPr lang="en-US" altLang="en-US"/>
          </a:p>
          <a:p>
            <a:pPr marL="812800" indent="-812800">
              <a:buClr>
                <a:schemeClr val="bg1"/>
              </a:buClr>
              <a:buFont typeface="Monotype Sorts" panose="01010601010101010101" charset="0"/>
              <a:buAutoNum type="romanLcPeriod" startAt="3"/>
            </a:pPr>
            <a:r>
              <a:rPr lang="en-US" altLang="en-US"/>
              <a:t>List item …</a:t>
            </a:r>
            <a:endParaRPr lang="en-US"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7791ADA-3F42-47FA-BB66-5816AE09954E}" type="slidenum">
              <a:rPr lang="ar-SA" altLang="en-US"/>
            </a:fld>
            <a:endParaRPr lang="en-US" altLang="en-US"/>
          </a:p>
        </p:txBody>
      </p:sp>
      <p:sp>
        <p:nvSpPr>
          <p:cNvPr id="56322" name="Rectangle 2"/>
          <p:cNvSpPr>
            <a:spLocks noGrp="1" noChangeArrowheads="1"/>
          </p:cNvSpPr>
          <p:nvPr>
            <p:ph type="title"/>
          </p:nvPr>
        </p:nvSpPr>
        <p:spPr>
          <a:xfrm>
            <a:off x="457200" y="274638"/>
            <a:ext cx="8229600" cy="1020762"/>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List Elements</a:t>
            </a:r>
            <a:endParaRPr lang="en-US" altLang="en-US">
              <a:solidFill>
                <a:srgbClr val="FFFF00"/>
              </a:solidFill>
            </a:endParaRPr>
          </a:p>
        </p:txBody>
      </p:sp>
      <p:sp>
        <p:nvSpPr>
          <p:cNvPr id="56323" name="Rectangle 3"/>
          <p:cNvSpPr>
            <a:spLocks noGrp="1" noChangeArrowheads="1"/>
          </p:cNvSpPr>
          <p:nvPr>
            <p:ph type="body" idx="1"/>
          </p:nvPr>
        </p:nvSpPr>
        <p:spPr>
          <a:xfrm>
            <a:off x="457200" y="1600200"/>
            <a:ext cx="8229600" cy="5257800"/>
          </a:xfrm>
          <a:solidFill>
            <a:schemeClr val="accent1"/>
          </a:solidFill>
          <a:extLst>
            <a:ext uri="{91240B29-F687-4F45-9708-019B960494DF}">
              <a14:hiddenLine xmlns:a14="http://schemas.microsoft.com/office/drawing/2010/main" w="9525">
                <a:solidFill>
                  <a:srgbClr val="0000CC"/>
                </a:solidFill>
                <a:miter lim="800000"/>
                <a:headEnd/>
                <a:tailEnd/>
              </a14:hiddenLine>
            </a:ext>
          </a:extLst>
        </p:spPr>
        <p:txBody>
          <a:bodyPr/>
          <a:lstStyle/>
          <a:p>
            <a:pPr>
              <a:lnSpc>
                <a:spcPct val="80000"/>
              </a:lnSpc>
              <a:buClr>
                <a:schemeClr val="bg1"/>
              </a:buClr>
              <a:buFont typeface="Wingdings" panose="05000000000000000000" pitchFamily="2" charset="2"/>
              <a:buChar char="§"/>
            </a:pPr>
            <a:r>
              <a:rPr lang="en-US" altLang="en-US" sz="2400" b="1">
                <a:solidFill>
                  <a:srgbClr val="FF0000"/>
                </a:solidFill>
              </a:rPr>
              <a:t>DL: Definition List</a:t>
            </a:r>
            <a:r>
              <a:rPr lang="en-US" altLang="en-US" sz="2400"/>
              <a:t>. This kind of list is different from the others. Each item in a DL consists of one or more </a:t>
            </a:r>
            <a:r>
              <a:rPr lang="en-US" altLang="en-US" sz="2400" b="1">
                <a:solidFill>
                  <a:srgbClr val="FF0000"/>
                </a:solidFill>
              </a:rPr>
              <a:t>Definition Terms (DT elements),</a:t>
            </a:r>
            <a:r>
              <a:rPr lang="en-US" altLang="en-US" sz="2400"/>
              <a:t> followed by one or more </a:t>
            </a:r>
            <a:r>
              <a:rPr lang="en-US" altLang="en-US" sz="2400" b="1">
                <a:solidFill>
                  <a:srgbClr val="FF0000"/>
                </a:solidFill>
              </a:rPr>
              <a:t>Definition Description (DD elements).</a:t>
            </a:r>
            <a:endParaRPr lang="en-US" altLang="en-US" sz="2400" b="1">
              <a:solidFill>
                <a:srgbClr val="FF0000"/>
              </a:solidFill>
            </a:endParaRPr>
          </a:p>
          <a:p>
            <a:pPr>
              <a:lnSpc>
                <a:spcPct val="80000"/>
              </a:lnSpc>
              <a:buClr>
                <a:schemeClr val="bg1"/>
              </a:buClr>
              <a:buFont typeface="Wingdings" panose="05000000000000000000" pitchFamily="2" charset="2"/>
              <a:buNone/>
            </a:pPr>
            <a:r>
              <a:rPr lang="en-US" altLang="en-US" sz="2000"/>
              <a:t>&lt;DL&gt;</a:t>
            </a:r>
            <a:endParaRPr lang="en-US" altLang="en-US" sz="2000"/>
          </a:p>
          <a:p>
            <a:pPr>
              <a:lnSpc>
                <a:spcPct val="80000"/>
              </a:lnSpc>
              <a:buClr>
                <a:schemeClr val="bg1"/>
              </a:buClr>
              <a:buFont typeface="Wingdings" panose="05000000000000000000" pitchFamily="2" charset="2"/>
              <a:buNone/>
            </a:pPr>
            <a:r>
              <a:rPr lang="en-US" altLang="en-US" sz="2000"/>
              <a:t>&lt;DT&gt; HTML &lt;/DT&gt;</a:t>
            </a:r>
            <a:endParaRPr lang="en-US" altLang="en-US" sz="2000"/>
          </a:p>
          <a:p>
            <a:pPr>
              <a:lnSpc>
                <a:spcPct val="80000"/>
              </a:lnSpc>
              <a:buClr>
                <a:schemeClr val="bg1"/>
              </a:buClr>
              <a:buFont typeface="Wingdings" panose="05000000000000000000" pitchFamily="2" charset="2"/>
              <a:buNone/>
            </a:pPr>
            <a:r>
              <a:rPr lang="en-US" altLang="en-US" sz="2000"/>
              <a:t>&lt;DD&gt; Hyper Text Markup Language &lt;/DD&gt;</a:t>
            </a:r>
            <a:endParaRPr lang="en-US" altLang="en-US" sz="2000"/>
          </a:p>
          <a:p>
            <a:pPr>
              <a:lnSpc>
                <a:spcPct val="80000"/>
              </a:lnSpc>
              <a:buClr>
                <a:schemeClr val="bg1"/>
              </a:buClr>
              <a:buFont typeface="Wingdings" panose="05000000000000000000" pitchFamily="2" charset="2"/>
              <a:buNone/>
            </a:pPr>
            <a:r>
              <a:rPr lang="en-US" altLang="en-US" sz="2000"/>
              <a:t>&lt;DT&gt; DOG &lt;/DT&gt;</a:t>
            </a:r>
            <a:endParaRPr lang="en-US" altLang="en-US" sz="2000"/>
          </a:p>
          <a:p>
            <a:pPr>
              <a:lnSpc>
                <a:spcPct val="80000"/>
              </a:lnSpc>
              <a:buClr>
                <a:schemeClr val="bg1"/>
              </a:buClr>
              <a:buFont typeface="Wingdings" panose="05000000000000000000" pitchFamily="2" charset="2"/>
              <a:buNone/>
            </a:pPr>
            <a:r>
              <a:rPr lang="en-US" altLang="en-US" sz="2000"/>
              <a:t>&lt;DD&gt; A human’s best friend!&lt;/DD&gt;</a:t>
            </a:r>
            <a:endParaRPr lang="en-US" altLang="en-US" sz="2000"/>
          </a:p>
          <a:p>
            <a:pPr>
              <a:lnSpc>
                <a:spcPct val="80000"/>
              </a:lnSpc>
              <a:buClr>
                <a:schemeClr val="bg1"/>
              </a:buClr>
              <a:buFont typeface="Wingdings" panose="05000000000000000000" pitchFamily="2" charset="2"/>
              <a:buNone/>
            </a:pPr>
            <a:r>
              <a:rPr lang="en-US" altLang="en-US" sz="2000"/>
              <a:t>&lt;/DL&gt;</a:t>
            </a:r>
            <a:endParaRPr lang="en-US" altLang="en-US" sz="2000"/>
          </a:p>
          <a:p>
            <a:pPr>
              <a:lnSpc>
                <a:spcPct val="80000"/>
              </a:lnSpc>
              <a:buClr>
                <a:schemeClr val="bg1"/>
              </a:buClr>
              <a:buFont typeface="Wingdings" panose="05000000000000000000" pitchFamily="2" charset="2"/>
              <a:buNone/>
            </a:pPr>
            <a:endParaRPr lang="en-US" altLang="en-US" sz="2000"/>
          </a:p>
          <a:p>
            <a:pPr>
              <a:lnSpc>
                <a:spcPct val="80000"/>
              </a:lnSpc>
              <a:buClr>
                <a:schemeClr val="bg1"/>
              </a:buClr>
              <a:buFont typeface="Wingdings" panose="05000000000000000000" pitchFamily="2" charset="2"/>
              <a:buNone/>
            </a:pPr>
            <a:r>
              <a:rPr lang="en-US" altLang="en-US" sz="2000" b="1">
                <a:solidFill>
                  <a:srgbClr val="FF0000"/>
                </a:solidFill>
              </a:rPr>
              <a:t>HTML</a:t>
            </a:r>
            <a:endParaRPr lang="en-US" altLang="en-US" sz="2000" b="1">
              <a:solidFill>
                <a:srgbClr val="FF0000"/>
              </a:solidFill>
            </a:endParaRPr>
          </a:p>
          <a:p>
            <a:pPr>
              <a:lnSpc>
                <a:spcPct val="80000"/>
              </a:lnSpc>
              <a:buClr>
                <a:schemeClr val="bg1"/>
              </a:buClr>
              <a:buFont typeface="Wingdings" panose="05000000000000000000" pitchFamily="2" charset="2"/>
              <a:buNone/>
            </a:pPr>
            <a:r>
              <a:rPr lang="en-US" altLang="en-US" sz="2000" b="1">
                <a:solidFill>
                  <a:srgbClr val="FF0000"/>
                </a:solidFill>
              </a:rPr>
              <a:t>		 Hyper Text Markup Language </a:t>
            </a:r>
            <a:endParaRPr lang="en-US" altLang="en-US" sz="2000" b="1">
              <a:solidFill>
                <a:srgbClr val="FF0000"/>
              </a:solidFill>
            </a:endParaRPr>
          </a:p>
          <a:p>
            <a:pPr>
              <a:lnSpc>
                <a:spcPct val="80000"/>
              </a:lnSpc>
              <a:buClr>
                <a:schemeClr val="bg1"/>
              </a:buClr>
              <a:buFont typeface="Wingdings" panose="05000000000000000000" pitchFamily="2" charset="2"/>
              <a:buNone/>
            </a:pPr>
            <a:r>
              <a:rPr lang="en-US" altLang="en-US" sz="2000" b="1">
                <a:solidFill>
                  <a:srgbClr val="FF0000"/>
                </a:solidFill>
              </a:rPr>
              <a:t>DOG</a:t>
            </a:r>
            <a:endParaRPr lang="en-US" altLang="en-US" sz="2000" b="1">
              <a:solidFill>
                <a:srgbClr val="FF0000"/>
              </a:solidFill>
            </a:endParaRPr>
          </a:p>
          <a:p>
            <a:pPr>
              <a:lnSpc>
                <a:spcPct val="80000"/>
              </a:lnSpc>
              <a:buClr>
                <a:schemeClr val="bg1"/>
              </a:buClr>
              <a:buFont typeface="Wingdings" panose="05000000000000000000" pitchFamily="2" charset="2"/>
              <a:buNone/>
            </a:pPr>
            <a:r>
              <a:rPr lang="en-US" altLang="en-US" sz="2000" b="1">
                <a:solidFill>
                  <a:srgbClr val="FF0000"/>
                </a:solidFill>
              </a:rPr>
              <a:t>		A human’s best friend!</a:t>
            </a:r>
            <a:endParaRPr lang="en-US" altLang="en-US" sz="2000" b="1">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New in HTML5</a:t>
            </a:r>
            <a:endParaRPr lang="en-IN" dirty="0"/>
          </a:p>
        </p:txBody>
      </p:sp>
      <p:sp>
        <p:nvSpPr>
          <p:cNvPr id="3" name="Content Placeholder 2"/>
          <p:cNvSpPr>
            <a:spLocks noGrp="1"/>
          </p:cNvSpPr>
          <p:nvPr>
            <p:ph idx="1"/>
          </p:nvPr>
        </p:nvSpPr>
        <p:spPr/>
        <p:txBody>
          <a:bodyPr/>
          <a:lstStyle/>
          <a:p>
            <a:r>
              <a:rPr lang="en-US" dirty="0"/>
              <a:t>The insertion of </a:t>
            </a:r>
            <a:r>
              <a:rPr lang="en-US" b="1" i="1" dirty="0">
                <a:solidFill>
                  <a:srgbClr val="FF0000"/>
                </a:solidFill>
              </a:rPr>
              <a:t>media</a:t>
            </a:r>
            <a:r>
              <a:rPr lang="en-US" dirty="0"/>
              <a:t> has been streamlined and it has been updated to work across a multitude of platforms, i.e. home computers, </a:t>
            </a:r>
            <a:r>
              <a:rPr lang="en-US" b="1" i="1" dirty="0">
                <a:solidFill>
                  <a:srgbClr val="FF0000"/>
                </a:solidFill>
              </a:rPr>
              <a:t>tablets</a:t>
            </a:r>
            <a:r>
              <a:rPr lang="en-US" dirty="0"/>
              <a:t> and </a:t>
            </a:r>
            <a:r>
              <a:rPr lang="en-US" b="1" i="1" dirty="0">
                <a:solidFill>
                  <a:srgbClr val="FF0000"/>
                </a:solidFill>
              </a:rPr>
              <a:t>mobile phones</a:t>
            </a:r>
            <a:r>
              <a:rPr lang="en-US" dirty="0"/>
              <a:t>.</a:t>
            </a:r>
            <a:endParaRPr lang="en-US" dirty="0"/>
          </a:p>
          <a:p>
            <a:endParaRPr lang="en-IN" dirty="0"/>
          </a:p>
        </p:txBody>
      </p:sp>
      <p:sp>
        <p:nvSpPr>
          <p:cNvPr id="4" name="Slide Number Placeholder 3"/>
          <p:cNvSpPr>
            <a:spLocks noGrp="1"/>
          </p:cNvSpPr>
          <p:nvPr>
            <p:ph type="sldNum" sz="quarter" idx="12"/>
          </p:nvPr>
        </p:nvSpPr>
        <p:spPr/>
        <p:txBody>
          <a:bodyPr/>
          <a:lstStyle/>
          <a:p>
            <a:fld id="{DC6DFD64-4E9B-4797-A36E-B52A08500C93}" type="slidenum">
              <a:rPr lang="ar-SA" altLang="en-US" smtClean="0"/>
            </a:fld>
            <a:endParaRPr lang="en-US"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B89936BC-F644-4186-962D-1FE9D55E24C6}" type="slidenum">
              <a:rPr lang="ar-SA" altLang="en-US"/>
            </a:fld>
            <a:endParaRPr lang="en-US" altLang="en-US"/>
          </a:p>
        </p:txBody>
      </p:sp>
      <p:sp>
        <p:nvSpPr>
          <p:cNvPr id="57346" name="Rectangle 2"/>
          <p:cNvSpPr>
            <a:spLocks noGrp="1" noChangeArrowheads="1"/>
          </p:cNvSpPr>
          <p:nvPr>
            <p:ph type="title"/>
          </p:nvPr>
        </p:nvSpPr>
        <p:spPr>
          <a:xfrm>
            <a:off x="457200" y="152400"/>
            <a:ext cx="8229600" cy="762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Nesting Lists</a:t>
            </a:r>
            <a:endParaRPr lang="en-US" altLang="en-US">
              <a:solidFill>
                <a:srgbClr val="FFFF00"/>
              </a:solidFill>
            </a:endParaRPr>
          </a:p>
        </p:txBody>
      </p:sp>
      <p:sp>
        <p:nvSpPr>
          <p:cNvPr id="57347" name="Rectangle 3"/>
          <p:cNvSpPr>
            <a:spLocks noGrp="1" noChangeArrowheads="1"/>
          </p:cNvSpPr>
          <p:nvPr>
            <p:ph type="body" idx="1"/>
          </p:nvPr>
        </p:nvSpPr>
        <p:spPr>
          <a:xfrm>
            <a:off x="228600" y="1143000"/>
            <a:ext cx="8534400" cy="5715000"/>
          </a:xfrm>
          <a:solidFill>
            <a:schemeClr val="accent1"/>
          </a:solidFill>
        </p:spPr>
        <p:txBody>
          <a:bodyPr/>
          <a:lstStyle/>
          <a:p>
            <a:pPr>
              <a:lnSpc>
                <a:spcPct val="80000"/>
              </a:lnSpc>
              <a:buClr>
                <a:schemeClr val="bg1"/>
              </a:buClr>
              <a:buFont typeface="Wingdings" panose="05000000000000000000" pitchFamily="2" charset="2"/>
              <a:buChar char="§"/>
            </a:pPr>
            <a:r>
              <a:rPr lang="en-US" altLang="en-US" sz="2400"/>
              <a:t>You can nest lists by inserting a UL, OL, etc., inside a list item (LI).</a:t>
            </a:r>
            <a:endParaRPr lang="en-US" altLang="en-US" sz="2400"/>
          </a:p>
          <a:p>
            <a:pPr>
              <a:lnSpc>
                <a:spcPct val="80000"/>
              </a:lnSpc>
              <a:buClr>
                <a:schemeClr val="bg1"/>
              </a:buClr>
              <a:buFont typeface="Wingdings" panose="05000000000000000000" pitchFamily="2" charset="2"/>
              <a:buNone/>
            </a:pPr>
            <a:r>
              <a:rPr lang="en-US" altLang="en-US" sz="2400" b="1">
                <a:solidFill>
                  <a:srgbClr val="FF0000"/>
                </a:solidFill>
              </a:rPr>
              <a:t>EXample</a:t>
            </a:r>
            <a:endParaRPr lang="en-US" altLang="en-US" sz="2400" b="1">
              <a:solidFill>
                <a:srgbClr val="FF0000"/>
              </a:solidFill>
            </a:endParaRPr>
          </a:p>
          <a:p>
            <a:pPr>
              <a:lnSpc>
                <a:spcPct val="80000"/>
              </a:lnSpc>
              <a:buClr>
                <a:schemeClr val="bg1"/>
              </a:buClr>
              <a:buFont typeface="Wingdings" panose="05000000000000000000" pitchFamily="2" charset="2"/>
              <a:buNone/>
            </a:pPr>
            <a:r>
              <a:rPr lang="en-US" altLang="en-US" sz="2400"/>
              <a:t>&lt;UL TYPE = “square”&gt;</a:t>
            </a:r>
            <a:endParaRPr lang="en-US" altLang="en-US" sz="2400"/>
          </a:p>
          <a:p>
            <a:pPr>
              <a:lnSpc>
                <a:spcPct val="80000"/>
              </a:lnSpc>
              <a:buClr>
                <a:schemeClr val="bg1"/>
              </a:buClr>
              <a:buFont typeface="Wingdings" panose="05000000000000000000" pitchFamily="2" charset="2"/>
              <a:buNone/>
            </a:pPr>
            <a:r>
              <a:rPr lang="en-US" altLang="en-US" sz="2400"/>
              <a:t>&lt;LI&gt; List item …&lt;/LI&gt;</a:t>
            </a:r>
            <a:endParaRPr lang="en-US" altLang="en-US" sz="2400"/>
          </a:p>
          <a:p>
            <a:pPr>
              <a:lnSpc>
                <a:spcPct val="80000"/>
              </a:lnSpc>
              <a:buClr>
                <a:schemeClr val="bg1"/>
              </a:buClr>
              <a:buFont typeface="Wingdings" panose="05000000000000000000" pitchFamily="2" charset="2"/>
              <a:buNone/>
            </a:pPr>
            <a:r>
              <a:rPr lang="en-US" altLang="en-US" sz="2400"/>
              <a:t>&lt;LI&gt; List item …</a:t>
            </a:r>
            <a:endParaRPr lang="en-US" altLang="en-US" sz="2400"/>
          </a:p>
          <a:p>
            <a:pPr>
              <a:lnSpc>
                <a:spcPct val="80000"/>
              </a:lnSpc>
              <a:buClr>
                <a:schemeClr val="bg1"/>
              </a:buClr>
              <a:buFont typeface="Wingdings" panose="05000000000000000000" pitchFamily="2" charset="2"/>
              <a:buNone/>
            </a:pPr>
            <a:r>
              <a:rPr lang="en-US" altLang="en-US" sz="2400" b="1">
                <a:solidFill>
                  <a:srgbClr val="FF0000"/>
                </a:solidFill>
              </a:rPr>
              <a:t>&lt;OL TYPE=“i” START=“3”&gt;</a:t>
            </a:r>
            <a:endParaRPr lang="en-US" altLang="en-US" sz="2400" b="1">
              <a:solidFill>
                <a:srgbClr val="FF0000"/>
              </a:solidFill>
            </a:endParaRPr>
          </a:p>
          <a:p>
            <a:pPr>
              <a:lnSpc>
                <a:spcPct val="80000"/>
              </a:lnSpc>
              <a:buClr>
                <a:schemeClr val="bg1"/>
              </a:buClr>
              <a:buFont typeface="Wingdings" panose="05000000000000000000" pitchFamily="2" charset="2"/>
              <a:buNone/>
            </a:pPr>
            <a:r>
              <a:rPr lang="en-US" altLang="en-US" sz="2400" b="1">
                <a:solidFill>
                  <a:srgbClr val="FF0000"/>
                </a:solidFill>
              </a:rPr>
              <a:t>&lt;LI&gt; List item …&lt;/LI&gt;</a:t>
            </a:r>
            <a:endParaRPr lang="en-US" altLang="en-US" sz="2400" b="1">
              <a:solidFill>
                <a:srgbClr val="FF0000"/>
              </a:solidFill>
            </a:endParaRPr>
          </a:p>
          <a:p>
            <a:pPr>
              <a:lnSpc>
                <a:spcPct val="80000"/>
              </a:lnSpc>
              <a:buClr>
                <a:schemeClr val="bg1"/>
              </a:buClr>
              <a:buFont typeface="Wingdings" panose="05000000000000000000" pitchFamily="2" charset="2"/>
              <a:buNone/>
            </a:pPr>
            <a:r>
              <a:rPr lang="en-US" altLang="en-US" sz="2400" b="1">
                <a:solidFill>
                  <a:srgbClr val="FF0000"/>
                </a:solidFill>
              </a:rPr>
              <a:t>&lt;LI&gt; List item …&lt;/LI&gt;</a:t>
            </a:r>
            <a:endParaRPr lang="en-US" altLang="en-US" sz="2400" b="1">
              <a:solidFill>
                <a:srgbClr val="FF0000"/>
              </a:solidFill>
            </a:endParaRPr>
          </a:p>
          <a:p>
            <a:pPr>
              <a:lnSpc>
                <a:spcPct val="80000"/>
              </a:lnSpc>
              <a:buClr>
                <a:schemeClr val="bg1"/>
              </a:buClr>
              <a:buFont typeface="Wingdings" panose="05000000000000000000" pitchFamily="2" charset="2"/>
              <a:buNone/>
            </a:pPr>
            <a:r>
              <a:rPr lang="en-US" altLang="en-US" sz="2400" b="1">
                <a:solidFill>
                  <a:srgbClr val="FF0000"/>
                </a:solidFill>
              </a:rPr>
              <a:t>&lt;LI&gt; List item …&lt;/LI&gt;</a:t>
            </a:r>
            <a:endParaRPr lang="en-US" altLang="en-US" sz="2400" b="1">
              <a:solidFill>
                <a:srgbClr val="FF0000"/>
              </a:solidFill>
            </a:endParaRPr>
          </a:p>
          <a:p>
            <a:pPr>
              <a:lnSpc>
                <a:spcPct val="80000"/>
              </a:lnSpc>
              <a:buClr>
                <a:schemeClr val="bg1"/>
              </a:buClr>
              <a:buFont typeface="Wingdings" panose="05000000000000000000" pitchFamily="2" charset="2"/>
              <a:buNone/>
            </a:pPr>
            <a:r>
              <a:rPr lang="en-US" altLang="en-US" sz="2400" b="1">
                <a:solidFill>
                  <a:srgbClr val="FF0000"/>
                </a:solidFill>
              </a:rPr>
              <a:t>&lt;LI&gt; List item …&lt;/LI&gt;</a:t>
            </a:r>
            <a:endParaRPr lang="en-US" altLang="en-US" sz="2400" b="1">
              <a:solidFill>
                <a:srgbClr val="FF0000"/>
              </a:solidFill>
            </a:endParaRPr>
          </a:p>
          <a:p>
            <a:pPr>
              <a:lnSpc>
                <a:spcPct val="80000"/>
              </a:lnSpc>
              <a:buClr>
                <a:schemeClr val="bg1"/>
              </a:buClr>
              <a:buFont typeface="Wingdings" panose="05000000000000000000" pitchFamily="2" charset="2"/>
              <a:buNone/>
            </a:pPr>
            <a:r>
              <a:rPr lang="en-US" altLang="en-US" sz="2400" b="1">
                <a:solidFill>
                  <a:srgbClr val="FF0000"/>
                </a:solidFill>
              </a:rPr>
              <a:t>&lt;LI&gt; List item …&lt;/LI&gt;</a:t>
            </a:r>
            <a:endParaRPr lang="en-US" altLang="en-US" sz="2400" b="1">
              <a:solidFill>
                <a:srgbClr val="FF0000"/>
              </a:solidFill>
            </a:endParaRPr>
          </a:p>
          <a:p>
            <a:pPr>
              <a:lnSpc>
                <a:spcPct val="80000"/>
              </a:lnSpc>
              <a:buClr>
                <a:schemeClr val="bg1"/>
              </a:buClr>
              <a:buFont typeface="Wingdings" panose="05000000000000000000" pitchFamily="2" charset="2"/>
              <a:buNone/>
            </a:pPr>
            <a:r>
              <a:rPr lang="en-US" altLang="en-US" sz="2400" b="1">
                <a:solidFill>
                  <a:srgbClr val="FF0000"/>
                </a:solidFill>
              </a:rPr>
              <a:t>&lt;/OL&gt;</a:t>
            </a:r>
            <a:endParaRPr lang="en-US" altLang="en-US" sz="2400" b="1">
              <a:solidFill>
                <a:srgbClr val="FF0000"/>
              </a:solidFill>
            </a:endParaRPr>
          </a:p>
          <a:p>
            <a:pPr>
              <a:lnSpc>
                <a:spcPct val="80000"/>
              </a:lnSpc>
              <a:buClr>
                <a:schemeClr val="bg1"/>
              </a:buClr>
              <a:buFont typeface="Wingdings" panose="05000000000000000000" pitchFamily="2" charset="2"/>
              <a:buNone/>
            </a:pPr>
            <a:r>
              <a:rPr lang="en-US" altLang="en-US" sz="2400"/>
              <a:t>&lt;/LI&gt;</a:t>
            </a:r>
            <a:endParaRPr lang="en-US" altLang="en-US" sz="2400"/>
          </a:p>
          <a:p>
            <a:pPr>
              <a:lnSpc>
                <a:spcPct val="80000"/>
              </a:lnSpc>
              <a:buClr>
                <a:schemeClr val="bg1"/>
              </a:buClr>
              <a:buFont typeface="Wingdings" panose="05000000000000000000" pitchFamily="2" charset="2"/>
              <a:buNone/>
            </a:pPr>
            <a:r>
              <a:rPr lang="en-US" altLang="en-US" sz="2400"/>
              <a:t>&lt;LI&gt; List item …&lt;/LI&gt;</a:t>
            </a:r>
            <a:endParaRPr lang="en-US" altLang="en-US" sz="2400"/>
          </a:p>
          <a:p>
            <a:pPr>
              <a:lnSpc>
                <a:spcPct val="80000"/>
              </a:lnSpc>
              <a:buClr>
                <a:schemeClr val="bg1"/>
              </a:buClr>
              <a:buFont typeface="Wingdings" panose="05000000000000000000" pitchFamily="2" charset="2"/>
              <a:buNone/>
            </a:pPr>
            <a:r>
              <a:rPr lang="en-US" altLang="en-US" sz="2400"/>
              <a:t>&lt;/UL&gt;</a:t>
            </a:r>
            <a:endParaRPr lang="en-US" altLang="en-US" sz="2400"/>
          </a:p>
        </p:txBody>
      </p:sp>
      <p:pic>
        <p:nvPicPr>
          <p:cNvPr id="5734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22890" y="1828800"/>
            <a:ext cx="2916237" cy="4267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E1326F2-956E-40B3-9601-6B2B53612216}" type="slidenum">
              <a:rPr lang="ar-SA" altLang="en-US"/>
            </a:fld>
            <a:endParaRPr lang="en-US" altLang="en-US"/>
          </a:p>
        </p:txBody>
      </p:sp>
      <p:sp>
        <p:nvSpPr>
          <p:cNvPr id="142340" name="Rectangle 4"/>
          <p:cNvSpPr>
            <a:spLocks noChangeArrowheads="1"/>
          </p:cNvSpPr>
          <p:nvPr/>
        </p:nvSpPr>
        <p:spPr bwMode="auto">
          <a:xfrm>
            <a:off x="381000" y="1057347"/>
            <a:ext cx="8763000" cy="5632311"/>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endParaRPr lang="en-US" altLang="en-US" sz="2400" dirty="0"/>
          </a:p>
          <a:p>
            <a:pPr eaLnBrk="1" hangingPunct="1"/>
            <a:r>
              <a:rPr lang="en-US" altLang="en-US" sz="2400" dirty="0">
                <a:latin typeface="Times New Roman" panose="02020603050405020304" pitchFamily="18" charset="0"/>
                <a:cs typeface="Times New Roman" panose="02020603050405020304" pitchFamily="18" charset="0"/>
              </a:rPr>
              <a:t>&lt;H1 ALIGN="CENTER"&gt;SAFETY TIPS FOR CANOEISTS&lt;/H1&gt;</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&lt;OL </a:t>
            </a:r>
            <a:r>
              <a:rPr lang="en-US" altLang="en-US" sz="2400" b="1" dirty="0">
                <a:solidFill>
                  <a:srgbClr val="FF0000"/>
                </a:solidFill>
                <a:latin typeface="Times New Roman" panose="02020603050405020304" pitchFamily="18" charset="0"/>
                <a:cs typeface="Times New Roman" panose="02020603050405020304" pitchFamily="18" charset="0"/>
              </a:rPr>
              <a:t>TYPE=“a” START=“2”&gt;</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&lt;LI&gt;Be able to swim &lt;/LI&gt; </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&lt;LI&gt;Wear a life jacket at all times &lt;/LI&gt;</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&lt;LI&gt;Don't stand up or move around. If canoe tips, </a:t>
            </a:r>
            <a:endParaRPr lang="en-US" altLang="en-US" sz="2400" dirty="0">
              <a:latin typeface="Times New Roman" panose="02020603050405020304" pitchFamily="18" charset="0"/>
              <a:cs typeface="Times New Roman" panose="02020603050405020304" pitchFamily="18" charset="0"/>
            </a:endParaRPr>
          </a:p>
          <a:p>
            <a:pPr lvl="1" eaLnBrk="1" hangingPunct="1"/>
            <a:r>
              <a:rPr lang="en-US" altLang="en-US" sz="2400" dirty="0">
                <a:latin typeface="Times New Roman" panose="02020603050405020304" pitchFamily="18" charset="0"/>
                <a:cs typeface="Times New Roman" panose="02020603050405020304" pitchFamily="18" charset="0"/>
              </a:rPr>
              <a:t>&lt;UL&gt;</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&lt;LI&gt;Hang on to the canoe &lt;/LI&gt; </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&lt;LI&gt;Use the canoe for support and &lt;/LI&gt; </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 &lt;LI&gt;Swim to shore</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&lt;/UL&gt; &lt;/LI&gt;</a:t>
            </a:r>
            <a:endParaRPr lang="en-US" altLang="en-US" sz="2400" dirty="0">
              <a:latin typeface="Times New Roman" panose="02020603050405020304" pitchFamily="18" charset="0"/>
              <a:cs typeface="Times New Roman" panose="02020603050405020304" pitchFamily="18" charset="0"/>
            </a:endParaRPr>
          </a:p>
          <a:p>
            <a:pPr eaLnBrk="1" hangingPunct="1"/>
            <a:r>
              <a:rPr lang="en-US" altLang="en-US" sz="2400" dirty="0">
                <a:latin typeface="Times New Roman" panose="02020603050405020304" pitchFamily="18" charset="0"/>
                <a:cs typeface="Times New Roman" panose="02020603050405020304" pitchFamily="18" charset="0"/>
              </a:rPr>
              <a:t>&lt;LI&gt;Don't overexert yourself &lt;/LI&gt; </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&lt;LI&gt;Use a bow light at night &lt;/LI&gt; </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&lt;/OL&gt;</a:t>
            </a:r>
            <a:br>
              <a:rPr lang="en-US" altLang="en-US" sz="2400" dirty="0">
                <a:latin typeface="Times New Roman" panose="02020603050405020304" pitchFamily="18" charset="0"/>
                <a:cs typeface="Times New Roman" panose="02020603050405020304" pitchFamily="18" charset="0"/>
              </a:rPr>
            </a:br>
            <a:endParaRPr lang="en-US" altLang="en-US" sz="2400" dirty="0">
              <a:latin typeface="Times New Roman" panose="02020603050405020304" pitchFamily="18" charset="0"/>
              <a:cs typeface="Times New Roman" panose="02020603050405020304" pitchFamily="18" charset="0"/>
            </a:endParaRPr>
          </a:p>
        </p:txBody>
      </p:sp>
      <p:sp>
        <p:nvSpPr>
          <p:cNvPr id="142341" name="Rectangle 5"/>
          <p:cNvSpPr>
            <a:spLocks noGrp="1" noChangeArrowheads="1"/>
          </p:cNvSpPr>
          <p:nvPr>
            <p:ph type="title"/>
          </p:nvPr>
        </p:nvSpPr>
        <p:spPr>
          <a:xfrm>
            <a:off x="457200" y="0"/>
            <a:ext cx="8229600" cy="1143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a:noFill/>
              </a14:hiddenLine>
            </a:ext>
          </a:extLst>
        </p:spPr>
        <p:txBody>
          <a:bodyPr>
            <a:flatTx/>
          </a:bodyPr>
          <a:lstStyle/>
          <a:p>
            <a:r>
              <a:rPr lang="en-US" altLang="en-US">
                <a:solidFill>
                  <a:srgbClr val="FFFF00"/>
                </a:solidFill>
              </a:rPr>
              <a:t>What will be the output?</a:t>
            </a:r>
            <a:endParaRPr lang="en-US" altLang="en-US">
              <a:solidFill>
                <a:srgbClr val="FFFF00"/>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E00EC09-A224-4AC9-848C-2AF1BEEE2226}" type="slidenum">
              <a:rPr lang="ar-SA" altLang="en-US"/>
            </a:fld>
            <a:endParaRPr lang="en-US" altLang="en-US"/>
          </a:p>
        </p:txBody>
      </p:sp>
      <p:pic>
        <p:nvPicPr>
          <p:cNvPr id="209925"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8600" y="1654177"/>
            <a:ext cx="8686800" cy="4060825"/>
          </a:xfrm>
          <a:prstGeom prst="rect">
            <a:avLst/>
          </a:prstGeom>
          <a:noFill/>
          <a:extLst>
            <a:ext uri="{909E8E84-426E-40DD-AFC4-6F175D3DCCD1}">
              <a14:hiddenFill xmlns:a14="http://schemas.microsoft.com/office/drawing/2010/main">
                <a:solidFill>
                  <a:srgbClr val="FFFFFF"/>
                </a:solidFill>
              </a14:hiddenFill>
            </a:ext>
          </a:extLst>
        </p:spPr>
      </p:pic>
      <p:sp>
        <p:nvSpPr>
          <p:cNvPr id="209926" name="Rectangle 6"/>
          <p:cNvSpPr>
            <a:spLocks noGrp="1" noChangeArrowheads="1"/>
          </p:cNvSpPr>
          <p:nvPr>
            <p:ph type="title"/>
          </p:nvPr>
        </p:nvSpPr>
        <p:spPr>
          <a:xfrm>
            <a:off x="457200" y="0"/>
            <a:ext cx="8229600" cy="1143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a:noFill/>
              </a14:hiddenLine>
            </a:ext>
          </a:extLst>
        </p:spPr>
        <p:txBody>
          <a:bodyPr>
            <a:flatTx/>
          </a:bodyPr>
          <a:lstStyle/>
          <a:p>
            <a:r>
              <a:rPr lang="en-US" altLang="en-US" sz="5400">
                <a:solidFill>
                  <a:srgbClr val="FFFF00"/>
                </a:solidFill>
              </a:rPr>
              <a:t>The output….</a:t>
            </a:r>
            <a:endParaRPr lang="en-US" altLang="en-US" sz="5400">
              <a:solidFill>
                <a:srgbClr val="FFFF00"/>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30C4127-91AE-4991-9519-FE784DA12A5B}" type="slidenum">
              <a:rPr lang="ar-SA" altLang="en-US"/>
            </a:fld>
            <a:endParaRPr lang="en-US" altLang="en-US"/>
          </a:p>
        </p:txBody>
      </p:sp>
      <p:sp>
        <p:nvSpPr>
          <p:cNvPr id="143364" name="Rectangle 4"/>
          <p:cNvSpPr>
            <a:spLocks noChangeArrowheads="1"/>
          </p:cNvSpPr>
          <p:nvPr/>
        </p:nvSpPr>
        <p:spPr bwMode="auto">
          <a:xfrm>
            <a:off x="152400" y="2"/>
            <a:ext cx="7162800" cy="6740307"/>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sz="2400"/>
              <a:t>&lt;H1 ALIGN="CENTER"&gt;SAFETY TIPS FOR CANOEISTS&lt;/H1&gt;</a:t>
            </a:r>
            <a:endParaRPr lang="en-US" altLang="en-US" sz="2400"/>
          </a:p>
          <a:p>
            <a:pPr eaLnBrk="1" hangingPunct="1"/>
            <a:r>
              <a:rPr lang="en-US" altLang="en-US" sz="2400"/>
              <a:t>&lt;OL TYPE="a" START="2"&gt;</a:t>
            </a:r>
            <a:endParaRPr lang="en-US" altLang="en-US" sz="2400"/>
          </a:p>
          <a:p>
            <a:pPr eaLnBrk="1" hangingPunct="1"/>
            <a:r>
              <a:rPr lang="en-US" altLang="en-US" sz="2400"/>
              <a:t>&lt;LI&gt;Be able to swim &lt;/LI&gt; </a:t>
            </a:r>
            <a:endParaRPr lang="en-US" altLang="en-US" sz="2400"/>
          </a:p>
          <a:p>
            <a:pPr eaLnBrk="1" hangingPunct="1"/>
            <a:r>
              <a:rPr lang="en-US" altLang="en-US" sz="2400"/>
              <a:t>&lt;LI&gt;Wear a life jacket at all times &lt;/LI&gt;</a:t>
            </a:r>
            <a:endParaRPr lang="en-US" altLang="en-US" sz="2400"/>
          </a:p>
          <a:p>
            <a:pPr eaLnBrk="1" hangingPunct="1"/>
            <a:r>
              <a:rPr lang="en-US" altLang="en-US" sz="2400"/>
              <a:t>&lt;LI&gt;Don't stand up or move around. If canoe tips, </a:t>
            </a:r>
            <a:endParaRPr lang="en-US" altLang="en-US" sz="2400"/>
          </a:p>
          <a:p>
            <a:pPr eaLnBrk="1" hangingPunct="1"/>
            <a:r>
              <a:rPr lang="en-US" altLang="en-US" sz="2400"/>
              <a:t>&lt;UL&gt;</a:t>
            </a:r>
            <a:endParaRPr lang="en-US" altLang="en-US" sz="2400"/>
          </a:p>
          <a:p>
            <a:pPr eaLnBrk="1" hangingPunct="1"/>
            <a:r>
              <a:rPr lang="en-US" altLang="en-US" sz="2400"/>
              <a:t>&lt;LI&gt;Hang on to the canoe &lt;/LI&gt; </a:t>
            </a:r>
            <a:endParaRPr lang="en-US" altLang="en-US" sz="2400"/>
          </a:p>
          <a:p>
            <a:pPr eaLnBrk="1" hangingPunct="1"/>
            <a:r>
              <a:rPr lang="en-US" altLang="en-US" sz="2400"/>
              <a:t>&lt;LI&gt;Use the canoe for support</a:t>
            </a:r>
            <a:endParaRPr lang="en-US" altLang="en-US" sz="2400"/>
          </a:p>
          <a:p>
            <a:pPr eaLnBrk="1" hangingPunct="1"/>
            <a:r>
              <a:rPr lang="en-US" altLang="en-US" sz="2400"/>
              <a:t>&lt;OL type="I" start="4"&gt;</a:t>
            </a:r>
            <a:endParaRPr lang="en-US" altLang="en-US" sz="2400"/>
          </a:p>
          <a:p>
            <a:pPr eaLnBrk="1" hangingPunct="1"/>
            <a:r>
              <a:rPr lang="en-US" altLang="en-US" sz="2400"/>
              <a:t>&lt;LI&gt; Be careful &lt;/LI&gt;</a:t>
            </a:r>
            <a:endParaRPr lang="en-US" altLang="en-US" sz="2400"/>
          </a:p>
          <a:p>
            <a:pPr eaLnBrk="1" hangingPunct="1"/>
            <a:r>
              <a:rPr lang="en-US" altLang="en-US" sz="2400"/>
              <a:t>&lt;LI&gt; Do not look around&lt;/LI&gt;</a:t>
            </a:r>
            <a:endParaRPr lang="en-US" altLang="en-US" sz="2400"/>
          </a:p>
          <a:p>
            <a:pPr eaLnBrk="1" hangingPunct="1"/>
            <a:r>
              <a:rPr lang="en-US" altLang="en-US" sz="2400"/>
              <a:t>&lt;/LI&gt; &lt;/OL&gt;</a:t>
            </a:r>
            <a:endParaRPr lang="en-US" altLang="en-US" sz="2400"/>
          </a:p>
          <a:p>
            <a:pPr eaLnBrk="1" hangingPunct="1"/>
            <a:r>
              <a:rPr lang="en-US" altLang="en-US" sz="2400"/>
              <a:t> &lt;LI&gt;Swim to shore</a:t>
            </a:r>
            <a:endParaRPr lang="en-US" altLang="en-US" sz="2400"/>
          </a:p>
          <a:p>
            <a:pPr eaLnBrk="1" hangingPunct="1"/>
            <a:r>
              <a:rPr lang="en-US" altLang="en-US" sz="2400"/>
              <a:t>&lt;/UL&gt; &lt;/LI&gt;</a:t>
            </a:r>
            <a:endParaRPr lang="en-US" altLang="en-US" sz="2400"/>
          </a:p>
          <a:p>
            <a:pPr eaLnBrk="1" hangingPunct="1"/>
            <a:r>
              <a:rPr lang="en-US" altLang="en-US" sz="2400"/>
              <a:t>&lt;LI&gt;Don't overexert yourself &lt;/LI&gt; </a:t>
            </a:r>
            <a:endParaRPr lang="en-US" altLang="en-US" sz="2400"/>
          </a:p>
          <a:p>
            <a:pPr eaLnBrk="1" hangingPunct="1"/>
            <a:r>
              <a:rPr lang="en-US" altLang="en-US" sz="2400"/>
              <a:t>&lt;LI&gt;Use a bow light at night &lt;/LI&gt; </a:t>
            </a:r>
            <a:endParaRPr lang="en-US" altLang="en-US" sz="2400"/>
          </a:p>
          <a:p>
            <a:pPr eaLnBrk="1" hangingPunct="1"/>
            <a:r>
              <a:rPr lang="en-US" altLang="en-US" sz="2400"/>
              <a:t>&lt;/OL&gt;</a:t>
            </a:r>
            <a:endParaRPr lang="en-US" altLang="en-US" sz="2400"/>
          </a:p>
        </p:txBody>
      </p:sp>
      <p:sp>
        <p:nvSpPr>
          <p:cNvPr id="143365" name="Rectangle 5"/>
          <p:cNvSpPr>
            <a:spLocks noChangeArrowheads="1"/>
          </p:cNvSpPr>
          <p:nvPr/>
        </p:nvSpPr>
        <p:spPr bwMode="auto">
          <a:xfrm>
            <a:off x="4876800" y="2895602"/>
            <a:ext cx="1550424" cy="2062103"/>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3200">
                <a:solidFill>
                  <a:srgbClr val="FFFF00"/>
                </a:solidFill>
              </a:rPr>
              <a:t>What </a:t>
            </a:r>
            <a:endParaRPr lang="en-US" altLang="en-US" sz="3200">
              <a:solidFill>
                <a:srgbClr val="FFFF00"/>
              </a:solidFill>
            </a:endParaRPr>
          </a:p>
          <a:p>
            <a:pPr eaLnBrk="1" hangingPunct="1"/>
            <a:r>
              <a:rPr lang="en-US" altLang="en-US" sz="3200">
                <a:solidFill>
                  <a:srgbClr val="FFFF00"/>
                </a:solidFill>
              </a:rPr>
              <a:t>will </a:t>
            </a:r>
            <a:endParaRPr lang="en-US" altLang="en-US" sz="3200">
              <a:solidFill>
                <a:srgbClr val="FFFF00"/>
              </a:solidFill>
            </a:endParaRPr>
          </a:p>
          <a:p>
            <a:pPr eaLnBrk="1" hangingPunct="1"/>
            <a:r>
              <a:rPr lang="en-US" altLang="en-US" sz="3200">
                <a:solidFill>
                  <a:srgbClr val="FFFF00"/>
                </a:solidFill>
              </a:rPr>
              <a:t>be the</a:t>
            </a:r>
            <a:endParaRPr lang="en-US" altLang="en-US" sz="3200">
              <a:solidFill>
                <a:srgbClr val="FFFF00"/>
              </a:solidFill>
            </a:endParaRPr>
          </a:p>
          <a:p>
            <a:pPr eaLnBrk="1" hangingPunct="1"/>
            <a:r>
              <a:rPr lang="en-US" altLang="en-US" sz="3200">
                <a:solidFill>
                  <a:srgbClr val="FFFF00"/>
                </a:solidFill>
              </a:rPr>
              <a:t>output?</a:t>
            </a:r>
            <a:endParaRPr lang="en-US" altLang="en-US" sz="3200">
              <a:solidFill>
                <a:srgbClr val="FFFF00"/>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CA0897C-17CA-4524-8F5B-293C97BF802B}" type="slidenum">
              <a:rPr lang="ar-SA" altLang="en-US"/>
            </a:fld>
            <a:endParaRPr lang="en-US" altLang="en-US"/>
          </a:p>
        </p:txBody>
      </p:sp>
      <p:pic>
        <p:nvPicPr>
          <p:cNvPr id="21094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8600" y="1905000"/>
            <a:ext cx="8915400" cy="4535488"/>
          </a:xfrm>
          <a:prstGeom prst="rect">
            <a:avLst/>
          </a:prstGeom>
          <a:noFill/>
          <a:extLst>
            <a:ext uri="{909E8E84-426E-40DD-AFC4-6F175D3DCCD1}">
              <a14:hiddenFill xmlns:a14="http://schemas.microsoft.com/office/drawing/2010/main">
                <a:solidFill>
                  <a:srgbClr val="FFFFFF"/>
                </a:solidFill>
              </a14:hiddenFill>
            </a:ext>
          </a:extLst>
        </p:spPr>
      </p:pic>
      <p:sp>
        <p:nvSpPr>
          <p:cNvPr id="210949" name="Rectangle 5"/>
          <p:cNvSpPr>
            <a:spLocks noGrp="1" noChangeArrowheads="1"/>
          </p:cNvSpPr>
          <p:nvPr>
            <p:ph type="title"/>
          </p:nvPr>
        </p:nvSpPr>
        <p:spPr>
          <a:xfrm>
            <a:off x="533402" y="274638"/>
            <a:ext cx="7929563" cy="1143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a:noFill/>
              </a14:hiddenLine>
            </a:ext>
          </a:extLst>
        </p:spPr>
        <p:txBody>
          <a:bodyPr>
            <a:flatTx/>
          </a:bodyPr>
          <a:lstStyle/>
          <a:p>
            <a:r>
              <a:rPr lang="en-US" altLang="en-US" sz="5400">
                <a:solidFill>
                  <a:srgbClr val="FFFF00"/>
                </a:solidFill>
              </a:rPr>
              <a:t>The output….</a:t>
            </a:r>
            <a:endParaRPr lang="en-US" altLang="en-US" sz="5400">
              <a:solidFill>
                <a:srgbClr val="FFFF00"/>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34BB799-4750-49E6-A0BC-0662C1662F61}" type="slidenum">
              <a:rPr lang="ar-SA" altLang="en-US"/>
            </a:fld>
            <a:endParaRPr lang="en-US" altLang="en-US"/>
          </a:p>
        </p:txBody>
      </p:sp>
      <p:sp>
        <p:nvSpPr>
          <p:cNvPr id="59394" name="Rectangle 2"/>
          <p:cNvSpPr>
            <a:spLocks noGrp="1" noChangeArrowheads="1"/>
          </p:cNvSpPr>
          <p:nvPr>
            <p:ph type="title"/>
          </p:nvPr>
        </p:nvSpPr>
        <p:spPr>
          <a:xfrm>
            <a:off x="457200" y="274638"/>
            <a:ext cx="8229600" cy="944562"/>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I</a:t>
            </a:r>
            <a:r>
              <a:rPr lang="en-US" altLang="en-US" b="1">
                <a:solidFill>
                  <a:srgbClr val="FFFF00"/>
                </a:solidFill>
              </a:rPr>
              <a:t>mages</a:t>
            </a:r>
            <a:endParaRPr lang="en-US" altLang="en-US" b="1">
              <a:solidFill>
                <a:srgbClr val="FFFF00"/>
              </a:solidFill>
            </a:endParaRPr>
          </a:p>
        </p:txBody>
      </p:sp>
      <p:sp>
        <p:nvSpPr>
          <p:cNvPr id="59395" name="Rectangle 3"/>
          <p:cNvSpPr>
            <a:spLocks noGrp="1" noChangeArrowheads="1"/>
          </p:cNvSpPr>
          <p:nvPr>
            <p:ph type="body" idx="1"/>
          </p:nvPr>
        </p:nvSpPr>
        <p:spPr>
          <a:solidFill>
            <a:schemeClr val="accent1"/>
          </a:solidFill>
        </p:spPr>
        <p:txBody>
          <a:bodyPr/>
          <a:lstStyle/>
          <a:p>
            <a:pPr marL="609600" indent="-609600">
              <a:buNone/>
            </a:pPr>
            <a:r>
              <a:rPr lang="en-US" altLang="en-US"/>
              <a:t>In this chapter you will learn about images and how to place images in your pages.</a:t>
            </a:r>
            <a:endParaRPr lang="en-US" altLang="en-US"/>
          </a:p>
          <a:p>
            <a:pPr marL="609600" indent="-609600">
              <a:buClr>
                <a:schemeClr val="bg1"/>
              </a:buClr>
              <a:buNone/>
            </a:pPr>
            <a:r>
              <a:rPr lang="en-US" altLang="en-US" b="1"/>
              <a:t>Objectives</a:t>
            </a:r>
            <a:endParaRPr lang="en-US" altLang="en-US" b="1"/>
          </a:p>
          <a:p>
            <a:pPr marL="609600" indent="-609600">
              <a:buClr>
                <a:schemeClr val="bg1"/>
              </a:buClr>
              <a:buNone/>
            </a:pPr>
            <a:r>
              <a:rPr lang="en-US" altLang="en-US"/>
              <a:t>Upon completing this section, you should be able to</a:t>
            </a:r>
            <a:endParaRPr lang="en-US" altLang="en-US"/>
          </a:p>
          <a:p>
            <a:pPr marL="609600" indent="-609600">
              <a:buClr>
                <a:schemeClr val="bg1"/>
              </a:buClr>
              <a:buFont typeface="Wingdings" panose="05000000000000000000" pitchFamily="2" charset="2"/>
              <a:buAutoNum type="arabicPeriod"/>
            </a:pPr>
            <a:r>
              <a:rPr lang="en-US" altLang="en-US"/>
              <a:t>Add images to your pages.</a:t>
            </a:r>
            <a:endParaRPr lang="en-US" altLang="en-US" sz="36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DF37E47-6529-46DB-A6B6-321F9B1B41AA}" type="slidenum">
              <a:rPr lang="ar-SA" altLang="en-US"/>
            </a:fld>
            <a:endParaRPr lang="en-US" altLang="en-US"/>
          </a:p>
        </p:txBody>
      </p:sp>
      <p:sp>
        <p:nvSpPr>
          <p:cNvPr id="60418" name="Rectangle 2"/>
          <p:cNvSpPr>
            <a:spLocks noGrp="1" noChangeArrowheads="1"/>
          </p:cNvSpPr>
          <p:nvPr>
            <p:ph type="title"/>
          </p:nvPr>
        </p:nvSpPr>
        <p:spPr>
          <a:xfrm>
            <a:off x="457200" y="274638"/>
            <a:ext cx="8229600" cy="944562"/>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I</a:t>
            </a:r>
            <a:r>
              <a:rPr lang="en-US" altLang="en-US" b="1">
                <a:solidFill>
                  <a:srgbClr val="FFFF00"/>
                </a:solidFill>
              </a:rPr>
              <a:t>mages</a:t>
            </a:r>
            <a:endParaRPr lang="en-US" altLang="en-US" b="1">
              <a:solidFill>
                <a:srgbClr val="FFFF00"/>
              </a:solidFill>
            </a:endParaRPr>
          </a:p>
        </p:txBody>
      </p:sp>
      <p:sp>
        <p:nvSpPr>
          <p:cNvPr id="60419" name="Rectangle 3"/>
          <p:cNvSpPr>
            <a:spLocks noGrp="1" noChangeArrowheads="1"/>
          </p:cNvSpPr>
          <p:nvPr>
            <p:ph type="body" idx="1"/>
          </p:nvPr>
        </p:nvSpPr>
        <p:spPr>
          <a:solidFill>
            <a:schemeClr val="accent1"/>
          </a:solidFill>
        </p:spPr>
        <p:txBody>
          <a:bodyPr/>
          <a:lstStyle/>
          <a:p>
            <a:pPr>
              <a:lnSpc>
                <a:spcPct val="80000"/>
              </a:lnSpc>
              <a:buClr>
                <a:schemeClr val="bg1"/>
              </a:buClr>
              <a:buFont typeface="Wingdings" panose="05000000000000000000" pitchFamily="2" charset="2"/>
              <a:buChar char="§"/>
            </a:pPr>
            <a:r>
              <a:rPr lang="en-US" altLang="en-US" sz="2800" b="1">
                <a:solidFill>
                  <a:srgbClr val="FF0000"/>
                </a:solidFill>
              </a:rPr>
              <a:t>&lt;IMG&gt;</a:t>
            </a:r>
            <a:r>
              <a:rPr lang="en-US" altLang="en-US" sz="2800"/>
              <a:t>This element defines a graphic image on the page. </a:t>
            </a:r>
            <a:endParaRPr lang="en-US" altLang="en-US" sz="2800"/>
          </a:p>
          <a:p>
            <a:pPr>
              <a:lnSpc>
                <a:spcPct val="80000"/>
              </a:lnSpc>
              <a:buClr>
                <a:schemeClr val="bg1"/>
              </a:buClr>
              <a:buFont typeface="Wingdings" panose="05000000000000000000" pitchFamily="2" charset="2"/>
              <a:buChar char="§"/>
            </a:pPr>
            <a:r>
              <a:rPr lang="en-US" altLang="en-US" sz="2800" b="1">
                <a:solidFill>
                  <a:srgbClr val="FF0000"/>
                </a:solidFill>
              </a:rPr>
              <a:t>Image File</a:t>
            </a:r>
            <a:r>
              <a:rPr lang="en-US" altLang="en-US" sz="2800" b="1"/>
              <a:t> (SRC:</a:t>
            </a:r>
            <a:r>
              <a:rPr lang="en-US" altLang="en-US" sz="2800" b="1">
                <a:solidFill>
                  <a:srgbClr val="FF0000"/>
                </a:solidFill>
              </a:rPr>
              <a:t>source</a:t>
            </a:r>
            <a:r>
              <a:rPr lang="en-US" altLang="en-US" sz="2800" b="1"/>
              <a:t>):</a:t>
            </a:r>
            <a:r>
              <a:rPr lang="en-US" altLang="en-US" sz="2800"/>
              <a:t> This value will be a URL (location of the image) E.g. </a:t>
            </a:r>
            <a:r>
              <a:rPr lang="en-US" altLang="en-US" sz="2800">
                <a:hlinkClick r:id="rId1"/>
              </a:rPr>
              <a:t>http://www.domain.com/dir/file.ext</a:t>
            </a:r>
            <a:r>
              <a:rPr lang="en-US" altLang="en-US" sz="2800"/>
              <a:t> or /dir/file.txt.</a:t>
            </a:r>
            <a:endParaRPr lang="en-US" altLang="en-US" sz="2800"/>
          </a:p>
          <a:p>
            <a:pPr>
              <a:lnSpc>
                <a:spcPct val="80000"/>
              </a:lnSpc>
              <a:buClr>
                <a:schemeClr val="bg1"/>
              </a:buClr>
              <a:buFont typeface="Wingdings" panose="05000000000000000000" pitchFamily="2" charset="2"/>
              <a:buChar char="§"/>
            </a:pPr>
            <a:r>
              <a:rPr lang="en-US" altLang="en-US" sz="2800" b="1">
                <a:solidFill>
                  <a:srgbClr val="FF0000"/>
                </a:solidFill>
              </a:rPr>
              <a:t>Alternate Text (ALT)</a:t>
            </a:r>
            <a:r>
              <a:rPr lang="en-US" altLang="en-US" sz="2800" b="1"/>
              <a:t>:</a:t>
            </a:r>
            <a:r>
              <a:rPr lang="en-US" altLang="en-US" sz="2800"/>
              <a:t> This is a text field that describes an image or acts as a label. It is displayed when they position the cursor over a graphic image.</a:t>
            </a:r>
            <a:endParaRPr lang="en-US" altLang="en-US" sz="2800"/>
          </a:p>
          <a:p>
            <a:pPr>
              <a:lnSpc>
                <a:spcPct val="80000"/>
              </a:lnSpc>
              <a:buClr>
                <a:schemeClr val="bg1"/>
              </a:buClr>
              <a:buFont typeface="Wingdings" panose="05000000000000000000" pitchFamily="2" charset="2"/>
              <a:buChar char="§"/>
            </a:pPr>
            <a:r>
              <a:rPr lang="en-US" altLang="en-US" sz="2800" b="1">
                <a:solidFill>
                  <a:srgbClr val="FF0000"/>
                </a:solidFill>
              </a:rPr>
              <a:t>Alignment (ALIGN):</a:t>
            </a:r>
            <a:r>
              <a:rPr lang="en-US" altLang="en-US" sz="2800"/>
              <a:t> This allows you to align the image on your page.</a:t>
            </a:r>
            <a:endParaRPr lang="en-US" altLang="en-US" sz="28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E20BD9A-C990-40AC-B4FD-EED4302B4297}" type="slidenum">
              <a:rPr lang="ar-SA" altLang="en-US"/>
            </a:fld>
            <a:endParaRPr lang="en-US" altLang="en-US"/>
          </a:p>
        </p:txBody>
      </p:sp>
      <p:sp>
        <p:nvSpPr>
          <p:cNvPr id="61442" name="Rectangle 2"/>
          <p:cNvSpPr>
            <a:spLocks noGrp="1" noChangeArrowheads="1"/>
          </p:cNvSpPr>
          <p:nvPr>
            <p:ph type="title"/>
          </p:nvPr>
        </p:nvSpPr>
        <p:spPr>
          <a:xfrm>
            <a:off x="457200" y="274638"/>
            <a:ext cx="8229600" cy="1020762"/>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I</a:t>
            </a:r>
            <a:r>
              <a:rPr lang="en-US" altLang="en-US" b="1">
                <a:solidFill>
                  <a:srgbClr val="FFFF00"/>
                </a:solidFill>
              </a:rPr>
              <a:t>mages</a:t>
            </a:r>
            <a:endParaRPr lang="en-US" altLang="en-US" b="1">
              <a:solidFill>
                <a:srgbClr val="FFFF00"/>
              </a:solidFill>
            </a:endParaRPr>
          </a:p>
        </p:txBody>
      </p:sp>
      <p:sp>
        <p:nvSpPr>
          <p:cNvPr id="61443" name="Rectangle 3"/>
          <p:cNvSpPr>
            <a:spLocks noGrp="1" noChangeArrowheads="1"/>
          </p:cNvSpPr>
          <p:nvPr>
            <p:ph type="body" idx="1"/>
          </p:nvPr>
        </p:nvSpPr>
        <p:spPr>
          <a:xfrm>
            <a:off x="381000" y="1600200"/>
            <a:ext cx="8229600" cy="4876800"/>
          </a:xfrm>
          <a:solidFill>
            <a:schemeClr val="accent1"/>
          </a:solidFill>
        </p:spPr>
        <p:txBody>
          <a:bodyPr/>
          <a:lstStyle/>
          <a:p>
            <a:pPr>
              <a:lnSpc>
                <a:spcPct val="90000"/>
              </a:lnSpc>
              <a:buClr>
                <a:schemeClr val="bg1"/>
              </a:buClr>
              <a:buFont typeface="Wingdings" panose="05000000000000000000" pitchFamily="2" charset="2"/>
              <a:buChar char="§"/>
            </a:pPr>
            <a:r>
              <a:rPr lang="en-US" altLang="en-US" sz="2600" b="1">
                <a:solidFill>
                  <a:srgbClr val="FF0000"/>
                </a:solidFill>
              </a:rPr>
              <a:t>Width (WIDTH):</a:t>
            </a:r>
            <a:r>
              <a:rPr lang="en-US" altLang="en-US" sz="2600"/>
              <a:t> is the width of the image in pixels.</a:t>
            </a:r>
            <a:endParaRPr lang="en-US" altLang="en-US" sz="2600"/>
          </a:p>
          <a:p>
            <a:pPr>
              <a:lnSpc>
                <a:spcPct val="90000"/>
              </a:lnSpc>
              <a:buClr>
                <a:schemeClr val="bg1"/>
              </a:buClr>
              <a:buFont typeface="Wingdings" panose="05000000000000000000" pitchFamily="2" charset="2"/>
              <a:buChar char="§"/>
            </a:pPr>
            <a:r>
              <a:rPr lang="en-US" altLang="en-US" sz="2600" b="1">
                <a:solidFill>
                  <a:srgbClr val="FF0000"/>
                </a:solidFill>
              </a:rPr>
              <a:t>Height (HEIGHT):</a:t>
            </a:r>
            <a:r>
              <a:rPr lang="en-US" altLang="en-US" sz="2600"/>
              <a:t> is the height of the image in pixels.</a:t>
            </a:r>
            <a:endParaRPr lang="en-US" altLang="en-US" sz="2600"/>
          </a:p>
          <a:p>
            <a:pPr>
              <a:lnSpc>
                <a:spcPct val="90000"/>
              </a:lnSpc>
              <a:buClr>
                <a:schemeClr val="bg1"/>
              </a:buClr>
              <a:buFont typeface="Wingdings" panose="05000000000000000000" pitchFamily="2" charset="2"/>
              <a:buChar char="§"/>
            </a:pPr>
            <a:r>
              <a:rPr lang="en-US" altLang="en-US" sz="2600" b="1">
                <a:solidFill>
                  <a:srgbClr val="FF0000"/>
                </a:solidFill>
              </a:rPr>
              <a:t>Border (BORDER</a:t>
            </a:r>
            <a:r>
              <a:rPr lang="en-US" altLang="en-US" sz="2600" b="1"/>
              <a:t>):</a:t>
            </a:r>
            <a:r>
              <a:rPr lang="en-US" altLang="en-US" sz="2600"/>
              <a:t> is for a border around the image, specified in pixels.</a:t>
            </a:r>
            <a:endParaRPr lang="en-US" altLang="en-US" sz="2600"/>
          </a:p>
          <a:p>
            <a:pPr>
              <a:lnSpc>
                <a:spcPct val="90000"/>
              </a:lnSpc>
              <a:buClr>
                <a:schemeClr val="bg1"/>
              </a:buClr>
              <a:buFont typeface="Wingdings" panose="05000000000000000000" pitchFamily="2" charset="2"/>
              <a:buChar char="§"/>
            </a:pPr>
            <a:r>
              <a:rPr lang="en-US" altLang="en-US" sz="2600" b="1">
                <a:solidFill>
                  <a:srgbClr val="FF0000"/>
                </a:solidFill>
              </a:rPr>
              <a:t>HSPACE</a:t>
            </a:r>
            <a:r>
              <a:rPr lang="en-US" altLang="en-US" sz="2600" b="1"/>
              <a:t>:</a:t>
            </a:r>
            <a:r>
              <a:rPr lang="en-US" altLang="en-US" sz="2600"/>
              <a:t> is for Horizontal Space on both sides of the image specified in pixels. A setting of 5 will put 5 pixels of invisible space on both sides of the image.</a:t>
            </a:r>
            <a:endParaRPr lang="en-US" altLang="en-US" sz="2600"/>
          </a:p>
          <a:p>
            <a:pPr>
              <a:lnSpc>
                <a:spcPct val="90000"/>
              </a:lnSpc>
              <a:buClr>
                <a:schemeClr val="bg1"/>
              </a:buClr>
              <a:buFont typeface="Wingdings" panose="05000000000000000000" pitchFamily="2" charset="2"/>
              <a:buChar char="§"/>
            </a:pPr>
            <a:r>
              <a:rPr lang="en-US" altLang="en-US" sz="2600" b="1">
                <a:solidFill>
                  <a:srgbClr val="FF0000"/>
                </a:solidFill>
              </a:rPr>
              <a:t>VSPACE</a:t>
            </a:r>
            <a:r>
              <a:rPr lang="en-US" altLang="en-US" sz="2600" b="1"/>
              <a:t>:</a:t>
            </a:r>
            <a:r>
              <a:rPr lang="en-US" altLang="en-US" sz="2600"/>
              <a:t> is for Vertical Space on top and bottom of the image specified in pixels. A setting of 5 will put 5 pixels of invisible space above and bellow the image.</a:t>
            </a:r>
            <a:endParaRPr lang="en-US" altLang="en-US" sz="26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728E7A1-CE0C-464E-91A2-C3BCB7FC00CD}" type="slidenum">
              <a:rPr lang="ar-SA" altLang="en-US"/>
            </a:fld>
            <a:endParaRPr lang="en-US" altLang="en-US"/>
          </a:p>
        </p:txBody>
      </p:sp>
      <p:sp>
        <p:nvSpPr>
          <p:cNvPr id="130052" name="Rectangle 4"/>
          <p:cNvSpPr>
            <a:spLocks noGrp="1" noChangeArrowheads="1"/>
          </p:cNvSpPr>
          <p:nvPr>
            <p:ph type="title"/>
          </p:nvPr>
        </p:nvSpPr>
        <p:spPr>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a:noFill/>
              </a14:hiddenLine>
            </a:ext>
          </a:extLst>
        </p:spPr>
        <p:txBody>
          <a:bodyPr>
            <a:flatTx/>
          </a:bodyPr>
          <a:lstStyle/>
          <a:p>
            <a:r>
              <a:rPr lang="en-US" altLang="en-US">
                <a:solidFill>
                  <a:srgbClr val="FFFF00"/>
                </a:solidFill>
              </a:rPr>
              <a:t>Some Examples on images</a:t>
            </a:r>
            <a:endParaRPr lang="en-US" altLang="en-US">
              <a:solidFill>
                <a:srgbClr val="FFFF00"/>
              </a:solidFill>
            </a:endParaRPr>
          </a:p>
        </p:txBody>
      </p:sp>
      <p:sp>
        <p:nvSpPr>
          <p:cNvPr id="130053" name="Rectangle 5"/>
          <p:cNvSpPr>
            <a:spLocks noGrp="1" noChangeArrowheads="1"/>
          </p:cNvSpPr>
          <p:nvPr>
            <p:ph type="body" idx="1"/>
          </p:nvPr>
        </p:nvSpPr>
        <p:spPr>
          <a:xfrm>
            <a:off x="457200" y="1600200"/>
            <a:ext cx="8229600" cy="4953000"/>
          </a:xfrm>
          <a:solidFill>
            <a:schemeClr val="accent1"/>
          </a:solidFill>
        </p:spPr>
        <p:txBody>
          <a:bodyPr/>
          <a:lstStyle/>
          <a:p>
            <a:pPr marL="609600" indent="-609600">
              <a:lnSpc>
                <a:spcPct val="90000"/>
              </a:lnSpc>
              <a:buNone/>
            </a:pPr>
            <a:r>
              <a:rPr lang="en-US" altLang="en-US" b="1"/>
              <a:t>1) &lt;IMG SRC=“jordan.gif“ border=4&gt;</a:t>
            </a:r>
            <a:endParaRPr lang="en-US" altLang="en-US" b="1"/>
          </a:p>
          <a:p>
            <a:pPr marL="609600" indent="-609600">
              <a:lnSpc>
                <a:spcPct val="90000"/>
              </a:lnSpc>
              <a:buNone/>
            </a:pPr>
            <a:r>
              <a:rPr lang="en-US" altLang="en-US" b="1"/>
              <a:t>2) &lt;IMG SRC=" jordan.gif" width="60" height="60"&gt;</a:t>
            </a:r>
            <a:endParaRPr lang="en-US" altLang="en-US" b="1"/>
          </a:p>
          <a:p>
            <a:pPr marL="609600" indent="-609600">
              <a:lnSpc>
                <a:spcPct val="90000"/>
              </a:lnSpc>
              <a:buNone/>
            </a:pPr>
            <a:r>
              <a:rPr lang="en-US" altLang="en-US" b="1"/>
              <a:t>3) &lt;IMG SRC=“jordan.gif" ALT="This is a text that goes with the image"&gt;</a:t>
            </a:r>
            <a:endParaRPr lang="en-US" altLang="en-US" b="1"/>
          </a:p>
          <a:p>
            <a:pPr marL="609600" indent="-609600">
              <a:lnSpc>
                <a:spcPct val="90000"/>
              </a:lnSpc>
              <a:buNone/>
            </a:pPr>
            <a:r>
              <a:rPr lang="en-US" altLang="en-US" b="1"/>
              <a:t>4) &lt;IMG SRC=" jordan.gif</a:t>
            </a:r>
            <a:r>
              <a:rPr lang="ar-SA" altLang="en-US" b="1"/>
              <a:t> </a:t>
            </a:r>
            <a:r>
              <a:rPr lang="en-IN" altLang="en-US" b="1"/>
              <a:t>“</a:t>
            </a:r>
            <a:r>
              <a:rPr lang="en-US" altLang="en-US" b="1"/>
              <a:t> Hspace="30" Vspace="10"</a:t>
            </a:r>
            <a:r>
              <a:rPr lang="en-US" altLang="en-US"/>
              <a:t> </a:t>
            </a:r>
            <a:r>
              <a:rPr lang="ar-SA" altLang="en-US" b="1"/>
              <a:t> </a:t>
            </a:r>
            <a:r>
              <a:rPr lang="en-US" altLang="en-US" b="1"/>
              <a:t>border=20&gt; </a:t>
            </a:r>
            <a:endParaRPr lang="en-US" altLang="en-US" b="1"/>
          </a:p>
          <a:p>
            <a:pPr marL="609600" indent="-609600">
              <a:lnSpc>
                <a:spcPct val="90000"/>
              </a:lnSpc>
              <a:buNone/>
            </a:pPr>
            <a:r>
              <a:rPr lang="en-US" altLang="en-US" b="1"/>
              <a:t>5)</a:t>
            </a:r>
            <a:r>
              <a:rPr lang="it-IT" altLang="en-US" b="1"/>
              <a:t> &lt; </a:t>
            </a:r>
            <a:r>
              <a:rPr lang="en-US" altLang="en-US" b="1"/>
              <a:t>IMG SRC</a:t>
            </a:r>
            <a:r>
              <a:rPr lang="it-IT" altLang="en-US" b="1"/>
              <a:t> =" </a:t>
            </a:r>
            <a:r>
              <a:rPr lang="en-US" altLang="en-US" b="1"/>
              <a:t>jordan</a:t>
            </a:r>
            <a:r>
              <a:rPr lang="it-IT" altLang="en-US" b="1"/>
              <a:t>.gif“ align="left"&gt;</a:t>
            </a:r>
            <a:endParaRPr lang="it-IT" altLang="en-US" b="1"/>
          </a:p>
          <a:p>
            <a:pPr marL="609600" indent="-609600">
              <a:lnSpc>
                <a:spcPct val="90000"/>
              </a:lnSpc>
              <a:buNone/>
            </a:pPr>
            <a:r>
              <a:rPr lang="it-IT" altLang="en-US" b="1"/>
              <a:t>blast blast blast blast blast</a:t>
            </a:r>
            <a:endParaRPr lang="en-US" altLang="en-US" b="1"/>
          </a:p>
          <a:p>
            <a:pPr marL="609600" indent="-609600">
              <a:lnSpc>
                <a:spcPct val="90000"/>
              </a:lnSpc>
              <a:buNone/>
            </a:pPr>
            <a:endParaRPr lang="en-US" altLang="en-US" b="1">
              <a:solidFill>
                <a:srgbClr val="0000CC"/>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6C6BAA5-EDA2-4E40-883B-72CEB18FDF7F}" type="slidenum">
              <a:rPr lang="ar-SA" altLang="en-US"/>
            </a:fld>
            <a:endParaRPr lang="en-US" altLang="en-US"/>
          </a:p>
        </p:txBody>
      </p:sp>
      <p:sp>
        <p:nvSpPr>
          <p:cNvPr id="62466" name="Rectangle 2"/>
          <p:cNvSpPr>
            <a:spLocks noGrp="1" noChangeArrowheads="1"/>
          </p:cNvSpPr>
          <p:nvPr>
            <p:ph type="title"/>
          </p:nvPr>
        </p:nvSpPr>
        <p:spPr>
          <a:xfrm>
            <a:off x="457200" y="274638"/>
            <a:ext cx="8229600" cy="1020762"/>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sz="4000">
                <a:solidFill>
                  <a:srgbClr val="FFFF00"/>
                </a:solidFill>
              </a:rPr>
              <a:t>A</a:t>
            </a:r>
            <a:r>
              <a:rPr lang="en-US" altLang="en-US" sz="4000" b="1">
                <a:solidFill>
                  <a:srgbClr val="FFFF00"/>
                </a:solidFill>
              </a:rPr>
              <a:t>nchors, </a:t>
            </a:r>
            <a:r>
              <a:rPr lang="en-US" altLang="en-US" sz="4000">
                <a:solidFill>
                  <a:srgbClr val="FFFF00"/>
                </a:solidFill>
              </a:rPr>
              <a:t>URL</a:t>
            </a:r>
            <a:r>
              <a:rPr lang="en-US" altLang="en-US" sz="4000" b="1">
                <a:solidFill>
                  <a:srgbClr val="FFFF00"/>
                </a:solidFill>
              </a:rPr>
              <a:t>s and </a:t>
            </a:r>
            <a:r>
              <a:rPr lang="en-US" altLang="en-US" sz="4000">
                <a:solidFill>
                  <a:srgbClr val="FFFF00"/>
                </a:solidFill>
              </a:rPr>
              <a:t>I</a:t>
            </a:r>
            <a:r>
              <a:rPr lang="en-US" altLang="en-US" sz="4000" b="1">
                <a:solidFill>
                  <a:srgbClr val="FFFF00"/>
                </a:solidFill>
              </a:rPr>
              <a:t>mage </a:t>
            </a:r>
            <a:r>
              <a:rPr lang="en-US" altLang="en-US" sz="4000">
                <a:solidFill>
                  <a:srgbClr val="FFFF00"/>
                </a:solidFill>
              </a:rPr>
              <a:t>M</a:t>
            </a:r>
            <a:r>
              <a:rPr lang="en-US" altLang="en-US" sz="4000" b="1">
                <a:solidFill>
                  <a:srgbClr val="FFFF00"/>
                </a:solidFill>
              </a:rPr>
              <a:t>aps</a:t>
            </a:r>
            <a:endParaRPr lang="en-US" altLang="en-US" sz="4000" b="1">
              <a:solidFill>
                <a:srgbClr val="FFFF00"/>
              </a:solidFill>
            </a:endParaRPr>
          </a:p>
        </p:txBody>
      </p:sp>
      <p:sp>
        <p:nvSpPr>
          <p:cNvPr id="62467" name="Rectangle 3"/>
          <p:cNvSpPr>
            <a:spLocks noGrp="1" noChangeArrowheads="1"/>
          </p:cNvSpPr>
          <p:nvPr>
            <p:ph type="body" idx="1"/>
          </p:nvPr>
        </p:nvSpPr>
        <p:spPr>
          <a:solidFill>
            <a:schemeClr val="accent1"/>
          </a:solidFill>
        </p:spPr>
        <p:txBody>
          <a:bodyPr/>
          <a:lstStyle/>
          <a:p>
            <a:pPr marL="609600" indent="-609600">
              <a:buNone/>
            </a:pPr>
            <a:r>
              <a:rPr lang="en-US" altLang="en-US" sz="2600"/>
              <a:t>In this chapter you will learn about Uniform Resource Locator, and how to add them as Anchor or Links inside your web pages.</a:t>
            </a:r>
            <a:endParaRPr lang="en-US" altLang="en-US" sz="2600"/>
          </a:p>
          <a:p>
            <a:pPr marL="609600" indent="-609600">
              <a:buClr>
                <a:schemeClr val="bg1"/>
              </a:buClr>
              <a:buNone/>
            </a:pPr>
            <a:r>
              <a:rPr lang="en-US" altLang="en-US" sz="2600" b="1"/>
              <a:t>Objectives</a:t>
            </a:r>
            <a:endParaRPr lang="en-US" altLang="en-US" sz="2600" b="1"/>
          </a:p>
          <a:p>
            <a:pPr marL="609600" indent="-609600">
              <a:buClr>
                <a:schemeClr val="bg1"/>
              </a:buClr>
              <a:buNone/>
            </a:pPr>
            <a:r>
              <a:rPr lang="en-US" altLang="en-US" sz="2600"/>
              <a:t>Upon completing this section, you should be able to</a:t>
            </a:r>
            <a:endParaRPr lang="en-US" altLang="en-US" sz="2600"/>
          </a:p>
          <a:p>
            <a:pPr marL="609600" indent="-609600">
              <a:buClr>
                <a:schemeClr val="bg1"/>
              </a:buClr>
              <a:buFont typeface="Wingdings" panose="05000000000000000000" pitchFamily="2" charset="2"/>
              <a:buAutoNum type="arabicPeriod"/>
            </a:pPr>
            <a:r>
              <a:rPr lang="en-US" altLang="en-US" sz="2600"/>
              <a:t>Insert links into documents.</a:t>
            </a:r>
            <a:endParaRPr lang="en-US" altLang="en-US" sz="2600"/>
          </a:p>
          <a:p>
            <a:pPr marL="609600" indent="-609600">
              <a:buClr>
                <a:schemeClr val="bg1"/>
              </a:buClr>
              <a:buFont typeface="Wingdings" panose="05000000000000000000" pitchFamily="2" charset="2"/>
              <a:buAutoNum type="arabicPeriod"/>
            </a:pPr>
            <a:r>
              <a:rPr lang="en-US" altLang="en-US" sz="2600"/>
              <a:t>Define Link Types.</a:t>
            </a:r>
            <a:endParaRPr lang="en-US" altLang="en-US" sz="2600"/>
          </a:p>
          <a:p>
            <a:pPr marL="609600" indent="-609600">
              <a:buClr>
                <a:schemeClr val="bg1"/>
              </a:buClr>
              <a:buFont typeface="Wingdings" panose="05000000000000000000" pitchFamily="2" charset="2"/>
              <a:buAutoNum type="arabicPeriod"/>
            </a:pPr>
            <a:r>
              <a:rPr lang="en-US" altLang="en-US" sz="2600"/>
              <a:t>Define URL.</a:t>
            </a:r>
            <a:endParaRPr lang="en-US" altLang="en-US" sz="2600"/>
          </a:p>
          <a:p>
            <a:pPr marL="609600" indent="-609600">
              <a:buClr>
                <a:schemeClr val="bg1"/>
              </a:buClr>
              <a:buFont typeface="Wingdings" panose="05000000000000000000" pitchFamily="2" charset="2"/>
              <a:buAutoNum type="arabicPeriod"/>
            </a:pPr>
            <a:r>
              <a:rPr lang="en-US" altLang="en-US" sz="2600"/>
              <a:t>List some commonly used URLs.</a:t>
            </a:r>
            <a:endParaRPr lang="en-US" altLang="en-US" sz="2600"/>
          </a:p>
          <a:p>
            <a:pPr marL="609600" indent="-609600">
              <a:buClr>
                <a:schemeClr val="bg1"/>
              </a:buClr>
              <a:buFont typeface="Wingdings" panose="05000000000000000000" pitchFamily="2" charset="2"/>
              <a:buAutoNum type="arabicPeriod"/>
            </a:pPr>
            <a:r>
              <a:rPr lang="en-US" altLang="en-US" sz="2600"/>
              <a:t>Plan an Image Map.</a:t>
            </a:r>
            <a:endParaRPr lang="en-US" altLang="en-US" sz="2600"/>
          </a:p>
          <a:p>
            <a:pPr marL="609600" indent="-609600">
              <a:buClr>
                <a:schemeClr val="bg1"/>
              </a:buClr>
              <a:buFont typeface="Wingdings" panose="05000000000000000000" pitchFamily="2" charset="2"/>
              <a:buAutoNum type="arabicPeriod"/>
            </a:pPr>
            <a:endParaRPr lang="en-US" altLang="en-US" sz="2600"/>
          </a:p>
          <a:p>
            <a:pPr marL="609600" indent="-609600">
              <a:buNone/>
            </a:pPr>
            <a:endParaRPr lang="en-US" altLang="en-US" sz="2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The “</a:t>
            </a:r>
            <a:r>
              <a:rPr lang="en-US" b="1" i="1" dirty="0">
                <a:solidFill>
                  <a:srgbClr val="FF0000"/>
                </a:solidFill>
              </a:rPr>
              <a:t>Markup Language</a:t>
            </a:r>
            <a:r>
              <a:rPr lang="en-US" dirty="0"/>
              <a:t>” component of HTML refers to the insertion of instructions, called tags. </a:t>
            </a:r>
            <a:endParaRPr lang="en-US" dirty="0"/>
          </a:p>
          <a:p>
            <a:r>
              <a:rPr lang="en-US" dirty="0"/>
              <a:t>Tags tell the Web browser how to </a:t>
            </a:r>
            <a:r>
              <a:rPr lang="en-US" b="1" i="1" dirty="0">
                <a:solidFill>
                  <a:srgbClr val="FF0000"/>
                </a:solidFill>
              </a:rPr>
              <a:t>interpret</a:t>
            </a:r>
            <a:r>
              <a:rPr lang="en-US" dirty="0"/>
              <a:t> the data. </a:t>
            </a:r>
            <a:endParaRPr lang="en-US" dirty="0"/>
          </a:p>
          <a:p>
            <a:r>
              <a:rPr lang="en-US" dirty="0"/>
              <a:t>Tags follow a standard format. Each tag begins with a “less than” symbol </a:t>
            </a:r>
            <a:r>
              <a:rPr lang="en-US" b="1" i="1" dirty="0">
                <a:solidFill>
                  <a:srgbClr val="FF0000"/>
                </a:solidFill>
              </a:rPr>
              <a:t>(&lt;)</a:t>
            </a:r>
            <a:r>
              <a:rPr lang="en-US" dirty="0"/>
              <a:t>, immediately followed by the tag text, and ending in a “greater than” symbol </a:t>
            </a:r>
            <a:r>
              <a:rPr lang="en-US" b="1" i="1" dirty="0">
                <a:solidFill>
                  <a:srgbClr val="FF0000"/>
                </a:solidFill>
              </a:rPr>
              <a:t>(&gt;)</a:t>
            </a:r>
            <a:r>
              <a:rPr lang="en-US" dirty="0"/>
              <a:t>. </a:t>
            </a:r>
            <a:endParaRPr lang="en-IN" dirty="0"/>
          </a:p>
        </p:txBody>
      </p:sp>
      <p:sp>
        <p:nvSpPr>
          <p:cNvPr id="4" name="Slide Number Placeholder 3"/>
          <p:cNvSpPr>
            <a:spLocks noGrp="1"/>
          </p:cNvSpPr>
          <p:nvPr>
            <p:ph type="sldNum" sz="quarter" idx="12"/>
          </p:nvPr>
        </p:nvSpPr>
        <p:spPr/>
        <p:txBody>
          <a:bodyPr/>
          <a:lstStyle/>
          <a:p>
            <a:fld id="{DC6DFD64-4E9B-4797-A36E-B52A08500C93}" type="slidenum">
              <a:rPr lang="ar-SA" altLang="en-US" smtClean="0"/>
            </a:fld>
            <a:endParaRPr lang="en-US"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E8245CE-6023-4900-84BE-3A60F816932F}" type="slidenum">
              <a:rPr lang="ar-SA" altLang="en-US"/>
            </a:fld>
            <a:endParaRPr lang="en-US" altLang="en-US"/>
          </a:p>
        </p:txBody>
      </p:sp>
      <p:sp>
        <p:nvSpPr>
          <p:cNvPr id="128002" name="Rectangle 2"/>
          <p:cNvSpPr>
            <a:spLocks noGrp="1" noChangeArrowheads="1"/>
          </p:cNvSpPr>
          <p:nvPr>
            <p:ph type="title"/>
          </p:nvPr>
        </p:nvSpPr>
        <p:spPr>
          <a:solidFill>
            <a:schemeClr val="tx2"/>
          </a:solidFill>
        </p:spPr>
        <p:txBody>
          <a:bodyPr/>
          <a:lstStyle/>
          <a:p>
            <a:r>
              <a:rPr lang="en-US" altLang="en-US" b="1">
                <a:solidFill>
                  <a:srgbClr val="FFFF00"/>
                </a:solidFill>
              </a:rPr>
              <a:t>HOW TO MAKE A LINK</a:t>
            </a:r>
            <a:endParaRPr lang="en-US" altLang="en-US" b="1">
              <a:solidFill>
                <a:srgbClr val="FFFF00"/>
              </a:solidFill>
            </a:endParaRPr>
          </a:p>
        </p:txBody>
      </p:sp>
      <p:sp>
        <p:nvSpPr>
          <p:cNvPr id="128003" name="Rectangle 3"/>
          <p:cNvSpPr>
            <a:spLocks noGrp="1" noChangeArrowheads="1"/>
          </p:cNvSpPr>
          <p:nvPr>
            <p:ph type="body" idx="1"/>
          </p:nvPr>
        </p:nvSpPr>
        <p:spPr>
          <a:xfrm>
            <a:off x="457200" y="1600200"/>
            <a:ext cx="8229600" cy="4953000"/>
          </a:xfrm>
          <a:solidFill>
            <a:schemeClr val="accent1"/>
          </a:solidFill>
        </p:spPr>
        <p:txBody>
          <a:bodyPr/>
          <a:lstStyle/>
          <a:p>
            <a:pPr>
              <a:lnSpc>
                <a:spcPct val="80000"/>
              </a:lnSpc>
              <a:buFontTx/>
              <a:buNone/>
            </a:pPr>
            <a:r>
              <a:rPr lang="en-US" altLang="en-US" sz="2400" b="1">
                <a:latin typeface="Times New Roman" panose="02020603050405020304" pitchFamily="18" charset="0"/>
                <a:cs typeface="Times New Roman" panose="02020603050405020304" pitchFamily="18" charset="0"/>
              </a:rPr>
              <a:t>1) The tags used to produce links are the </a:t>
            </a:r>
            <a:r>
              <a:rPr lang="en-US" altLang="en-US" sz="2400" b="1">
                <a:solidFill>
                  <a:srgbClr val="990000"/>
                </a:solidFill>
                <a:latin typeface="Times New Roman" panose="02020603050405020304" pitchFamily="18" charset="0"/>
                <a:cs typeface="Times New Roman" panose="02020603050405020304" pitchFamily="18" charset="0"/>
              </a:rPr>
              <a:t>&lt;A&gt;</a:t>
            </a:r>
            <a:endParaRPr lang="en-US" altLang="en-US" sz="2400" b="1">
              <a:solidFill>
                <a:srgbClr val="990000"/>
              </a:solidFill>
              <a:latin typeface="Times New Roman" panose="02020603050405020304" pitchFamily="18" charset="0"/>
              <a:cs typeface="Times New Roman" panose="02020603050405020304" pitchFamily="18" charset="0"/>
            </a:endParaRPr>
          </a:p>
          <a:p>
            <a:pPr>
              <a:lnSpc>
                <a:spcPct val="80000"/>
              </a:lnSpc>
              <a:buFontTx/>
              <a:buNone/>
            </a:pPr>
            <a:r>
              <a:rPr lang="en-US" altLang="en-US" sz="2400" b="1">
                <a:latin typeface="Times New Roman" panose="02020603050405020304" pitchFamily="18" charset="0"/>
                <a:cs typeface="Times New Roman" panose="02020603050405020304" pitchFamily="18" charset="0"/>
              </a:rPr>
              <a:t>and </a:t>
            </a:r>
            <a:r>
              <a:rPr lang="en-US" altLang="en-US" sz="2400" b="1">
                <a:solidFill>
                  <a:srgbClr val="990000"/>
                </a:solidFill>
                <a:latin typeface="Times New Roman" panose="02020603050405020304" pitchFamily="18" charset="0"/>
                <a:cs typeface="Times New Roman" panose="02020603050405020304" pitchFamily="18" charset="0"/>
              </a:rPr>
              <a:t>&lt;/A&gt;.</a:t>
            </a:r>
            <a:r>
              <a:rPr lang="en-US" altLang="en-US" sz="2400" b="1">
                <a:latin typeface="Times New Roman" panose="02020603050405020304" pitchFamily="18" charset="0"/>
                <a:cs typeface="Times New Roman" panose="02020603050405020304" pitchFamily="18" charset="0"/>
              </a:rPr>
              <a:t> The </a:t>
            </a:r>
            <a:r>
              <a:rPr lang="en-US" altLang="en-US" sz="2400" b="1">
                <a:solidFill>
                  <a:srgbClr val="990000"/>
                </a:solidFill>
                <a:latin typeface="Times New Roman" panose="02020603050405020304" pitchFamily="18" charset="0"/>
                <a:cs typeface="Times New Roman" panose="02020603050405020304" pitchFamily="18" charset="0"/>
              </a:rPr>
              <a:t>&lt;A&gt;</a:t>
            </a:r>
            <a:r>
              <a:rPr lang="en-US" altLang="en-US" sz="2400" b="1">
                <a:latin typeface="Times New Roman" panose="02020603050405020304" pitchFamily="18" charset="0"/>
                <a:cs typeface="Times New Roman" panose="02020603050405020304" pitchFamily="18" charset="0"/>
              </a:rPr>
              <a:t> tells where the link should start and</a:t>
            </a:r>
            <a:endParaRPr lang="en-US" altLang="en-US" sz="2400" b="1">
              <a:latin typeface="Times New Roman" panose="02020603050405020304" pitchFamily="18" charset="0"/>
              <a:cs typeface="Times New Roman" panose="02020603050405020304" pitchFamily="18" charset="0"/>
            </a:endParaRPr>
          </a:p>
          <a:p>
            <a:pPr>
              <a:lnSpc>
                <a:spcPct val="80000"/>
              </a:lnSpc>
              <a:buFontTx/>
              <a:buNone/>
            </a:pPr>
            <a:r>
              <a:rPr lang="en-US" altLang="en-US" sz="2400" b="1">
                <a:latin typeface="Times New Roman" panose="02020603050405020304" pitchFamily="18" charset="0"/>
                <a:cs typeface="Times New Roman" panose="02020603050405020304" pitchFamily="18" charset="0"/>
              </a:rPr>
              <a:t>the </a:t>
            </a:r>
            <a:r>
              <a:rPr lang="en-US" altLang="en-US" sz="2400" b="1">
                <a:solidFill>
                  <a:srgbClr val="990000"/>
                </a:solidFill>
                <a:latin typeface="Times New Roman" panose="02020603050405020304" pitchFamily="18" charset="0"/>
                <a:cs typeface="Times New Roman" panose="02020603050405020304" pitchFamily="18" charset="0"/>
              </a:rPr>
              <a:t>&lt;/A&gt;</a:t>
            </a:r>
            <a:r>
              <a:rPr lang="en-US" altLang="en-US" sz="2400" b="1">
                <a:latin typeface="Times New Roman" panose="02020603050405020304" pitchFamily="18" charset="0"/>
                <a:cs typeface="Times New Roman" panose="02020603050405020304" pitchFamily="18" charset="0"/>
              </a:rPr>
              <a:t> indicates where the link ends. Everything between </a:t>
            </a:r>
            <a:endParaRPr lang="en-US" altLang="en-US" sz="2400" b="1">
              <a:latin typeface="Times New Roman" panose="02020603050405020304" pitchFamily="18" charset="0"/>
              <a:cs typeface="Times New Roman" panose="02020603050405020304" pitchFamily="18" charset="0"/>
            </a:endParaRPr>
          </a:p>
          <a:p>
            <a:pPr>
              <a:lnSpc>
                <a:spcPct val="80000"/>
              </a:lnSpc>
              <a:buFontTx/>
              <a:buNone/>
            </a:pPr>
            <a:r>
              <a:rPr lang="en-US" altLang="en-US" sz="2400" b="1">
                <a:latin typeface="Times New Roman" panose="02020603050405020304" pitchFamily="18" charset="0"/>
                <a:cs typeface="Times New Roman" panose="02020603050405020304" pitchFamily="18" charset="0"/>
              </a:rPr>
              <a:t>these two will work as a link.</a:t>
            </a:r>
            <a:br>
              <a:rPr lang="en-US" altLang="en-US" sz="2400" b="1">
                <a:latin typeface="Times New Roman" panose="02020603050405020304" pitchFamily="18" charset="0"/>
                <a:cs typeface="Times New Roman" panose="02020603050405020304" pitchFamily="18" charset="0"/>
              </a:rPr>
            </a:br>
            <a:endParaRPr lang="en-US" altLang="en-US" sz="2400" b="1">
              <a:latin typeface="Times New Roman" panose="02020603050405020304" pitchFamily="18" charset="0"/>
              <a:cs typeface="Times New Roman" panose="02020603050405020304" pitchFamily="18" charset="0"/>
            </a:endParaRPr>
          </a:p>
          <a:p>
            <a:pPr>
              <a:lnSpc>
                <a:spcPct val="80000"/>
              </a:lnSpc>
              <a:buFontTx/>
              <a:buNone/>
            </a:pPr>
            <a:r>
              <a:rPr lang="en-US" altLang="en-US" sz="2400" b="1"/>
              <a:t>2) The example below shows how to make the word</a:t>
            </a:r>
            <a:endParaRPr lang="en-US" altLang="en-US" sz="2400" b="1"/>
          </a:p>
          <a:p>
            <a:pPr>
              <a:lnSpc>
                <a:spcPct val="80000"/>
              </a:lnSpc>
              <a:buFontTx/>
              <a:buNone/>
            </a:pPr>
            <a:r>
              <a:rPr lang="en-US" altLang="en-US" sz="2400" b="1">
                <a:solidFill>
                  <a:srgbClr val="FF0000"/>
                </a:solidFill>
              </a:rPr>
              <a:t>Here </a:t>
            </a:r>
            <a:r>
              <a:rPr lang="en-US" altLang="en-US" sz="2400" b="1"/>
              <a:t>work as a link to yahoo.</a:t>
            </a:r>
            <a:br>
              <a:rPr lang="en-US" altLang="en-US" sz="2400" b="1"/>
            </a:br>
            <a:endParaRPr lang="en-US" altLang="en-US" sz="2400" b="1"/>
          </a:p>
          <a:p>
            <a:pPr>
              <a:lnSpc>
                <a:spcPct val="80000"/>
              </a:lnSpc>
              <a:buFontTx/>
              <a:buNone/>
            </a:pPr>
            <a:r>
              <a:rPr lang="en-US" altLang="en-US" sz="2400" b="1"/>
              <a:t>Click &lt;</a:t>
            </a:r>
            <a:r>
              <a:rPr lang="en-US" altLang="en-US" sz="2400" b="1">
                <a:solidFill>
                  <a:srgbClr val="990000"/>
                </a:solidFill>
              </a:rPr>
              <a:t>A</a:t>
            </a:r>
            <a:r>
              <a:rPr lang="en-US" altLang="en-US" sz="2400" b="1"/>
              <a:t> </a:t>
            </a:r>
            <a:r>
              <a:rPr lang="en-US" altLang="en-US" sz="2400" b="1">
                <a:solidFill>
                  <a:srgbClr val="990000"/>
                </a:solidFill>
              </a:rPr>
              <a:t>HREF</a:t>
            </a:r>
            <a:r>
              <a:rPr lang="en-US" altLang="en-US" sz="2400" b="1"/>
              <a:t>="</a:t>
            </a:r>
            <a:r>
              <a:rPr lang="en-US" altLang="en-US" sz="2400" b="1">
                <a:solidFill>
                  <a:srgbClr val="0000CC"/>
                </a:solidFill>
              </a:rPr>
              <a:t>http://www.yahoo.com</a:t>
            </a:r>
            <a:r>
              <a:rPr lang="en-US" altLang="en-US" sz="2400" b="1"/>
              <a:t>"&gt;</a:t>
            </a:r>
            <a:r>
              <a:rPr lang="en-US" altLang="en-US" sz="2400" b="1">
                <a:solidFill>
                  <a:srgbClr val="FF0000"/>
                </a:solidFill>
              </a:rPr>
              <a:t>here</a:t>
            </a:r>
            <a:r>
              <a:rPr lang="en-US" altLang="en-US" sz="2400" b="1"/>
              <a:t>&lt;/A&gt; to</a:t>
            </a:r>
            <a:endParaRPr lang="en-US" altLang="en-US" sz="2400" b="1"/>
          </a:p>
          <a:p>
            <a:pPr>
              <a:lnSpc>
                <a:spcPct val="80000"/>
              </a:lnSpc>
              <a:buFontTx/>
              <a:buNone/>
            </a:pPr>
            <a:r>
              <a:rPr lang="en-US" altLang="en-US" sz="2400" b="1"/>
              <a:t>go to yahoo.</a:t>
            </a:r>
            <a:br>
              <a:rPr lang="en-US" altLang="en-US" sz="2400" b="1"/>
            </a:br>
            <a:endParaRPr lang="en-US" altLang="en-US" sz="2400" b="1"/>
          </a:p>
          <a:p>
            <a:pPr>
              <a:lnSpc>
                <a:spcPct val="80000"/>
              </a:lnSpc>
              <a:buFontTx/>
              <a:buNone/>
            </a:pPr>
            <a:br>
              <a:rPr lang="en-US" altLang="en-US" sz="2400" b="1"/>
            </a:br>
            <a:br>
              <a:rPr lang="en-US" altLang="en-US" sz="2400" b="1"/>
            </a:br>
            <a:endParaRPr lang="en-US" altLang="en-US" sz="2400" b="1"/>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46D6065-5B0D-473E-9E34-8B4D50F7117E}" type="slidenum">
              <a:rPr lang="ar-SA" altLang="en-US"/>
            </a:fld>
            <a:endParaRPr lang="en-US" altLang="en-US"/>
          </a:p>
        </p:txBody>
      </p:sp>
      <p:sp>
        <p:nvSpPr>
          <p:cNvPr id="129027" name="Rectangle 3"/>
          <p:cNvSpPr>
            <a:spLocks noGrp="1" noChangeArrowheads="1"/>
          </p:cNvSpPr>
          <p:nvPr>
            <p:ph type="body" idx="1"/>
          </p:nvPr>
        </p:nvSpPr>
        <p:spPr>
          <a:xfrm>
            <a:off x="381000" y="1341438"/>
            <a:ext cx="8229600" cy="5516562"/>
          </a:xfrm>
        </p:spPr>
        <p:txBody>
          <a:bodyPr/>
          <a:lstStyle/>
          <a:p>
            <a:pPr>
              <a:lnSpc>
                <a:spcPct val="90000"/>
              </a:lnSpc>
              <a:buFontTx/>
              <a:buNone/>
            </a:pPr>
            <a:br>
              <a:rPr lang="en-US" altLang="en-US" sz="2400"/>
            </a:br>
            <a:r>
              <a:rPr lang="en-US" altLang="en-US" sz="2400" b="1"/>
              <a:t>&lt;body LINK="#C0C0C0" VLINK="#808080" ALINK="#FF0000"&gt;</a:t>
            </a:r>
            <a:endParaRPr lang="en-US" altLang="en-US" sz="2400" b="1"/>
          </a:p>
          <a:p>
            <a:pPr>
              <a:lnSpc>
                <a:spcPct val="90000"/>
              </a:lnSpc>
            </a:pPr>
            <a:r>
              <a:rPr lang="en-US" altLang="en-US" sz="2400" b="1">
                <a:solidFill>
                  <a:srgbClr val="0000CC"/>
                </a:solidFill>
              </a:rPr>
              <a:t>LINK - standard link - to a page the visitor hasn't been to yet. (standard color is blue - #0000FF).</a:t>
            </a:r>
            <a:br>
              <a:rPr lang="en-US" altLang="en-US" sz="2400" b="1">
                <a:solidFill>
                  <a:srgbClr val="0000CC"/>
                </a:solidFill>
              </a:rPr>
            </a:br>
            <a:r>
              <a:rPr lang="en-US" altLang="en-US" sz="2400" b="1">
                <a:solidFill>
                  <a:srgbClr val="FF33CC"/>
                </a:solidFill>
              </a:rPr>
              <a:t>VLINK - visited link - to a page the visitor has been to before. (standard color is purple - #800080).</a:t>
            </a:r>
            <a:br>
              <a:rPr lang="en-US" altLang="en-US" sz="2400" b="1">
                <a:solidFill>
                  <a:srgbClr val="FF33CC"/>
                </a:solidFill>
              </a:rPr>
            </a:br>
            <a:r>
              <a:rPr lang="en-US" altLang="en-US" sz="2400" b="1">
                <a:solidFill>
                  <a:srgbClr val="FF0000"/>
                </a:solidFill>
              </a:rPr>
              <a:t>ALINK - active link - the color of the link when the mouse is on it. (standard color is red - #FF0000).</a:t>
            </a:r>
            <a:endParaRPr lang="en-US" altLang="en-US" sz="2400" b="1">
              <a:solidFill>
                <a:srgbClr val="FF0000"/>
              </a:solidFill>
            </a:endParaRPr>
          </a:p>
          <a:p>
            <a:pPr>
              <a:lnSpc>
                <a:spcPct val="90000"/>
              </a:lnSpc>
              <a:buFontTx/>
              <a:buNone/>
            </a:pPr>
            <a:r>
              <a:rPr lang="en-US" altLang="en-US" sz="2400" b="1">
                <a:solidFill>
                  <a:srgbClr val="FF0000"/>
                </a:solidFill>
              </a:rPr>
              <a:t>If the programmer what to change the color </a:t>
            </a:r>
            <a:endParaRPr lang="en-US" altLang="en-US" sz="2400" b="1">
              <a:solidFill>
                <a:srgbClr val="FF0000"/>
              </a:solidFill>
            </a:endParaRPr>
          </a:p>
          <a:p>
            <a:pPr>
              <a:lnSpc>
                <a:spcPct val="90000"/>
              </a:lnSpc>
            </a:pPr>
            <a:r>
              <a:rPr lang="en-US" altLang="en-US" sz="2400" b="1"/>
              <a:t>Click &lt;a href="http://www.yahoo.com"&gt;&lt;font color="FF00CC"&gt;here&lt;/font&gt;&lt;/a&gt; to go to yahoo.</a:t>
            </a:r>
            <a:r>
              <a:rPr lang="en-US" altLang="en-US" sz="2400"/>
              <a:t> </a:t>
            </a:r>
            <a:endParaRPr lang="en-US" altLang="en-US" sz="2400"/>
          </a:p>
        </p:txBody>
      </p:sp>
      <p:sp>
        <p:nvSpPr>
          <p:cNvPr id="129028" name="Rectangle 4"/>
          <p:cNvSpPr>
            <a:spLocks noGrp="1" noChangeArrowheads="1"/>
          </p:cNvSpPr>
          <p:nvPr>
            <p:ph type="title"/>
          </p:nvPr>
        </p:nvSpPr>
        <p:spPr>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a:noFill/>
              </a14:hiddenLine>
            </a:ext>
          </a:extLst>
        </p:spPr>
        <p:txBody>
          <a:bodyPr>
            <a:flatTx/>
          </a:bodyPr>
          <a:lstStyle/>
          <a:p>
            <a:r>
              <a:rPr lang="en-US" altLang="en-US" b="1">
                <a:solidFill>
                  <a:srgbClr val="FFFF00"/>
                </a:solidFill>
              </a:rPr>
              <a:t>More on LINKs</a:t>
            </a:r>
            <a:endParaRPr lang="en-US" altLang="en-US" b="1">
              <a:solidFill>
                <a:srgbClr val="FFFF00"/>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622243F-34AD-4034-89F2-268E7AD2A8D5}" type="slidenum">
              <a:rPr lang="ar-SA" altLang="en-US"/>
            </a:fld>
            <a:endParaRPr lang="en-US" altLang="en-US"/>
          </a:p>
        </p:txBody>
      </p:sp>
      <p:sp>
        <p:nvSpPr>
          <p:cNvPr id="63490" name="Rectangle 2"/>
          <p:cNvSpPr>
            <a:spLocks noGrp="1" noChangeArrowheads="1"/>
          </p:cNvSpPr>
          <p:nvPr>
            <p:ph type="title"/>
          </p:nvPr>
        </p:nvSpPr>
        <p:spPr>
          <a:xfrm>
            <a:off x="457200" y="274638"/>
            <a:ext cx="8229600" cy="868362"/>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b="1">
                <a:solidFill>
                  <a:srgbClr val="FFFF00"/>
                </a:solidFill>
              </a:rPr>
              <a:t>Internal Links</a:t>
            </a:r>
            <a:endParaRPr lang="en-US" altLang="en-US" b="1">
              <a:solidFill>
                <a:srgbClr val="FFFF00"/>
              </a:solidFill>
            </a:endParaRPr>
          </a:p>
        </p:txBody>
      </p:sp>
      <p:sp>
        <p:nvSpPr>
          <p:cNvPr id="63491" name="Rectangle 3"/>
          <p:cNvSpPr>
            <a:spLocks noGrp="1" noChangeArrowheads="1"/>
          </p:cNvSpPr>
          <p:nvPr>
            <p:ph type="body" idx="1"/>
          </p:nvPr>
        </p:nvSpPr>
        <p:spPr>
          <a:xfrm>
            <a:off x="609600" y="1447800"/>
            <a:ext cx="7772400" cy="4876800"/>
          </a:xfrm>
          <a:solidFill>
            <a:schemeClr val="accent1"/>
          </a:solidFill>
        </p:spPr>
        <p:txBody>
          <a:bodyPr/>
          <a:lstStyle/>
          <a:p>
            <a:pPr marL="609600" indent="-609600">
              <a:buClr>
                <a:schemeClr val="bg1"/>
              </a:buClr>
              <a:buFont typeface="Wingdings" panose="05000000000000000000" pitchFamily="2" charset="2"/>
              <a:buChar char="§"/>
            </a:pPr>
            <a:r>
              <a:rPr lang="en-US" altLang="en-US" sz="2000" dirty="0"/>
              <a:t>Internal Links : Links can also be created inside large documents to simplify navigation. Today’s world wants to be able to get the information quickly. Internal links can help you meet these goals.</a:t>
            </a:r>
            <a:endParaRPr lang="en-US" altLang="en-US" sz="2000" dirty="0"/>
          </a:p>
          <a:p>
            <a:pPr marL="609600" indent="-609600">
              <a:buClr>
                <a:schemeClr val="bg1"/>
              </a:buClr>
              <a:buFont typeface="Wingdings" panose="05000000000000000000" pitchFamily="2" charset="2"/>
              <a:buAutoNum type="arabicPeriod"/>
            </a:pPr>
            <a:r>
              <a:rPr lang="en-US" altLang="en-US" sz="2000" dirty="0"/>
              <a:t>Select some text at a place in the document that you would like to create a link to, then add an anchor to link to like this:</a:t>
            </a:r>
            <a:endParaRPr lang="en-US" altLang="en-US" sz="2000" dirty="0"/>
          </a:p>
          <a:p>
            <a:pPr marL="609600" indent="-609600">
              <a:buClr>
                <a:schemeClr val="bg1"/>
              </a:buClr>
              <a:buNone/>
            </a:pPr>
            <a:r>
              <a:rPr lang="en-US" altLang="en-US" sz="2000" dirty="0"/>
              <a:t>	</a:t>
            </a:r>
            <a:r>
              <a:rPr lang="en-US" altLang="en-US" sz="2000" dirty="0">
                <a:solidFill>
                  <a:srgbClr val="FF0000"/>
                </a:solidFill>
              </a:rPr>
              <a:t>&lt;A NAME=“</a:t>
            </a:r>
            <a:r>
              <a:rPr lang="en-US" altLang="en-US" sz="2000" dirty="0" err="1">
                <a:solidFill>
                  <a:srgbClr val="FF0000"/>
                </a:solidFill>
              </a:rPr>
              <a:t>bookmark_name</a:t>
            </a:r>
            <a:r>
              <a:rPr lang="en-US" altLang="en-US" sz="2000" dirty="0">
                <a:solidFill>
                  <a:srgbClr val="FF0000"/>
                </a:solidFill>
              </a:rPr>
              <a:t>”&gt;&lt;/A&gt;</a:t>
            </a:r>
            <a:endParaRPr lang="en-US" altLang="en-US" sz="2000" dirty="0">
              <a:solidFill>
                <a:srgbClr val="FF0000"/>
              </a:solidFill>
            </a:endParaRPr>
          </a:p>
          <a:p>
            <a:pPr marL="609600" indent="-609600">
              <a:buClr>
                <a:schemeClr val="bg1"/>
              </a:buClr>
              <a:buNone/>
            </a:pPr>
            <a:r>
              <a:rPr lang="en-US" altLang="en-US" sz="2000" dirty="0"/>
              <a:t>	The Name attribute of an anchor element specifies a location in the document that we link to shortly. All NAME attributes in a document must be unique.</a:t>
            </a:r>
            <a:endParaRPr lang="en-US" altLang="en-US" sz="2000" dirty="0"/>
          </a:p>
          <a:p>
            <a:pPr marL="609600" indent="-609600">
              <a:buClr>
                <a:schemeClr val="bg1"/>
              </a:buClr>
              <a:buFont typeface="Wingdings" panose="05000000000000000000" pitchFamily="2" charset="2"/>
              <a:buAutoNum type="arabicPeriod" startAt="2"/>
            </a:pPr>
            <a:r>
              <a:rPr lang="en-US" altLang="en-US" sz="2000" dirty="0"/>
              <a:t>Next select the text that you would like to create as a link to the location created above.</a:t>
            </a:r>
            <a:endParaRPr lang="en-US" altLang="en-US" sz="2000" dirty="0"/>
          </a:p>
          <a:p>
            <a:pPr marL="609600" indent="-609600">
              <a:buClr>
                <a:schemeClr val="bg1"/>
              </a:buClr>
              <a:buNone/>
            </a:pPr>
            <a:r>
              <a:rPr lang="en-US" altLang="en-US" sz="2000" dirty="0"/>
              <a:t>	</a:t>
            </a:r>
            <a:r>
              <a:rPr lang="en-US" altLang="en-US" sz="2000" dirty="0">
                <a:solidFill>
                  <a:srgbClr val="FF0000"/>
                </a:solidFill>
              </a:rPr>
              <a:t>&lt;A HREF=“</a:t>
            </a:r>
            <a:r>
              <a:rPr lang="en-US" altLang="en-US" sz="2000" dirty="0"/>
              <a:t>#</a:t>
            </a:r>
            <a:r>
              <a:rPr lang="en-US" altLang="en-US" sz="2000" dirty="0" err="1">
                <a:solidFill>
                  <a:srgbClr val="FF0000"/>
                </a:solidFill>
              </a:rPr>
              <a:t>bookmark_name</a:t>
            </a:r>
            <a:r>
              <a:rPr lang="en-US" altLang="en-US" sz="2000" dirty="0">
                <a:solidFill>
                  <a:srgbClr val="FF0000"/>
                </a:solidFill>
              </a:rPr>
              <a:t>”&gt;Go To  Book Mark&lt;/A&gt;</a:t>
            </a:r>
            <a:endParaRPr lang="en-US" altLang="en-US" sz="2000" dirty="0">
              <a:solidFill>
                <a:srgbClr val="FF0000"/>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A90DCD5-340E-4D3C-82B8-ABBED513953A}" type="slidenum">
              <a:rPr lang="ar-SA" altLang="en-US"/>
            </a:fld>
            <a:endParaRPr lang="en-US" altLang="en-US"/>
          </a:p>
        </p:txBody>
      </p:sp>
      <p:sp>
        <p:nvSpPr>
          <p:cNvPr id="65538" name="Rectangle 2"/>
          <p:cNvSpPr>
            <a:spLocks noGrp="1" noChangeArrowheads="1"/>
          </p:cNvSpPr>
          <p:nvPr>
            <p:ph type="title"/>
          </p:nvPr>
        </p:nvSpPr>
        <p:spPr>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E-Mail (Electronic Mail)</a:t>
            </a:r>
            <a:endParaRPr lang="en-US" altLang="en-US">
              <a:solidFill>
                <a:srgbClr val="FFFF00"/>
              </a:solidFill>
            </a:endParaRPr>
          </a:p>
        </p:txBody>
      </p:sp>
      <p:sp>
        <p:nvSpPr>
          <p:cNvPr id="65539" name="Rectangle 3"/>
          <p:cNvSpPr>
            <a:spLocks noGrp="1" noChangeArrowheads="1"/>
          </p:cNvSpPr>
          <p:nvPr>
            <p:ph type="body" idx="1"/>
          </p:nvPr>
        </p:nvSpPr>
        <p:spPr>
          <a:xfrm>
            <a:off x="304800" y="1752602"/>
            <a:ext cx="8229600" cy="4525963"/>
          </a:xfrm>
          <a:solidFill>
            <a:schemeClr val="accent1"/>
          </a:solidFill>
        </p:spPr>
        <p:txBody>
          <a:bodyPr/>
          <a:lstStyle/>
          <a:p>
            <a:pPr>
              <a:buClr>
                <a:schemeClr val="bg1"/>
              </a:buClr>
              <a:buFont typeface="Wingdings" panose="05000000000000000000" pitchFamily="2" charset="2"/>
              <a:buNone/>
            </a:pPr>
            <a:r>
              <a:rPr lang="en-US" altLang="en-US" sz="2800" dirty="0"/>
              <a:t>E.g. </a:t>
            </a:r>
            <a:r>
              <a:rPr lang="en-US" altLang="en-US" sz="2800" dirty="0">
                <a:hlinkClick r:id="rId1"/>
              </a:rPr>
              <a:t>mailto:kmf</a:t>
            </a:r>
            <a:r>
              <a:rPr lang="en-US" altLang="en-US" sz="2800" dirty="0"/>
              <a:t>@yahoo.com</a:t>
            </a:r>
            <a:endParaRPr lang="en-US" altLang="en-US" sz="2800" dirty="0"/>
          </a:p>
          <a:p>
            <a:pPr>
              <a:buClr>
                <a:schemeClr val="bg1"/>
              </a:buClr>
              <a:buFont typeface="Wingdings" panose="05000000000000000000" pitchFamily="2" charset="2"/>
              <a:buChar char="§"/>
            </a:pPr>
            <a:r>
              <a:rPr lang="en-US" altLang="en-US" sz="2800" dirty="0"/>
              <a:t>The type of service is identified as the mail client program. This type of link will launch the users mail client.</a:t>
            </a:r>
            <a:endParaRPr lang="en-US" altLang="en-US" sz="2800" dirty="0"/>
          </a:p>
          <a:p>
            <a:pPr>
              <a:buClr>
                <a:schemeClr val="bg1"/>
              </a:buClr>
              <a:buFont typeface="Wingdings" panose="05000000000000000000" pitchFamily="2" charset="2"/>
              <a:buChar char="§"/>
            </a:pPr>
            <a:r>
              <a:rPr lang="en-US" altLang="en-US" sz="2800" dirty="0"/>
              <a:t>The recipient of the message is </a:t>
            </a:r>
            <a:r>
              <a:rPr lang="en-US" altLang="en-US" sz="2800" dirty="0">
                <a:hlinkClick r:id="rId2"/>
              </a:rPr>
              <a:t>kmf@yahoo.com</a:t>
            </a:r>
            <a:endParaRPr lang="en-US" altLang="en-US" sz="2800" dirty="0"/>
          </a:p>
          <a:p>
            <a:pPr>
              <a:buClr>
                <a:schemeClr val="bg1"/>
              </a:buClr>
              <a:buFont typeface="Wingdings" panose="05000000000000000000" pitchFamily="2" charset="2"/>
              <a:buNone/>
            </a:pPr>
            <a:r>
              <a:rPr lang="en-US" altLang="en-US" sz="2800" dirty="0">
                <a:solidFill>
                  <a:srgbClr val="FF0000"/>
                </a:solidFill>
              </a:rPr>
              <a:t>&lt;A</a:t>
            </a:r>
            <a:r>
              <a:rPr lang="en-US" altLang="en-US" sz="2800" dirty="0">
                <a:solidFill>
                  <a:schemeClr val="hlink"/>
                </a:solidFill>
              </a:rPr>
              <a:t> </a:t>
            </a:r>
            <a:r>
              <a:rPr lang="en-US" altLang="en-US" sz="2800" dirty="0">
                <a:solidFill>
                  <a:srgbClr val="FF0000"/>
                </a:solidFill>
              </a:rPr>
              <a:t>HREF=“mailto:</a:t>
            </a:r>
            <a:r>
              <a:rPr lang="en-US" altLang="en-US" sz="2800" dirty="0">
                <a:solidFill>
                  <a:srgbClr val="FF0000"/>
                </a:solidFill>
                <a:hlinkClick r:id="rId3"/>
              </a:rPr>
              <a:t>kmf</a:t>
            </a:r>
            <a:r>
              <a:rPr lang="en-US" altLang="en-US" sz="2800" dirty="0"/>
              <a:t>@yahoo.com”</a:t>
            </a:r>
            <a:r>
              <a:rPr lang="en-US" altLang="en-US" sz="2800" dirty="0">
                <a:solidFill>
                  <a:srgbClr val="FF0000"/>
                </a:solidFill>
              </a:rPr>
              <a:t>&gt;Send me</a:t>
            </a:r>
            <a:endParaRPr lang="en-US" altLang="en-US" sz="2800" dirty="0">
              <a:solidFill>
                <a:srgbClr val="FF0000"/>
              </a:solidFill>
            </a:endParaRPr>
          </a:p>
          <a:p>
            <a:pPr>
              <a:buClr>
                <a:schemeClr val="bg1"/>
              </a:buClr>
              <a:buFont typeface="Wingdings" panose="05000000000000000000" pitchFamily="2" charset="2"/>
              <a:buNone/>
            </a:pPr>
            <a:r>
              <a:rPr lang="en-US" altLang="en-US" sz="2800" dirty="0">
                <a:solidFill>
                  <a:srgbClr val="FF0000"/>
                </a:solidFill>
              </a:rPr>
              <a:t>More  Information &lt;/A&gt;</a:t>
            </a:r>
            <a:endParaRPr lang="en-US" altLang="en-US" sz="2800" dirty="0">
              <a:solidFill>
                <a:srgbClr val="FF0000"/>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6F7C4C1-A840-418D-BE6B-7019DCFAD180}" type="slidenum">
              <a:rPr lang="ar-SA" altLang="en-US"/>
            </a:fld>
            <a:endParaRPr lang="en-US" altLang="en-US"/>
          </a:p>
        </p:txBody>
      </p:sp>
      <p:sp>
        <p:nvSpPr>
          <p:cNvPr id="67586" name="Rectangle 2"/>
          <p:cNvSpPr>
            <a:spLocks noGrp="1" noChangeArrowheads="1"/>
          </p:cNvSpPr>
          <p:nvPr>
            <p:ph type="title"/>
          </p:nvPr>
        </p:nvSpPr>
        <p:spPr>
          <a:xfrm>
            <a:off x="533402" y="274638"/>
            <a:ext cx="7929563" cy="1143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Image Maps</a:t>
            </a:r>
            <a:endParaRPr lang="en-US" altLang="en-US">
              <a:solidFill>
                <a:srgbClr val="FFFF00"/>
              </a:solidFill>
            </a:endParaRPr>
          </a:p>
        </p:txBody>
      </p:sp>
      <p:sp>
        <p:nvSpPr>
          <p:cNvPr id="67587" name="Rectangle 3"/>
          <p:cNvSpPr>
            <a:spLocks noGrp="1" noChangeArrowheads="1"/>
          </p:cNvSpPr>
          <p:nvPr>
            <p:ph type="body" idx="1"/>
          </p:nvPr>
        </p:nvSpPr>
        <p:spPr>
          <a:xfrm>
            <a:off x="457200" y="1752600"/>
            <a:ext cx="8229600" cy="5105400"/>
          </a:xfrm>
          <a:solidFill>
            <a:schemeClr val="accent1"/>
          </a:solidFill>
        </p:spPr>
        <p:txBody>
          <a:bodyPr/>
          <a:lstStyle/>
          <a:p>
            <a:pPr marL="609600" indent="-609600">
              <a:lnSpc>
                <a:spcPct val="90000"/>
              </a:lnSpc>
              <a:buClr>
                <a:schemeClr val="bg1"/>
              </a:buClr>
              <a:buFont typeface="Wingdings" panose="05000000000000000000" pitchFamily="2" charset="2"/>
              <a:buChar char="§"/>
            </a:pPr>
            <a:r>
              <a:rPr lang="en-US" altLang="en-US" sz="2400"/>
              <a:t>Image maps are images, usually in </a:t>
            </a:r>
            <a:r>
              <a:rPr lang="en-US" altLang="en-US" sz="2400">
                <a:solidFill>
                  <a:srgbClr val="FF0000"/>
                </a:solidFill>
              </a:rPr>
              <a:t>gif</a:t>
            </a:r>
            <a:r>
              <a:rPr lang="en-US" altLang="en-US" sz="2400"/>
              <a:t> format that have been divided into regions; clicking in a region of the image cause the web surfer to be connected to a new URL. Image maps are graphical form of creating links between pages.</a:t>
            </a:r>
            <a:endParaRPr lang="en-US" altLang="en-US" sz="2400"/>
          </a:p>
          <a:p>
            <a:pPr marL="609600" indent="-609600">
              <a:lnSpc>
                <a:spcPct val="90000"/>
              </a:lnSpc>
              <a:buClr>
                <a:schemeClr val="bg1"/>
              </a:buClr>
              <a:buFont typeface="Wingdings" panose="05000000000000000000" pitchFamily="2" charset="2"/>
              <a:buChar char="§"/>
            </a:pPr>
            <a:r>
              <a:rPr lang="en-US" altLang="en-US" sz="2400"/>
              <a:t>There are two type of image maps:</a:t>
            </a:r>
            <a:endParaRPr lang="en-US" altLang="en-US" sz="2400"/>
          </a:p>
          <a:p>
            <a:pPr marL="609600" indent="-609600">
              <a:lnSpc>
                <a:spcPct val="90000"/>
              </a:lnSpc>
              <a:buClr>
                <a:schemeClr val="bg1"/>
              </a:buClr>
              <a:buNone/>
            </a:pPr>
            <a:r>
              <a:rPr lang="en-US" altLang="en-US" sz="2400"/>
              <a:t>	</a:t>
            </a:r>
            <a:r>
              <a:rPr lang="en-US" altLang="en-US" sz="2400">
                <a:solidFill>
                  <a:srgbClr val="FF0000"/>
                </a:solidFill>
              </a:rPr>
              <a:t>Client side and server side</a:t>
            </a:r>
            <a:endParaRPr lang="en-US" altLang="en-US" sz="2400">
              <a:solidFill>
                <a:srgbClr val="FF0000"/>
              </a:solidFill>
            </a:endParaRPr>
          </a:p>
          <a:p>
            <a:pPr marL="609600" indent="-609600">
              <a:lnSpc>
                <a:spcPct val="90000"/>
              </a:lnSpc>
              <a:buClr>
                <a:schemeClr val="bg1"/>
              </a:buClr>
              <a:buNone/>
            </a:pPr>
            <a:r>
              <a:rPr lang="en-US" altLang="en-US" sz="2400"/>
              <a:t>Both types of image maps involve a listing of co-ordinates </a:t>
            </a:r>
            <a:endParaRPr lang="en-US" altLang="en-US" sz="2400"/>
          </a:p>
          <a:p>
            <a:pPr marL="609600" indent="-609600">
              <a:lnSpc>
                <a:spcPct val="90000"/>
              </a:lnSpc>
              <a:buClr>
                <a:schemeClr val="bg1"/>
              </a:buClr>
              <a:buNone/>
            </a:pPr>
            <a:r>
              <a:rPr lang="en-US" altLang="en-US" sz="2400"/>
              <a:t>that define the mapping regions and which URLs those</a:t>
            </a:r>
            <a:endParaRPr lang="en-US" altLang="en-US" sz="2400"/>
          </a:p>
          <a:p>
            <a:pPr marL="609600" indent="-609600">
              <a:lnSpc>
                <a:spcPct val="90000"/>
              </a:lnSpc>
              <a:buClr>
                <a:schemeClr val="bg1"/>
              </a:buClr>
              <a:buNone/>
            </a:pPr>
            <a:r>
              <a:rPr lang="en-US" altLang="en-US" sz="2400"/>
              <a:t>coordinates are associated with. This is known as the map</a:t>
            </a:r>
            <a:endParaRPr lang="en-US" altLang="en-US" sz="2400"/>
          </a:p>
          <a:p>
            <a:pPr marL="609600" indent="-609600">
              <a:lnSpc>
                <a:spcPct val="90000"/>
              </a:lnSpc>
              <a:buClr>
                <a:schemeClr val="bg1"/>
              </a:buClr>
              <a:buNone/>
            </a:pPr>
            <a:r>
              <a:rPr lang="en-US" altLang="en-US" sz="2400"/>
              <a:t>file.</a:t>
            </a:r>
            <a:endParaRPr lang="en-US" altLang="en-US" sz="24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fld id="{587155B7-0312-4F28-9BF6-6A8ED61CA7CA}" type="slidenum">
              <a:rPr lang="ar-SA" altLang="en-US"/>
            </a:fld>
            <a:endParaRPr lang="en-US" altLang="en-US"/>
          </a:p>
        </p:txBody>
      </p:sp>
      <p:sp>
        <p:nvSpPr>
          <p:cNvPr id="141316" name="Rectangle 4"/>
          <p:cNvSpPr>
            <a:spLocks noGrp="1" noChangeArrowheads="1"/>
          </p:cNvSpPr>
          <p:nvPr>
            <p:ph type="title"/>
          </p:nvPr>
        </p:nvSpPr>
        <p:spPr>
          <a:xfrm>
            <a:off x="457200" y="274638"/>
            <a:ext cx="8229600" cy="944562"/>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a:noFill/>
              </a14:hiddenLine>
            </a:ext>
          </a:extLst>
        </p:spPr>
        <p:txBody>
          <a:bodyPr>
            <a:flatTx/>
          </a:bodyPr>
          <a:lstStyle/>
          <a:p>
            <a:r>
              <a:rPr lang="en-US" altLang="en-US">
                <a:solidFill>
                  <a:srgbClr val="FFFF00"/>
                </a:solidFill>
              </a:rPr>
              <a:t>Area Shapes</a:t>
            </a:r>
            <a:r>
              <a:rPr lang="ar-SA" altLang="en-US">
                <a:solidFill>
                  <a:srgbClr val="FFFF00"/>
                </a:solidFill>
              </a:rPr>
              <a:t> </a:t>
            </a:r>
            <a:r>
              <a:rPr lang="en-US" altLang="en-US">
                <a:solidFill>
                  <a:srgbClr val="FFFF00"/>
                </a:solidFill>
              </a:rPr>
              <a:t>Used</a:t>
            </a:r>
            <a:endParaRPr lang="en-US" altLang="en-US">
              <a:solidFill>
                <a:srgbClr val="FFFF00"/>
              </a:solidFill>
            </a:endParaRPr>
          </a:p>
        </p:txBody>
      </p:sp>
      <p:sp>
        <p:nvSpPr>
          <p:cNvPr id="141317" name="Rectangle 5"/>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
        <p:nvSpPr>
          <p:cNvPr id="141318" name="Rectangle 6"/>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
        <p:nvSpPr>
          <p:cNvPr id="141319" name="Rectangle 7"/>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
        <p:nvSpPr>
          <p:cNvPr id="141320" name="Rectangle 8"/>
          <p:cNvSpPr>
            <a:spLocks noChangeArrowheads="1"/>
          </p:cNvSpPr>
          <p:nvPr/>
        </p:nvSpPr>
        <p:spPr bwMode="auto">
          <a:xfrm>
            <a:off x="1" y="32443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pic>
        <p:nvPicPr>
          <p:cNvPr id="141321" name="Picture 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5800" y="1752600"/>
            <a:ext cx="7315200" cy="3606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EE0A1B7-FE27-4575-A24B-5D73F2C8F605}" type="slidenum">
              <a:rPr lang="ar-SA" altLang="en-US"/>
            </a:fld>
            <a:endParaRPr lang="en-US" altLang="en-US"/>
          </a:p>
        </p:txBody>
      </p:sp>
      <p:sp>
        <p:nvSpPr>
          <p:cNvPr id="69634" name="Rectangle 2"/>
          <p:cNvSpPr>
            <a:spLocks noGrp="1" noChangeArrowheads="1"/>
          </p:cNvSpPr>
          <p:nvPr>
            <p:ph type="title"/>
          </p:nvPr>
        </p:nvSpPr>
        <p:spPr>
          <a:xfrm>
            <a:off x="457200" y="0"/>
            <a:ext cx="8229600" cy="838200"/>
          </a:xfrm>
          <a:solidFill>
            <a:schemeClr val="tx1"/>
          </a:solidFill>
          <a:scene3d>
            <a:camera prst="legacyObliqueBottomLeft"/>
            <a:lightRig rig="legacyFlat3" dir="t"/>
          </a:scene3d>
          <a:sp3d extrusionH="430200" prstMaterial="legacyMatte">
            <a:bevelT w="13500" h="13500" prst="angle"/>
            <a:bevelB w="13500" h="13500" prst="angle"/>
            <a:extrusionClr>
              <a:schemeClr val="tx1"/>
            </a:extrusionClr>
            <a:contourClr>
              <a:schemeClr val="tx1"/>
            </a:contourClr>
          </a:sp3d>
        </p:spPr>
        <p:txBody>
          <a:bodyPr>
            <a:flatTx/>
          </a:bodyPr>
          <a:lstStyle/>
          <a:p>
            <a:r>
              <a:rPr lang="en-US" altLang="en-US">
                <a:solidFill>
                  <a:srgbClr val="FFFF00"/>
                </a:solidFill>
              </a:rPr>
              <a:t>Client-Side Image Maps</a:t>
            </a:r>
            <a:endParaRPr lang="en-US" altLang="en-US">
              <a:solidFill>
                <a:srgbClr val="FFFF00"/>
              </a:solidFill>
            </a:endParaRPr>
          </a:p>
        </p:txBody>
      </p:sp>
      <p:sp>
        <p:nvSpPr>
          <p:cNvPr id="69635" name="Rectangle 3"/>
          <p:cNvSpPr>
            <a:spLocks noGrp="1" noChangeArrowheads="1"/>
          </p:cNvSpPr>
          <p:nvPr>
            <p:ph type="body" idx="1"/>
          </p:nvPr>
        </p:nvSpPr>
        <p:spPr>
          <a:xfrm>
            <a:off x="228600" y="1066800"/>
            <a:ext cx="8610600" cy="5638800"/>
          </a:xfrm>
          <a:solidFill>
            <a:schemeClr val="accent1"/>
          </a:solidFill>
        </p:spPr>
        <p:txBody>
          <a:bodyPr/>
          <a:lstStyle/>
          <a:p>
            <a:pPr>
              <a:lnSpc>
                <a:spcPct val="80000"/>
              </a:lnSpc>
              <a:buClr>
                <a:schemeClr val="bg1"/>
              </a:buClr>
              <a:buFont typeface="Wingdings" panose="05000000000000000000" pitchFamily="2" charset="2"/>
              <a:buChar char="§"/>
            </a:pPr>
            <a:r>
              <a:rPr lang="en-US" altLang="en-US" sz="2400"/>
              <a:t>Client-side image maps (USEMAP) use a map file that is part of the HTML document (in an element called MAP), and is linked to the image by the Web browser.</a:t>
            </a:r>
            <a:endParaRPr lang="en-US" altLang="en-US" sz="2400"/>
          </a:p>
          <a:p>
            <a:pPr>
              <a:lnSpc>
                <a:spcPct val="80000"/>
              </a:lnSpc>
              <a:buClr>
                <a:schemeClr val="bg1"/>
              </a:buClr>
              <a:buFont typeface="Wingdings" panose="05000000000000000000" pitchFamily="2" charset="2"/>
              <a:buNone/>
            </a:pPr>
            <a:endParaRPr lang="en-US" altLang="en-US" sz="2400"/>
          </a:p>
          <a:p>
            <a:pPr>
              <a:lnSpc>
                <a:spcPct val="80000"/>
              </a:lnSpc>
              <a:buFontTx/>
              <a:buNone/>
            </a:pPr>
            <a:r>
              <a:rPr lang="en-US" altLang="en-US" sz="2400" b="1">
                <a:solidFill>
                  <a:srgbClr val="FF0000"/>
                </a:solidFill>
              </a:rPr>
              <a:t>&lt;IMG SRC="note.GIF"  Width=200 Height=200 </a:t>
            </a:r>
            <a:endParaRPr lang="en-US" altLang="en-US" sz="2400" b="1">
              <a:solidFill>
                <a:srgbClr val="FF0000"/>
              </a:solidFill>
            </a:endParaRPr>
          </a:p>
          <a:p>
            <a:pPr>
              <a:lnSpc>
                <a:spcPct val="80000"/>
              </a:lnSpc>
              <a:buFontTx/>
              <a:buNone/>
            </a:pPr>
            <a:r>
              <a:rPr lang="en-US" altLang="en-US" sz="2400" b="1">
                <a:solidFill>
                  <a:srgbClr val="FF0000"/>
                </a:solidFill>
              </a:rPr>
              <a:t>border="5" USEMAP="#map1"&gt;</a:t>
            </a:r>
            <a:endParaRPr lang="en-US" altLang="en-US" sz="2400" b="1">
              <a:solidFill>
                <a:srgbClr val="FF0000"/>
              </a:solidFill>
            </a:endParaRPr>
          </a:p>
          <a:p>
            <a:pPr>
              <a:lnSpc>
                <a:spcPct val="80000"/>
              </a:lnSpc>
              <a:buFontTx/>
              <a:buNone/>
            </a:pPr>
            <a:r>
              <a:rPr lang="en-US" altLang="en-US" sz="2400"/>
              <a:t>&lt;MAP NAME="map1"&gt;</a:t>
            </a:r>
            <a:endParaRPr lang="en-US" altLang="en-US" sz="2400"/>
          </a:p>
          <a:p>
            <a:pPr>
              <a:lnSpc>
                <a:spcPct val="80000"/>
              </a:lnSpc>
              <a:buFontTx/>
              <a:buNone/>
            </a:pPr>
            <a:r>
              <a:rPr lang="en-US" altLang="en-US" sz="2400">
                <a:solidFill>
                  <a:srgbClr val="0000FF"/>
                </a:solidFill>
              </a:rPr>
              <a:t>&lt;AREA SHAPE="RECT" COORDS="0,0,90,90"  </a:t>
            </a:r>
            <a:endParaRPr lang="en-US" altLang="en-US" sz="2400">
              <a:solidFill>
                <a:srgbClr val="0000FF"/>
              </a:solidFill>
            </a:endParaRPr>
          </a:p>
          <a:p>
            <a:pPr>
              <a:lnSpc>
                <a:spcPct val="80000"/>
              </a:lnSpc>
              <a:buFontTx/>
              <a:buNone/>
            </a:pPr>
            <a:r>
              <a:rPr lang="en-US" altLang="en-US" sz="2400">
                <a:solidFill>
                  <a:srgbClr val="0000FF"/>
                </a:solidFill>
              </a:rPr>
              <a:t>HREF="hi.html"  ALT="see me…"&gt;</a:t>
            </a:r>
            <a:endParaRPr lang="en-US" altLang="en-US" sz="2400">
              <a:solidFill>
                <a:srgbClr val="0000FF"/>
              </a:solidFill>
            </a:endParaRPr>
          </a:p>
          <a:p>
            <a:pPr>
              <a:lnSpc>
                <a:spcPct val="80000"/>
              </a:lnSpc>
              <a:buFontTx/>
              <a:buNone/>
            </a:pPr>
            <a:r>
              <a:rPr lang="en-US" altLang="en-US" sz="2400"/>
              <a:t>&lt;AREA SHAPE="RECT" COORDS="100,100,160,160" </a:t>
            </a:r>
            <a:endParaRPr lang="en-US" altLang="en-US" sz="2400"/>
          </a:p>
          <a:p>
            <a:pPr>
              <a:lnSpc>
                <a:spcPct val="80000"/>
              </a:lnSpc>
              <a:buFontTx/>
              <a:buNone/>
            </a:pPr>
            <a:r>
              <a:rPr lang="en-US" altLang="en-US" sz="2400"/>
              <a:t>HREF="divPara.html"  ALT="see him…" &gt;</a:t>
            </a:r>
            <a:endParaRPr lang="en-US" altLang="en-US" sz="2400"/>
          </a:p>
          <a:p>
            <a:pPr>
              <a:lnSpc>
                <a:spcPct val="80000"/>
              </a:lnSpc>
              <a:buFontTx/>
              <a:buNone/>
            </a:pPr>
            <a:r>
              <a:rPr lang="en-US" altLang="en-US" sz="2400">
                <a:solidFill>
                  <a:srgbClr val="0000FF"/>
                </a:solidFill>
              </a:rPr>
              <a:t>&lt;AREA SHAPE="CIRCLE" COORDS="150,50,20" </a:t>
            </a:r>
            <a:endParaRPr lang="en-US" altLang="en-US" sz="2400">
              <a:solidFill>
                <a:srgbClr val="0000FF"/>
              </a:solidFill>
            </a:endParaRPr>
          </a:p>
          <a:p>
            <a:pPr>
              <a:lnSpc>
                <a:spcPct val="80000"/>
              </a:lnSpc>
              <a:buFontTx/>
              <a:buNone/>
            </a:pPr>
            <a:r>
              <a:rPr lang="en-US" altLang="en-US" sz="2400">
                <a:solidFill>
                  <a:srgbClr val="0000FF"/>
                </a:solidFill>
              </a:rPr>
              <a:t>HREF="house.html"  ALT="see it…" &gt;</a:t>
            </a:r>
            <a:endParaRPr lang="en-US" altLang="en-US" sz="2400">
              <a:solidFill>
                <a:srgbClr val="0000FF"/>
              </a:solidFill>
            </a:endParaRPr>
          </a:p>
          <a:p>
            <a:pPr>
              <a:lnSpc>
                <a:spcPct val="80000"/>
              </a:lnSpc>
              <a:buFontTx/>
              <a:buNone/>
            </a:pPr>
            <a:r>
              <a:rPr lang="en-US" altLang="en-US" sz="2400"/>
              <a:t>&lt;/MAP&gt;</a:t>
            </a:r>
            <a:endParaRPr lang="en-US" altLang="en-US" sz="2400"/>
          </a:p>
          <a:p>
            <a:pPr>
              <a:lnSpc>
                <a:spcPct val="80000"/>
              </a:lnSpc>
              <a:buFontTx/>
              <a:buNone/>
            </a:pPr>
            <a:r>
              <a:rPr lang="en-US" altLang="en-US" sz="1400">
                <a:solidFill>
                  <a:srgbClr val="FF0000"/>
                </a:solidFill>
              </a:rPr>
              <a:t> </a:t>
            </a:r>
            <a:r>
              <a:rPr lang="en-US" altLang="en-US" sz="2800">
                <a:solidFill>
                  <a:srgbClr val="FF0000"/>
                </a:solidFill>
              </a:rPr>
              <a:t>We can use Poly as well as Rect……</a:t>
            </a:r>
            <a:endParaRPr lang="en-US" altLang="en-US" sz="2800">
              <a:solidFill>
                <a:srgbClr val="FF0000"/>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FCD5867-5785-469D-9E5D-84AEDD85FA82}" type="slidenum">
              <a:rPr lang="ar-SA" altLang="en-US"/>
            </a:fld>
            <a:endParaRPr lang="en-US" altLang="en-US"/>
          </a:p>
        </p:txBody>
      </p:sp>
      <p:sp>
        <p:nvSpPr>
          <p:cNvPr id="217090" name="Rectangle 2"/>
          <p:cNvSpPr>
            <a:spLocks noGrp="1" noChangeArrowheads="1"/>
          </p:cNvSpPr>
          <p:nvPr>
            <p:ph type="title"/>
          </p:nvPr>
        </p:nvSpPr>
        <p:spPr/>
        <p:txBody>
          <a:bodyPr/>
          <a:lstStyle/>
          <a:p>
            <a:r>
              <a:rPr lang="en-US" altLang="en-US"/>
              <a:t>Shapes, Coords</a:t>
            </a:r>
            <a:endParaRPr lang="en-US" altLang="en-US"/>
          </a:p>
        </p:txBody>
      </p:sp>
      <p:sp>
        <p:nvSpPr>
          <p:cNvPr id="217091" name="Rectangle 3"/>
          <p:cNvSpPr>
            <a:spLocks noGrp="1" noChangeArrowheads="1"/>
          </p:cNvSpPr>
          <p:nvPr>
            <p:ph type="body" idx="1"/>
          </p:nvPr>
        </p:nvSpPr>
        <p:spPr/>
        <p:txBody>
          <a:bodyPr/>
          <a:lstStyle/>
          <a:p>
            <a:r>
              <a:rPr lang="en-US" altLang="en-US"/>
              <a:t>Types of Shapes</a:t>
            </a:r>
            <a:endParaRPr lang="en-US" altLang="en-US"/>
          </a:p>
          <a:p>
            <a:pPr lvl="2"/>
            <a:r>
              <a:rPr lang="en-US" altLang="en-US"/>
              <a:t>Rect </a:t>
            </a:r>
            <a:r>
              <a:rPr lang="en-US" altLang="en-US">
                <a:sym typeface="Wingdings" panose="05000000000000000000" pitchFamily="2" charset="2"/>
              </a:rPr>
              <a:t> used for squares and ordered shapes.</a:t>
            </a:r>
            <a:endParaRPr lang="en-US" altLang="en-US">
              <a:sym typeface="Wingdings" panose="05000000000000000000" pitchFamily="2" charset="2"/>
            </a:endParaRPr>
          </a:p>
          <a:p>
            <a:pPr lvl="2"/>
            <a:r>
              <a:rPr lang="en-US" altLang="en-US">
                <a:sym typeface="Wingdings" panose="05000000000000000000" pitchFamily="2" charset="2"/>
              </a:rPr>
              <a:t>Circle  used for circles.</a:t>
            </a:r>
            <a:endParaRPr lang="en-US" altLang="en-US">
              <a:sym typeface="Wingdings" panose="05000000000000000000" pitchFamily="2" charset="2"/>
            </a:endParaRPr>
          </a:p>
          <a:p>
            <a:pPr lvl="2"/>
            <a:r>
              <a:rPr lang="en-US" altLang="en-US">
                <a:sym typeface="Wingdings" panose="05000000000000000000" pitchFamily="2" charset="2"/>
              </a:rPr>
              <a:t>Poly  used for unordered shapes.</a:t>
            </a:r>
            <a:endParaRPr lang="en-US" altLang="en-US">
              <a:sym typeface="Wingdings" panose="05000000000000000000" pitchFamily="2" charset="2"/>
            </a:endParaRPr>
          </a:p>
          <a:p>
            <a:r>
              <a:rPr lang="en-US" altLang="en-US">
                <a:sym typeface="Wingdings" panose="05000000000000000000" pitchFamily="2" charset="2"/>
              </a:rPr>
              <a:t>Number of coordenations for each shape:</a:t>
            </a:r>
            <a:endParaRPr lang="en-US" altLang="en-US">
              <a:sym typeface="Wingdings" panose="05000000000000000000" pitchFamily="2" charset="2"/>
            </a:endParaRPr>
          </a:p>
          <a:p>
            <a:pPr lvl="2"/>
            <a:r>
              <a:rPr lang="en-US" altLang="en-US">
                <a:sym typeface="Wingdings" panose="05000000000000000000" pitchFamily="2" charset="2"/>
              </a:rPr>
              <a:t>Rect 4 numbers for two corners</a:t>
            </a:r>
            <a:endParaRPr lang="en-US" altLang="en-US">
              <a:sym typeface="Wingdings" panose="05000000000000000000" pitchFamily="2" charset="2"/>
            </a:endParaRPr>
          </a:p>
          <a:p>
            <a:pPr lvl="2"/>
            <a:r>
              <a:rPr lang="en-US" altLang="en-US">
                <a:sym typeface="Wingdings" panose="05000000000000000000" pitchFamily="2" charset="2"/>
              </a:rPr>
              <a:t>Circle 3 numbers for the center &amp; R</a:t>
            </a:r>
            <a:endParaRPr lang="en-US" altLang="en-US">
              <a:sym typeface="Wingdings" panose="05000000000000000000" pitchFamily="2" charset="2"/>
            </a:endParaRPr>
          </a:p>
          <a:p>
            <a:pPr lvl="2"/>
            <a:r>
              <a:rPr lang="en-US" altLang="en-US">
                <a:sym typeface="Wingdings" panose="05000000000000000000" pitchFamily="2" charset="2"/>
              </a:rPr>
              <a:t>Poly  depends on the number of corners of the shape( 2 numbers for each corner) </a:t>
            </a:r>
            <a:endParaRPr lang="en-US" altLang="en-US">
              <a:sym typeface="Wingdings" panose="05000000000000000000" pitchFamily="2" charset="2"/>
            </a:endParaRPr>
          </a:p>
          <a:p>
            <a:pPr lvl="2">
              <a:buFontTx/>
              <a:buNone/>
            </a:pPr>
            <a:endParaRPr lang="en-US" altLang="en-US"/>
          </a:p>
          <a:p>
            <a:pPr lvl="2">
              <a:buFontTx/>
              <a:buNone/>
            </a:pPr>
            <a:endParaRPr lang="en-US" altLang="en-US"/>
          </a:p>
          <a:p>
            <a:pPr lvl="2">
              <a:buFontTx/>
              <a:buNone/>
            </a:pPr>
            <a:endParaRPr lang="en-US" alt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4AE3D9-4861-4AD2-8200-4F817D6681D8}" type="slidenum">
              <a:rPr lang="ar-SA" altLang="en-US"/>
            </a:fld>
            <a:endParaRPr lang="en-US" altLang="en-US"/>
          </a:p>
        </p:txBody>
      </p:sp>
      <p:sp>
        <p:nvSpPr>
          <p:cNvPr id="70658" name="Rectangle 2"/>
          <p:cNvSpPr>
            <a:spLocks noGrp="1" noChangeArrowheads="1"/>
          </p:cNvSpPr>
          <p:nvPr>
            <p:ph type="title"/>
          </p:nvPr>
        </p:nvSpPr>
        <p:spPr>
          <a:xfrm>
            <a:off x="460377" y="274638"/>
            <a:ext cx="7929563" cy="1143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T</a:t>
            </a:r>
            <a:r>
              <a:rPr lang="en-US" altLang="en-US" b="1">
                <a:solidFill>
                  <a:srgbClr val="FFFF00"/>
                </a:solidFill>
              </a:rPr>
              <a:t>ables</a:t>
            </a:r>
            <a:endParaRPr lang="en-US" altLang="en-US" b="1">
              <a:solidFill>
                <a:srgbClr val="FFFF00"/>
              </a:solidFill>
            </a:endParaRPr>
          </a:p>
        </p:txBody>
      </p:sp>
      <p:sp>
        <p:nvSpPr>
          <p:cNvPr id="70659" name="Rectangle 3"/>
          <p:cNvSpPr>
            <a:spLocks noGrp="1" noChangeArrowheads="1"/>
          </p:cNvSpPr>
          <p:nvPr>
            <p:ph type="body" idx="1"/>
          </p:nvPr>
        </p:nvSpPr>
        <p:spPr>
          <a:solidFill>
            <a:schemeClr val="tx1"/>
          </a:solidFill>
        </p:spPr>
        <p:txBody>
          <a:bodyPr/>
          <a:lstStyle/>
          <a:p>
            <a:pPr marL="609600" indent="-609600">
              <a:buNone/>
            </a:pPr>
            <a:r>
              <a:rPr lang="en-US" altLang="en-US" sz="2400">
                <a:solidFill>
                  <a:srgbClr val="FFFF00"/>
                </a:solidFill>
              </a:rPr>
              <a:t>In this chapter you will learn that tables have many uses in </a:t>
            </a:r>
            <a:endParaRPr lang="en-US" altLang="en-US" sz="2400">
              <a:solidFill>
                <a:srgbClr val="FFFF00"/>
              </a:solidFill>
            </a:endParaRPr>
          </a:p>
          <a:p>
            <a:pPr marL="609600" indent="-609600">
              <a:buNone/>
            </a:pPr>
            <a:r>
              <a:rPr lang="en-US" altLang="en-US" sz="2400">
                <a:solidFill>
                  <a:srgbClr val="FFFF00"/>
                </a:solidFill>
              </a:rPr>
              <a:t>HTML. </a:t>
            </a:r>
            <a:endParaRPr lang="en-US" altLang="en-US" sz="2400">
              <a:solidFill>
                <a:srgbClr val="FFFF00"/>
              </a:solidFill>
            </a:endParaRPr>
          </a:p>
          <a:p>
            <a:pPr marL="609600" indent="-609600">
              <a:buNone/>
            </a:pPr>
            <a:r>
              <a:rPr lang="en-US" altLang="en-US" sz="2400">
                <a:solidFill>
                  <a:srgbClr val="FFFF00"/>
                </a:solidFill>
              </a:rPr>
              <a:t>Objectives:</a:t>
            </a:r>
            <a:endParaRPr lang="en-US" altLang="en-US" sz="2400">
              <a:solidFill>
                <a:srgbClr val="FFFF00"/>
              </a:solidFill>
            </a:endParaRPr>
          </a:p>
          <a:p>
            <a:pPr marL="609600" indent="-609600">
              <a:buNone/>
            </a:pPr>
            <a:r>
              <a:rPr lang="en-US" altLang="en-US" sz="2400">
                <a:solidFill>
                  <a:srgbClr val="FFFF00"/>
                </a:solidFill>
              </a:rPr>
              <a:t>Upon completing this section, you should be able to:</a:t>
            </a:r>
            <a:endParaRPr lang="en-US" altLang="en-US" sz="2400">
              <a:solidFill>
                <a:srgbClr val="FFFF00"/>
              </a:solidFill>
            </a:endParaRPr>
          </a:p>
          <a:p>
            <a:pPr marL="609600" indent="-609600">
              <a:buClr>
                <a:schemeClr val="bg1"/>
              </a:buClr>
              <a:buFont typeface="Monotype Sorts" panose="01010601010101010101" charset="0"/>
              <a:buAutoNum type="arabicPeriod"/>
            </a:pPr>
            <a:r>
              <a:rPr lang="en-US" altLang="en-US" sz="2400">
                <a:solidFill>
                  <a:srgbClr val="FFFF00"/>
                </a:solidFill>
              </a:rPr>
              <a:t>Insert a table.</a:t>
            </a:r>
            <a:endParaRPr lang="en-US" altLang="en-US" sz="2400">
              <a:solidFill>
                <a:srgbClr val="FFFF00"/>
              </a:solidFill>
            </a:endParaRPr>
          </a:p>
          <a:p>
            <a:pPr marL="609600" indent="-609600">
              <a:buClr>
                <a:schemeClr val="bg1"/>
              </a:buClr>
              <a:buFont typeface="Monotype Sorts" panose="01010601010101010101" charset="0"/>
              <a:buAutoNum type="arabicPeriod"/>
            </a:pPr>
            <a:r>
              <a:rPr lang="en-US" altLang="en-US" sz="2400">
                <a:solidFill>
                  <a:srgbClr val="FFFF00"/>
                </a:solidFill>
              </a:rPr>
              <a:t>Explain a table’s attributes.</a:t>
            </a:r>
            <a:endParaRPr lang="en-US" altLang="en-US" sz="2400">
              <a:solidFill>
                <a:srgbClr val="FFFF00"/>
              </a:solidFill>
            </a:endParaRPr>
          </a:p>
          <a:p>
            <a:pPr marL="609600" indent="-609600">
              <a:buClr>
                <a:schemeClr val="bg1"/>
              </a:buClr>
              <a:buFont typeface="Monotype Sorts" panose="01010601010101010101" charset="0"/>
              <a:buAutoNum type="arabicPeriod"/>
            </a:pPr>
            <a:r>
              <a:rPr lang="en-US" altLang="en-US" sz="2400">
                <a:solidFill>
                  <a:srgbClr val="FFFF00"/>
                </a:solidFill>
              </a:rPr>
              <a:t>Edit a table.</a:t>
            </a:r>
            <a:endParaRPr lang="en-US" altLang="en-US" sz="2400">
              <a:solidFill>
                <a:srgbClr val="FFFF00"/>
              </a:solidFill>
            </a:endParaRPr>
          </a:p>
          <a:p>
            <a:pPr marL="609600" indent="-609600">
              <a:buClr>
                <a:schemeClr val="bg1"/>
              </a:buClr>
              <a:buFont typeface="Monotype Sorts" panose="01010601010101010101" charset="0"/>
              <a:buAutoNum type="arabicPeriod"/>
            </a:pPr>
            <a:r>
              <a:rPr lang="en-US" altLang="en-US" sz="2400">
                <a:solidFill>
                  <a:srgbClr val="FFFF00"/>
                </a:solidFill>
              </a:rPr>
              <a:t>Add a table header.</a:t>
            </a:r>
            <a:endParaRPr lang="en-US" altLang="en-US" sz="2400">
              <a:solidFill>
                <a:srgbClr val="FFFF00"/>
              </a:solidFill>
            </a:endParaRPr>
          </a:p>
          <a:p>
            <a:pPr marL="609600" indent="-609600">
              <a:buNone/>
            </a:pPr>
            <a:endParaRPr lang="en-US" altLang="en-US" sz="2400">
              <a:solidFill>
                <a:srgbClr val="FFFF00"/>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98C40F7-4D10-45D5-9C1D-9BD7A7ACCD3D}" type="slidenum">
              <a:rPr lang="ar-SA" altLang="en-US"/>
            </a:fld>
            <a:endParaRPr lang="en-US" altLang="en-US"/>
          </a:p>
        </p:txBody>
      </p:sp>
      <p:sp>
        <p:nvSpPr>
          <p:cNvPr id="71682" name="Rectangle 2"/>
          <p:cNvSpPr>
            <a:spLocks noGrp="1" noChangeArrowheads="1"/>
          </p:cNvSpPr>
          <p:nvPr>
            <p:ph type="title"/>
          </p:nvPr>
        </p:nvSpPr>
        <p:spPr>
          <a:xfrm>
            <a:off x="457200" y="274638"/>
            <a:ext cx="8229600" cy="944562"/>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Tables</a:t>
            </a:r>
            <a:endParaRPr lang="en-US" altLang="en-US">
              <a:solidFill>
                <a:srgbClr val="FFFF00"/>
              </a:solidFill>
            </a:endParaRPr>
          </a:p>
        </p:txBody>
      </p:sp>
      <p:sp>
        <p:nvSpPr>
          <p:cNvPr id="71683" name="Rectangle 3"/>
          <p:cNvSpPr>
            <a:spLocks noGrp="1" noChangeArrowheads="1"/>
          </p:cNvSpPr>
          <p:nvPr>
            <p:ph type="body" idx="1"/>
          </p:nvPr>
        </p:nvSpPr>
        <p:spPr>
          <a:solidFill>
            <a:schemeClr val="tx1"/>
          </a:solidFill>
        </p:spPr>
        <p:txBody>
          <a:bodyPr/>
          <a:lstStyle/>
          <a:p>
            <a:pPr marL="609600" indent="-609600">
              <a:lnSpc>
                <a:spcPct val="90000"/>
              </a:lnSpc>
              <a:buClr>
                <a:schemeClr val="bg1"/>
              </a:buClr>
              <a:buFont typeface="Wingdings" panose="05000000000000000000" pitchFamily="2" charset="2"/>
              <a:buChar char="§"/>
            </a:pPr>
            <a:r>
              <a:rPr lang="en-US" altLang="en-US" sz="2800">
                <a:solidFill>
                  <a:srgbClr val="FFFF00"/>
                </a:solidFill>
              </a:rPr>
              <a:t>The &lt;TABLE&gt;&lt;/TABLE&gt; element has four sub-elements:</a:t>
            </a:r>
            <a:endParaRPr lang="en-US" altLang="en-US" sz="2800">
              <a:solidFill>
                <a:srgbClr val="FFFF00"/>
              </a:solidFill>
            </a:endParaRPr>
          </a:p>
          <a:p>
            <a:pPr marL="609600" indent="-609600">
              <a:lnSpc>
                <a:spcPct val="90000"/>
              </a:lnSpc>
              <a:buClr>
                <a:schemeClr val="bg1"/>
              </a:buClr>
              <a:buFont typeface="Monotype Sorts" panose="01010601010101010101" charset="0"/>
              <a:buAutoNum type="arabicPeriod"/>
            </a:pPr>
            <a:r>
              <a:rPr lang="en-US" altLang="en-US" sz="2800">
                <a:solidFill>
                  <a:srgbClr val="FFFF00"/>
                </a:solidFill>
              </a:rPr>
              <a:t>Table Row&lt;TR&gt;&lt;/TR&gt;.</a:t>
            </a:r>
            <a:endParaRPr lang="en-US" altLang="en-US" sz="2800">
              <a:solidFill>
                <a:srgbClr val="FFFF00"/>
              </a:solidFill>
            </a:endParaRPr>
          </a:p>
          <a:p>
            <a:pPr marL="609600" indent="-609600">
              <a:lnSpc>
                <a:spcPct val="90000"/>
              </a:lnSpc>
              <a:buClr>
                <a:schemeClr val="bg1"/>
              </a:buClr>
              <a:buFont typeface="Monotype Sorts" panose="01010601010101010101" charset="0"/>
              <a:buAutoNum type="arabicPeriod"/>
            </a:pPr>
            <a:r>
              <a:rPr lang="en-US" altLang="en-US" sz="2800">
                <a:solidFill>
                  <a:srgbClr val="FFFF00"/>
                </a:solidFill>
              </a:rPr>
              <a:t>Table Header &lt;TH&gt;&lt;/TH&gt;.</a:t>
            </a:r>
            <a:endParaRPr lang="en-US" altLang="en-US" sz="2800">
              <a:solidFill>
                <a:srgbClr val="FFFF00"/>
              </a:solidFill>
            </a:endParaRPr>
          </a:p>
          <a:p>
            <a:pPr marL="609600" indent="-609600">
              <a:lnSpc>
                <a:spcPct val="90000"/>
              </a:lnSpc>
              <a:buClr>
                <a:schemeClr val="bg1"/>
              </a:buClr>
              <a:buFont typeface="Monotype Sorts" panose="01010601010101010101" charset="0"/>
              <a:buAutoNum type="arabicPeriod"/>
            </a:pPr>
            <a:r>
              <a:rPr lang="en-US" altLang="en-US" sz="2800">
                <a:solidFill>
                  <a:srgbClr val="FFFF00"/>
                </a:solidFill>
              </a:rPr>
              <a:t>Table Data &lt;TD&gt;&lt;/TD&gt;.</a:t>
            </a:r>
            <a:endParaRPr lang="en-US" altLang="en-US" sz="2800">
              <a:solidFill>
                <a:srgbClr val="FFFF00"/>
              </a:solidFill>
            </a:endParaRPr>
          </a:p>
          <a:p>
            <a:pPr marL="609600" indent="-609600">
              <a:lnSpc>
                <a:spcPct val="90000"/>
              </a:lnSpc>
              <a:buClr>
                <a:schemeClr val="bg1"/>
              </a:buClr>
              <a:buFont typeface="Monotype Sorts" panose="01010601010101010101" charset="0"/>
              <a:buAutoNum type="arabicPeriod"/>
            </a:pPr>
            <a:r>
              <a:rPr lang="en-US" altLang="en-US" sz="2800">
                <a:solidFill>
                  <a:srgbClr val="FFFF00"/>
                </a:solidFill>
              </a:rPr>
              <a:t>Caption &lt;CAPTION&gt;&lt;/CAPTION&gt;.</a:t>
            </a:r>
            <a:endParaRPr lang="en-US" altLang="en-US" sz="2800">
              <a:solidFill>
                <a:srgbClr val="FFFF00"/>
              </a:solidFill>
            </a:endParaRPr>
          </a:p>
          <a:p>
            <a:pPr marL="609600" indent="-609600">
              <a:lnSpc>
                <a:spcPct val="90000"/>
              </a:lnSpc>
              <a:buClr>
                <a:schemeClr val="bg1"/>
              </a:buClr>
              <a:buFont typeface="Wingdings" panose="05000000000000000000" pitchFamily="2" charset="2"/>
              <a:buChar char="§"/>
            </a:pPr>
            <a:r>
              <a:rPr lang="en-US" altLang="en-US" sz="2800">
                <a:solidFill>
                  <a:srgbClr val="FFFF00"/>
                </a:solidFill>
              </a:rPr>
              <a:t>The table row elements usually contain table header elements or table data elements.</a:t>
            </a:r>
            <a:endParaRPr lang="en-US" altLang="en-US" sz="2800">
              <a:solidFill>
                <a:srgbClr val="FFFF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Spelling is critical, as tags not </a:t>
            </a:r>
            <a:r>
              <a:rPr lang="en-US" b="1" i="1" dirty="0">
                <a:solidFill>
                  <a:srgbClr val="FF0000"/>
                </a:solidFill>
              </a:rPr>
              <a:t>recognized</a:t>
            </a:r>
            <a:r>
              <a:rPr lang="en-US" dirty="0"/>
              <a:t> by a Web browser are </a:t>
            </a:r>
            <a:r>
              <a:rPr lang="en-US" b="1" i="1" dirty="0">
                <a:solidFill>
                  <a:srgbClr val="FF0000"/>
                </a:solidFill>
              </a:rPr>
              <a:t>ignored</a:t>
            </a:r>
            <a:r>
              <a:rPr lang="en-US" dirty="0"/>
              <a:t>. </a:t>
            </a:r>
            <a:endParaRPr lang="en-US" dirty="0"/>
          </a:p>
          <a:p>
            <a:r>
              <a:rPr lang="en-US" dirty="0"/>
              <a:t>Tags in HTML can be written in either upper or lowercase. </a:t>
            </a:r>
            <a:endParaRPr lang="en-US" dirty="0"/>
          </a:p>
          <a:p>
            <a:r>
              <a:rPr lang="en-US" dirty="0"/>
              <a:t>However, it is considered generally good practice to type your tags in </a:t>
            </a:r>
            <a:r>
              <a:rPr lang="en-US" b="1" i="1" dirty="0">
                <a:solidFill>
                  <a:srgbClr val="FF0000"/>
                </a:solidFill>
              </a:rPr>
              <a:t>lower case</a:t>
            </a:r>
            <a:r>
              <a:rPr lang="en-US" dirty="0"/>
              <a:t>.</a:t>
            </a:r>
            <a:endParaRPr lang="en-IN" dirty="0"/>
          </a:p>
        </p:txBody>
      </p:sp>
      <p:sp>
        <p:nvSpPr>
          <p:cNvPr id="4" name="Slide Number Placeholder 3"/>
          <p:cNvSpPr>
            <a:spLocks noGrp="1"/>
          </p:cNvSpPr>
          <p:nvPr>
            <p:ph type="sldNum" sz="quarter" idx="12"/>
          </p:nvPr>
        </p:nvSpPr>
        <p:spPr/>
        <p:txBody>
          <a:bodyPr/>
          <a:lstStyle/>
          <a:p>
            <a:fld id="{DC6DFD64-4E9B-4797-A36E-B52A08500C93}" type="slidenum">
              <a:rPr lang="ar-SA" altLang="en-US" smtClean="0"/>
            </a:fld>
            <a:endParaRPr lang="en-US" alt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37F1F36-C0F7-454E-B17D-311B75AE4873}" type="slidenum">
              <a:rPr lang="ar-SA" altLang="en-US"/>
            </a:fld>
            <a:endParaRPr lang="en-US" altLang="en-US"/>
          </a:p>
        </p:txBody>
      </p:sp>
      <p:sp>
        <p:nvSpPr>
          <p:cNvPr id="72706" name="Rectangle 2"/>
          <p:cNvSpPr>
            <a:spLocks noGrp="1" noChangeArrowheads="1"/>
          </p:cNvSpPr>
          <p:nvPr>
            <p:ph type="title"/>
          </p:nvPr>
        </p:nvSpPr>
        <p:spPr>
          <a:xfrm>
            <a:off x="457200" y="304800"/>
            <a:ext cx="8229600" cy="762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Tables</a:t>
            </a:r>
            <a:endParaRPr lang="en-US" altLang="en-US">
              <a:solidFill>
                <a:srgbClr val="FFFF00"/>
              </a:solidFill>
            </a:endParaRPr>
          </a:p>
        </p:txBody>
      </p:sp>
      <p:sp>
        <p:nvSpPr>
          <p:cNvPr id="72707" name="Rectangle 3"/>
          <p:cNvSpPr>
            <a:spLocks noGrp="1" noChangeArrowheads="1"/>
          </p:cNvSpPr>
          <p:nvPr>
            <p:ph type="body" idx="1"/>
          </p:nvPr>
        </p:nvSpPr>
        <p:spPr>
          <a:xfrm>
            <a:off x="685800" y="1371600"/>
            <a:ext cx="7772400" cy="4876800"/>
          </a:xfrm>
          <a:solidFill>
            <a:schemeClr val="accent1"/>
          </a:solidFill>
        </p:spPr>
        <p:txBody>
          <a:bodyPr/>
          <a:lstStyle/>
          <a:p>
            <a:pPr>
              <a:lnSpc>
                <a:spcPct val="90000"/>
              </a:lnSpc>
              <a:buClr>
                <a:schemeClr val="bg1"/>
              </a:buClr>
              <a:buFont typeface="Wingdings" panose="05000000000000000000" pitchFamily="2" charset="2"/>
              <a:buNone/>
            </a:pPr>
            <a:r>
              <a:rPr lang="en-US" altLang="en-US" sz="2000" b="1"/>
              <a:t>&lt;table border=“1”&gt;</a:t>
            </a:r>
            <a:endParaRPr lang="en-US" altLang="en-US" sz="2000" b="1"/>
          </a:p>
          <a:p>
            <a:pPr>
              <a:lnSpc>
                <a:spcPct val="90000"/>
              </a:lnSpc>
              <a:buClr>
                <a:schemeClr val="bg1"/>
              </a:buClr>
              <a:buFont typeface="Wingdings" panose="05000000000000000000" pitchFamily="2" charset="2"/>
              <a:buNone/>
            </a:pPr>
            <a:r>
              <a:rPr lang="en-US" altLang="en-US" sz="2000" b="1">
                <a:solidFill>
                  <a:srgbClr val="FF0000"/>
                </a:solidFill>
              </a:rPr>
              <a:t>&lt;tr&gt;</a:t>
            </a:r>
            <a:endParaRPr lang="en-US" altLang="en-US" sz="2000" b="1">
              <a:solidFill>
                <a:srgbClr val="FF0000"/>
              </a:solidFill>
            </a:endParaRPr>
          </a:p>
          <a:p>
            <a:pPr>
              <a:lnSpc>
                <a:spcPct val="90000"/>
              </a:lnSpc>
              <a:buClr>
                <a:schemeClr val="bg1"/>
              </a:buClr>
              <a:buFont typeface="Wingdings" panose="05000000000000000000" pitchFamily="2" charset="2"/>
              <a:buNone/>
            </a:pPr>
            <a:r>
              <a:rPr lang="en-US" altLang="en-US" sz="2000" b="1">
                <a:solidFill>
                  <a:srgbClr val="0000CC"/>
                </a:solidFill>
              </a:rPr>
              <a:t>&lt;th&gt; Column 1 header &lt;/th&gt;</a:t>
            </a:r>
            <a:endParaRPr lang="en-US" altLang="en-US" sz="2000" b="1">
              <a:solidFill>
                <a:srgbClr val="0000CC"/>
              </a:solidFill>
            </a:endParaRPr>
          </a:p>
          <a:p>
            <a:pPr>
              <a:lnSpc>
                <a:spcPct val="90000"/>
              </a:lnSpc>
              <a:buClr>
                <a:schemeClr val="bg1"/>
              </a:buClr>
              <a:buFont typeface="Wingdings" panose="05000000000000000000" pitchFamily="2" charset="2"/>
              <a:buNone/>
            </a:pPr>
            <a:r>
              <a:rPr lang="en-US" altLang="en-US" sz="2000" b="1">
                <a:solidFill>
                  <a:srgbClr val="0000CC"/>
                </a:solidFill>
              </a:rPr>
              <a:t>&lt;th&gt; Column 2 header &lt;/th&gt;</a:t>
            </a:r>
            <a:endParaRPr lang="en-US" altLang="en-US" sz="2000" b="1">
              <a:solidFill>
                <a:srgbClr val="0000CC"/>
              </a:solidFill>
            </a:endParaRPr>
          </a:p>
          <a:p>
            <a:pPr>
              <a:lnSpc>
                <a:spcPct val="90000"/>
              </a:lnSpc>
              <a:buClr>
                <a:schemeClr val="bg1"/>
              </a:buClr>
              <a:buFont typeface="Wingdings" panose="05000000000000000000" pitchFamily="2" charset="2"/>
              <a:buNone/>
            </a:pPr>
            <a:r>
              <a:rPr lang="en-US" altLang="en-US" sz="2000" b="1">
                <a:solidFill>
                  <a:srgbClr val="FF0000"/>
                </a:solidFill>
              </a:rPr>
              <a:t>&lt;/tr&gt;</a:t>
            </a:r>
            <a:endParaRPr lang="en-US" altLang="en-US" sz="2000" b="1">
              <a:solidFill>
                <a:srgbClr val="FF0000"/>
              </a:solidFill>
            </a:endParaRPr>
          </a:p>
          <a:p>
            <a:pPr>
              <a:lnSpc>
                <a:spcPct val="90000"/>
              </a:lnSpc>
              <a:buClr>
                <a:schemeClr val="bg1"/>
              </a:buClr>
              <a:buFont typeface="Wingdings" panose="05000000000000000000" pitchFamily="2" charset="2"/>
              <a:buNone/>
            </a:pPr>
            <a:r>
              <a:rPr lang="en-US" altLang="en-US" sz="2000" b="1">
                <a:solidFill>
                  <a:srgbClr val="990000"/>
                </a:solidFill>
              </a:rPr>
              <a:t>&lt;tr&gt;</a:t>
            </a:r>
            <a:endParaRPr lang="en-US" altLang="en-US" sz="2000" b="1">
              <a:solidFill>
                <a:srgbClr val="990000"/>
              </a:solidFill>
            </a:endParaRPr>
          </a:p>
          <a:p>
            <a:pPr>
              <a:lnSpc>
                <a:spcPct val="90000"/>
              </a:lnSpc>
              <a:buClr>
                <a:schemeClr val="bg1"/>
              </a:buClr>
              <a:buFont typeface="Wingdings" panose="05000000000000000000" pitchFamily="2" charset="2"/>
              <a:buNone/>
            </a:pPr>
            <a:r>
              <a:rPr lang="en-US" altLang="en-US" sz="2000" b="1">
                <a:solidFill>
                  <a:srgbClr val="0000CC"/>
                </a:solidFill>
              </a:rPr>
              <a:t>&lt;td&gt; Row1, Col1 &lt;/td&gt;</a:t>
            </a:r>
            <a:endParaRPr lang="en-US" altLang="en-US" sz="2000" b="1">
              <a:solidFill>
                <a:srgbClr val="0000CC"/>
              </a:solidFill>
            </a:endParaRPr>
          </a:p>
          <a:p>
            <a:pPr>
              <a:lnSpc>
                <a:spcPct val="90000"/>
              </a:lnSpc>
              <a:buClr>
                <a:schemeClr val="bg1"/>
              </a:buClr>
              <a:buFont typeface="Wingdings" panose="05000000000000000000" pitchFamily="2" charset="2"/>
              <a:buNone/>
            </a:pPr>
            <a:r>
              <a:rPr lang="en-US" altLang="en-US" sz="2000" b="1">
                <a:solidFill>
                  <a:srgbClr val="0000CC"/>
                </a:solidFill>
              </a:rPr>
              <a:t>&lt;td&gt; Row1, Col2 &lt;/td&gt;</a:t>
            </a:r>
            <a:endParaRPr lang="en-US" altLang="en-US" sz="2000" b="1">
              <a:solidFill>
                <a:srgbClr val="0000CC"/>
              </a:solidFill>
            </a:endParaRPr>
          </a:p>
          <a:p>
            <a:pPr>
              <a:lnSpc>
                <a:spcPct val="90000"/>
              </a:lnSpc>
              <a:buClr>
                <a:schemeClr val="bg1"/>
              </a:buClr>
              <a:buFont typeface="Wingdings" panose="05000000000000000000" pitchFamily="2" charset="2"/>
              <a:buNone/>
            </a:pPr>
            <a:r>
              <a:rPr lang="en-US" altLang="en-US" sz="2000" b="1">
                <a:solidFill>
                  <a:srgbClr val="990000"/>
                </a:solidFill>
              </a:rPr>
              <a:t>&lt;/tr&gt;</a:t>
            </a:r>
            <a:endParaRPr lang="en-US" altLang="en-US" sz="2000" b="1">
              <a:solidFill>
                <a:srgbClr val="990000"/>
              </a:solidFill>
            </a:endParaRPr>
          </a:p>
          <a:p>
            <a:pPr>
              <a:lnSpc>
                <a:spcPct val="90000"/>
              </a:lnSpc>
              <a:buClr>
                <a:schemeClr val="bg1"/>
              </a:buClr>
              <a:buFont typeface="Wingdings" panose="05000000000000000000" pitchFamily="2" charset="2"/>
              <a:buNone/>
            </a:pPr>
            <a:r>
              <a:rPr lang="en-US" altLang="en-US" sz="2000" b="1">
                <a:solidFill>
                  <a:srgbClr val="FF0000"/>
                </a:solidFill>
              </a:rPr>
              <a:t>&lt;tr&gt;</a:t>
            </a:r>
            <a:endParaRPr lang="en-US" altLang="en-US" sz="2000" b="1">
              <a:solidFill>
                <a:srgbClr val="FF0000"/>
              </a:solidFill>
            </a:endParaRPr>
          </a:p>
          <a:p>
            <a:pPr>
              <a:lnSpc>
                <a:spcPct val="90000"/>
              </a:lnSpc>
              <a:buClr>
                <a:schemeClr val="bg1"/>
              </a:buClr>
              <a:buFont typeface="Wingdings" panose="05000000000000000000" pitchFamily="2" charset="2"/>
              <a:buNone/>
            </a:pPr>
            <a:r>
              <a:rPr lang="en-US" altLang="en-US" sz="2000" b="1">
                <a:solidFill>
                  <a:srgbClr val="0000CC"/>
                </a:solidFill>
              </a:rPr>
              <a:t>&lt;td&gt; Row2, Col1 &lt;/td&gt;</a:t>
            </a:r>
            <a:endParaRPr lang="en-US" altLang="en-US" sz="2000" b="1">
              <a:solidFill>
                <a:srgbClr val="0000CC"/>
              </a:solidFill>
            </a:endParaRPr>
          </a:p>
          <a:p>
            <a:pPr>
              <a:lnSpc>
                <a:spcPct val="90000"/>
              </a:lnSpc>
              <a:buClr>
                <a:schemeClr val="bg1"/>
              </a:buClr>
              <a:buFont typeface="Wingdings" panose="05000000000000000000" pitchFamily="2" charset="2"/>
              <a:buNone/>
            </a:pPr>
            <a:r>
              <a:rPr lang="en-US" altLang="en-US" sz="2000" b="1">
                <a:solidFill>
                  <a:srgbClr val="0000CC"/>
                </a:solidFill>
              </a:rPr>
              <a:t>&lt;td&gt; Row2, Col2 &lt;/td&gt;</a:t>
            </a:r>
            <a:endParaRPr lang="en-US" altLang="en-US" sz="2000" b="1">
              <a:solidFill>
                <a:srgbClr val="0000CC"/>
              </a:solidFill>
            </a:endParaRPr>
          </a:p>
          <a:p>
            <a:pPr>
              <a:lnSpc>
                <a:spcPct val="90000"/>
              </a:lnSpc>
              <a:buClr>
                <a:schemeClr val="bg1"/>
              </a:buClr>
              <a:buFont typeface="Wingdings" panose="05000000000000000000" pitchFamily="2" charset="2"/>
              <a:buNone/>
            </a:pPr>
            <a:r>
              <a:rPr lang="en-US" altLang="en-US" sz="2000" b="1">
                <a:solidFill>
                  <a:srgbClr val="FF0000"/>
                </a:solidFill>
              </a:rPr>
              <a:t>&lt;/tr&gt;</a:t>
            </a:r>
            <a:endParaRPr lang="en-US" altLang="en-US" sz="2000" b="1">
              <a:solidFill>
                <a:srgbClr val="FF0000"/>
              </a:solidFill>
            </a:endParaRPr>
          </a:p>
          <a:p>
            <a:pPr>
              <a:lnSpc>
                <a:spcPct val="90000"/>
              </a:lnSpc>
              <a:buClr>
                <a:schemeClr val="bg1"/>
              </a:buClr>
              <a:buFont typeface="Wingdings" panose="05000000000000000000" pitchFamily="2" charset="2"/>
              <a:buNone/>
            </a:pPr>
            <a:r>
              <a:rPr lang="en-US" altLang="en-US" sz="2000" b="1"/>
              <a:t>&lt;/table&gt;</a:t>
            </a:r>
            <a:endParaRPr lang="en-US" altLang="en-US" b="1"/>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5"/>
          <p:cNvSpPr>
            <a:spLocks noGrp="1"/>
          </p:cNvSpPr>
          <p:nvPr>
            <p:ph type="sldNum" sz="quarter" idx="12"/>
          </p:nvPr>
        </p:nvSpPr>
        <p:spPr/>
        <p:txBody>
          <a:bodyPr/>
          <a:lstStyle/>
          <a:p>
            <a:fld id="{30402E4F-700E-4BFB-BD76-565F38A5FA90}" type="slidenum">
              <a:rPr lang="ar-SA" altLang="en-US"/>
            </a:fld>
            <a:endParaRPr lang="en-US" altLang="en-US"/>
          </a:p>
        </p:txBody>
      </p:sp>
      <p:sp>
        <p:nvSpPr>
          <p:cNvPr id="73730" name="Rectangle 2"/>
          <p:cNvSpPr>
            <a:spLocks noGrp="1" noChangeArrowheads="1"/>
          </p:cNvSpPr>
          <p:nvPr>
            <p:ph type="title"/>
          </p:nvPr>
        </p:nvSpPr>
        <p:spPr>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Tables</a:t>
            </a:r>
            <a:endParaRPr lang="en-US" altLang="en-US">
              <a:solidFill>
                <a:srgbClr val="FFFF00"/>
              </a:solidFill>
            </a:endParaRPr>
          </a:p>
        </p:txBody>
      </p:sp>
      <p:graphicFrame>
        <p:nvGraphicFramePr>
          <p:cNvPr id="73746" name="Group 18"/>
          <p:cNvGraphicFramePr>
            <a:graphicFrameLocks noGrp="1"/>
          </p:cNvGraphicFramePr>
          <p:nvPr>
            <p:ph type="tbl" idx="1"/>
          </p:nvPr>
        </p:nvGraphicFramePr>
        <p:xfrm>
          <a:off x="1182690" y="2438400"/>
          <a:ext cx="6778625" cy="2333626"/>
        </p:xfrm>
        <a:graphic>
          <a:graphicData uri="http://schemas.openxmlformats.org/drawingml/2006/table">
            <a:tbl>
              <a:tblPr/>
              <a:tblGrid>
                <a:gridCol w="3429000"/>
                <a:gridCol w="3349625"/>
              </a:tblGrid>
              <a:tr h="103981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800" b="1" i="0" u="none" strike="noStrike" cap="none" normalizeH="0" baseline="0">
                          <a:ln>
                            <a:noFill/>
                          </a:ln>
                          <a:solidFill>
                            <a:schemeClr val="tx1"/>
                          </a:solidFill>
                          <a:effectLst/>
                          <a:latin typeface="Arial" panose="020B0604020202020204" pitchFamily="34" charset="0"/>
                          <a:cs typeface="Arial" panose="020B0604020202020204" pitchFamily="34" charset="0"/>
                        </a:rPr>
                        <a:t> Column 1 Header</a:t>
                      </a:r>
                      <a:endParaRPr kumimoji="0" lang="en-US" altLang="en-US" sz="28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38100" cap="flat" cmpd="sng" algn="ctr">
                      <a:solidFill>
                        <a:schemeClr val="bg2"/>
                      </a:solidFill>
                      <a:prstDash val="solid"/>
                      <a:round/>
                      <a:headEnd type="none" w="sm" len="sm"/>
                      <a:tailEnd type="none" w="sm" len="sm"/>
                    </a:lnL>
                    <a:lnR w="38100" cap="flat" cmpd="sng" algn="ctr">
                      <a:solidFill>
                        <a:schemeClr val="bg2"/>
                      </a:solidFill>
                      <a:prstDash val="solid"/>
                      <a:round/>
                      <a:headEnd type="none" w="sm" len="sm"/>
                      <a:tailEnd type="none" w="sm" len="sm"/>
                    </a:lnR>
                    <a:lnT w="38100" cap="flat" cmpd="sng" algn="ctr">
                      <a:solidFill>
                        <a:schemeClr val="bg2"/>
                      </a:solidFill>
                      <a:prstDash val="solid"/>
                      <a:round/>
                      <a:headEnd type="none" w="sm" len="sm"/>
                      <a:tailEnd type="none" w="sm" len="sm"/>
                    </a:lnT>
                    <a:lnB w="38100" cap="flat" cmpd="sng" algn="ctr">
                      <a:solidFill>
                        <a:schemeClr val="bg2"/>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800" b="1" i="0" u="none" strike="noStrike" cap="none" normalizeH="0" baseline="0">
                          <a:ln>
                            <a:noFill/>
                          </a:ln>
                          <a:solidFill>
                            <a:schemeClr val="tx1"/>
                          </a:solidFill>
                          <a:effectLst/>
                          <a:latin typeface="Arial" panose="020B0604020202020204" pitchFamily="34" charset="0"/>
                          <a:cs typeface="Arial" panose="020B0604020202020204" pitchFamily="34" charset="0"/>
                        </a:rPr>
                        <a:t> Column 2 Header</a:t>
                      </a:r>
                      <a:endParaRPr kumimoji="0" lang="en-US" altLang="en-US" sz="28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38100" cap="flat" cmpd="sng" algn="ctr">
                      <a:solidFill>
                        <a:schemeClr val="bg2"/>
                      </a:solidFill>
                      <a:prstDash val="solid"/>
                      <a:round/>
                      <a:headEnd type="none" w="sm" len="sm"/>
                      <a:tailEnd type="none" w="sm" len="sm"/>
                    </a:lnL>
                    <a:lnR w="38100" cap="flat" cmpd="sng" algn="ctr">
                      <a:solidFill>
                        <a:schemeClr val="bg2"/>
                      </a:solidFill>
                      <a:prstDash val="solid"/>
                      <a:round/>
                      <a:headEnd type="none" w="sm" len="sm"/>
                      <a:tailEnd type="none" w="sm" len="sm"/>
                    </a:lnR>
                    <a:lnT w="38100" cap="flat" cmpd="sng" algn="ctr">
                      <a:solidFill>
                        <a:schemeClr val="bg2"/>
                      </a:solidFill>
                      <a:prstDash val="solid"/>
                      <a:round/>
                      <a:headEnd type="none" w="sm" len="sm"/>
                      <a:tailEnd type="none" w="sm" len="sm"/>
                    </a:lnT>
                    <a:lnB w="38100" cap="flat" cmpd="sng" algn="ctr">
                      <a:solidFill>
                        <a:schemeClr val="bg2"/>
                      </a:solidFill>
                      <a:prstDash val="solid"/>
                      <a:round/>
                      <a:headEnd type="none" w="sm" len="sm"/>
                      <a:tailEnd type="none" w="sm" len="sm"/>
                    </a:lnB>
                    <a:lnTlToBr>
                      <a:noFill/>
                    </a:lnTlToBr>
                    <a:lnBlToTr>
                      <a:noFill/>
                    </a:lnBlToTr>
                    <a:noFill/>
                  </a:tcPr>
                </a:tc>
              </a:tr>
              <a:tr h="68421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Row1, Col1</a:t>
                      </a:r>
                      <a:endPar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38100" cap="flat" cmpd="sng" algn="ctr">
                      <a:solidFill>
                        <a:schemeClr val="bg2"/>
                      </a:solidFill>
                      <a:prstDash val="solid"/>
                      <a:round/>
                      <a:headEnd type="none" w="sm" len="sm"/>
                      <a:tailEnd type="none" w="sm" len="sm"/>
                    </a:lnL>
                    <a:lnR w="38100" cap="flat" cmpd="sng" algn="ctr">
                      <a:solidFill>
                        <a:schemeClr val="bg2"/>
                      </a:solidFill>
                      <a:prstDash val="solid"/>
                      <a:round/>
                      <a:headEnd type="none" w="sm" len="sm"/>
                      <a:tailEnd type="none" w="sm" len="sm"/>
                    </a:lnR>
                    <a:lnT w="38100" cap="flat" cmpd="sng" algn="ctr">
                      <a:solidFill>
                        <a:schemeClr val="bg2"/>
                      </a:solidFill>
                      <a:prstDash val="solid"/>
                      <a:round/>
                      <a:headEnd type="none" w="sm" len="sm"/>
                      <a:tailEnd type="none" w="sm" len="sm"/>
                    </a:lnT>
                    <a:lnB w="38100" cap="flat" cmpd="sng" algn="ctr">
                      <a:solidFill>
                        <a:schemeClr val="bg2"/>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Row1, Col2</a:t>
                      </a:r>
                      <a:endPar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38100" cap="flat" cmpd="sng" algn="ctr">
                      <a:solidFill>
                        <a:schemeClr val="bg2"/>
                      </a:solidFill>
                      <a:prstDash val="solid"/>
                      <a:round/>
                      <a:headEnd type="none" w="sm" len="sm"/>
                      <a:tailEnd type="none" w="sm" len="sm"/>
                    </a:lnL>
                    <a:lnR w="38100" cap="flat" cmpd="sng" algn="ctr">
                      <a:solidFill>
                        <a:schemeClr val="bg2"/>
                      </a:solidFill>
                      <a:prstDash val="solid"/>
                      <a:round/>
                      <a:headEnd type="none" w="sm" len="sm"/>
                      <a:tailEnd type="none" w="sm" len="sm"/>
                    </a:lnR>
                    <a:lnT w="38100" cap="flat" cmpd="sng" algn="ctr">
                      <a:solidFill>
                        <a:schemeClr val="bg2"/>
                      </a:solidFill>
                      <a:prstDash val="solid"/>
                      <a:round/>
                      <a:headEnd type="none" w="sm" len="sm"/>
                      <a:tailEnd type="none" w="sm" len="sm"/>
                    </a:lnT>
                    <a:lnB w="38100" cap="flat" cmpd="sng" algn="ctr">
                      <a:solidFill>
                        <a:schemeClr val="bg2"/>
                      </a:solidFill>
                      <a:prstDash val="solid"/>
                      <a:round/>
                      <a:headEnd type="none" w="sm" len="sm"/>
                      <a:tailEnd type="none" w="sm" len="sm"/>
                    </a:lnB>
                    <a:lnTlToBr>
                      <a:noFill/>
                    </a:lnTlToBr>
                    <a:lnBlToTr>
                      <a:noFill/>
                    </a:lnBlToTr>
                    <a:noFill/>
                  </a:tcPr>
                </a:tc>
              </a:tr>
              <a:tr h="6096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Row2, Col1</a:t>
                      </a:r>
                      <a:endPar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38100" cap="flat" cmpd="sng" algn="ctr">
                      <a:solidFill>
                        <a:schemeClr val="bg2"/>
                      </a:solidFill>
                      <a:prstDash val="solid"/>
                      <a:round/>
                      <a:headEnd type="none" w="sm" len="sm"/>
                      <a:tailEnd type="none" w="sm" len="sm"/>
                    </a:lnL>
                    <a:lnR w="38100" cap="flat" cmpd="sng" algn="ctr">
                      <a:solidFill>
                        <a:schemeClr val="bg2"/>
                      </a:solidFill>
                      <a:prstDash val="solid"/>
                      <a:round/>
                      <a:headEnd type="none" w="sm" len="sm"/>
                      <a:tailEnd type="none" w="sm" len="sm"/>
                    </a:lnR>
                    <a:lnT w="38100" cap="flat" cmpd="sng" algn="ctr">
                      <a:solidFill>
                        <a:schemeClr val="bg2"/>
                      </a:solidFill>
                      <a:prstDash val="solid"/>
                      <a:round/>
                      <a:headEnd type="none" w="sm" len="sm"/>
                      <a:tailEnd type="none" w="sm" len="sm"/>
                    </a:lnT>
                    <a:lnB w="38100" cap="flat" cmpd="sng" algn="ctr">
                      <a:solidFill>
                        <a:schemeClr val="bg2"/>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Row2, Col2</a:t>
                      </a:r>
                      <a:endPar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38100" cap="flat" cmpd="sng" algn="ctr">
                      <a:solidFill>
                        <a:schemeClr val="bg2"/>
                      </a:solidFill>
                      <a:prstDash val="solid"/>
                      <a:round/>
                      <a:headEnd type="none" w="sm" len="sm"/>
                      <a:tailEnd type="none" w="sm" len="sm"/>
                    </a:lnL>
                    <a:lnR w="38100" cap="flat" cmpd="sng" algn="ctr">
                      <a:solidFill>
                        <a:schemeClr val="bg2"/>
                      </a:solidFill>
                      <a:prstDash val="solid"/>
                      <a:round/>
                      <a:headEnd type="none" w="sm" len="sm"/>
                      <a:tailEnd type="none" w="sm" len="sm"/>
                    </a:lnR>
                    <a:lnT w="38100" cap="flat" cmpd="sng" algn="ctr">
                      <a:solidFill>
                        <a:schemeClr val="bg2"/>
                      </a:solidFill>
                      <a:prstDash val="solid"/>
                      <a:round/>
                      <a:headEnd type="none" w="sm" len="sm"/>
                      <a:tailEnd type="none" w="sm" len="sm"/>
                    </a:lnT>
                    <a:lnB w="38100" cap="flat" cmpd="sng" algn="ctr">
                      <a:solidFill>
                        <a:schemeClr val="bg2"/>
                      </a:solidFill>
                      <a:prstDash val="solid"/>
                      <a:round/>
                      <a:headEnd type="none" w="sm" len="sm"/>
                      <a:tailEnd type="none" w="sm" len="sm"/>
                    </a:lnB>
                    <a:lnTlToBr>
                      <a:noFill/>
                    </a:lnTlToBr>
                    <a:lnBlToTr>
                      <a:noFill/>
                    </a:lnBlToTr>
                    <a:noFill/>
                  </a:tcPr>
                </a:tc>
              </a:tr>
            </a:tbl>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4CE1991-95E6-4F53-8D3F-622CD0B2727D}" type="slidenum">
              <a:rPr lang="ar-SA" altLang="en-US"/>
            </a:fld>
            <a:endParaRPr lang="en-US" altLang="en-US"/>
          </a:p>
        </p:txBody>
      </p:sp>
      <p:sp>
        <p:nvSpPr>
          <p:cNvPr id="74754" name="Rectangle 2"/>
          <p:cNvSpPr>
            <a:spLocks noGrp="1" noChangeArrowheads="1"/>
          </p:cNvSpPr>
          <p:nvPr>
            <p:ph type="title"/>
          </p:nvPr>
        </p:nvSpPr>
        <p:spPr>
          <a:xfrm>
            <a:off x="606425" y="274638"/>
            <a:ext cx="7931150" cy="1143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Tables Attributes</a:t>
            </a:r>
            <a:endParaRPr lang="en-US" altLang="en-US">
              <a:solidFill>
                <a:srgbClr val="FFFF00"/>
              </a:solidFill>
            </a:endParaRPr>
          </a:p>
        </p:txBody>
      </p:sp>
      <p:sp>
        <p:nvSpPr>
          <p:cNvPr id="74755" name="Rectangle 3"/>
          <p:cNvSpPr>
            <a:spLocks noGrp="1" noChangeArrowheads="1"/>
          </p:cNvSpPr>
          <p:nvPr>
            <p:ph type="body" idx="1"/>
          </p:nvPr>
        </p:nvSpPr>
        <p:spPr>
          <a:xfrm>
            <a:off x="457200" y="1600200"/>
            <a:ext cx="8229600" cy="4953000"/>
          </a:xfrm>
          <a:solidFill>
            <a:schemeClr val="accent1"/>
          </a:solidFill>
        </p:spPr>
        <p:txBody>
          <a:bodyPr/>
          <a:lstStyle/>
          <a:p>
            <a:pPr>
              <a:buClr>
                <a:schemeClr val="bg1"/>
              </a:buClr>
              <a:buFont typeface="Wingdings" panose="05000000000000000000" pitchFamily="2" charset="2"/>
              <a:buChar char="§"/>
            </a:pPr>
            <a:r>
              <a:rPr lang="en-US" altLang="en-US" sz="2800" b="1">
                <a:solidFill>
                  <a:srgbClr val="FF0000"/>
                </a:solidFill>
              </a:rPr>
              <a:t>BGColor</a:t>
            </a:r>
            <a:r>
              <a:rPr lang="en-US" altLang="en-US" sz="2800" b="1"/>
              <a:t>:</a:t>
            </a:r>
            <a:r>
              <a:rPr lang="en-US" altLang="en-US" sz="2800"/>
              <a:t> Some browsers support background colors in a table.</a:t>
            </a:r>
            <a:endParaRPr lang="en-US" altLang="en-US" sz="2800"/>
          </a:p>
          <a:p>
            <a:pPr>
              <a:buClr>
                <a:schemeClr val="bg1"/>
              </a:buClr>
              <a:buFont typeface="Wingdings" panose="05000000000000000000" pitchFamily="2" charset="2"/>
              <a:buChar char="§"/>
            </a:pPr>
            <a:r>
              <a:rPr lang="en-US" altLang="en-US" sz="2800" b="1">
                <a:solidFill>
                  <a:srgbClr val="FF0000"/>
                </a:solidFill>
              </a:rPr>
              <a:t>Width</a:t>
            </a:r>
            <a:r>
              <a:rPr lang="en-US" altLang="en-US" sz="2800" b="1"/>
              <a:t>:</a:t>
            </a:r>
            <a:r>
              <a:rPr lang="en-US" altLang="en-US" sz="2800"/>
              <a:t> you can specify the table width as an absolute number of pixels or a percentage of the document width. You can set the width for the table cells as well.</a:t>
            </a:r>
            <a:endParaRPr lang="en-US" altLang="en-US" sz="2800"/>
          </a:p>
          <a:p>
            <a:pPr>
              <a:buClr>
                <a:schemeClr val="bg1"/>
              </a:buClr>
              <a:buFont typeface="Wingdings" panose="05000000000000000000" pitchFamily="2" charset="2"/>
              <a:buChar char="§"/>
            </a:pPr>
            <a:r>
              <a:rPr lang="en-US" altLang="en-US" sz="2800" b="1">
                <a:solidFill>
                  <a:srgbClr val="FF0000"/>
                </a:solidFill>
              </a:rPr>
              <a:t>Border</a:t>
            </a:r>
            <a:r>
              <a:rPr lang="en-US" altLang="en-US" sz="2800" b="1"/>
              <a:t>:</a:t>
            </a:r>
            <a:r>
              <a:rPr lang="en-US" altLang="en-US" sz="2800"/>
              <a:t> You can choose a numerical value for the border width, which specifies the border in pixels.</a:t>
            </a:r>
            <a:endParaRPr lang="en-US" altLang="en-US" sz="2800"/>
          </a:p>
          <a:p>
            <a:pPr>
              <a:buClr>
                <a:schemeClr val="bg1"/>
              </a:buClr>
              <a:buFont typeface="Wingdings" panose="05000000000000000000" pitchFamily="2" charset="2"/>
              <a:buChar char="§"/>
            </a:pPr>
            <a:r>
              <a:rPr lang="en-US" altLang="en-US" sz="2800" b="1">
                <a:solidFill>
                  <a:srgbClr val="FF0000"/>
                </a:solidFill>
              </a:rPr>
              <a:t>CellSpacing</a:t>
            </a:r>
            <a:r>
              <a:rPr lang="en-US" altLang="en-US" sz="2800" b="1"/>
              <a:t>:</a:t>
            </a:r>
            <a:r>
              <a:rPr lang="en-US" altLang="en-US" sz="2800"/>
              <a:t> Cell Spacing represents the space between cells and is specified in pixels.</a:t>
            </a:r>
            <a:endParaRPr lang="en-US" altLang="en-US" sz="280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790A86D-31F2-4018-9E6A-08859C920B5B}" type="slidenum">
              <a:rPr lang="ar-SA" altLang="en-US"/>
            </a:fld>
            <a:endParaRPr lang="en-US" altLang="en-US"/>
          </a:p>
        </p:txBody>
      </p:sp>
      <p:sp>
        <p:nvSpPr>
          <p:cNvPr id="75778" name="Rectangle 2"/>
          <p:cNvSpPr>
            <a:spLocks noGrp="1" noChangeArrowheads="1"/>
          </p:cNvSpPr>
          <p:nvPr>
            <p:ph type="title"/>
          </p:nvPr>
        </p:nvSpPr>
        <p:spPr>
          <a:xfrm>
            <a:off x="457200" y="274638"/>
            <a:ext cx="8229600" cy="685800"/>
          </a:xfrm>
          <a:solidFill>
            <a:schemeClr val="tx1"/>
          </a:solidFill>
          <a:scene3d>
            <a:camera prst="legacyObliqueBottomLeft"/>
            <a:lightRig rig="legacyFlat3" dir="t"/>
          </a:scene3d>
          <a:sp3d extrusionH="430200" prstMaterial="legacyMatte">
            <a:bevelT w="13500" h="13500" prst="angle"/>
            <a:bevelB w="13500" h="13500" prst="angle"/>
            <a:extrusionClr>
              <a:schemeClr val="tx1"/>
            </a:extrusionClr>
            <a:contourClr>
              <a:schemeClr val="tx1"/>
            </a:contourClr>
          </a:sp3d>
        </p:spPr>
        <p:txBody>
          <a:bodyPr>
            <a:flatTx/>
          </a:bodyPr>
          <a:lstStyle/>
          <a:p>
            <a:r>
              <a:rPr lang="en-US" altLang="en-US">
                <a:solidFill>
                  <a:srgbClr val="FFFF00"/>
                </a:solidFill>
              </a:rPr>
              <a:t>Table Attributes</a:t>
            </a:r>
            <a:endParaRPr lang="en-US" altLang="en-US">
              <a:solidFill>
                <a:srgbClr val="FFFF00"/>
              </a:solidFill>
            </a:endParaRPr>
          </a:p>
        </p:txBody>
      </p:sp>
      <p:sp>
        <p:nvSpPr>
          <p:cNvPr id="75779" name="Rectangle 3"/>
          <p:cNvSpPr>
            <a:spLocks noGrp="1" noChangeArrowheads="1"/>
          </p:cNvSpPr>
          <p:nvPr>
            <p:ph type="body" idx="1"/>
          </p:nvPr>
        </p:nvSpPr>
        <p:spPr>
          <a:xfrm>
            <a:off x="685800" y="1371600"/>
            <a:ext cx="8077200" cy="5029200"/>
          </a:xfrm>
          <a:solidFill>
            <a:schemeClr val="accent1"/>
          </a:solidFill>
        </p:spPr>
        <p:txBody>
          <a:bodyPr/>
          <a:lstStyle/>
          <a:p>
            <a:pPr>
              <a:buClr>
                <a:schemeClr val="bg1"/>
              </a:buClr>
              <a:buFont typeface="Wingdings" panose="05000000000000000000" pitchFamily="2" charset="2"/>
              <a:buChar char="§"/>
            </a:pPr>
            <a:r>
              <a:rPr lang="en-US" altLang="en-US" b="1">
                <a:solidFill>
                  <a:srgbClr val="FF0000"/>
                </a:solidFill>
              </a:rPr>
              <a:t>CellPadding</a:t>
            </a:r>
            <a:r>
              <a:rPr lang="en-US" altLang="en-US" b="1"/>
              <a:t>:</a:t>
            </a:r>
            <a:r>
              <a:rPr lang="en-US" altLang="en-US"/>
              <a:t> Cell Padding is the space between the cell border and the cell contents and is specified in pixels.</a:t>
            </a:r>
            <a:endParaRPr lang="en-US" altLang="en-US"/>
          </a:p>
          <a:p>
            <a:pPr>
              <a:buClr>
                <a:schemeClr val="bg1"/>
              </a:buClr>
              <a:buFont typeface="Wingdings" panose="05000000000000000000" pitchFamily="2" charset="2"/>
              <a:buChar char="§"/>
            </a:pPr>
            <a:r>
              <a:rPr lang="en-US" altLang="en-US" b="1">
                <a:solidFill>
                  <a:srgbClr val="FF0000"/>
                </a:solidFill>
              </a:rPr>
              <a:t>Align</a:t>
            </a:r>
            <a:r>
              <a:rPr lang="en-US" altLang="en-US" b="1"/>
              <a:t>:</a:t>
            </a:r>
            <a:r>
              <a:rPr lang="en-US" altLang="en-US"/>
              <a:t> tables can have left, right, or center alignment. </a:t>
            </a:r>
            <a:endParaRPr lang="en-US" altLang="en-US"/>
          </a:p>
          <a:p>
            <a:pPr>
              <a:buClr>
                <a:schemeClr val="bg1"/>
              </a:buClr>
              <a:buFont typeface="Wingdings" panose="05000000000000000000" pitchFamily="2" charset="2"/>
              <a:buChar char="§"/>
            </a:pPr>
            <a:r>
              <a:rPr lang="en-US" altLang="en-US" b="1">
                <a:solidFill>
                  <a:srgbClr val="FF0000"/>
                </a:solidFill>
              </a:rPr>
              <a:t>Background</a:t>
            </a:r>
            <a:r>
              <a:rPr lang="en-US" altLang="en-US" b="1"/>
              <a:t>:</a:t>
            </a:r>
            <a:r>
              <a:rPr lang="en-US" altLang="en-US"/>
              <a:t> Background Image, will be titled in IE3.0 and above.</a:t>
            </a:r>
            <a:endParaRPr lang="en-US" altLang="en-US"/>
          </a:p>
          <a:p>
            <a:pPr>
              <a:buClr>
                <a:schemeClr val="bg1"/>
              </a:buClr>
              <a:buFont typeface="Wingdings" panose="05000000000000000000" pitchFamily="2" charset="2"/>
              <a:buChar char="§"/>
            </a:pPr>
            <a:r>
              <a:rPr lang="en-US" altLang="en-US">
                <a:solidFill>
                  <a:srgbClr val="FF0000"/>
                </a:solidFill>
              </a:rPr>
              <a:t>BorderColor, BorderColorDark</a:t>
            </a:r>
            <a:r>
              <a:rPr lang="en-US" altLang="en-US"/>
              <a:t>. </a:t>
            </a:r>
            <a:endParaRPr lang="en-US" alt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6099B81-BC56-41D1-BBC0-EDB35220C95C}" type="slidenum">
              <a:rPr lang="ar-SA" altLang="en-US"/>
            </a:fld>
            <a:endParaRPr lang="en-US" altLang="en-US"/>
          </a:p>
        </p:txBody>
      </p:sp>
      <p:sp>
        <p:nvSpPr>
          <p:cNvPr id="76802" name="Rectangle 2"/>
          <p:cNvSpPr>
            <a:spLocks noGrp="1" noChangeArrowheads="1"/>
          </p:cNvSpPr>
          <p:nvPr>
            <p:ph type="title"/>
          </p:nvPr>
        </p:nvSpPr>
        <p:spPr>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Table Caption</a:t>
            </a:r>
            <a:endParaRPr lang="en-US" altLang="en-US">
              <a:solidFill>
                <a:srgbClr val="FFFF00"/>
              </a:solidFill>
            </a:endParaRPr>
          </a:p>
        </p:txBody>
      </p:sp>
      <p:sp>
        <p:nvSpPr>
          <p:cNvPr id="76803" name="Rectangle 3"/>
          <p:cNvSpPr>
            <a:spLocks noGrp="1" noChangeArrowheads="1"/>
          </p:cNvSpPr>
          <p:nvPr>
            <p:ph type="body" idx="1"/>
          </p:nvPr>
        </p:nvSpPr>
        <p:spPr>
          <a:xfrm>
            <a:off x="457200" y="1752602"/>
            <a:ext cx="8229600" cy="4525963"/>
          </a:xfrm>
          <a:solidFill>
            <a:schemeClr val="accent1"/>
          </a:solidFill>
        </p:spPr>
        <p:txBody>
          <a:bodyPr/>
          <a:lstStyle/>
          <a:p>
            <a:pPr>
              <a:buClr>
                <a:schemeClr val="bg1"/>
              </a:buClr>
              <a:buFont typeface="Wingdings" panose="05000000000000000000" pitchFamily="2" charset="2"/>
              <a:buChar char="§"/>
            </a:pPr>
            <a:r>
              <a:rPr lang="en-US" altLang="en-US" sz="2800"/>
              <a:t>A table caption allows you to specify a line of text that will appear centered above or bellow the table.</a:t>
            </a:r>
            <a:endParaRPr lang="en-US" altLang="en-US" sz="2800"/>
          </a:p>
          <a:p>
            <a:pPr>
              <a:buClr>
                <a:schemeClr val="bg1"/>
              </a:buClr>
              <a:buFont typeface="Wingdings" panose="05000000000000000000" pitchFamily="2" charset="2"/>
              <a:buNone/>
            </a:pPr>
            <a:r>
              <a:rPr lang="en-US" altLang="en-US" sz="2400" b="1">
                <a:solidFill>
                  <a:srgbClr val="FF0000"/>
                </a:solidFill>
              </a:rPr>
              <a:t>&lt;TABLE BORDER=1 CELLPADDING=2&gt;</a:t>
            </a:r>
            <a:endParaRPr lang="en-US" altLang="en-US" sz="2400" b="1">
              <a:solidFill>
                <a:srgbClr val="FF0000"/>
              </a:solidFill>
            </a:endParaRPr>
          </a:p>
          <a:p>
            <a:pPr>
              <a:buClr>
                <a:schemeClr val="bg1"/>
              </a:buClr>
              <a:buFont typeface="Wingdings" panose="05000000000000000000" pitchFamily="2" charset="2"/>
              <a:buNone/>
            </a:pPr>
            <a:r>
              <a:rPr lang="en-US" altLang="en-US" sz="2400" b="1">
                <a:solidFill>
                  <a:srgbClr val="FF0000"/>
                </a:solidFill>
              </a:rPr>
              <a:t>&lt;CAPTION ALIGN=“BOTTOM”&gt; Label For My Table &lt;/CAPTION&gt;</a:t>
            </a:r>
            <a:endParaRPr lang="en-US" altLang="en-US" sz="2400" b="1">
              <a:solidFill>
                <a:srgbClr val="FF0000"/>
              </a:solidFill>
            </a:endParaRPr>
          </a:p>
          <a:p>
            <a:pPr>
              <a:buClr>
                <a:schemeClr val="bg1"/>
              </a:buClr>
              <a:buFont typeface="Wingdings" panose="05000000000000000000" pitchFamily="2" charset="2"/>
              <a:buChar char="§"/>
            </a:pPr>
            <a:endParaRPr lang="en-US" altLang="en-US" sz="2800"/>
          </a:p>
          <a:p>
            <a:pPr>
              <a:buClr>
                <a:schemeClr val="bg1"/>
              </a:buClr>
              <a:buFont typeface="Wingdings" panose="05000000000000000000" pitchFamily="2" charset="2"/>
              <a:buChar char="§"/>
            </a:pPr>
            <a:r>
              <a:rPr lang="en-US" altLang="en-US" sz="2800"/>
              <a:t>The Caption element has one attribute ALIGN that can be either TOP (Above the table) or BOTTOM (below the table).</a:t>
            </a:r>
            <a:endParaRPr lang="en-US" altLang="en-US" sz="280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180A7E2-3AE2-4773-B7CE-A54BC1951AC6}" type="slidenum">
              <a:rPr lang="ar-SA" altLang="en-US"/>
            </a:fld>
            <a:endParaRPr lang="en-US" altLang="en-US"/>
          </a:p>
        </p:txBody>
      </p:sp>
      <p:sp>
        <p:nvSpPr>
          <p:cNvPr id="77826" name="Rectangle 2"/>
          <p:cNvSpPr>
            <a:spLocks noGrp="1" noChangeArrowheads="1"/>
          </p:cNvSpPr>
          <p:nvPr>
            <p:ph type="title"/>
          </p:nvPr>
        </p:nvSpPr>
        <p:spPr>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Table Header</a:t>
            </a:r>
            <a:endParaRPr lang="en-US" altLang="en-US">
              <a:solidFill>
                <a:srgbClr val="FFFF00"/>
              </a:solidFill>
            </a:endParaRPr>
          </a:p>
        </p:txBody>
      </p:sp>
      <p:sp>
        <p:nvSpPr>
          <p:cNvPr id="77827" name="Rectangle 3"/>
          <p:cNvSpPr>
            <a:spLocks noGrp="1" noChangeArrowheads="1"/>
          </p:cNvSpPr>
          <p:nvPr>
            <p:ph type="body" idx="1"/>
          </p:nvPr>
        </p:nvSpPr>
        <p:spPr>
          <a:xfrm>
            <a:off x="457200" y="1905000"/>
            <a:ext cx="8229600" cy="3505200"/>
          </a:xfrm>
          <a:solidFill>
            <a:schemeClr val="accent1"/>
          </a:solidFill>
        </p:spPr>
        <p:txBody>
          <a:bodyPr/>
          <a:lstStyle/>
          <a:p>
            <a:pPr>
              <a:buClr>
                <a:schemeClr val="accent2"/>
              </a:buClr>
              <a:buFont typeface="Wingdings" panose="05000000000000000000" pitchFamily="2" charset="2"/>
              <a:buChar char="§"/>
            </a:pPr>
            <a:r>
              <a:rPr lang="en-US" altLang="en-US"/>
              <a:t>Table Data cells are represented by the TD element. Cells can also be TH (Table Header) elements which results in the contents of the table header cells appearing </a:t>
            </a:r>
            <a:r>
              <a:rPr lang="en-US" altLang="en-US">
                <a:solidFill>
                  <a:srgbClr val="990000"/>
                </a:solidFill>
              </a:rPr>
              <a:t>centered and in bold text</a:t>
            </a:r>
            <a:r>
              <a:rPr lang="en-US" altLang="en-US"/>
              <a:t>.</a:t>
            </a:r>
            <a:endParaRPr lang="en-US" alt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BB57621-26E1-4F76-8866-0A046B6A0868}" type="slidenum">
              <a:rPr lang="ar-SA" altLang="en-US"/>
            </a:fld>
            <a:endParaRPr lang="en-US" altLang="en-US"/>
          </a:p>
        </p:txBody>
      </p:sp>
      <p:sp>
        <p:nvSpPr>
          <p:cNvPr id="78850" name="Rectangle 2"/>
          <p:cNvSpPr>
            <a:spLocks noGrp="1" noChangeArrowheads="1"/>
          </p:cNvSpPr>
          <p:nvPr>
            <p:ph type="title"/>
          </p:nvPr>
        </p:nvSpPr>
        <p:spPr>
          <a:xfrm>
            <a:off x="457200" y="274638"/>
            <a:ext cx="8229600" cy="1020762"/>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sz="4000" b="1">
                <a:solidFill>
                  <a:srgbClr val="FFFF00"/>
                </a:solidFill>
              </a:rPr>
              <a:t>Table Data and Table Header Attributes</a:t>
            </a:r>
            <a:endParaRPr lang="en-US" altLang="en-US" sz="4000" b="1">
              <a:solidFill>
                <a:srgbClr val="FFFF00"/>
              </a:solidFill>
            </a:endParaRPr>
          </a:p>
        </p:txBody>
      </p:sp>
      <p:sp>
        <p:nvSpPr>
          <p:cNvPr id="78851" name="Rectangle 3"/>
          <p:cNvSpPr>
            <a:spLocks noGrp="1" noChangeArrowheads="1"/>
          </p:cNvSpPr>
          <p:nvPr>
            <p:ph type="body" idx="1"/>
          </p:nvPr>
        </p:nvSpPr>
        <p:spPr>
          <a:xfrm>
            <a:off x="152400" y="1676400"/>
            <a:ext cx="8305800" cy="4495800"/>
          </a:xfrm>
          <a:solidFill>
            <a:schemeClr val="accent1"/>
          </a:solidFill>
        </p:spPr>
        <p:txBody>
          <a:bodyPr/>
          <a:lstStyle/>
          <a:p>
            <a:pPr>
              <a:buClr>
                <a:schemeClr val="accent2"/>
              </a:buClr>
              <a:buFont typeface="Wingdings" panose="05000000000000000000" pitchFamily="2" charset="2"/>
              <a:buChar char="§"/>
            </a:pPr>
            <a:r>
              <a:rPr lang="en-US" altLang="en-US" sz="2400" b="1">
                <a:solidFill>
                  <a:srgbClr val="FF0000"/>
                </a:solidFill>
              </a:rPr>
              <a:t>Colspan:</a:t>
            </a:r>
            <a:r>
              <a:rPr lang="en-US" altLang="en-US" sz="2400"/>
              <a:t> Specifies how many cell columns of the table this cell should span.</a:t>
            </a:r>
            <a:endParaRPr lang="en-US" altLang="en-US" sz="2400"/>
          </a:p>
          <a:p>
            <a:pPr>
              <a:buClr>
                <a:schemeClr val="accent2"/>
              </a:buClr>
              <a:buFont typeface="Wingdings" panose="05000000000000000000" pitchFamily="2" charset="2"/>
              <a:buChar char="§"/>
            </a:pPr>
            <a:r>
              <a:rPr lang="en-US" altLang="en-US" sz="2400" b="1">
                <a:solidFill>
                  <a:srgbClr val="FF0000"/>
                </a:solidFill>
              </a:rPr>
              <a:t>Rowspan</a:t>
            </a:r>
            <a:r>
              <a:rPr lang="en-US" altLang="en-US" sz="2400" b="1" i="1"/>
              <a:t>:</a:t>
            </a:r>
            <a:r>
              <a:rPr lang="en-US" altLang="en-US" sz="2400"/>
              <a:t> Specifies how many cell rows of the table this cell should span.</a:t>
            </a:r>
            <a:endParaRPr lang="en-US" altLang="en-US" sz="2400"/>
          </a:p>
          <a:p>
            <a:pPr>
              <a:buClr>
                <a:schemeClr val="accent2"/>
              </a:buClr>
              <a:buFont typeface="Wingdings" panose="05000000000000000000" pitchFamily="2" charset="2"/>
              <a:buChar char="§"/>
            </a:pPr>
            <a:r>
              <a:rPr lang="en-US" altLang="en-US" sz="2400" b="1">
                <a:solidFill>
                  <a:srgbClr val="FF0000"/>
                </a:solidFill>
              </a:rPr>
              <a:t>Align</a:t>
            </a:r>
            <a:r>
              <a:rPr lang="en-US" altLang="en-US" sz="2400" b="1" i="1"/>
              <a:t>:</a:t>
            </a:r>
            <a:r>
              <a:rPr lang="en-US" altLang="en-US" sz="2400"/>
              <a:t> cell data can have left, right, or center alignment.</a:t>
            </a:r>
            <a:endParaRPr lang="en-US" altLang="en-US" sz="2400"/>
          </a:p>
          <a:p>
            <a:pPr>
              <a:buClr>
                <a:schemeClr val="accent2"/>
              </a:buClr>
              <a:buFont typeface="Wingdings" panose="05000000000000000000" pitchFamily="2" charset="2"/>
              <a:buChar char="§"/>
            </a:pPr>
            <a:r>
              <a:rPr lang="en-US" altLang="en-US" sz="2400" b="1">
                <a:solidFill>
                  <a:srgbClr val="FF0000"/>
                </a:solidFill>
              </a:rPr>
              <a:t>Valign</a:t>
            </a:r>
            <a:r>
              <a:rPr lang="en-US" altLang="en-US" sz="2400" b="1" i="1"/>
              <a:t>:</a:t>
            </a:r>
            <a:r>
              <a:rPr lang="en-US" altLang="en-US" sz="2400"/>
              <a:t> cell data can have top, middle, or bottom alignment.</a:t>
            </a:r>
            <a:endParaRPr lang="en-US" altLang="en-US" sz="2400"/>
          </a:p>
          <a:p>
            <a:pPr>
              <a:buClr>
                <a:schemeClr val="accent2"/>
              </a:buClr>
              <a:buFont typeface="Wingdings" panose="05000000000000000000" pitchFamily="2" charset="2"/>
              <a:buChar char="§"/>
            </a:pPr>
            <a:r>
              <a:rPr lang="en-US" altLang="en-US" sz="2400" b="1">
                <a:solidFill>
                  <a:srgbClr val="FF0000"/>
                </a:solidFill>
              </a:rPr>
              <a:t>Width</a:t>
            </a:r>
            <a:r>
              <a:rPr lang="en-US" altLang="en-US" sz="2400" b="1" i="1"/>
              <a:t>:</a:t>
            </a:r>
            <a:r>
              <a:rPr lang="en-US" altLang="en-US" sz="2400"/>
              <a:t> you can specify the width as an absolute number of pixels or a percentage of the document width.</a:t>
            </a:r>
            <a:endParaRPr lang="en-US" altLang="en-US" sz="2400"/>
          </a:p>
          <a:p>
            <a:pPr>
              <a:buClr>
                <a:schemeClr val="accent2"/>
              </a:buClr>
              <a:buFont typeface="Wingdings" panose="05000000000000000000" pitchFamily="2" charset="2"/>
              <a:buChar char="§"/>
            </a:pPr>
            <a:r>
              <a:rPr lang="en-US" altLang="en-US" sz="2400" b="1">
                <a:solidFill>
                  <a:srgbClr val="FF0000"/>
                </a:solidFill>
              </a:rPr>
              <a:t>Height</a:t>
            </a:r>
            <a:r>
              <a:rPr lang="en-US" altLang="en-US" sz="2400" b="1" i="1"/>
              <a:t>:</a:t>
            </a:r>
            <a:r>
              <a:rPr lang="en-US" altLang="en-US" sz="2400"/>
              <a:t> You can specify the height as an absolute number of pixels or a percentage of the document height.</a:t>
            </a:r>
            <a:endParaRPr lang="en-US" altLang="en-US" sz="240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C63ADD4F-DC3D-44E9-A2DC-6BDEA539457E}" type="slidenum">
              <a:rPr lang="ar-SA" altLang="en-US"/>
            </a:fld>
            <a:endParaRPr lang="en-US" altLang="en-US"/>
          </a:p>
        </p:txBody>
      </p:sp>
      <p:sp>
        <p:nvSpPr>
          <p:cNvPr id="139267" name="Rectangle 3"/>
          <p:cNvSpPr>
            <a:spLocks noGrp="1" noChangeArrowheads="1"/>
          </p:cNvSpPr>
          <p:nvPr>
            <p:ph type="body" idx="1"/>
          </p:nvPr>
        </p:nvSpPr>
        <p:spPr>
          <a:xfrm>
            <a:off x="152400" y="1143000"/>
            <a:ext cx="8991600" cy="3048000"/>
          </a:xfrm>
          <a:solidFill>
            <a:schemeClr val="accent1"/>
          </a:solidFill>
        </p:spPr>
        <p:txBody>
          <a:bodyPr/>
          <a:lstStyle/>
          <a:p>
            <a:pPr>
              <a:lnSpc>
                <a:spcPct val="80000"/>
              </a:lnSpc>
              <a:buFontTx/>
              <a:buNone/>
            </a:pPr>
            <a:r>
              <a:rPr lang="en-US" altLang="en-US" sz="2000" b="1"/>
              <a:t>&lt;TABLE BORDER=1 width=50%&gt;</a:t>
            </a:r>
            <a:endParaRPr lang="en-US" altLang="en-US" sz="2000" b="1"/>
          </a:p>
          <a:p>
            <a:pPr>
              <a:lnSpc>
                <a:spcPct val="80000"/>
              </a:lnSpc>
              <a:buFontTx/>
              <a:buNone/>
            </a:pPr>
            <a:r>
              <a:rPr lang="en-US" altLang="en-US" sz="2000" b="1"/>
              <a:t>&lt;CAPTION&gt;  &lt;h1&gt;Spare Parts &lt;h1&gt; &lt;/Caption&gt;</a:t>
            </a:r>
            <a:endParaRPr lang="en-US" altLang="en-US" sz="2000" b="1"/>
          </a:p>
          <a:p>
            <a:pPr>
              <a:lnSpc>
                <a:spcPct val="80000"/>
              </a:lnSpc>
              <a:buFontTx/>
              <a:buNone/>
            </a:pPr>
            <a:r>
              <a:rPr lang="en-US" altLang="en-US" sz="2000" b="1"/>
              <a:t>&lt;TR&gt;&lt;TH&gt;Stock Number&lt;/TH&gt;&lt;TH&gt;Description&lt;/TH&gt;&lt;TH&gt;List Price&lt;/TH&gt;&lt;/TR&gt;</a:t>
            </a:r>
            <a:endParaRPr lang="en-US" altLang="en-US" sz="2000" b="1"/>
          </a:p>
          <a:p>
            <a:pPr>
              <a:lnSpc>
                <a:spcPct val="80000"/>
              </a:lnSpc>
              <a:buFontTx/>
              <a:buNone/>
            </a:pPr>
            <a:r>
              <a:rPr lang="en-US" altLang="en-US" sz="2000" b="1"/>
              <a:t>&lt;TR&gt;&lt;TD bgcolor=red&gt;3476-AB&lt;/TD&gt;&lt;TD&gt;76mm Socket&lt;/TD&gt;&lt;TD&gt;45.00&lt;/TD&gt;&lt;/TR&gt;</a:t>
            </a:r>
            <a:endParaRPr lang="en-US" altLang="en-US" sz="2000" b="1"/>
          </a:p>
          <a:p>
            <a:pPr>
              <a:lnSpc>
                <a:spcPct val="80000"/>
              </a:lnSpc>
              <a:buFontTx/>
              <a:buNone/>
            </a:pPr>
            <a:r>
              <a:rPr lang="en-US" altLang="en-US" sz="2000" b="1"/>
              <a:t>&lt;TR&gt;&lt;TD &gt;3478-AB&lt;/TD&gt;&lt;TD&gt;&lt;font color=blue&gt;78mm Socket&lt;/font&gt; &lt;/TD&gt;&lt;TD&gt;47.50&lt;/TD&gt;&lt;/TR&gt;</a:t>
            </a:r>
            <a:endParaRPr lang="en-US" altLang="en-US" sz="2000" b="1"/>
          </a:p>
          <a:p>
            <a:pPr>
              <a:lnSpc>
                <a:spcPct val="80000"/>
              </a:lnSpc>
              <a:buFontTx/>
              <a:buNone/>
            </a:pPr>
            <a:r>
              <a:rPr lang="en-US" altLang="en-US" sz="2000" b="1"/>
              <a:t>&lt;TR&gt;&lt;TD&gt;3480-AB&lt;/TD&gt;&lt;TD&gt;80mm Socket&lt;/TD&gt;&lt;TD&gt;50.00&lt;/TD&gt;&lt;/TR&gt;</a:t>
            </a:r>
            <a:endParaRPr lang="en-US" altLang="en-US" sz="2000" b="1"/>
          </a:p>
          <a:p>
            <a:pPr>
              <a:lnSpc>
                <a:spcPct val="80000"/>
              </a:lnSpc>
              <a:buFontTx/>
              <a:buNone/>
            </a:pPr>
            <a:r>
              <a:rPr lang="en-US" altLang="en-US" sz="2000" b="1"/>
              <a:t>&lt;/TABLE&gt;</a:t>
            </a:r>
            <a:endParaRPr lang="en-US" altLang="en-US" sz="2000" b="1"/>
          </a:p>
          <a:p>
            <a:pPr>
              <a:lnSpc>
                <a:spcPct val="80000"/>
              </a:lnSpc>
              <a:buFontTx/>
              <a:buNone/>
            </a:pPr>
            <a:endParaRPr lang="en-US" altLang="en-US" sz="2000" b="1"/>
          </a:p>
        </p:txBody>
      </p:sp>
      <p:sp>
        <p:nvSpPr>
          <p:cNvPr id="139268" name="Rectangle 4"/>
          <p:cNvSpPr>
            <a:spLocks noGrp="1" noChangeArrowheads="1"/>
          </p:cNvSpPr>
          <p:nvPr>
            <p:ph type="title"/>
          </p:nvPr>
        </p:nvSpPr>
        <p:spPr>
          <a:xfrm>
            <a:off x="457200" y="152402"/>
            <a:ext cx="8229600" cy="792163"/>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a:noFill/>
              </a14:hiddenLine>
            </a:ext>
          </a:extLst>
        </p:spPr>
        <p:txBody>
          <a:bodyPr>
            <a:flatTx/>
          </a:bodyPr>
          <a:lstStyle/>
          <a:p>
            <a:r>
              <a:rPr lang="en-US" altLang="en-US">
                <a:solidFill>
                  <a:srgbClr val="FFFF00"/>
                </a:solidFill>
              </a:rPr>
              <a:t>Basic Table Code</a:t>
            </a:r>
            <a:endParaRPr lang="en-US" altLang="en-US">
              <a:solidFill>
                <a:srgbClr val="FFFF00"/>
              </a:solidFill>
            </a:endParaRPr>
          </a:p>
        </p:txBody>
      </p:sp>
      <p:pic>
        <p:nvPicPr>
          <p:cNvPr id="139272"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1000" y="4570415"/>
            <a:ext cx="6477000" cy="22875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2BBA503-05B8-4D4A-8B1E-08F254EC6C6C}" type="slidenum">
              <a:rPr lang="ar-SA" altLang="en-US"/>
            </a:fld>
            <a:endParaRPr lang="en-US" altLang="en-US"/>
          </a:p>
        </p:txBody>
      </p:sp>
      <p:sp>
        <p:nvSpPr>
          <p:cNvPr id="79874" name="Rectangle 2"/>
          <p:cNvSpPr>
            <a:spLocks noGrp="1" noChangeArrowheads="1"/>
          </p:cNvSpPr>
          <p:nvPr>
            <p:ph type="title"/>
          </p:nvPr>
        </p:nvSpPr>
        <p:spPr>
          <a:xfrm>
            <a:off x="606425" y="274638"/>
            <a:ext cx="7931150" cy="6858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sz="3200" b="1">
                <a:solidFill>
                  <a:srgbClr val="FFFF00"/>
                </a:solidFill>
              </a:rPr>
              <a:t>Table Data and Table Header Attributes</a:t>
            </a:r>
            <a:endParaRPr lang="en-US" altLang="en-US" sz="3200" b="1">
              <a:solidFill>
                <a:srgbClr val="FFFF00"/>
              </a:solidFill>
            </a:endParaRPr>
          </a:p>
        </p:txBody>
      </p:sp>
      <p:sp>
        <p:nvSpPr>
          <p:cNvPr id="79875" name="Rectangle 3"/>
          <p:cNvSpPr>
            <a:spLocks noGrp="1" noChangeArrowheads="1"/>
          </p:cNvSpPr>
          <p:nvPr>
            <p:ph type="body" idx="1"/>
          </p:nvPr>
        </p:nvSpPr>
        <p:spPr>
          <a:xfrm>
            <a:off x="304800" y="1143000"/>
            <a:ext cx="8839200" cy="5410200"/>
          </a:xfrm>
          <a:solidFill>
            <a:schemeClr val="accent1"/>
          </a:solidFill>
        </p:spPr>
        <p:txBody>
          <a:bodyPr/>
          <a:lstStyle/>
          <a:p>
            <a:pPr>
              <a:buFontTx/>
              <a:buNone/>
            </a:pPr>
            <a:r>
              <a:rPr lang="en-US" altLang="en-US"/>
              <a:t>&lt;Table border=1 cellpadding =2&gt;</a:t>
            </a:r>
            <a:endParaRPr lang="en-US" altLang="en-US"/>
          </a:p>
          <a:p>
            <a:pPr>
              <a:buFontTx/>
              <a:buNone/>
            </a:pPr>
            <a:r>
              <a:rPr lang="en-US" altLang="en-US" b="1">
                <a:solidFill>
                  <a:srgbClr val="FF0000"/>
                </a:solidFill>
              </a:rPr>
              <a:t>&lt;tr&gt; &lt;</a:t>
            </a:r>
            <a:r>
              <a:rPr lang="en-US" altLang="en-US" b="1">
                <a:solidFill>
                  <a:srgbClr val="0000CC"/>
                </a:solidFill>
              </a:rPr>
              <a:t>th</a:t>
            </a:r>
            <a:r>
              <a:rPr lang="en-US" altLang="en-US" b="1">
                <a:solidFill>
                  <a:srgbClr val="FF0000"/>
                </a:solidFill>
              </a:rPr>
              <a:t>&gt; Column 1 Header&lt;</a:t>
            </a:r>
            <a:r>
              <a:rPr lang="en-US" altLang="en-US" b="1">
                <a:solidFill>
                  <a:srgbClr val="0000CC"/>
                </a:solidFill>
              </a:rPr>
              <a:t>/th</a:t>
            </a:r>
            <a:r>
              <a:rPr lang="en-US" altLang="en-US" b="1">
                <a:solidFill>
                  <a:srgbClr val="FF0000"/>
                </a:solidFill>
              </a:rPr>
              <a:t>&gt; &lt;</a:t>
            </a:r>
            <a:r>
              <a:rPr lang="en-US" altLang="en-US" b="1">
                <a:solidFill>
                  <a:srgbClr val="0000CC"/>
                </a:solidFill>
              </a:rPr>
              <a:t>th</a:t>
            </a:r>
            <a:r>
              <a:rPr lang="en-US" altLang="en-US" b="1">
                <a:solidFill>
                  <a:srgbClr val="FF0000"/>
                </a:solidFill>
              </a:rPr>
              <a:t>&gt; Column 2 Header&lt;</a:t>
            </a:r>
            <a:r>
              <a:rPr lang="en-US" altLang="en-US" b="1">
                <a:solidFill>
                  <a:srgbClr val="0000CC"/>
                </a:solidFill>
              </a:rPr>
              <a:t>/th</a:t>
            </a:r>
            <a:r>
              <a:rPr lang="en-US" altLang="en-US" b="1">
                <a:solidFill>
                  <a:srgbClr val="FF0000"/>
                </a:solidFill>
              </a:rPr>
              <a:t>&gt; &lt;/tr&gt;</a:t>
            </a:r>
            <a:endParaRPr lang="en-US" altLang="en-US" b="1">
              <a:solidFill>
                <a:srgbClr val="FF0000"/>
              </a:solidFill>
            </a:endParaRPr>
          </a:p>
          <a:p>
            <a:pPr>
              <a:buFontTx/>
              <a:buNone/>
            </a:pPr>
            <a:r>
              <a:rPr lang="en-US" altLang="en-US" b="1">
                <a:solidFill>
                  <a:srgbClr val="0000CC"/>
                </a:solidFill>
              </a:rPr>
              <a:t>&lt;tr&gt; &lt;td </a:t>
            </a:r>
            <a:r>
              <a:rPr lang="en-US" altLang="en-US" b="1">
                <a:solidFill>
                  <a:srgbClr val="FF0000"/>
                </a:solidFill>
              </a:rPr>
              <a:t>colspan=2</a:t>
            </a:r>
            <a:r>
              <a:rPr lang="en-US" altLang="en-US" b="1">
                <a:solidFill>
                  <a:srgbClr val="0000CC"/>
                </a:solidFill>
              </a:rPr>
              <a:t>&gt; Row 1 Col 1&lt;/td&gt; &lt;/tr&gt;</a:t>
            </a:r>
            <a:endParaRPr lang="en-US" altLang="en-US" b="1">
              <a:solidFill>
                <a:srgbClr val="0000CC"/>
              </a:solidFill>
            </a:endParaRPr>
          </a:p>
          <a:p>
            <a:pPr>
              <a:buFontTx/>
              <a:buNone/>
            </a:pPr>
            <a:r>
              <a:rPr lang="en-US" altLang="en-US" b="1"/>
              <a:t>&lt;tr&gt; &lt;td </a:t>
            </a:r>
            <a:r>
              <a:rPr lang="en-US" altLang="en-US" b="1">
                <a:solidFill>
                  <a:srgbClr val="0000CC"/>
                </a:solidFill>
              </a:rPr>
              <a:t>rowspan=2</a:t>
            </a:r>
            <a:r>
              <a:rPr lang="en-US" altLang="en-US" b="1"/>
              <a:t>&gt;Row 2 Col 1&lt;/td&gt; </a:t>
            </a:r>
            <a:endParaRPr lang="en-US" altLang="en-US" b="1"/>
          </a:p>
          <a:p>
            <a:pPr>
              <a:buFontTx/>
              <a:buNone/>
            </a:pPr>
            <a:r>
              <a:rPr lang="en-US" altLang="en-US" b="1"/>
              <a:t>&lt;td&gt; Row 2 Col2&lt;/td&gt; &lt;/tr&gt;</a:t>
            </a:r>
            <a:endParaRPr lang="en-US" altLang="en-US" b="1"/>
          </a:p>
          <a:p>
            <a:pPr>
              <a:buFontTx/>
              <a:buNone/>
            </a:pPr>
            <a:r>
              <a:rPr lang="en-US" altLang="en-US" b="1">
                <a:solidFill>
                  <a:srgbClr val="FF3399"/>
                </a:solidFill>
              </a:rPr>
              <a:t>&lt;tr&gt; &lt;td&gt; Row 3 Col2&lt;/td&gt; &lt;/tr&gt;</a:t>
            </a:r>
            <a:endParaRPr lang="en-US" altLang="en-US" b="1">
              <a:solidFill>
                <a:srgbClr val="FF3399"/>
              </a:solidFill>
            </a:endParaRPr>
          </a:p>
          <a:p>
            <a:pPr>
              <a:buFontTx/>
              <a:buNone/>
            </a:pPr>
            <a:r>
              <a:rPr lang="en-US" altLang="en-US" b="1"/>
              <a:t>&lt;/table&gt;</a:t>
            </a:r>
            <a:endParaRPr lang="en-US" altLang="en-US" b="1"/>
          </a:p>
          <a:p>
            <a:pPr>
              <a:buFontTx/>
              <a:buNone/>
            </a:pPr>
            <a:endParaRPr lang="en-US" altLang="en-US" b="1"/>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5"/>
          <p:cNvSpPr>
            <a:spLocks noGrp="1"/>
          </p:cNvSpPr>
          <p:nvPr>
            <p:ph type="sldNum" sz="quarter" idx="12"/>
          </p:nvPr>
        </p:nvSpPr>
        <p:spPr/>
        <p:txBody>
          <a:bodyPr/>
          <a:lstStyle/>
          <a:p>
            <a:fld id="{6E50D2D1-3595-4B33-B643-B70B4FF864A4}" type="slidenum">
              <a:rPr lang="ar-SA" altLang="en-US"/>
            </a:fld>
            <a:endParaRPr lang="en-US" altLang="en-US"/>
          </a:p>
        </p:txBody>
      </p:sp>
      <p:sp>
        <p:nvSpPr>
          <p:cNvPr id="80898" name="Rectangle 2"/>
          <p:cNvSpPr>
            <a:spLocks noGrp="1" noChangeArrowheads="1"/>
          </p:cNvSpPr>
          <p:nvPr>
            <p:ph type="title"/>
          </p:nvPr>
        </p:nvSpPr>
        <p:spPr>
          <a:xfrm>
            <a:off x="606425" y="320677"/>
            <a:ext cx="8077200" cy="1020763"/>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sz="3600">
                <a:solidFill>
                  <a:srgbClr val="FFFF00"/>
                </a:solidFill>
              </a:rPr>
              <a:t>Table Data and Table Header Attributes</a:t>
            </a:r>
            <a:endParaRPr lang="en-US" altLang="en-US" sz="3600">
              <a:solidFill>
                <a:srgbClr val="FFFF00"/>
              </a:solidFill>
            </a:endParaRPr>
          </a:p>
        </p:txBody>
      </p:sp>
      <p:graphicFrame>
        <p:nvGraphicFramePr>
          <p:cNvPr id="80923" name="Group 27"/>
          <p:cNvGraphicFramePr>
            <a:graphicFrameLocks noGrp="1"/>
          </p:cNvGraphicFramePr>
          <p:nvPr>
            <p:ph type="tbl" idx="1"/>
          </p:nvPr>
        </p:nvGraphicFramePr>
        <p:xfrm>
          <a:off x="533402" y="1985963"/>
          <a:ext cx="7929563" cy="3217864"/>
        </p:xfrm>
        <a:graphic>
          <a:graphicData uri="http://schemas.openxmlformats.org/drawingml/2006/table">
            <a:tbl>
              <a:tblPr/>
              <a:tblGrid>
                <a:gridCol w="3965575"/>
                <a:gridCol w="3963988"/>
              </a:tblGrid>
              <a:tr h="75882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en-US" sz="2800" b="1" i="0" u="none" strike="noStrike" cap="none" normalizeH="0" baseline="0">
                          <a:ln>
                            <a:noFill/>
                          </a:ln>
                          <a:solidFill>
                            <a:schemeClr val="tx1"/>
                          </a:solidFill>
                          <a:effectLst/>
                          <a:latin typeface="Arial" panose="020B0604020202020204" pitchFamily="34" charset="0"/>
                          <a:cs typeface="Arial" panose="020B0604020202020204" pitchFamily="34" charset="0"/>
                        </a:rPr>
                        <a:t>Column 1 Header</a:t>
                      </a:r>
                      <a:endParaRPr kumimoji="0" lang="en-US" altLang="en-US" sz="28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bg2"/>
                      </a:solidFill>
                      <a:prstDash val="solid"/>
                      <a:round/>
                      <a:headEnd type="none" w="sm" len="sm"/>
                      <a:tailEnd type="none" w="sm" len="sm"/>
                    </a:lnL>
                    <a:lnR w="28575" cap="flat" cmpd="sng" algn="ctr">
                      <a:solidFill>
                        <a:schemeClr val="bg2"/>
                      </a:solidFill>
                      <a:prstDash val="solid"/>
                      <a:round/>
                      <a:headEnd type="none" w="sm" len="sm"/>
                      <a:tailEnd type="none" w="sm" len="sm"/>
                    </a:lnR>
                    <a:lnT w="28575" cap="flat" cmpd="sng" algn="ctr">
                      <a:solidFill>
                        <a:schemeClr val="bg2"/>
                      </a:solidFill>
                      <a:prstDash val="solid"/>
                      <a:round/>
                      <a:headEnd type="none" w="sm" len="sm"/>
                      <a:tailEnd type="none" w="sm" len="sm"/>
                    </a:lnT>
                    <a:lnB w="28575" cap="flat" cmpd="sng" algn="ctr">
                      <a:solidFill>
                        <a:schemeClr val="bg2"/>
                      </a:solidFill>
                      <a:prstDash val="solid"/>
                      <a:round/>
                      <a:headEnd type="none" w="sm" len="sm"/>
                      <a:tailEnd type="none" w="sm" len="sm"/>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en-US" sz="2800" b="1" i="0" u="none" strike="noStrike" cap="none" normalizeH="0" baseline="0">
                          <a:ln>
                            <a:noFill/>
                          </a:ln>
                          <a:solidFill>
                            <a:schemeClr val="tx1"/>
                          </a:solidFill>
                          <a:effectLst/>
                          <a:latin typeface="Arial" panose="020B0604020202020204" pitchFamily="34" charset="0"/>
                          <a:cs typeface="Arial" panose="020B0604020202020204" pitchFamily="34" charset="0"/>
                        </a:rPr>
                        <a:t>Column 2 Header</a:t>
                      </a:r>
                      <a:endParaRPr kumimoji="0" lang="en-US" altLang="en-US" sz="28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bg2"/>
                      </a:solidFill>
                      <a:prstDash val="solid"/>
                      <a:round/>
                      <a:headEnd type="none" w="sm" len="sm"/>
                      <a:tailEnd type="none" w="sm" len="sm"/>
                    </a:lnL>
                    <a:lnR w="28575" cap="flat" cmpd="sng" algn="ctr">
                      <a:solidFill>
                        <a:schemeClr val="bg2"/>
                      </a:solidFill>
                      <a:prstDash val="solid"/>
                      <a:round/>
                      <a:headEnd type="none" w="sm" len="sm"/>
                      <a:tailEnd type="none" w="sm" len="sm"/>
                    </a:lnR>
                    <a:lnT w="28575" cap="flat" cmpd="sng" algn="ctr">
                      <a:solidFill>
                        <a:schemeClr val="bg2"/>
                      </a:solidFill>
                      <a:prstDash val="solid"/>
                      <a:round/>
                      <a:headEnd type="none" w="sm" len="sm"/>
                      <a:tailEnd type="none" w="sm" len="sm"/>
                    </a:lnT>
                    <a:lnB w="28575" cap="flat" cmpd="sng" algn="ctr">
                      <a:solidFill>
                        <a:schemeClr val="bg2"/>
                      </a:solidFill>
                      <a:prstDash val="solid"/>
                      <a:round/>
                      <a:headEnd type="none" w="sm" len="sm"/>
                      <a:tailEnd type="none" w="sm" len="sm"/>
                    </a:lnB>
                    <a:lnTlToBr>
                      <a:noFill/>
                    </a:lnTlToBr>
                    <a:lnBlToTr>
                      <a:noFill/>
                    </a:lnBlToTr>
                    <a:solidFill>
                      <a:schemeClr val="accent1"/>
                    </a:solidFill>
                  </a:tcPr>
                </a:tc>
              </a:tr>
              <a:tr h="801688">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Row 1 Col 1</a:t>
                      </a:r>
                      <a:endPar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bg2"/>
                      </a:solidFill>
                      <a:prstDash val="solid"/>
                      <a:round/>
                      <a:headEnd type="none" w="sm" len="sm"/>
                      <a:tailEnd type="none" w="sm" len="sm"/>
                    </a:lnL>
                    <a:lnR>
                      <a:noFill/>
                    </a:lnR>
                    <a:lnT w="28575" cap="flat" cmpd="sng" algn="ctr">
                      <a:solidFill>
                        <a:schemeClr val="bg2"/>
                      </a:solidFill>
                      <a:prstDash val="solid"/>
                      <a:round/>
                      <a:headEnd type="none" w="sm" len="sm"/>
                      <a:tailEnd type="none" w="sm" len="sm"/>
                    </a:lnT>
                    <a:lnB w="28575" cap="flat" cmpd="sng" algn="ctr">
                      <a:solidFill>
                        <a:schemeClr val="bg2"/>
                      </a:solidFill>
                      <a:prstDash val="solid"/>
                      <a:round/>
                      <a:headEnd type="none" w="sm" len="sm"/>
                      <a:tailEnd type="none" w="sm" len="sm"/>
                    </a:lnB>
                    <a:lnTlToBr>
                      <a:noFill/>
                    </a:lnTlToBr>
                    <a:lnBlToTr>
                      <a:noFill/>
                    </a:lnBlToTr>
                    <a:solidFill>
                      <a:srgbClr val="FFFF00"/>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a:noFill/>
                    </a:lnL>
                    <a:lnR w="28575" cap="flat" cmpd="sng" algn="ctr">
                      <a:solidFill>
                        <a:schemeClr val="bg2"/>
                      </a:solidFill>
                      <a:prstDash val="solid"/>
                      <a:round/>
                      <a:headEnd type="none" w="sm" len="sm"/>
                      <a:tailEnd type="none" w="sm" len="sm"/>
                    </a:lnR>
                    <a:lnT w="28575" cap="flat" cmpd="sng" algn="ctr">
                      <a:solidFill>
                        <a:schemeClr val="bg2"/>
                      </a:solidFill>
                      <a:prstDash val="solid"/>
                      <a:round/>
                      <a:headEnd type="none" w="sm" len="sm"/>
                      <a:tailEnd type="none" w="sm" len="sm"/>
                    </a:lnT>
                    <a:lnB w="28575" cap="flat" cmpd="sng" algn="ctr">
                      <a:solidFill>
                        <a:schemeClr val="bg2"/>
                      </a:solidFill>
                      <a:prstDash val="solid"/>
                      <a:round/>
                      <a:headEnd type="none" w="sm" len="sm"/>
                      <a:tailEnd type="none" w="sm" len="sm"/>
                    </a:lnB>
                    <a:lnTlToBr>
                      <a:noFill/>
                    </a:lnTlToBr>
                    <a:lnBlToTr>
                      <a:noFill/>
                    </a:lnBlToTr>
                    <a:solidFill>
                      <a:srgbClr val="FFFF00"/>
                    </a:solidFill>
                  </a:tcPr>
                </a:tc>
              </a:tr>
              <a:tr h="941388">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altLang="en-US" sz="200" b="0" i="0" u="none" strike="noStrike" cap="none" normalizeH="0" baseline="0">
                        <a:ln>
                          <a:noFill/>
                        </a:ln>
                        <a:solidFill>
                          <a:srgbClr val="0000CC"/>
                        </a:solidFill>
                        <a:effectLst/>
                        <a:latin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pPr>
                      <a:endParaRPr kumimoji="0" lang="en-US" altLang="en-US" sz="200" b="0" i="0" u="none" strike="noStrike" cap="none" normalizeH="0" baseline="0">
                        <a:ln>
                          <a:noFill/>
                        </a:ln>
                        <a:solidFill>
                          <a:srgbClr val="0000CC"/>
                        </a:solidFill>
                        <a:effectLst/>
                        <a:latin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pPr>
                      <a:endParaRPr kumimoji="0" lang="en-US" altLang="en-US" sz="200" b="0" i="0" u="none" strike="noStrike" cap="none" normalizeH="0" baseline="0">
                        <a:ln>
                          <a:noFill/>
                        </a:ln>
                        <a:solidFill>
                          <a:srgbClr val="0000CC"/>
                        </a:solidFill>
                        <a:effectLst/>
                        <a:latin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pPr>
                      <a:endParaRPr kumimoji="0" lang="en-US" altLang="en-US" sz="200" b="0" i="0" u="none" strike="noStrike" cap="none" normalizeH="0" baseline="0">
                        <a:ln>
                          <a:noFill/>
                        </a:ln>
                        <a:solidFill>
                          <a:srgbClr val="0000CC"/>
                        </a:solidFill>
                        <a:effectLst/>
                        <a:latin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pPr>
                      <a:endParaRPr kumimoji="0" lang="en-US" altLang="en-US" sz="200" b="0" i="0" u="none" strike="noStrike" cap="none" normalizeH="0" baseline="0">
                        <a:ln>
                          <a:noFill/>
                        </a:ln>
                        <a:solidFill>
                          <a:srgbClr val="0000CC"/>
                        </a:solidFill>
                        <a:effectLst/>
                        <a:latin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pPr>
                      <a:endParaRPr kumimoji="0" lang="en-US" altLang="en-US" sz="200" b="0" i="0" u="none" strike="noStrike" cap="none" normalizeH="0" baseline="0">
                        <a:ln>
                          <a:noFill/>
                        </a:ln>
                        <a:solidFill>
                          <a:srgbClr val="0000CC"/>
                        </a:solidFill>
                        <a:effectLst/>
                        <a:latin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pPr>
                      <a:endParaRPr kumimoji="0" lang="en-US" altLang="en-US" sz="200" b="0" i="0" u="none" strike="noStrike" cap="none" normalizeH="0" baseline="0">
                        <a:ln>
                          <a:noFill/>
                        </a:ln>
                        <a:solidFill>
                          <a:srgbClr val="0000CC"/>
                        </a:solidFill>
                        <a:effectLst/>
                        <a:latin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800" b="0" i="0" u="none" strike="noStrike" cap="none" normalizeH="0" baseline="0">
                          <a:ln>
                            <a:noFill/>
                          </a:ln>
                          <a:solidFill>
                            <a:srgbClr val="0000CC"/>
                          </a:solidFill>
                          <a:effectLst/>
                          <a:latin typeface="Arial" panose="020B0604020202020204" pitchFamily="34" charset="0"/>
                          <a:cs typeface="Arial" panose="020B0604020202020204" pitchFamily="34" charset="0"/>
                        </a:rPr>
                        <a:t>Row 2 Col 1</a:t>
                      </a:r>
                      <a:endParaRPr kumimoji="0" lang="en-US" altLang="en-US" sz="2800" b="0" i="0" u="none" strike="noStrike" cap="none" normalizeH="0" baseline="0">
                        <a:ln>
                          <a:noFill/>
                        </a:ln>
                        <a:solidFill>
                          <a:srgbClr val="0000CC"/>
                        </a:solidFill>
                        <a:effectLst/>
                        <a:latin typeface="Arial" panose="020B0604020202020204" pitchFamily="34" charset="0"/>
                        <a:cs typeface="Arial" panose="020B0604020202020204" pitchFamily="34" charset="0"/>
                      </a:endParaRPr>
                    </a:p>
                  </a:txBody>
                  <a:tcPr horzOverflow="overflow">
                    <a:lnL w="28575" cap="flat" cmpd="sng" algn="ctr">
                      <a:solidFill>
                        <a:schemeClr val="bg2"/>
                      </a:solidFill>
                      <a:prstDash val="solid"/>
                      <a:round/>
                      <a:headEnd type="none" w="sm" len="sm"/>
                      <a:tailEnd type="none" w="sm" len="sm"/>
                    </a:lnL>
                    <a:lnR w="28575" cap="flat" cmpd="sng" algn="ctr">
                      <a:solidFill>
                        <a:schemeClr val="bg2"/>
                      </a:solidFill>
                      <a:prstDash val="solid"/>
                      <a:round/>
                      <a:headEnd type="none" w="sm" len="sm"/>
                      <a:tailEnd type="none" w="sm" len="sm"/>
                    </a:lnR>
                    <a:lnT w="28575" cap="flat" cmpd="sng" algn="ctr">
                      <a:solidFill>
                        <a:schemeClr val="bg2"/>
                      </a:solidFill>
                      <a:prstDash val="solid"/>
                      <a:round/>
                      <a:headEnd type="none" w="sm" len="sm"/>
                      <a:tailEnd type="none" w="sm" len="sm"/>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800" b="0" i="0" u="none" strike="noStrike" cap="none" normalizeH="0" baseline="0">
                          <a:ln>
                            <a:noFill/>
                          </a:ln>
                          <a:solidFill>
                            <a:srgbClr val="0000CC"/>
                          </a:solidFill>
                          <a:effectLst/>
                          <a:latin typeface="Arial" panose="020B0604020202020204" pitchFamily="34" charset="0"/>
                          <a:cs typeface="Arial" panose="020B0604020202020204" pitchFamily="34" charset="0"/>
                        </a:rPr>
                        <a:t>Row 2 Col 2</a:t>
                      </a:r>
                      <a:endParaRPr kumimoji="0" lang="en-US" altLang="en-US" sz="2800" b="0" i="0" u="none" strike="noStrike" cap="none" normalizeH="0" baseline="0">
                        <a:ln>
                          <a:noFill/>
                        </a:ln>
                        <a:solidFill>
                          <a:srgbClr val="0000CC"/>
                        </a:solidFill>
                        <a:effectLst/>
                        <a:latin typeface="Arial" panose="020B0604020202020204" pitchFamily="34" charset="0"/>
                        <a:cs typeface="Arial" panose="020B0604020202020204" pitchFamily="34" charset="0"/>
                      </a:endParaRPr>
                    </a:p>
                  </a:txBody>
                  <a:tcPr horzOverflow="overflow">
                    <a:lnL w="28575" cap="flat" cmpd="sng" algn="ctr">
                      <a:solidFill>
                        <a:schemeClr val="bg2"/>
                      </a:solidFill>
                      <a:prstDash val="solid"/>
                      <a:round/>
                      <a:headEnd type="none" w="sm" len="sm"/>
                      <a:tailEnd type="none" w="sm" len="sm"/>
                    </a:lnL>
                    <a:lnR w="28575" cap="flat" cmpd="sng" algn="ctr">
                      <a:solidFill>
                        <a:schemeClr val="bg2"/>
                      </a:solidFill>
                      <a:prstDash val="solid"/>
                      <a:round/>
                      <a:headEnd type="none" w="sm" len="sm"/>
                      <a:tailEnd type="none" w="sm" len="sm"/>
                    </a:lnR>
                    <a:lnT w="28575" cap="flat" cmpd="sng" algn="ctr">
                      <a:solidFill>
                        <a:schemeClr val="bg2"/>
                      </a:solidFill>
                      <a:prstDash val="solid"/>
                      <a:round/>
                      <a:headEnd type="none" w="sm" len="sm"/>
                      <a:tailEnd type="none" w="sm" len="sm"/>
                    </a:lnT>
                    <a:lnB w="28575" cap="flat" cmpd="sng" algn="ctr">
                      <a:solidFill>
                        <a:schemeClr val="bg2"/>
                      </a:solidFill>
                      <a:prstDash val="solid"/>
                      <a:round/>
                      <a:headEnd type="none" w="sm" len="sm"/>
                      <a:tailEnd type="none" w="sm" len="sm"/>
                    </a:lnB>
                    <a:lnTlToBr>
                      <a:noFill/>
                    </a:lnTlToBr>
                    <a:lnBlToTr>
                      <a:noFill/>
                    </a:lnBlToTr>
                    <a:noFill/>
                  </a:tcPr>
                </a:tc>
              </a:tr>
              <a:tr h="71596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bg2"/>
                      </a:solidFill>
                      <a:prstDash val="solid"/>
                      <a:round/>
                      <a:headEnd type="none" w="sm" len="sm"/>
                      <a:tailEnd type="none" w="sm" len="sm"/>
                    </a:lnL>
                    <a:lnR w="28575" cap="flat" cmpd="sng" algn="ctr">
                      <a:solidFill>
                        <a:schemeClr val="bg2"/>
                      </a:solidFill>
                      <a:prstDash val="solid"/>
                      <a:round/>
                      <a:headEnd type="none" w="sm" len="sm"/>
                      <a:tailEnd type="none" w="sm" len="sm"/>
                    </a:lnR>
                    <a:lnT>
                      <a:noFill/>
                    </a:lnT>
                    <a:lnB w="28575" cap="flat" cmpd="sng" algn="ctr">
                      <a:solidFill>
                        <a:schemeClr val="bg2"/>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Row 3 Col 2</a:t>
                      </a:r>
                      <a:endPar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bg2"/>
                      </a:solidFill>
                      <a:prstDash val="solid"/>
                      <a:round/>
                      <a:headEnd type="none" w="sm" len="sm"/>
                      <a:tailEnd type="none" w="sm" len="sm"/>
                    </a:lnL>
                    <a:lnR w="28575" cap="flat" cmpd="sng" algn="ctr">
                      <a:solidFill>
                        <a:schemeClr val="bg2"/>
                      </a:solidFill>
                      <a:prstDash val="solid"/>
                      <a:round/>
                      <a:headEnd type="none" w="sm" len="sm"/>
                      <a:tailEnd type="none" w="sm" len="sm"/>
                    </a:lnR>
                    <a:lnT w="28575" cap="flat" cmpd="sng" algn="ctr">
                      <a:solidFill>
                        <a:schemeClr val="bg2"/>
                      </a:solidFill>
                      <a:prstDash val="solid"/>
                      <a:round/>
                      <a:headEnd type="none" w="sm" len="sm"/>
                      <a:tailEnd type="none" w="sm" len="sm"/>
                    </a:lnT>
                    <a:lnB w="28575" cap="flat" cmpd="sng" algn="ctr">
                      <a:solidFill>
                        <a:schemeClr val="bg2"/>
                      </a:solidFill>
                      <a:prstDash val="solid"/>
                      <a:round/>
                      <a:headEnd type="none" w="sm" len="sm"/>
                      <a:tailEnd type="none" w="sm" len="sm"/>
                    </a:lnB>
                    <a:lnTlToBr>
                      <a:noFill/>
                    </a:lnTlToBr>
                    <a:lnBlToTr>
                      <a:noFill/>
                    </a:lnBlToTr>
                    <a:no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 Example: &lt;body&gt;</a:t>
            </a:r>
            <a:endParaRPr lang="en-IN" dirty="0"/>
          </a:p>
        </p:txBody>
      </p:sp>
      <p:sp>
        <p:nvSpPr>
          <p:cNvPr id="3" name="Content Placeholder 2"/>
          <p:cNvSpPr>
            <a:spLocks noGrp="1"/>
          </p:cNvSpPr>
          <p:nvPr>
            <p:ph idx="1"/>
          </p:nvPr>
        </p:nvSpPr>
        <p:spPr>
          <a:xfrm>
            <a:off x="457200" y="1600202"/>
            <a:ext cx="8229600" cy="4983160"/>
          </a:xfrm>
        </p:spPr>
        <p:txBody>
          <a:bodyPr/>
          <a:lstStyle/>
          <a:p>
            <a:r>
              <a:rPr lang="en-US" dirty="0"/>
              <a:t>Most tags have a similar counterpart, called an </a:t>
            </a:r>
            <a:r>
              <a:rPr lang="en-US" b="1" i="1" dirty="0">
                <a:solidFill>
                  <a:srgbClr val="FF0000"/>
                </a:solidFill>
              </a:rPr>
              <a:t>“end tag” </a:t>
            </a:r>
            <a:r>
              <a:rPr lang="en-US" dirty="0"/>
              <a:t>which stops the effect of the tag. </a:t>
            </a:r>
            <a:endParaRPr lang="en-US" dirty="0"/>
          </a:p>
          <a:p>
            <a:r>
              <a:rPr lang="en-US" dirty="0"/>
              <a:t>An end tag is identical to the start tag counterpart, but also includes a forward slash </a:t>
            </a:r>
            <a:r>
              <a:rPr lang="en-US" b="1" i="1" dirty="0">
                <a:solidFill>
                  <a:srgbClr val="FF0000"/>
                </a:solidFill>
              </a:rPr>
              <a:t>“/” </a:t>
            </a:r>
            <a:r>
              <a:rPr lang="en-US" dirty="0"/>
              <a:t>immediately before the tag text.</a:t>
            </a:r>
            <a:endParaRPr lang="en-US" dirty="0"/>
          </a:p>
          <a:p>
            <a:r>
              <a:rPr lang="en-US" dirty="0"/>
              <a:t>Some tags do not have a closing counterpart, such as the Image tag (&lt;</a:t>
            </a:r>
            <a:r>
              <a:rPr lang="en-US" dirty="0" err="1"/>
              <a:t>img</a:t>
            </a:r>
            <a:r>
              <a:rPr lang="en-US" dirty="0"/>
              <a:t>&gt;). A closing tag must always include the forward slash “/”. End Tag </a:t>
            </a:r>
            <a:r>
              <a:rPr lang="en-US" sz="2000" dirty="0"/>
              <a:t>Example:&lt;/body&gt;</a:t>
            </a:r>
            <a:endParaRPr lang="en-IN" dirty="0"/>
          </a:p>
        </p:txBody>
      </p:sp>
      <p:sp>
        <p:nvSpPr>
          <p:cNvPr id="4" name="Slide Number Placeholder 3"/>
          <p:cNvSpPr>
            <a:spLocks noGrp="1"/>
          </p:cNvSpPr>
          <p:nvPr>
            <p:ph type="sldNum" sz="quarter" idx="12"/>
          </p:nvPr>
        </p:nvSpPr>
        <p:spPr/>
        <p:txBody>
          <a:bodyPr/>
          <a:lstStyle/>
          <a:p>
            <a:fld id="{DC6DFD64-4E9B-4797-A36E-B52A08500C93}" type="slidenum">
              <a:rPr lang="ar-SA" altLang="en-US" smtClean="0"/>
            </a:fld>
            <a:endParaRPr lang="en-US" alt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9CECE18-53AC-4DBD-9CFF-C47C6F95ABA3}" type="slidenum">
              <a:rPr lang="ar-SA" altLang="en-US"/>
            </a:fld>
            <a:endParaRPr lang="en-US" altLang="en-US"/>
          </a:p>
        </p:txBody>
      </p:sp>
      <p:sp>
        <p:nvSpPr>
          <p:cNvPr id="135170" name="Rectangle 2"/>
          <p:cNvSpPr>
            <a:spLocks noGrp="1" noChangeArrowheads="1"/>
          </p:cNvSpPr>
          <p:nvPr>
            <p:ph type="title"/>
          </p:nvPr>
        </p:nvSpPr>
        <p:spPr>
          <a:xfrm>
            <a:off x="381000" y="152400"/>
            <a:ext cx="8229600" cy="762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br>
              <a:rPr lang="en-US" altLang="en-US" sz="4000" b="1">
                <a:solidFill>
                  <a:srgbClr val="FFFF00"/>
                </a:solidFill>
              </a:rPr>
            </a:br>
            <a:r>
              <a:rPr lang="en-US" altLang="en-US" sz="4000" b="1">
                <a:solidFill>
                  <a:srgbClr val="FFFF00"/>
                </a:solidFill>
              </a:rPr>
              <a:t>Special Things to Note</a:t>
            </a:r>
            <a:br>
              <a:rPr lang="en-US" altLang="en-US" sz="4000" b="1">
                <a:solidFill>
                  <a:srgbClr val="FFFF00"/>
                </a:solidFill>
              </a:rPr>
            </a:br>
            <a:endParaRPr lang="en-US" altLang="en-US" sz="4000" b="1">
              <a:solidFill>
                <a:srgbClr val="FFFF00"/>
              </a:solidFill>
            </a:endParaRPr>
          </a:p>
        </p:txBody>
      </p:sp>
      <p:sp>
        <p:nvSpPr>
          <p:cNvPr id="135171" name="Rectangle 3"/>
          <p:cNvSpPr>
            <a:spLocks noGrp="1" noChangeArrowheads="1"/>
          </p:cNvSpPr>
          <p:nvPr>
            <p:ph type="body" idx="1"/>
          </p:nvPr>
        </p:nvSpPr>
        <p:spPr>
          <a:xfrm>
            <a:off x="457200" y="1219200"/>
            <a:ext cx="8229600" cy="5638800"/>
          </a:xfrm>
          <a:solidFill>
            <a:schemeClr val="accent1"/>
          </a:solidFill>
        </p:spPr>
        <p:txBody>
          <a:bodyPr/>
          <a:lstStyle/>
          <a:p>
            <a:pPr>
              <a:lnSpc>
                <a:spcPct val="80000"/>
              </a:lnSpc>
            </a:pPr>
            <a:r>
              <a:rPr lang="en-US" altLang="en-US" sz="2100" b="1"/>
              <a:t>TH, TD and TR should always have end tags.</a:t>
            </a:r>
            <a:br>
              <a:rPr lang="en-US" altLang="en-US" sz="2100"/>
            </a:br>
            <a:r>
              <a:rPr lang="en-US" altLang="en-US" sz="2100"/>
              <a:t>Although the end tags are formally optional, many browsers will mess up the formatting of the table if you omit the end tags. In particular, you should </a:t>
            </a:r>
            <a:r>
              <a:rPr lang="en-US" altLang="en-US" sz="2100" b="1" i="1"/>
              <a:t>always</a:t>
            </a:r>
            <a:r>
              <a:rPr lang="en-US" altLang="en-US" sz="2100"/>
              <a:t> use end tags if you have a TABLE within a TABLE -- in this situation, the table parser gets hopelessly confused if you don't close your TH, TD and TR elements.  </a:t>
            </a:r>
            <a:endParaRPr lang="en-US" altLang="en-US" sz="2100"/>
          </a:p>
          <a:p>
            <a:pPr>
              <a:lnSpc>
                <a:spcPct val="80000"/>
              </a:lnSpc>
            </a:pPr>
            <a:r>
              <a:rPr lang="en-US" altLang="en-US" sz="2100" b="1"/>
              <a:t>A default TABLE has no borders</a:t>
            </a:r>
            <a:br>
              <a:rPr lang="en-US" altLang="en-US" sz="2100"/>
            </a:br>
            <a:r>
              <a:rPr lang="en-US" altLang="en-US" sz="2100"/>
              <a:t>By default, tables are drawn without border lines. You need the BORDER attribute to draw the lines. </a:t>
            </a:r>
            <a:endParaRPr lang="en-US" altLang="en-US" sz="2100"/>
          </a:p>
          <a:p>
            <a:pPr>
              <a:lnSpc>
                <a:spcPct val="80000"/>
              </a:lnSpc>
            </a:pPr>
            <a:r>
              <a:rPr lang="en-US" altLang="en-US" sz="2100" b="1"/>
              <a:t>By default, a table is flush with the left margin</a:t>
            </a:r>
            <a:br>
              <a:rPr lang="en-US" altLang="en-US" sz="2100"/>
            </a:br>
            <a:r>
              <a:rPr lang="en-US" altLang="en-US" sz="2100"/>
              <a:t>TABLEs  are plopped over on the left margin. If you want centered tables, You can either: place the table inside a DIV element with attribute ALIGN="center".</a:t>
            </a:r>
            <a:br>
              <a:rPr lang="en-US" altLang="en-US" sz="2100"/>
            </a:br>
            <a:r>
              <a:rPr lang="en-US" altLang="en-US" sz="2100"/>
              <a:t>Most current browsers also supports table alignment, using the ALIGN attribute. Allowed values are "left", "right", or "center", for example: &lt;TABLE ALIGN="left"&gt;. The values "left" and "right" float the table to the left or right of the page, with text flow allowed around the table. This is entirely equivalent to IMG alignment </a:t>
            </a:r>
            <a:endParaRPr lang="en-US" altLang="en-US" sz="210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A75C746-3CF5-4F92-BAFF-5FC01310A4C1}" type="slidenum">
              <a:rPr lang="ar-SA" altLang="en-US"/>
            </a:fld>
            <a:endParaRPr lang="en-US" altLang="en-US"/>
          </a:p>
        </p:txBody>
      </p:sp>
      <p:sp>
        <p:nvSpPr>
          <p:cNvPr id="145411" name="Rectangle 3"/>
          <p:cNvSpPr>
            <a:spLocks noGrp="1" noChangeArrowheads="1"/>
          </p:cNvSpPr>
          <p:nvPr>
            <p:ph type="body" idx="1"/>
          </p:nvPr>
        </p:nvSpPr>
        <p:spPr>
          <a:xfrm>
            <a:off x="304800" y="1600200"/>
            <a:ext cx="8305800" cy="5105400"/>
          </a:xfrm>
        </p:spPr>
        <p:txBody>
          <a:bodyPr/>
          <a:lstStyle/>
          <a:p>
            <a:pPr lvl="2">
              <a:buFontTx/>
              <a:buNone/>
            </a:pPr>
            <a:r>
              <a:rPr lang="en-US" altLang="en-US" b="1">
                <a:solidFill>
                  <a:srgbClr val="FF0000"/>
                </a:solidFill>
              </a:rPr>
              <a:t>&lt;TABLE BORDER width=“750”&gt;</a:t>
            </a:r>
            <a:r>
              <a:rPr lang="en-US" altLang="en-US" b="1"/>
              <a:t> </a:t>
            </a:r>
            <a:endParaRPr lang="en-US" altLang="en-US" b="1"/>
          </a:p>
          <a:p>
            <a:pPr lvl="2">
              <a:buFontTx/>
              <a:buNone/>
            </a:pPr>
            <a:r>
              <a:rPr lang="en-US" altLang="en-US" b="1"/>
              <a:t>&lt;TR&gt; &lt;TD colspan=“4” align=“center”&gt;Page Banner&lt;/TD&gt;&lt;/TR&gt;   </a:t>
            </a:r>
            <a:endParaRPr lang="en-US" altLang="en-US" b="1"/>
          </a:p>
          <a:p>
            <a:pPr lvl="2">
              <a:buFontTx/>
              <a:buNone/>
            </a:pPr>
            <a:endParaRPr lang="en-US" altLang="en-US" b="1"/>
          </a:p>
          <a:p>
            <a:pPr lvl="2">
              <a:buFontTx/>
              <a:buNone/>
            </a:pPr>
            <a:r>
              <a:rPr lang="en-US" altLang="en-US" b="1"/>
              <a:t>&lt;TR&gt; &lt;TD </a:t>
            </a:r>
            <a:r>
              <a:rPr lang="en-US" altLang="en-US" b="1">
                <a:solidFill>
                  <a:srgbClr val="0000FF"/>
                </a:solidFill>
              </a:rPr>
              <a:t>rowspan=“2”</a:t>
            </a:r>
            <a:r>
              <a:rPr lang="en-US" altLang="en-US" b="1"/>
              <a:t> width=“25%”&gt;Nav Links&lt;/TD&gt;</a:t>
            </a:r>
            <a:r>
              <a:rPr lang="en-US" altLang="en-US" b="1">
                <a:solidFill>
                  <a:srgbClr val="0000CC"/>
                </a:solidFill>
              </a:rPr>
              <a:t>&lt;TD</a:t>
            </a:r>
            <a:r>
              <a:rPr lang="en-US" altLang="en-US" b="1"/>
              <a:t> </a:t>
            </a:r>
            <a:r>
              <a:rPr lang="en-US" altLang="en-US" b="1">
                <a:solidFill>
                  <a:srgbClr val="0000CC"/>
                </a:solidFill>
              </a:rPr>
              <a:t>colspan=“2”&gt;Feature</a:t>
            </a:r>
            <a:r>
              <a:rPr lang="en-US" altLang="en-US" b="1"/>
              <a:t> </a:t>
            </a:r>
            <a:r>
              <a:rPr lang="en-US" altLang="en-US" b="1">
                <a:solidFill>
                  <a:srgbClr val="0000CC"/>
                </a:solidFill>
              </a:rPr>
              <a:t>Article&lt;/TD</a:t>
            </a:r>
            <a:r>
              <a:rPr lang="en-US" altLang="en-US" b="1"/>
              <a:t>&gt; &lt;TD </a:t>
            </a:r>
            <a:r>
              <a:rPr lang="en-US" altLang="en-US" b="1">
                <a:solidFill>
                  <a:srgbClr val="0000FF"/>
                </a:solidFill>
              </a:rPr>
              <a:t>rowspan=“2”</a:t>
            </a:r>
            <a:r>
              <a:rPr lang="en-US" altLang="en-US" b="1"/>
              <a:t> width=“25%”&gt;Linked Ads&lt;/TD&gt;&lt;/TR&gt;</a:t>
            </a:r>
            <a:endParaRPr lang="en-US" altLang="en-US" b="1"/>
          </a:p>
          <a:p>
            <a:pPr lvl="2">
              <a:buFontTx/>
              <a:buNone/>
            </a:pPr>
            <a:endParaRPr lang="en-US" altLang="en-US" b="1"/>
          </a:p>
          <a:p>
            <a:pPr lvl="2">
              <a:buFontTx/>
              <a:buNone/>
            </a:pPr>
            <a:r>
              <a:rPr lang="en-US" altLang="en-US" b="1"/>
              <a:t>	&lt;TR&gt;&lt;TD </a:t>
            </a:r>
            <a:r>
              <a:rPr lang="en-US" altLang="en-US" b="1">
                <a:solidFill>
                  <a:srgbClr val="FF3300"/>
                </a:solidFill>
              </a:rPr>
              <a:t>width=“25%”</a:t>
            </a:r>
            <a:r>
              <a:rPr lang="en-US" altLang="en-US" b="1"/>
              <a:t>&gt;News Column 1 &lt;/TD&gt; &lt;TD </a:t>
            </a:r>
            <a:r>
              <a:rPr lang="en-US" altLang="en-US" b="1">
                <a:solidFill>
                  <a:srgbClr val="FF3300"/>
                </a:solidFill>
              </a:rPr>
              <a:t>width=“25%”</a:t>
            </a:r>
            <a:r>
              <a:rPr lang="en-US" altLang="en-US" b="1"/>
              <a:t>&gt;&lt;News Column 2 &lt;/TD&gt;&lt;/TR&gt;</a:t>
            </a:r>
            <a:endParaRPr lang="en-US" altLang="en-US" b="1"/>
          </a:p>
          <a:p>
            <a:pPr lvl="2">
              <a:buFontTx/>
              <a:buNone/>
            </a:pPr>
            <a:r>
              <a:rPr lang="en-US" altLang="en-US" b="1">
                <a:solidFill>
                  <a:srgbClr val="FF0000"/>
                </a:solidFill>
              </a:rPr>
              <a:t>&lt;/TABLE&gt;</a:t>
            </a:r>
            <a:endParaRPr lang="en-US" altLang="en-US" b="1">
              <a:solidFill>
                <a:srgbClr val="FF0000"/>
              </a:solidFill>
            </a:endParaRPr>
          </a:p>
          <a:p>
            <a:pPr>
              <a:buFontTx/>
              <a:buNone/>
            </a:pPr>
            <a:endParaRPr lang="en-US" altLang="en-US" sz="2400" b="1">
              <a:solidFill>
                <a:srgbClr val="FF0000"/>
              </a:solidFill>
            </a:endParaRPr>
          </a:p>
        </p:txBody>
      </p:sp>
      <p:sp>
        <p:nvSpPr>
          <p:cNvPr id="145412" name="Rectangle 4"/>
          <p:cNvSpPr>
            <a:spLocks noGrp="1" noChangeArrowheads="1"/>
          </p:cNvSpPr>
          <p:nvPr>
            <p:ph type="title"/>
          </p:nvPr>
        </p:nvSpPr>
        <p:spPr>
          <a:xfrm>
            <a:off x="457200" y="0"/>
            <a:ext cx="8229600" cy="1143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a:noFill/>
              </a14:hiddenLine>
            </a:ext>
          </a:extLst>
        </p:spPr>
        <p:txBody>
          <a:bodyPr>
            <a:flatTx/>
          </a:bodyPr>
          <a:lstStyle/>
          <a:p>
            <a:r>
              <a:rPr lang="en-US" altLang="en-US">
                <a:solidFill>
                  <a:srgbClr val="FFFF00"/>
                </a:solidFill>
              </a:rPr>
              <a:t>What will be the output?</a:t>
            </a:r>
            <a:endParaRPr lang="en-US" altLang="en-US">
              <a:solidFill>
                <a:srgbClr val="FFFF00"/>
              </a:solidFil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C3B90A6-2B1E-4E7F-BC9F-F4313FF3E9BD}" type="slidenum">
              <a:rPr lang="ar-SA" altLang="en-US"/>
            </a:fld>
            <a:endParaRPr lang="en-US" altLang="en-US"/>
          </a:p>
        </p:txBody>
      </p:sp>
      <p:pic>
        <p:nvPicPr>
          <p:cNvPr id="146436" name="Picture 4"/>
          <p:cNvPicPr>
            <a:picLocks noGrp="1" noChangeAspect="1" noChangeArrowheads="1"/>
          </p:cNvPicPr>
          <p:nvPr>
            <p:ph type="body" idx="1"/>
          </p:nvPr>
        </p:nvPicPr>
        <p:blipFill>
          <a:blip r:embed="rId1">
            <a:extLst>
              <a:ext uri="{28A0092B-C50C-407E-A947-70E740481C1C}">
                <a14:useLocalDpi xmlns:a14="http://schemas.microsoft.com/office/drawing/2010/main" val="0"/>
              </a:ext>
            </a:extLst>
          </a:blip>
          <a:srcRect/>
          <a:stretch>
            <a:fillRect/>
          </a:stretch>
        </p:blipFill>
        <p:spPr>
          <a:xfrm>
            <a:off x="0" y="1219202"/>
            <a:ext cx="9144000" cy="6340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46437" name="Rectangle 5"/>
          <p:cNvSpPr>
            <a:spLocks noGrp="1" noChangeArrowheads="1"/>
          </p:cNvSpPr>
          <p:nvPr>
            <p:ph type="title"/>
          </p:nvPr>
        </p:nvSpPr>
        <p:spPr>
          <a:xfrm>
            <a:off x="533400" y="2"/>
            <a:ext cx="8229600" cy="944563"/>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a:noFill/>
              </a14:hiddenLine>
            </a:ext>
          </a:extLst>
        </p:spPr>
        <p:txBody>
          <a:bodyPr>
            <a:flatTx/>
          </a:bodyPr>
          <a:lstStyle/>
          <a:p>
            <a:r>
              <a:rPr lang="en-US" altLang="en-US">
                <a:solidFill>
                  <a:srgbClr val="FFFF00"/>
                </a:solidFill>
              </a:rPr>
              <a:t>The Output</a:t>
            </a:r>
            <a:endParaRPr lang="en-US" altLang="en-US" b="1">
              <a:solidFill>
                <a:srgbClr val="FFFF00"/>
              </a:solidFil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795C932-4E37-4ADD-AF98-1EC5631EEEE0}" type="slidenum">
              <a:rPr lang="ar-SA" altLang="en-US"/>
            </a:fld>
            <a:endParaRPr lang="en-US" altLang="en-US"/>
          </a:p>
        </p:txBody>
      </p:sp>
      <p:sp>
        <p:nvSpPr>
          <p:cNvPr id="81922" name="Rectangle 2"/>
          <p:cNvSpPr>
            <a:spLocks noGrp="1" noChangeArrowheads="1"/>
          </p:cNvSpPr>
          <p:nvPr>
            <p:ph type="title"/>
          </p:nvPr>
        </p:nvSpPr>
        <p:spPr>
          <a:xfrm>
            <a:off x="457200" y="274638"/>
            <a:ext cx="8229600" cy="762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F</a:t>
            </a:r>
            <a:r>
              <a:rPr lang="en-US" altLang="en-US" b="1">
                <a:solidFill>
                  <a:srgbClr val="FFFF00"/>
                </a:solidFill>
              </a:rPr>
              <a:t>rames</a:t>
            </a:r>
            <a:endParaRPr lang="en-US" altLang="en-US" b="1">
              <a:solidFill>
                <a:srgbClr val="FFFF00"/>
              </a:solidFill>
            </a:endParaRPr>
          </a:p>
        </p:txBody>
      </p:sp>
      <p:sp>
        <p:nvSpPr>
          <p:cNvPr id="81923" name="Rectangle 3"/>
          <p:cNvSpPr>
            <a:spLocks noGrp="1" noChangeArrowheads="1"/>
          </p:cNvSpPr>
          <p:nvPr>
            <p:ph type="body" idx="1"/>
          </p:nvPr>
        </p:nvSpPr>
        <p:spPr>
          <a:xfrm>
            <a:off x="304800" y="1447800"/>
            <a:ext cx="8610600" cy="5029200"/>
          </a:xfrm>
          <a:solidFill>
            <a:schemeClr val="accent1"/>
          </a:solidFill>
        </p:spPr>
        <p:txBody>
          <a:bodyPr/>
          <a:lstStyle/>
          <a:p>
            <a:pPr marL="609600" indent="-609600">
              <a:lnSpc>
                <a:spcPct val="90000"/>
              </a:lnSpc>
              <a:buClr>
                <a:schemeClr val="accent2"/>
              </a:buClr>
              <a:buFont typeface="Wingdings" panose="05000000000000000000" pitchFamily="2" charset="2"/>
              <a:buChar char="§"/>
            </a:pPr>
            <a:r>
              <a:rPr lang="en-US" altLang="en-US" sz="2800"/>
              <a:t>Frames are a relatively new addition to the HTML standard. </a:t>
            </a:r>
            <a:r>
              <a:rPr lang="en-US" altLang="en-US"/>
              <a:t>First introduced in Netscape Navigator 2.0. </a:t>
            </a:r>
            <a:endParaRPr lang="en-US" altLang="en-US" sz="2800"/>
          </a:p>
          <a:p>
            <a:pPr marL="609600" indent="-609600">
              <a:lnSpc>
                <a:spcPct val="90000"/>
              </a:lnSpc>
              <a:buClr>
                <a:schemeClr val="accent2"/>
              </a:buClr>
              <a:buNone/>
            </a:pPr>
            <a:r>
              <a:rPr lang="en-US" altLang="en-US" sz="2800"/>
              <a:t>Objectives:</a:t>
            </a:r>
            <a:endParaRPr lang="en-US" altLang="en-US" sz="2800"/>
          </a:p>
          <a:p>
            <a:pPr marL="609600" indent="-609600">
              <a:lnSpc>
                <a:spcPct val="90000"/>
              </a:lnSpc>
              <a:buClr>
                <a:schemeClr val="accent2"/>
              </a:buClr>
              <a:buNone/>
            </a:pPr>
            <a:r>
              <a:rPr lang="en-US" altLang="en-US" sz="2800"/>
              <a:t>Upon completing this section, you should be able to:</a:t>
            </a:r>
            <a:endParaRPr lang="en-US" altLang="en-US" sz="2800"/>
          </a:p>
          <a:p>
            <a:pPr marL="609600" indent="-609600">
              <a:lnSpc>
                <a:spcPct val="90000"/>
              </a:lnSpc>
              <a:buClr>
                <a:schemeClr val="accent2"/>
              </a:buClr>
              <a:buFont typeface="Wingdings" panose="05000000000000000000" pitchFamily="2" charset="2"/>
              <a:buChar char="§"/>
            </a:pPr>
            <a:r>
              <a:rPr lang="en-US" altLang="en-US" sz="2800"/>
              <a:t>Create a Frame based page.</a:t>
            </a:r>
            <a:endParaRPr lang="en-US" altLang="en-US" sz="2800"/>
          </a:p>
          <a:p>
            <a:pPr marL="609600" indent="-609600">
              <a:lnSpc>
                <a:spcPct val="90000"/>
              </a:lnSpc>
              <a:buClr>
                <a:schemeClr val="accent2"/>
              </a:buClr>
              <a:buFont typeface="Wingdings" panose="05000000000000000000" pitchFamily="2" charset="2"/>
              <a:buChar char="§"/>
            </a:pPr>
            <a:r>
              <a:rPr lang="en-US" altLang="en-US" sz="2800"/>
              <a:t>Work with the Frameset, Frame, and Noframes elements.</a:t>
            </a:r>
            <a:endParaRPr lang="en-US" altLang="en-US" sz="2800"/>
          </a:p>
          <a:p>
            <a:pPr marL="609600" indent="-609600">
              <a:lnSpc>
                <a:spcPct val="90000"/>
              </a:lnSpc>
              <a:buClr>
                <a:schemeClr val="accent2"/>
              </a:buClr>
              <a:buFont typeface="Wingdings" panose="05000000000000000000" pitchFamily="2" charset="2"/>
              <a:buChar char="§"/>
            </a:pPr>
            <a:r>
              <a:rPr lang="en-US" altLang="en-US" sz="2800"/>
              <a:t>Use the attributes of the Frames elements to control the display.</a:t>
            </a:r>
            <a:endParaRPr lang="en-US" altLang="en-US" sz="2800"/>
          </a:p>
          <a:p>
            <a:pPr marL="609600" indent="-609600">
              <a:lnSpc>
                <a:spcPct val="90000"/>
              </a:lnSpc>
              <a:buClr>
                <a:schemeClr val="accent2"/>
              </a:buClr>
              <a:buFont typeface="Wingdings" panose="05000000000000000000" pitchFamily="2" charset="2"/>
              <a:buChar char="§"/>
            </a:pPr>
            <a:r>
              <a:rPr lang="en-US" altLang="en-US" sz="2800"/>
              <a:t>Set Targets appropriately.</a:t>
            </a:r>
            <a:endParaRPr lang="en-US" altLang="en-US" sz="2800"/>
          </a:p>
          <a:p>
            <a:pPr marL="609600" indent="-609600">
              <a:lnSpc>
                <a:spcPct val="90000"/>
              </a:lnSpc>
              <a:buClr>
                <a:schemeClr val="accent2"/>
              </a:buClr>
              <a:buNone/>
            </a:pPr>
            <a:endParaRPr lang="en-US" altLang="en-US" sz="2800"/>
          </a:p>
        </p:txBody>
      </p:sp>
      <mc:AlternateContent xmlns:mc="http://schemas.openxmlformats.org/markup-compatibility/2006" xmlns:p14="http://schemas.microsoft.com/office/powerpoint/2010/main">
        <mc:Choice Requires="p14">
          <p:contentPart r:id="rId1" p14:bwMode="auto">
            <p14:nvContentPartPr>
              <p14:cNvPr id="2" name="Ink 1"/>
              <p14:cNvContentPartPr/>
              <p14:nvPr/>
            </p14:nvContentPartPr>
            <p14:xfrm>
              <a:off x="4350982" y="123833"/>
              <a:ext cx="17280" cy="9000"/>
            </p14:xfrm>
          </p:contentPart>
        </mc:Choice>
        <mc:Fallback xmlns="">
          <p:pic>
            <p:nvPicPr>
              <p:cNvPr id="2" name="Ink 1"/>
            </p:nvPicPr>
            <p:blipFill>
              <a:blip r:embed="rId2"/>
            </p:blipFill>
            <p:spPr>
              <a:xfrm>
                <a:off x="4350982" y="123833"/>
                <a:ext cx="17280" cy="9000"/>
              </a:xfrm>
              <a:prstGeom prst="rect"/>
            </p:spPr>
          </p:pic>
        </mc:Fallback>
      </mc:AlternateContent>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1C9BD6F-47DE-412C-8719-48A18CB9ABAF}" type="slidenum">
              <a:rPr lang="ar-SA" altLang="en-US"/>
            </a:fld>
            <a:endParaRPr lang="en-US" altLang="en-US"/>
          </a:p>
        </p:txBody>
      </p:sp>
      <p:sp>
        <p:nvSpPr>
          <p:cNvPr id="82946" name="Rectangle 2"/>
          <p:cNvSpPr>
            <a:spLocks noGrp="1" noChangeArrowheads="1"/>
          </p:cNvSpPr>
          <p:nvPr>
            <p:ph type="title"/>
          </p:nvPr>
        </p:nvSpPr>
        <p:spPr>
          <a:xfrm>
            <a:off x="457200" y="274638"/>
            <a:ext cx="8229600" cy="838200"/>
          </a:xfrm>
          <a:solidFill>
            <a:schemeClr val="tx2"/>
          </a:solidFill>
        </p:spPr>
        <p:txBody>
          <a:bodyPr/>
          <a:lstStyle/>
          <a:p>
            <a:r>
              <a:rPr lang="en-US" altLang="en-US">
                <a:solidFill>
                  <a:srgbClr val="FFFF00"/>
                </a:solidFill>
              </a:rPr>
              <a:t>Frames</a:t>
            </a:r>
            <a:endParaRPr lang="en-US" altLang="en-US">
              <a:solidFill>
                <a:srgbClr val="FFFF00"/>
              </a:solidFill>
            </a:endParaRPr>
          </a:p>
        </p:txBody>
      </p:sp>
      <p:sp>
        <p:nvSpPr>
          <p:cNvPr id="82947" name="Rectangle 3"/>
          <p:cNvSpPr>
            <a:spLocks noGrp="1" noChangeArrowheads="1"/>
          </p:cNvSpPr>
          <p:nvPr>
            <p:ph type="body" idx="1"/>
          </p:nvPr>
        </p:nvSpPr>
        <p:spPr>
          <a:xfrm>
            <a:off x="685800" y="1295400"/>
            <a:ext cx="7772400" cy="5105400"/>
          </a:xfrm>
          <a:solidFill>
            <a:schemeClr val="accent1"/>
          </a:solidFill>
        </p:spPr>
        <p:txBody>
          <a:bodyPr/>
          <a:lstStyle/>
          <a:p>
            <a:pPr>
              <a:lnSpc>
                <a:spcPct val="80000"/>
              </a:lnSpc>
              <a:buClr>
                <a:schemeClr val="accent2"/>
              </a:buClr>
              <a:buFont typeface="Wingdings" panose="05000000000000000000" pitchFamily="2" charset="2"/>
              <a:buChar char="§"/>
            </a:pPr>
            <a:r>
              <a:rPr lang="en-US" altLang="en-US" sz="2800"/>
              <a:t>A framed page is actually made up of multiple HTML pages. There is one HTML document that describes how to break up the single browser window into multiple windowpanes. Each windowpane is filled with an HTML document.</a:t>
            </a:r>
            <a:endParaRPr lang="en-US" altLang="en-US" sz="2800"/>
          </a:p>
          <a:p>
            <a:pPr>
              <a:lnSpc>
                <a:spcPct val="80000"/>
              </a:lnSpc>
              <a:buClr>
                <a:schemeClr val="accent2"/>
              </a:buClr>
              <a:buFont typeface="Wingdings" panose="05000000000000000000" pitchFamily="2" charset="2"/>
              <a:buNone/>
            </a:pPr>
            <a:endParaRPr lang="en-US" altLang="en-US" sz="2800"/>
          </a:p>
          <a:p>
            <a:pPr>
              <a:lnSpc>
                <a:spcPct val="80000"/>
              </a:lnSpc>
              <a:buClr>
                <a:schemeClr val="accent2"/>
              </a:buClr>
              <a:buFont typeface="Wingdings" panose="05000000000000000000" pitchFamily="2" charset="2"/>
              <a:buChar char="§"/>
            </a:pPr>
            <a:r>
              <a:rPr lang="en-US" altLang="en-US" sz="2800"/>
              <a:t>For Example to make a framed page with a windowpane on the left and one on the right requires three HTML pages. </a:t>
            </a:r>
            <a:r>
              <a:rPr lang="en-US" altLang="en-US" sz="2800" b="1" i="1"/>
              <a:t>Doc1.html</a:t>
            </a:r>
            <a:r>
              <a:rPr lang="en-US" altLang="en-US" sz="2800"/>
              <a:t> and </a:t>
            </a:r>
            <a:r>
              <a:rPr lang="en-US" altLang="en-US" sz="2800" b="1" i="1"/>
              <a:t>Doc2.html </a:t>
            </a:r>
            <a:r>
              <a:rPr lang="en-US" altLang="en-US" sz="2800"/>
              <a:t>are the pages that contain content. </a:t>
            </a:r>
            <a:r>
              <a:rPr lang="en-US" altLang="en-US" sz="2800" b="1" i="1"/>
              <a:t>Frames.html </a:t>
            </a:r>
            <a:r>
              <a:rPr lang="en-US" altLang="en-US" sz="2800"/>
              <a:t>is the page that describes the division of the single browser window into two windowpanes.</a:t>
            </a:r>
            <a:r>
              <a:rPr lang="en-US" altLang="en-US" sz="2400"/>
              <a:t> </a:t>
            </a:r>
            <a:endParaRPr lang="en-US" altLang="en-US" sz="2400" b="1" i="1"/>
          </a:p>
        </p:txBody>
      </p:sp>
      <mc:AlternateContent xmlns:mc="http://schemas.openxmlformats.org/markup-compatibility/2006" xmlns:p14="http://schemas.microsoft.com/office/powerpoint/2010/main">
        <mc:Choice Requires="p14">
          <p:contentPart r:id="rId1" p14:bwMode="auto">
            <p14:nvContentPartPr>
              <p14:cNvPr id="15" name="Ink 14"/>
              <p14:cNvContentPartPr/>
              <p14:nvPr/>
            </p14:nvContentPartPr>
            <p14:xfrm>
              <a:off x="9768262" y="4000673"/>
              <a:ext cx="23040" cy="3240"/>
            </p14:xfrm>
          </p:contentPart>
        </mc:Choice>
        <mc:Fallback xmlns="">
          <p:pic>
            <p:nvPicPr>
              <p:cNvPr id="15" name="Ink 14"/>
            </p:nvPicPr>
            <p:blipFill>
              <a:blip r:embed="rId2"/>
            </p:blipFill>
            <p:spPr>
              <a:xfrm>
                <a:off x="9768262" y="4000673"/>
                <a:ext cx="23040" cy="3240"/>
              </a:xfrm>
              <a:prstGeom prst="rect"/>
            </p:spPr>
          </p:pic>
        </mc:Fallback>
      </mc:AlternateContent>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6"/>
          <p:cNvSpPr>
            <a:spLocks noGrp="1"/>
          </p:cNvSpPr>
          <p:nvPr>
            <p:ph type="sldNum" sz="quarter" idx="12"/>
          </p:nvPr>
        </p:nvSpPr>
        <p:spPr/>
        <p:txBody>
          <a:bodyPr/>
          <a:lstStyle/>
          <a:p>
            <a:fld id="{44EE91EF-9B1B-4C8F-87F8-A67C5281EECC}" type="slidenum">
              <a:rPr lang="ar-SA" altLang="en-US"/>
            </a:fld>
            <a:endParaRPr lang="en-US" altLang="en-US"/>
          </a:p>
        </p:txBody>
      </p:sp>
      <p:sp>
        <p:nvSpPr>
          <p:cNvPr id="83970" name="Rectangle 2"/>
          <p:cNvSpPr>
            <a:spLocks noGrp="1" noChangeArrowheads="1"/>
          </p:cNvSpPr>
          <p:nvPr>
            <p:ph type="title"/>
          </p:nvPr>
        </p:nvSpPr>
        <p:spPr>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AF507438-7753-43E0-B8FC-AC1667EBCBE1}">
              <a14:hiddenEffects xmlns:a14="http://schemas.microsoft.com/office/drawing/2010/main">
                <a:effectLst>
                  <a:outerShdw sy="-100000" rotWithShape="0">
                    <a:schemeClr val="bg2">
                      <a:alpha val="50000"/>
                    </a:schemeClr>
                  </a:outerShdw>
                </a:effectLst>
              </a14:hiddenEffects>
            </a:ext>
          </a:extLst>
        </p:spPr>
        <p:txBody>
          <a:bodyPr>
            <a:flatTx/>
          </a:bodyPr>
          <a:lstStyle/>
          <a:p>
            <a:r>
              <a:rPr lang="en-US" altLang="en-US">
                <a:solidFill>
                  <a:srgbClr val="FFFF00"/>
                </a:solidFill>
              </a:rPr>
              <a:t>Frames</a:t>
            </a:r>
            <a:endParaRPr lang="en-US" altLang="en-US">
              <a:solidFill>
                <a:srgbClr val="FFFF00"/>
              </a:solidFill>
            </a:endParaRPr>
          </a:p>
        </p:txBody>
      </p:sp>
      <p:sp>
        <p:nvSpPr>
          <p:cNvPr id="83971" name="Rectangle 3"/>
          <p:cNvSpPr>
            <a:spLocks noChangeArrowheads="1"/>
          </p:cNvSpPr>
          <p:nvPr/>
        </p:nvSpPr>
        <p:spPr bwMode="auto">
          <a:xfrm>
            <a:off x="2971800" y="4038600"/>
            <a:ext cx="2857500" cy="1943100"/>
          </a:xfrm>
          <a:prstGeom prst="rect">
            <a:avLst/>
          </a:prstGeom>
          <a:solidFill>
            <a:srgbClr val="FFFFFF"/>
          </a:solidFill>
          <a:ln w="9525">
            <a:solidFill>
              <a:srgbClr val="000000"/>
            </a:solidFill>
            <a:miter lim="800000"/>
          </a:ln>
        </p:spPr>
        <p:txBody>
          <a:bodyPr/>
          <a:lstStyle/>
          <a:p>
            <a:endParaRPr lang="en-IN"/>
          </a:p>
        </p:txBody>
      </p:sp>
      <p:sp>
        <p:nvSpPr>
          <p:cNvPr id="83972" name="Text Box 4"/>
          <p:cNvSpPr txBox="1">
            <a:spLocks noChangeArrowheads="1"/>
          </p:cNvSpPr>
          <p:nvPr/>
        </p:nvSpPr>
        <p:spPr bwMode="auto">
          <a:xfrm>
            <a:off x="4457700" y="4152900"/>
            <a:ext cx="1143000" cy="1485900"/>
          </a:xfrm>
          <a:prstGeom prst="rect">
            <a:avLst/>
          </a:prstGeom>
          <a:solidFill>
            <a:srgbClr val="FFFFFF"/>
          </a:solidFill>
          <a:ln w="9525">
            <a:solidFill>
              <a:srgbClr val="000000"/>
            </a:solidFill>
            <a:miter lim="800000"/>
          </a:ln>
        </p:spPr>
        <p:txBody>
          <a:bodyPr/>
          <a:lstStyle/>
          <a:p>
            <a:endParaRPr lang="en-US" altLang="en-US" sz="1200">
              <a:latin typeface="Times New Roman" panose="02020603050405020304" pitchFamily="18" charset="0"/>
            </a:endParaRPr>
          </a:p>
          <a:p>
            <a:endParaRPr lang="en-US" altLang="en-US" sz="1200">
              <a:latin typeface="Times New Roman" panose="02020603050405020304" pitchFamily="18" charset="0"/>
            </a:endParaRPr>
          </a:p>
          <a:p>
            <a:endParaRPr lang="en-US" altLang="en-US" sz="1200">
              <a:latin typeface="Times New Roman" panose="02020603050405020304" pitchFamily="18" charset="0"/>
            </a:endParaRPr>
          </a:p>
          <a:p>
            <a:r>
              <a:rPr lang="en-US" altLang="en-US" sz="1600" b="1">
                <a:solidFill>
                  <a:srgbClr val="FF0000"/>
                </a:solidFill>
                <a:latin typeface="Times New Roman" panose="02020603050405020304" pitchFamily="18" charset="0"/>
              </a:rPr>
              <a:t>Doc2.html</a:t>
            </a:r>
            <a:endParaRPr lang="en-US" altLang="en-US" sz="1600" b="1">
              <a:solidFill>
                <a:srgbClr val="FF0000"/>
              </a:solidFill>
              <a:latin typeface="Times New Roman" panose="02020603050405020304" pitchFamily="18" charset="0"/>
            </a:endParaRPr>
          </a:p>
        </p:txBody>
      </p:sp>
      <p:sp>
        <p:nvSpPr>
          <p:cNvPr id="83973" name="Text Box 5"/>
          <p:cNvSpPr txBox="1">
            <a:spLocks noChangeArrowheads="1"/>
          </p:cNvSpPr>
          <p:nvPr/>
        </p:nvSpPr>
        <p:spPr bwMode="auto">
          <a:xfrm>
            <a:off x="3124200" y="4152900"/>
            <a:ext cx="1104900" cy="1485900"/>
          </a:xfrm>
          <a:prstGeom prst="rect">
            <a:avLst/>
          </a:prstGeom>
          <a:solidFill>
            <a:srgbClr val="FFFFFF"/>
          </a:solidFill>
          <a:ln w="9525">
            <a:solidFill>
              <a:srgbClr val="000000"/>
            </a:solidFill>
            <a:miter lim="800000"/>
          </a:ln>
        </p:spPr>
        <p:txBody>
          <a:bodyPr/>
          <a:lstStyle/>
          <a:p>
            <a:endParaRPr lang="en-US" altLang="en-US" sz="1200">
              <a:latin typeface="Times New Roman" panose="02020603050405020304" pitchFamily="18" charset="0"/>
            </a:endParaRPr>
          </a:p>
          <a:p>
            <a:endParaRPr lang="en-US" altLang="en-US" sz="1200">
              <a:latin typeface="Times New Roman" panose="02020603050405020304" pitchFamily="18" charset="0"/>
            </a:endParaRPr>
          </a:p>
          <a:p>
            <a:endParaRPr lang="en-US" altLang="en-US" sz="1200">
              <a:latin typeface="Times New Roman" panose="02020603050405020304" pitchFamily="18" charset="0"/>
            </a:endParaRPr>
          </a:p>
          <a:p>
            <a:pPr algn="ctr"/>
            <a:r>
              <a:rPr lang="en-US" altLang="en-US" sz="1600" b="1">
                <a:solidFill>
                  <a:srgbClr val="FF0000"/>
                </a:solidFill>
                <a:latin typeface="Times New Roman" panose="02020603050405020304" pitchFamily="18" charset="0"/>
              </a:rPr>
              <a:t>Doc1.html</a:t>
            </a:r>
            <a:endParaRPr lang="en-US" altLang="en-US" sz="1600" b="1">
              <a:solidFill>
                <a:srgbClr val="FF0000"/>
              </a:solidFill>
              <a:latin typeface="Times New Roman" panose="02020603050405020304" pitchFamily="18" charset="0"/>
            </a:endParaRPr>
          </a:p>
        </p:txBody>
      </p:sp>
      <p:sp>
        <p:nvSpPr>
          <p:cNvPr id="83974" name="Text Box 6"/>
          <p:cNvSpPr txBox="1">
            <a:spLocks noChangeArrowheads="1"/>
          </p:cNvSpPr>
          <p:nvPr/>
        </p:nvSpPr>
        <p:spPr bwMode="auto">
          <a:xfrm>
            <a:off x="3657600" y="6096000"/>
            <a:ext cx="1524000" cy="381000"/>
          </a:xfrm>
          <a:prstGeom prst="rect">
            <a:avLst/>
          </a:prstGeom>
          <a:solidFill>
            <a:schemeClr val="tx2"/>
          </a:solidFill>
          <a:ln w="9525">
            <a:solidFill>
              <a:srgbClr val="990000"/>
            </a:solidFill>
            <a:miter lim="800000"/>
          </a:ln>
        </p:spPr>
        <p:txBody>
          <a:bodyPr/>
          <a:lstStyle/>
          <a:p>
            <a:pPr algn="ctr"/>
            <a:r>
              <a:rPr lang="en-US" altLang="en-US" sz="1600">
                <a:solidFill>
                  <a:srgbClr val="FFFF00"/>
                </a:solidFill>
                <a:latin typeface="Times New Roman" panose="02020603050405020304" pitchFamily="18" charset="0"/>
              </a:rPr>
              <a:t>Frames.html</a:t>
            </a:r>
            <a:endParaRPr lang="en-US" altLang="en-US" sz="1600">
              <a:solidFill>
                <a:srgbClr val="FFFF00"/>
              </a:solidFill>
              <a:latin typeface="Times New Roman" panose="02020603050405020304" pitchFamily="18" charset="0"/>
            </a:endParaRPr>
          </a:p>
        </p:txBody>
      </p:sp>
      <p:sp>
        <p:nvSpPr>
          <p:cNvPr id="83975" name="Text Box 7"/>
          <p:cNvSpPr txBox="1">
            <a:spLocks noChangeArrowheads="1"/>
          </p:cNvSpPr>
          <p:nvPr/>
        </p:nvSpPr>
        <p:spPr bwMode="auto">
          <a:xfrm>
            <a:off x="4572000" y="1981200"/>
            <a:ext cx="1143000" cy="1485900"/>
          </a:xfrm>
          <a:prstGeom prst="rect">
            <a:avLst/>
          </a:prstGeom>
          <a:solidFill>
            <a:srgbClr val="FFFFFF"/>
          </a:solidFill>
          <a:ln w="9525">
            <a:solidFill>
              <a:srgbClr val="000000"/>
            </a:solidFill>
            <a:miter lim="800000"/>
          </a:ln>
        </p:spPr>
        <p:txBody>
          <a:bodyPr/>
          <a:lstStyle/>
          <a:p>
            <a:endParaRPr lang="en-US" altLang="en-US" sz="1200">
              <a:latin typeface="Times New Roman" panose="02020603050405020304" pitchFamily="18" charset="0"/>
            </a:endParaRPr>
          </a:p>
          <a:p>
            <a:endParaRPr lang="en-US" altLang="en-US" sz="1200">
              <a:latin typeface="Times New Roman" panose="02020603050405020304" pitchFamily="18" charset="0"/>
            </a:endParaRPr>
          </a:p>
          <a:p>
            <a:endParaRPr lang="en-US" altLang="en-US" sz="1200">
              <a:latin typeface="Times New Roman" panose="02020603050405020304" pitchFamily="18" charset="0"/>
            </a:endParaRPr>
          </a:p>
          <a:p>
            <a:r>
              <a:rPr lang="en-US" altLang="en-US" sz="1600" b="1">
                <a:solidFill>
                  <a:srgbClr val="FF0000"/>
                </a:solidFill>
                <a:latin typeface="Times New Roman" panose="02020603050405020304" pitchFamily="18" charset="0"/>
              </a:rPr>
              <a:t>Doc2.html</a:t>
            </a:r>
            <a:endParaRPr lang="en-US" altLang="en-US" sz="1600" b="1">
              <a:solidFill>
                <a:srgbClr val="FF0000"/>
              </a:solidFill>
              <a:latin typeface="Times New Roman" panose="02020603050405020304" pitchFamily="18" charset="0"/>
            </a:endParaRPr>
          </a:p>
        </p:txBody>
      </p:sp>
      <p:sp>
        <p:nvSpPr>
          <p:cNvPr id="83976" name="Text Box 8"/>
          <p:cNvSpPr txBox="1">
            <a:spLocks noChangeArrowheads="1"/>
          </p:cNvSpPr>
          <p:nvPr/>
        </p:nvSpPr>
        <p:spPr bwMode="auto">
          <a:xfrm>
            <a:off x="3124200" y="1981200"/>
            <a:ext cx="1104900" cy="1485900"/>
          </a:xfrm>
          <a:prstGeom prst="rect">
            <a:avLst/>
          </a:prstGeom>
          <a:solidFill>
            <a:srgbClr val="FFFFFF"/>
          </a:solidFill>
          <a:ln w="9525">
            <a:solidFill>
              <a:srgbClr val="000000"/>
            </a:solidFill>
            <a:miter lim="800000"/>
          </a:ln>
        </p:spPr>
        <p:txBody>
          <a:bodyPr/>
          <a:lstStyle/>
          <a:p>
            <a:endParaRPr lang="en-US" altLang="en-US" sz="1200">
              <a:latin typeface="Times New Roman" panose="02020603050405020304" pitchFamily="18" charset="0"/>
            </a:endParaRPr>
          </a:p>
          <a:p>
            <a:endParaRPr lang="en-US" altLang="en-US" sz="1200">
              <a:latin typeface="Times New Roman" panose="02020603050405020304" pitchFamily="18" charset="0"/>
            </a:endParaRPr>
          </a:p>
          <a:p>
            <a:endParaRPr lang="en-US" altLang="en-US" sz="1200">
              <a:latin typeface="Times New Roman" panose="02020603050405020304" pitchFamily="18" charset="0"/>
            </a:endParaRPr>
          </a:p>
          <a:p>
            <a:pPr algn="ctr"/>
            <a:r>
              <a:rPr lang="en-US" altLang="en-US" sz="1600" b="1">
                <a:solidFill>
                  <a:srgbClr val="FF0000"/>
                </a:solidFill>
                <a:latin typeface="Times New Roman" panose="02020603050405020304" pitchFamily="18" charset="0"/>
              </a:rPr>
              <a:t>Doc1.html</a:t>
            </a:r>
            <a:endParaRPr lang="en-US" altLang="en-US" sz="1600" b="1">
              <a:solidFill>
                <a:srgbClr val="FF0000"/>
              </a:solidFill>
              <a:latin typeface="Times New Roman" panose="02020603050405020304" pitchFamily="18" charset="0"/>
            </a:endParaRPr>
          </a:p>
        </p:txBody>
      </p:sp>
      <p:sp>
        <p:nvSpPr>
          <p:cNvPr id="83977" name="Line 9"/>
          <p:cNvSpPr>
            <a:spLocks noChangeShapeType="1"/>
          </p:cNvSpPr>
          <p:nvPr/>
        </p:nvSpPr>
        <p:spPr bwMode="auto">
          <a:xfrm>
            <a:off x="3429000" y="3467100"/>
            <a:ext cx="342900" cy="68580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83978" name="Line 10"/>
          <p:cNvSpPr>
            <a:spLocks noChangeShapeType="1"/>
          </p:cNvSpPr>
          <p:nvPr/>
        </p:nvSpPr>
        <p:spPr bwMode="auto">
          <a:xfrm flipH="1">
            <a:off x="4914900" y="3467100"/>
            <a:ext cx="457200" cy="68580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en-IN"/>
          </a:p>
        </p:txBody>
      </p:sp>
      <p:grpSp>
        <p:nvGrpSpPr>
          <p:cNvPr id="27" name="Group 26"/>
          <p:cNvGrpSpPr/>
          <p:nvPr/>
        </p:nvGrpSpPr>
        <p:grpSpPr>
          <a:xfrm>
            <a:off x="3372502" y="2980793"/>
            <a:ext cx="1567800" cy="1929960"/>
            <a:chOff x="3372502" y="2980793"/>
            <a:chExt cx="1567800" cy="1929960"/>
          </a:xfrm>
        </p:grpSpPr>
        <mc:AlternateContent xmlns:mc="http://schemas.openxmlformats.org/markup-compatibility/2006" xmlns:p14="http://schemas.microsoft.com/office/powerpoint/2010/main">
          <mc:Choice Requires="p14">
            <p:contentPart r:id="rId1" p14:bwMode="auto">
              <p14:nvContentPartPr>
                <p14:cNvPr id="5" name="Ink 4"/>
                <p14:cNvContentPartPr/>
                <p14:nvPr/>
              </p14:nvContentPartPr>
              <p14:xfrm>
                <a:off x="4939942" y="4910393"/>
                <a:ext cx="360" cy="360"/>
              </p14:xfrm>
            </p:contentPart>
          </mc:Choice>
          <mc:Fallback xmlns="">
            <p:pic>
              <p:nvPicPr>
                <p:cNvPr id="5" name="Ink 4"/>
              </p:nvPicPr>
              <p:blipFill>
                <a:blip r:embed="rId2"/>
              </p:blipFill>
              <p:spPr>
                <a:xfrm>
                  <a:off x="4939942" y="4910393"/>
                  <a:ext cx="360" cy="36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11" name="Ink 10"/>
                <p14:cNvContentPartPr/>
                <p14:nvPr/>
              </p14:nvContentPartPr>
              <p14:xfrm>
                <a:off x="3372502" y="2980793"/>
                <a:ext cx="360" cy="360"/>
              </p14:xfrm>
            </p:contentPart>
          </mc:Choice>
          <mc:Fallback xmlns="">
            <p:pic>
              <p:nvPicPr>
                <p:cNvPr id="11" name="Ink 10"/>
              </p:nvPicPr>
              <p:blipFill>
                <a:blip r:embed="rId2"/>
              </p:blipFill>
              <p:spPr>
                <a:xfrm>
                  <a:off x="3372502" y="2980793"/>
                  <a:ext cx="360" cy="360"/>
                </a:xfrm>
                <a:prstGeom prst="rect"/>
              </p:spPr>
            </p:pic>
          </mc:Fallback>
        </mc:AlternateContent>
      </p:gr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E6A3509-1906-42D2-866A-4DF729C15918}" type="slidenum">
              <a:rPr lang="ar-SA" altLang="en-US"/>
            </a:fld>
            <a:endParaRPr lang="en-US" altLang="en-US"/>
          </a:p>
        </p:txBody>
      </p:sp>
      <p:sp>
        <p:nvSpPr>
          <p:cNvPr id="84994" name="Rectangle 2"/>
          <p:cNvSpPr>
            <a:spLocks noGrp="1" noChangeArrowheads="1"/>
          </p:cNvSpPr>
          <p:nvPr>
            <p:ph type="title"/>
          </p:nvPr>
        </p:nvSpPr>
        <p:spPr>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Frame Page Architecture</a:t>
            </a:r>
            <a:endParaRPr lang="en-US" altLang="en-US">
              <a:solidFill>
                <a:srgbClr val="FFFF00"/>
              </a:solidFill>
            </a:endParaRPr>
          </a:p>
        </p:txBody>
      </p:sp>
      <p:sp>
        <p:nvSpPr>
          <p:cNvPr id="84995" name="Rectangle 3"/>
          <p:cNvSpPr>
            <a:spLocks noGrp="1" noChangeArrowheads="1"/>
          </p:cNvSpPr>
          <p:nvPr>
            <p:ph type="body" idx="1"/>
          </p:nvPr>
        </p:nvSpPr>
        <p:spPr>
          <a:xfrm>
            <a:off x="228600" y="1600200"/>
            <a:ext cx="8686800" cy="4953000"/>
          </a:xfrm>
          <a:solidFill>
            <a:schemeClr val="accent1"/>
          </a:solidFill>
        </p:spPr>
        <p:txBody>
          <a:bodyPr/>
          <a:lstStyle/>
          <a:p>
            <a:pPr>
              <a:buClr>
                <a:schemeClr val="accent2"/>
              </a:buClr>
              <a:buFont typeface="Wingdings" panose="05000000000000000000" pitchFamily="2" charset="2"/>
              <a:buChar char="§"/>
            </a:pPr>
            <a:r>
              <a:rPr lang="en-US" altLang="en-US" sz="2800"/>
              <a:t>A </a:t>
            </a:r>
            <a:r>
              <a:rPr lang="en-US" altLang="en-US" sz="2800" b="1">
                <a:solidFill>
                  <a:srgbClr val="FF0000"/>
                </a:solidFill>
              </a:rPr>
              <a:t>&lt;FRAMESET&gt;</a:t>
            </a:r>
            <a:r>
              <a:rPr lang="en-US" altLang="en-US" sz="2800"/>
              <a:t> element is placed in the html document before the </a:t>
            </a:r>
            <a:r>
              <a:rPr lang="en-US" altLang="en-US" sz="2800" b="1">
                <a:solidFill>
                  <a:srgbClr val="FF0000"/>
                </a:solidFill>
              </a:rPr>
              <a:t>&lt;BODY&gt;</a:t>
            </a:r>
            <a:r>
              <a:rPr lang="en-US" altLang="en-US" sz="2800"/>
              <a:t> element. The </a:t>
            </a:r>
            <a:r>
              <a:rPr lang="en-US" altLang="en-US" sz="2800" b="1">
                <a:solidFill>
                  <a:srgbClr val="FF0000"/>
                </a:solidFill>
              </a:rPr>
              <a:t>&lt;FRAMESET&gt;</a:t>
            </a:r>
            <a:r>
              <a:rPr lang="en-US" altLang="en-US" sz="2800"/>
              <a:t> describes the amount of screen real estate given to each windowpane by dividing the screen into </a:t>
            </a:r>
            <a:r>
              <a:rPr lang="en-US" altLang="en-US" sz="2800" b="1">
                <a:solidFill>
                  <a:srgbClr val="FF0000"/>
                </a:solidFill>
              </a:rPr>
              <a:t>ROWS</a:t>
            </a:r>
            <a:r>
              <a:rPr lang="en-US" altLang="en-US" sz="2800"/>
              <a:t> or </a:t>
            </a:r>
            <a:r>
              <a:rPr lang="en-US" altLang="en-US" sz="2800" b="1">
                <a:solidFill>
                  <a:srgbClr val="FF0000"/>
                </a:solidFill>
              </a:rPr>
              <a:t>COLS</a:t>
            </a:r>
            <a:r>
              <a:rPr lang="en-US" altLang="en-US" sz="2800"/>
              <a:t>.</a:t>
            </a:r>
            <a:endParaRPr lang="en-US" altLang="en-US" sz="2800"/>
          </a:p>
          <a:p>
            <a:pPr>
              <a:buClr>
                <a:schemeClr val="accent2"/>
              </a:buClr>
              <a:buFont typeface="Wingdings" panose="05000000000000000000" pitchFamily="2" charset="2"/>
              <a:buChar char="§"/>
            </a:pPr>
            <a:r>
              <a:rPr lang="en-US" altLang="en-US" sz="2800"/>
              <a:t>The </a:t>
            </a:r>
            <a:r>
              <a:rPr lang="en-US" altLang="en-US" sz="2800" b="1">
                <a:solidFill>
                  <a:srgbClr val="FF0000"/>
                </a:solidFill>
              </a:rPr>
              <a:t>&lt;FRAMESET&gt;</a:t>
            </a:r>
            <a:r>
              <a:rPr lang="en-US" altLang="en-US" sz="2800"/>
              <a:t> will then contain </a:t>
            </a:r>
            <a:r>
              <a:rPr lang="en-US" altLang="en-US" sz="2800" b="1">
                <a:solidFill>
                  <a:srgbClr val="FF0000"/>
                </a:solidFill>
              </a:rPr>
              <a:t>&lt;FRAME&gt;</a:t>
            </a:r>
            <a:r>
              <a:rPr lang="en-US" altLang="en-US" sz="2800"/>
              <a:t> elements, </a:t>
            </a:r>
            <a:r>
              <a:rPr lang="en-US" altLang="en-US" sz="2800" b="1">
                <a:solidFill>
                  <a:srgbClr val="0000CC"/>
                </a:solidFill>
              </a:rPr>
              <a:t>one per division</a:t>
            </a:r>
            <a:r>
              <a:rPr lang="en-US" altLang="en-US" sz="2800"/>
              <a:t> of the browser window. </a:t>
            </a:r>
            <a:endParaRPr lang="en-US" altLang="en-US" sz="2800"/>
          </a:p>
          <a:p>
            <a:pPr>
              <a:buClr>
                <a:schemeClr val="accent2"/>
              </a:buClr>
              <a:buFont typeface="Wingdings" panose="05000000000000000000" pitchFamily="2" charset="2"/>
              <a:buChar char="§"/>
            </a:pPr>
            <a:r>
              <a:rPr lang="en-US" altLang="en-US" sz="2800"/>
              <a:t>Note: Because there is no </a:t>
            </a:r>
            <a:r>
              <a:rPr lang="en-US" altLang="en-US" sz="2800" b="1">
                <a:solidFill>
                  <a:srgbClr val="FF0000"/>
                </a:solidFill>
              </a:rPr>
              <a:t>BODY</a:t>
            </a:r>
            <a:r>
              <a:rPr lang="en-US" altLang="en-US" sz="2800"/>
              <a:t> container, FRAMESET pages can't have </a:t>
            </a:r>
            <a:r>
              <a:rPr lang="en-US" altLang="en-US" sz="2800">
                <a:solidFill>
                  <a:srgbClr val="0000FF"/>
                </a:solidFill>
              </a:rPr>
              <a:t>background images</a:t>
            </a:r>
            <a:r>
              <a:rPr lang="en-US" altLang="en-US" sz="2800"/>
              <a:t> and </a:t>
            </a:r>
            <a:r>
              <a:rPr lang="en-US" altLang="en-US" sz="2800">
                <a:solidFill>
                  <a:srgbClr val="0000FF"/>
                </a:solidFill>
              </a:rPr>
              <a:t>background colors</a:t>
            </a:r>
            <a:r>
              <a:rPr lang="en-US" altLang="en-US" sz="2800"/>
              <a:t> associated with them. </a:t>
            </a:r>
            <a:endParaRPr lang="en-US" altLang="en-US" sz="280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1035BAF-2B7C-4722-A64C-B58FCD184871}" type="slidenum">
              <a:rPr lang="ar-SA" altLang="en-US"/>
            </a:fld>
            <a:endParaRPr lang="en-US" altLang="en-US"/>
          </a:p>
        </p:txBody>
      </p:sp>
      <p:sp>
        <p:nvSpPr>
          <p:cNvPr id="86018" name="Rectangle 2"/>
          <p:cNvSpPr>
            <a:spLocks noGrp="1" noChangeArrowheads="1"/>
          </p:cNvSpPr>
          <p:nvPr>
            <p:ph type="title"/>
          </p:nvPr>
        </p:nvSpPr>
        <p:spPr>
          <a:xfrm>
            <a:off x="457200" y="152400"/>
            <a:ext cx="8229600" cy="9144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Frame Page Architecture</a:t>
            </a:r>
            <a:endParaRPr lang="en-US" altLang="en-US">
              <a:solidFill>
                <a:srgbClr val="FFFF00"/>
              </a:solidFill>
            </a:endParaRPr>
          </a:p>
        </p:txBody>
      </p:sp>
      <p:sp>
        <p:nvSpPr>
          <p:cNvPr id="86019" name="Rectangle 3"/>
          <p:cNvSpPr>
            <a:spLocks noGrp="1" noChangeArrowheads="1"/>
          </p:cNvSpPr>
          <p:nvPr>
            <p:ph type="body" idx="1"/>
          </p:nvPr>
        </p:nvSpPr>
        <p:spPr>
          <a:xfrm>
            <a:off x="457200" y="1371600"/>
            <a:ext cx="8001000" cy="5105400"/>
          </a:xfrm>
          <a:solidFill>
            <a:schemeClr val="accent1"/>
          </a:solidFill>
        </p:spPr>
        <p:txBody>
          <a:bodyPr/>
          <a:lstStyle/>
          <a:p>
            <a:pPr>
              <a:lnSpc>
                <a:spcPct val="90000"/>
              </a:lnSpc>
              <a:buFontTx/>
              <a:buNone/>
            </a:pPr>
            <a:r>
              <a:rPr lang="en-US" altLang="en-US" sz="2800" b="1"/>
              <a:t>&lt;HTML&gt;</a:t>
            </a:r>
            <a:endParaRPr lang="en-US" altLang="en-US" sz="2800" b="1"/>
          </a:p>
          <a:p>
            <a:pPr>
              <a:lnSpc>
                <a:spcPct val="90000"/>
              </a:lnSpc>
              <a:buFontTx/>
              <a:buNone/>
            </a:pPr>
            <a:r>
              <a:rPr lang="en-US" altLang="en-US" sz="2800" b="1"/>
              <a:t>&lt;HEAD&gt;</a:t>
            </a:r>
            <a:endParaRPr lang="en-US" altLang="en-US" sz="2800" b="1"/>
          </a:p>
          <a:p>
            <a:pPr>
              <a:lnSpc>
                <a:spcPct val="90000"/>
              </a:lnSpc>
              <a:buFontTx/>
              <a:buNone/>
            </a:pPr>
            <a:r>
              <a:rPr lang="en-US" altLang="en-US" sz="2800" b="1"/>
              <a:t>&lt;TITLE&gt; Framed Page &lt;/TITLE&gt;</a:t>
            </a:r>
            <a:endParaRPr lang="en-US" altLang="en-US" sz="2800" b="1"/>
          </a:p>
          <a:p>
            <a:pPr>
              <a:lnSpc>
                <a:spcPct val="90000"/>
              </a:lnSpc>
              <a:buFontTx/>
              <a:buNone/>
            </a:pPr>
            <a:r>
              <a:rPr lang="en-US" altLang="en-US" sz="2800" b="1">
                <a:solidFill>
                  <a:srgbClr val="FF0000"/>
                </a:solidFill>
              </a:rPr>
              <a:t>&lt;FRAMeSET COLS=“23%,77%”&gt;</a:t>
            </a:r>
            <a:endParaRPr lang="en-US" altLang="en-US" sz="2800" b="1">
              <a:solidFill>
                <a:srgbClr val="FF0000"/>
              </a:solidFill>
            </a:endParaRPr>
          </a:p>
          <a:p>
            <a:pPr>
              <a:lnSpc>
                <a:spcPct val="90000"/>
              </a:lnSpc>
              <a:buFontTx/>
              <a:buNone/>
            </a:pPr>
            <a:r>
              <a:rPr lang="en-US" altLang="en-US" sz="2800" b="1">
                <a:solidFill>
                  <a:srgbClr val="0000CC"/>
                </a:solidFill>
              </a:rPr>
              <a:t>&lt;FRAME SRC=“Doc1.html”&gt;</a:t>
            </a:r>
            <a:endParaRPr lang="en-US" altLang="en-US" sz="2800" b="1">
              <a:solidFill>
                <a:srgbClr val="0000CC"/>
              </a:solidFill>
            </a:endParaRPr>
          </a:p>
          <a:p>
            <a:pPr>
              <a:lnSpc>
                <a:spcPct val="90000"/>
              </a:lnSpc>
              <a:buFontTx/>
              <a:buNone/>
            </a:pPr>
            <a:r>
              <a:rPr lang="en-US" altLang="en-US" sz="2800" b="1">
                <a:solidFill>
                  <a:srgbClr val="0000CC"/>
                </a:solidFill>
              </a:rPr>
              <a:t>&lt;FRAME SRC=“Doc2.html”&gt;</a:t>
            </a:r>
            <a:endParaRPr lang="en-US" altLang="en-US" sz="2800" b="1">
              <a:solidFill>
                <a:srgbClr val="0000CC"/>
              </a:solidFill>
            </a:endParaRPr>
          </a:p>
          <a:p>
            <a:pPr>
              <a:lnSpc>
                <a:spcPct val="90000"/>
              </a:lnSpc>
              <a:buFontTx/>
              <a:buNone/>
            </a:pPr>
            <a:r>
              <a:rPr lang="en-US" altLang="en-US" sz="2800" b="1">
                <a:solidFill>
                  <a:srgbClr val="FF0000"/>
                </a:solidFill>
              </a:rPr>
              <a:t>&lt;/FRAMeSET &gt;</a:t>
            </a:r>
            <a:endParaRPr lang="en-US" altLang="en-US" sz="2800" b="1">
              <a:solidFill>
                <a:srgbClr val="FF0000"/>
              </a:solidFill>
            </a:endParaRPr>
          </a:p>
          <a:p>
            <a:pPr>
              <a:lnSpc>
                <a:spcPct val="90000"/>
              </a:lnSpc>
              <a:buFontTx/>
              <a:buNone/>
            </a:pPr>
            <a:r>
              <a:rPr lang="en-US" altLang="en-US" sz="2800" b="1"/>
              <a:t>&lt;/HEAD&gt;</a:t>
            </a:r>
            <a:endParaRPr lang="en-US" altLang="en-US" sz="2800" b="1"/>
          </a:p>
          <a:p>
            <a:pPr>
              <a:lnSpc>
                <a:spcPct val="90000"/>
              </a:lnSpc>
              <a:buFontTx/>
              <a:buNone/>
            </a:pPr>
            <a:endParaRPr lang="en-US" altLang="en-US" sz="2800" b="1">
              <a:solidFill>
                <a:srgbClr val="FF0000"/>
              </a:solidFill>
            </a:endParaRPr>
          </a:p>
          <a:p>
            <a:pPr>
              <a:lnSpc>
                <a:spcPct val="90000"/>
              </a:lnSpc>
              <a:buFontTx/>
              <a:buNone/>
            </a:pPr>
            <a:r>
              <a:rPr lang="en-US" altLang="en-US" sz="2800" b="1"/>
              <a:t>&lt;/HTML&gt;</a:t>
            </a:r>
            <a:endParaRPr lang="en-US" altLang="en-US" sz="2800" b="1"/>
          </a:p>
          <a:p>
            <a:pPr>
              <a:lnSpc>
                <a:spcPct val="90000"/>
              </a:lnSpc>
              <a:buFontTx/>
              <a:buNone/>
            </a:pPr>
            <a:endParaRPr lang="en-US" altLang="en-US" sz="2800" b="1"/>
          </a:p>
        </p:txBody>
      </p:sp>
      <mc:AlternateContent xmlns:mc="http://schemas.openxmlformats.org/markup-compatibility/2006" xmlns:p14="http://schemas.microsoft.com/office/powerpoint/2010/main">
        <mc:Choice Requires="p14">
          <p:contentPart r:id="rId1" p14:bwMode="auto">
            <p14:nvContentPartPr>
              <p14:cNvPr id="22" name="Ink 21"/>
              <p14:cNvContentPartPr/>
              <p14:nvPr/>
            </p14:nvContentPartPr>
            <p14:xfrm>
              <a:off x="871942" y="2748233"/>
              <a:ext cx="19800" cy="13320"/>
            </p14:xfrm>
          </p:contentPart>
        </mc:Choice>
        <mc:Fallback xmlns="">
          <p:pic>
            <p:nvPicPr>
              <p:cNvPr id="22" name="Ink 21"/>
            </p:nvPicPr>
            <p:blipFill>
              <a:blip r:embed="rId2"/>
            </p:blipFill>
            <p:spPr>
              <a:xfrm>
                <a:off x="871942" y="2748233"/>
                <a:ext cx="19800" cy="13320"/>
              </a:xfrm>
              <a:prstGeom prst="rect"/>
            </p:spPr>
          </p:pic>
        </mc:Fallback>
      </mc:AlternateContent>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6"/>
          <p:cNvSpPr>
            <a:spLocks noGrp="1"/>
          </p:cNvSpPr>
          <p:nvPr>
            <p:ph type="sldNum" sz="quarter" idx="12"/>
          </p:nvPr>
        </p:nvSpPr>
        <p:spPr/>
        <p:txBody>
          <a:bodyPr/>
          <a:lstStyle/>
          <a:p>
            <a:fld id="{375A4185-766D-49F0-8D2D-820848C1E1E2}" type="slidenum">
              <a:rPr lang="ar-SA" altLang="en-US"/>
            </a:fld>
            <a:endParaRPr lang="en-US" altLang="en-US"/>
          </a:p>
        </p:txBody>
      </p:sp>
      <p:sp>
        <p:nvSpPr>
          <p:cNvPr id="87042" name="Rectangle 2"/>
          <p:cNvSpPr>
            <a:spLocks noGrp="1" noChangeArrowheads="1"/>
          </p:cNvSpPr>
          <p:nvPr>
            <p:ph type="title"/>
          </p:nvPr>
        </p:nvSpPr>
        <p:spPr>
          <a:xfrm>
            <a:off x="457200" y="274638"/>
            <a:ext cx="8458200" cy="1401762"/>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sz="3400" b="1">
                <a:solidFill>
                  <a:srgbClr val="FFFF00"/>
                </a:solidFill>
              </a:rPr>
              <a:t>The Diagram below is a graphical view of the document described above</a:t>
            </a:r>
            <a:endParaRPr lang="en-US" altLang="en-US" sz="3400" b="1">
              <a:solidFill>
                <a:srgbClr val="FFFF00"/>
              </a:solidFill>
            </a:endParaRPr>
          </a:p>
        </p:txBody>
      </p:sp>
      <p:grpSp>
        <p:nvGrpSpPr>
          <p:cNvPr id="87043" name="Group 3"/>
          <p:cNvGrpSpPr/>
          <p:nvPr/>
        </p:nvGrpSpPr>
        <p:grpSpPr bwMode="auto">
          <a:xfrm>
            <a:off x="1752600" y="2286000"/>
            <a:ext cx="5372100" cy="3314700"/>
            <a:chOff x="1800" y="1620"/>
            <a:chExt cx="8460" cy="5220"/>
          </a:xfrm>
        </p:grpSpPr>
        <p:sp>
          <p:nvSpPr>
            <p:cNvPr id="87044" name="Rectangle 4"/>
            <p:cNvSpPr>
              <a:spLocks noChangeArrowheads="1"/>
            </p:cNvSpPr>
            <p:nvPr/>
          </p:nvSpPr>
          <p:spPr bwMode="auto">
            <a:xfrm>
              <a:off x="1800" y="1620"/>
              <a:ext cx="8460" cy="5220"/>
            </a:xfrm>
            <a:prstGeom prst="rect">
              <a:avLst/>
            </a:prstGeom>
            <a:solidFill>
              <a:schemeClr val="accent1"/>
            </a:solidFill>
            <a:ln w="9525">
              <a:solidFill>
                <a:srgbClr val="000000"/>
              </a:solidFill>
              <a:miter lim="800000"/>
            </a:ln>
          </p:spPr>
          <p:txBody>
            <a:bodyPr/>
            <a:lstStyle/>
            <a:p>
              <a:endParaRPr lang="en-IN"/>
            </a:p>
          </p:txBody>
        </p:sp>
        <p:sp>
          <p:nvSpPr>
            <p:cNvPr id="87045" name="Text Box 5"/>
            <p:cNvSpPr txBox="1">
              <a:spLocks noChangeArrowheads="1"/>
            </p:cNvSpPr>
            <p:nvPr/>
          </p:nvSpPr>
          <p:spPr bwMode="auto">
            <a:xfrm>
              <a:off x="2700" y="1797"/>
              <a:ext cx="6660" cy="540"/>
            </a:xfrm>
            <a:prstGeom prst="rect">
              <a:avLst/>
            </a:prstGeom>
            <a:solidFill>
              <a:schemeClr val="accent1"/>
            </a:solidFill>
            <a:ln w="9525">
              <a:solidFill>
                <a:srgbClr val="FFFFFF"/>
              </a:solidFill>
              <a:miter lim="800000"/>
            </a:ln>
          </p:spPr>
          <p:txBody>
            <a:bodyPr/>
            <a:lstStyle/>
            <a:p>
              <a:pPr algn="ctr"/>
              <a:r>
                <a:rPr lang="en-US" altLang="en-US" sz="2000" b="1">
                  <a:solidFill>
                    <a:srgbClr val="0000CC"/>
                  </a:solidFill>
                  <a:latin typeface="Times New Roman" panose="02020603050405020304" pitchFamily="18" charset="0"/>
                </a:rPr>
                <a:t>FRAMESET COLS=”23%, 77%”</a:t>
              </a:r>
              <a:endParaRPr lang="en-US" altLang="en-US" sz="2000" b="1">
                <a:solidFill>
                  <a:srgbClr val="0000CC"/>
                </a:solidFill>
                <a:latin typeface="Times New Roman" panose="02020603050405020304" pitchFamily="18" charset="0"/>
              </a:endParaRPr>
            </a:p>
          </p:txBody>
        </p:sp>
        <p:sp>
          <p:nvSpPr>
            <p:cNvPr id="87046" name="Text Box 6"/>
            <p:cNvSpPr txBox="1">
              <a:spLocks noChangeArrowheads="1"/>
            </p:cNvSpPr>
            <p:nvPr/>
          </p:nvSpPr>
          <p:spPr bwMode="auto">
            <a:xfrm>
              <a:off x="5040" y="2520"/>
              <a:ext cx="4680" cy="3960"/>
            </a:xfrm>
            <a:prstGeom prst="rect">
              <a:avLst/>
            </a:prstGeom>
            <a:solidFill>
              <a:schemeClr val="accent1"/>
            </a:solidFill>
            <a:ln w="9525">
              <a:solidFill>
                <a:srgbClr val="000000"/>
              </a:solidFill>
              <a:miter lim="800000"/>
            </a:ln>
          </p:spPr>
          <p:txBody>
            <a:bodyPr/>
            <a:lstStyle/>
            <a:p>
              <a:r>
                <a:rPr lang="en-US" altLang="en-US" sz="2000" b="1">
                  <a:solidFill>
                    <a:srgbClr val="FF0000"/>
                  </a:solidFill>
                  <a:latin typeface="Times New Roman" panose="02020603050405020304" pitchFamily="18" charset="0"/>
                </a:rPr>
                <a:t>FRAME</a:t>
              </a:r>
              <a:endParaRPr lang="en-US" altLang="en-US" sz="2000" b="1">
                <a:solidFill>
                  <a:srgbClr val="FF0000"/>
                </a:solidFill>
                <a:latin typeface="Times New Roman" panose="02020603050405020304" pitchFamily="18" charset="0"/>
              </a:endParaRPr>
            </a:p>
            <a:p>
              <a:endParaRPr lang="en-US" altLang="en-US" sz="2000" b="1">
                <a:solidFill>
                  <a:srgbClr val="0000CC"/>
                </a:solidFill>
                <a:latin typeface="Times New Roman" panose="02020603050405020304" pitchFamily="18" charset="0"/>
              </a:endParaRPr>
            </a:p>
            <a:p>
              <a:r>
                <a:rPr lang="en-US" altLang="en-US" sz="2000" b="1">
                  <a:solidFill>
                    <a:srgbClr val="0000CC"/>
                  </a:solidFill>
                  <a:latin typeface="Times New Roman" panose="02020603050405020304" pitchFamily="18" charset="0"/>
                </a:rPr>
                <a:t>NAME=right_pane</a:t>
              </a:r>
              <a:endParaRPr lang="en-US" altLang="en-US" sz="2000" b="1">
                <a:solidFill>
                  <a:srgbClr val="0000CC"/>
                </a:solidFill>
                <a:latin typeface="Times New Roman" panose="02020603050405020304" pitchFamily="18" charset="0"/>
              </a:endParaRPr>
            </a:p>
            <a:p>
              <a:r>
                <a:rPr lang="en-US" altLang="en-US" sz="2000" b="1">
                  <a:solidFill>
                    <a:srgbClr val="0000CC"/>
                  </a:solidFill>
                  <a:latin typeface="Times New Roman" panose="02020603050405020304" pitchFamily="18" charset="0"/>
                </a:rPr>
                <a:t>SRC= Doc2.html</a:t>
              </a:r>
              <a:endParaRPr lang="en-US" altLang="en-US" sz="2000" b="1">
                <a:solidFill>
                  <a:srgbClr val="0000CC"/>
                </a:solidFill>
                <a:latin typeface="Times New Roman" panose="02020603050405020304" pitchFamily="18" charset="0"/>
              </a:endParaRPr>
            </a:p>
          </p:txBody>
        </p:sp>
        <p:sp>
          <p:nvSpPr>
            <p:cNvPr id="87047" name="Text Box 7"/>
            <p:cNvSpPr txBox="1">
              <a:spLocks noChangeArrowheads="1"/>
            </p:cNvSpPr>
            <p:nvPr/>
          </p:nvSpPr>
          <p:spPr bwMode="auto">
            <a:xfrm>
              <a:off x="2160" y="2520"/>
              <a:ext cx="2520" cy="3960"/>
            </a:xfrm>
            <a:prstGeom prst="rect">
              <a:avLst/>
            </a:prstGeom>
            <a:solidFill>
              <a:schemeClr val="accent1"/>
            </a:solidFill>
            <a:ln w="9525">
              <a:solidFill>
                <a:srgbClr val="000000"/>
              </a:solidFill>
              <a:miter lim="800000"/>
            </a:ln>
          </p:spPr>
          <p:txBody>
            <a:bodyPr/>
            <a:lstStyle/>
            <a:p>
              <a:r>
                <a:rPr lang="en-US" altLang="en-US" sz="2000" b="1">
                  <a:solidFill>
                    <a:srgbClr val="FF0000"/>
                  </a:solidFill>
                  <a:latin typeface="Times New Roman" panose="02020603050405020304" pitchFamily="18" charset="0"/>
                </a:rPr>
                <a:t>FRAME</a:t>
              </a:r>
              <a:endParaRPr lang="en-US" altLang="en-US" sz="2000" b="1">
                <a:solidFill>
                  <a:srgbClr val="FF0000"/>
                </a:solidFill>
                <a:latin typeface="Times New Roman" panose="02020603050405020304" pitchFamily="18" charset="0"/>
              </a:endParaRPr>
            </a:p>
            <a:p>
              <a:endParaRPr lang="en-US" altLang="en-US" sz="2000" b="1">
                <a:solidFill>
                  <a:srgbClr val="0000CC"/>
                </a:solidFill>
                <a:latin typeface="Times New Roman" panose="02020603050405020304" pitchFamily="18" charset="0"/>
              </a:endParaRPr>
            </a:p>
            <a:p>
              <a:r>
                <a:rPr lang="en-US" altLang="en-US" sz="2000" b="1">
                  <a:solidFill>
                    <a:srgbClr val="0000CC"/>
                  </a:solidFill>
                  <a:latin typeface="Times New Roman" panose="02020603050405020304" pitchFamily="18" charset="0"/>
                </a:rPr>
                <a:t>NAME= left_pane</a:t>
              </a:r>
              <a:endParaRPr lang="en-US" altLang="en-US" sz="2000" b="1">
                <a:solidFill>
                  <a:srgbClr val="0000CC"/>
                </a:solidFill>
                <a:latin typeface="Times New Roman" panose="02020603050405020304" pitchFamily="18" charset="0"/>
              </a:endParaRPr>
            </a:p>
            <a:p>
              <a:r>
                <a:rPr lang="en-US" altLang="en-US" sz="2000" b="1">
                  <a:solidFill>
                    <a:srgbClr val="0000CC"/>
                  </a:solidFill>
                  <a:latin typeface="Times New Roman" panose="02020603050405020304" pitchFamily="18" charset="0"/>
                </a:rPr>
                <a:t>SRC=Doc1.html</a:t>
              </a:r>
              <a:endParaRPr lang="en-US" altLang="en-US" sz="2000" b="1">
                <a:solidFill>
                  <a:srgbClr val="0000CC"/>
                </a:solidFill>
                <a:latin typeface="Times New Roman" panose="02020603050405020304" pitchFamily="18" charset="0"/>
              </a:endParaRPr>
            </a:p>
          </p:txBody>
        </p:sp>
      </p:gr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A9B6912-5F8C-48FE-A823-5D672825728D}" type="slidenum">
              <a:rPr lang="ar-SA" altLang="en-US"/>
            </a:fld>
            <a:endParaRPr lang="en-US" altLang="en-US"/>
          </a:p>
        </p:txBody>
      </p:sp>
      <p:sp>
        <p:nvSpPr>
          <p:cNvPr id="88066" name="Rectangle 2"/>
          <p:cNvSpPr>
            <a:spLocks noGrp="1" noChangeArrowheads="1"/>
          </p:cNvSpPr>
          <p:nvPr>
            <p:ph type="title"/>
          </p:nvPr>
        </p:nvSpPr>
        <p:spPr>
          <a:xfrm>
            <a:off x="606425" y="274638"/>
            <a:ext cx="7931150" cy="9144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&lt;FRAMESET&gt; </a:t>
            </a:r>
            <a:r>
              <a:rPr lang="en-US" altLang="en-US" b="1">
                <a:solidFill>
                  <a:srgbClr val="FFFF00"/>
                </a:solidFill>
              </a:rPr>
              <a:t>Container</a:t>
            </a:r>
            <a:r>
              <a:rPr lang="en-US" altLang="en-US">
                <a:solidFill>
                  <a:srgbClr val="FFFF00"/>
                </a:solidFill>
              </a:rPr>
              <a:t> </a:t>
            </a:r>
            <a:endParaRPr lang="en-US" altLang="en-US">
              <a:solidFill>
                <a:srgbClr val="FFFF00"/>
              </a:solidFill>
            </a:endParaRPr>
          </a:p>
        </p:txBody>
      </p:sp>
      <p:sp>
        <p:nvSpPr>
          <p:cNvPr id="88067" name="Rectangle 3"/>
          <p:cNvSpPr>
            <a:spLocks noGrp="1" noChangeArrowheads="1"/>
          </p:cNvSpPr>
          <p:nvPr>
            <p:ph type="body" idx="1"/>
          </p:nvPr>
        </p:nvSpPr>
        <p:spPr>
          <a:xfrm>
            <a:off x="685800" y="1447800"/>
            <a:ext cx="7772400" cy="4953000"/>
          </a:xfrm>
          <a:solidFill>
            <a:schemeClr val="accent1"/>
          </a:solidFill>
          <a:ln>
            <a:solidFill>
              <a:srgbClr val="333300"/>
            </a:solidFill>
            <a:miter lim="800000"/>
          </a:ln>
        </p:spPr>
        <p:txBody>
          <a:bodyPr/>
          <a:lstStyle/>
          <a:p>
            <a:pPr>
              <a:lnSpc>
                <a:spcPct val="90000"/>
              </a:lnSpc>
              <a:buClr>
                <a:schemeClr val="accent2"/>
              </a:buClr>
              <a:buFont typeface="Wingdings" panose="05000000000000000000" pitchFamily="2" charset="2"/>
              <a:buNone/>
            </a:pPr>
            <a:r>
              <a:rPr lang="en-US" altLang="en-US" sz="2400" b="1" dirty="0">
                <a:solidFill>
                  <a:srgbClr val="0000CC"/>
                </a:solidFill>
              </a:rPr>
              <a:t>&lt;FRAMESET&gt;</a:t>
            </a:r>
            <a:r>
              <a:rPr lang="en-US" altLang="en-US" sz="2400" b="1" i="1" dirty="0"/>
              <a:t> :</a:t>
            </a:r>
            <a:r>
              <a:rPr lang="en-US" altLang="en-US" sz="2400" dirty="0"/>
              <a:t> The FRAMESET element creates divisions in the browser window in a single direction. This allows you to define divisions as either rows or columns.</a:t>
            </a:r>
            <a:endParaRPr lang="en-US" altLang="en-US" sz="2400" dirty="0"/>
          </a:p>
          <a:p>
            <a:pPr>
              <a:lnSpc>
                <a:spcPct val="90000"/>
              </a:lnSpc>
              <a:buClr>
                <a:schemeClr val="accent2"/>
              </a:buClr>
              <a:buFont typeface="Wingdings" panose="05000000000000000000" pitchFamily="2" charset="2"/>
              <a:buChar char="§"/>
            </a:pPr>
            <a:r>
              <a:rPr lang="en-US" altLang="en-US" sz="2400" b="1" dirty="0">
                <a:solidFill>
                  <a:srgbClr val="0000CC"/>
                </a:solidFill>
              </a:rPr>
              <a:t>ROWS</a:t>
            </a:r>
            <a:r>
              <a:rPr lang="en-US" altLang="en-US" sz="2400" b="1" i="1" dirty="0"/>
              <a:t> : </a:t>
            </a:r>
            <a:r>
              <a:rPr lang="en-US" altLang="en-US" sz="2400" dirty="0"/>
              <a:t>Determines the size and number of rectangular rows within a &lt;FRAMESET&gt;. They are set from top of the display area to the bottom.</a:t>
            </a:r>
            <a:endParaRPr lang="en-US" altLang="en-US" sz="2400" dirty="0"/>
          </a:p>
          <a:p>
            <a:pPr>
              <a:lnSpc>
                <a:spcPct val="90000"/>
              </a:lnSpc>
              <a:buClr>
                <a:schemeClr val="accent2"/>
              </a:buClr>
              <a:buFont typeface="Wingdings" panose="05000000000000000000" pitchFamily="2" charset="2"/>
              <a:buNone/>
            </a:pPr>
            <a:r>
              <a:rPr lang="en-US" altLang="en-US" sz="2400" b="1" dirty="0">
                <a:solidFill>
                  <a:srgbClr val="FF0000"/>
                </a:solidFill>
              </a:rPr>
              <a:t>Possible values are:</a:t>
            </a:r>
            <a:endParaRPr lang="en-US" altLang="en-US" sz="2400" b="1" dirty="0">
              <a:solidFill>
                <a:srgbClr val="FF0000"/>
              </a:solidFill>
            </a:endParaRPr>
          </a:p>
          <a:p>
            <a:pPr>
              <a:lnSpc>
                <a:spcPct val="90000"/>
              </a:lnSpc>
              <a:buClr>
                <a:schemeClr val="accent2"/>
              </a:buClr>
              <a:buFont typeface="Wingdings" panose="05000000000000000000" pitchFamily="2" charset="2"/>
              <a:buChar char="§"/>
            </a:pPr>
            <a:r>
              <a:rPr lang="en-US" altLang="en-US" sz="2400" dirty="0"/>
              <a:t>Absolute pixel units, I.e. “360,120”.</a:t>
            </a:r>
            <a:endParaRPr lang="en-US" altLang="en-US" sz="2400" dirty="0"/>
          </a:p>
          <a:p>
            <a:pPr>
              <a:lnSpc>
                <a:spcPct val="90000"/>
              </a:lnSpc>
              <a:buClr>
                <a:schemeClr val="accent2"/>
              </a:buClr>
              <a:buFont typeface="Wingdings" panose="05000000000000000000" pitchFamily="2" charset="2"/>
              <a:buChar char="§"/>
            </a:pPr>
            <a:r>
              <a:rPr lang="en-US" altLang="en-US" sz="2400" dirty="0"/>
              <a:t>A percentage of screen height, e.g. “75%,25%”.</a:t>
            </a:r>
            <a:endParaRPr lang="en-US" altLang="en-US" sz="2400" dirty="0"/>
          </a:p>
          <a:p>
            <a:pPr>
              <a:lnSpc>
                <a:spcPct val="90000"/>
              </a:lnSpc>
              <a:buClr>
                <a:schemeClr val="accent2"/>
              </a:buClr>
              <a:buFont typeface="Wingdings" panose="05000000000000000000" pitchFamily="2" charset="2"/>
              <a:buChar char="§"/>
            </a:pPr>
            <a:r>
              <a:rPr lang="en-US" altLang="en-US" sz="2400" dirty="0"/>
              <a:t>Proportional values using the asterisk (*). This is often combined with a value in pixels , e.g. “360,*”.</a:t>
            </a:r>
            <a:endParaRPr lang="en-US" altLang="en-US" sz="2400" dirty="0"/>
          </a:p>
          <a:p>
            <a:pPr>
              <a:lnSpc>
                <a:spcPct val="90000"/>
              </a:lnSpc>
              <a:buClr>
                <a:schemeClr val="accent2"/>
              </a:buClr>
              <a:buFont typeface="Wingdings" panose="05000000000000000000" pitchFamily="2" charset="2"/>
              <a:buChar char="§"/>
            </a:pPr>
            <a:r>
              <a:rPr lang="en-US" altLang="en-US" dirty="0"/>
              <a:t>&lt;Frameset cols=“200,20%,*,2*”&gt;</a:t>
            </a:r>
            <a:endParaRPr lang="en-US" altLang="en-US" dirty="0"/>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51146</Words>
  <Application>WPS Presentation</Application>
  <PresentationFormat>On-screen Show (4:3)</PresentationFormat>
  <Paragraphs>2135</Paragraphs>
  <Slides>185</Slides>
  <Notes>1</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13</vt:i4>
      </vt:variant>
      <vt:variant>
        <vt:lpstr>幻灯片标题</vt:lpstr>
      </vt:variant>
      <vt:variant>
        <vt:i4>185</vt:i4>
      </vt:variant>
    </vt:vector>
  </HeadingPairs>
  <TitlesOfParts>
    <vt:vector size="209" baseType="lpstr">
      <vt:lpstr>Arial</vt:lpstr>
      <vt:lpstr>SimSun</vt:lpstr>
      <vt:lpstr>Wingdings</vt:lpstr>
      <vt:lpstr>Microsoft YaHei</vt:lpstr>
      <vt:lpstr>Droid Sans Fallback</vt:lpstr>
      <vt:lpstr>Arial Unicode MS</vt:lpstr>
      <vt:lpstr>Times New Roman</vt:lpstr>
      <vt:lpstr>Monotype Sorts</vt:lpstr>
      <vt:lpstr>Perpetua Titling MT</vt:lpstr>
      <vt:lpstr>C059</vt:lpstr>
      <vt:lpstr>Default Design</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 Introduction to  HTML </vt:lpstr>
      <vt:lpstr>PowerPoint 演示文稿</vt:lpstr>
      <vt:lpstr>PowerPoint 演示文稿</vt:lpstr>
      <vt:lpstr>PowerPoint 演示文稿</vt:lpstr>
      <vt:lpstr>New in HTML5</vt:lpstr>
      <vt:lpstr>New in HTML5</vt:lpstr>
      <vt:lpstr>PowerPoint 演示文稿</vt:lpstr>
      <vt:lpstr>PowerPoint 演示文稿</vt:lpstr>
      <vt:lpstr>Tag Example: &lt;body&gt;</vt:lpstr>
      <vt:lpstr>Choosing Text Editor</vt:lpstr>
      <vt:lpstr>Choosing Text Editor</vt:lpstr>
      <vt:lpstr>Starting NotePad</vt:lpstr>
      <vt:lpstr>HTML Page Creation &amp; Editing</vt:lpstr>
      <vt:lpstr>Creating a Basic Starting Document</vt:lpstr>
      <vt:lpstr>Creating a Basic Starting Document</vt:lpstr>
      <vt:lpstr>Setting Document Properties</vt:lpstr>
      <vt:lpstr>Color Codes</vt:lpstr>
      <vt:lpstr>PowerPoint 演示文稿</vt:lpstr>
      <vt:lpstr>PowerPoint 演示文稿</vt:lpstr>
      <vt:lpstr>16 Basic Colors</vt:lpstr>
      <vt:lpstr>Color Codes</vt:lpstr>
      <vt:lpstr>Color Codes</vt:lpstr>
      <vt:lpstr>The Body Element</vt:lpstr>
      <vt:lpstr>Background Color</vt:lpstr>
      <vt:lpstr>TEXT Color</vt:lpstr>
      <vt:lpstr>LINK, VLINK, and ALINK</vt:lpstr>
      <vt:lpstr>Using Image Background</vt:lpstr>
      <vt:lpstr>Previewing Your Work</vt:lpstr>
      <vt:lpstr>Edit, Save and View Cycle</vt:lpstr>
      <vt:lpstr>Edit, Save and View Cycle</vt:lpstr>
      <vt:lpstr>Headings, Paragraphs, Breaks &amp; Horizontal Rules</vt:lpstr>
      <vt:lpstr>Headings, &lt;Hx&gt; &lt;/Hx&gt;</vt:lpstr>
      <vt:lpstr>Headings, &lt;Hx&gt; &lt;/Hx&gt;</vt:lpstr>
      <vt:lpstr>Paragraphs, &lt;P&gt; &lt;/P&gt;</vt:lpstr>
      <vt:lpstr>Paragraphs, &lt;P&gt; &lt;/P&gt;</vt:lpstr>
      <vt:lpstr>Break, &lt;BR&gt;</vt:lpstr>
      <vt:lpstr>Break, &lt;BR&gt;</vt:lpstr>
      <vt:lpstr>Horizontal Rule, &lt;HR&gt;</vt:lpstr>
      <vt:lpstr>Horizontal Rule, &lt;HR&gt;</vt:lpstr>
      <vt:lpstr>Horizontal Rule, &lt;HR&gt;</vt:lpstr>
      <vt:lpstr>Character Formatting</vt:lpstr>
      <vt:lpstr>Bold, Italic and other Character Formatting Elements</vt:lpstr>
      <vt:lpstr>Bold, Italic and other Character Formatting Elements</vt:lpstr>
      <vt:lpstr>Bold, Italic and other Character Formatting Elements</vt:lpstr>
      <vt:lpstr>Alignment</vt:lpstr>
      <vt:lpstr>Alignment</vt:lpstr>
      <vt:lpstr>Special Characters &amp; Symbols</vt:lpstr>
      <vt:lpstr>Special Characters &amp; Symbols</vt:lpstr>
      <vt:lpstr>Special Characters &amp; Symbols</vt:lpstr>
      <vt:lpstr>Additional Character Formatting Elements</vt:lpstr>
      <vt:lpstr>Example</vt:lpstr>
      <vt:lpstr>Lists</vt:lpstr>
      <vt:lpstr>List Elements</vt:lpstr>
      <vt:lpstr>List Elements</vt:lpstr>
      <vt:lpstr>List Elements</vt:lpstr>
      <vt:lpstr>List Elements</vt:lpstr>
      <vt:lpstr>List Elements</vt:lpstr>
      <vt:lpstr>List Elements</vt:lpstr>
      <vt:lpstr>List Elements</vt:lpstr>
      <vt:lpstr>Nesting Lists</vt:lpstr>
      <vt:lpstr>What will be the output?</vt:lpstr>
      <vt:lpstr>The output….</vt:lpstr>
      <vt:lpstr>PowerPoint 演示文稿</vt:lpstr>
      <vt:lpstr>The output….</vt:lpstr>
      <vt:lpstr>Images</vt:lpstr>
      <vt:lpstr>Images</vt:lpstr>
      <vt:lpstr>Images</vt:lpstr>
      <vt:lpstr>Some Examples on images</vt:lpstr>
      <vt:lpstr>Anchors, URLs and Image Maps</vt:lpstr>
      <vt:lpstr>HOW TO MAKE A LINK</vt:lpstr>
      <vt:lpstr>More on LINKs</vt:lpstr>
      <vt:lpstr>Internal Links</vt:lpstr>
      <vt:lpstr>E-Mail (Electronic Mail)</vt:lpstr>
      <vt:lpstr>Image Maps</vt:lpstr>
      <vt:lpstr>Area Shapes Used</vt:lpstr>
      <vt:lpstr>Client-Side Image Maps</vt:lpstr>
      <vt:lpstr>Shapes, Coords</vt:lpstr>
      <vt:lpstr>Tables</vt:lpstr>
      <vt:lpstr>Tables</vt:lpstr>
      <vt:lpstr>Tables</vt:lpstr>
      <vt:lpstr>Tables</vt:lpstr>
      <vt:lpstr>Tables Attributes</vt:lpstr>
      <vt:lpstr>Table Attributes</vt:lpstr>
      <vt:lpstr>Table Caption</vt:lpstr>
      <vt:lpstr>Table Header</vt:lpstr>
      <vt:lpstr>Table Data and Table Header Attributes</vt:lpstr>
      <vt:lpstr>Basic Table Code</vt:lpstr>
      <vt:lpstr>Table Data and Table Header Attributes</vt:lpstr>
      <vt:lpstr>Table Data and Table Header Attributes</vt:lpstr>
      <vt:lpstr> Special Things to Note </vt:lpstr>
      <vt:lpstr>What will be the output?</vt:lpstr>
      <vt:lpstr>The Output</vt:lpstr>
      <vt:lpstr>Frames</vt:lpstr>
      <vt:lpstr>Frames</vt:lpstr>
      <vt:lpstr>Frames</vt:lpstr>
      <vt:lpstr>Frame Page Architecture</vt:lpstr>
      <vt:lpstr>Frame Page Architecture</vt:lpstr>
      <vt:lpstr>The Diagram below is a graphical view of the document described above</vt:lpstr>
      <vt:lpstr>&lt;FRAMESET&gt; Container </vt:lpstr>
      <vt:lpstr>Creating a Frames Page</vt:lpstr>
      <vt:lpstr>Creating a Frames Page</vt:lpstr>
      <vt:lpstr>PowerPoint 演示文稿</vt:lpstr>
      <vt:lpstr>&lt;FRAME&gt;</vt:lpstr>
      <vt:lpstr>&lt;FRAME&gt;</vt:lpstr>
      <vt:lpstr>&lt;FRAME&gt;</vt:lpstr>
      <vt:lpstr>&lt;NOFRAMES&gt;</vt:lpstr>
      <vt:lpstr>&lt;NOFRAMES&gt;</vt:lpstr>
      <vt:lpstr>Compound FRAMESET Divisions</vt:lpstr>
      <vt:lpstr>Compound FRAMESET Divisions</vt:lpstr>
      <vt:lpstr>Compound FRAMESET Divisions You may want to create a frames design with a combination of rows and columns.</vt:lpstr>
      <vt:lpstr>Compound FRAMESET Divisions  Example</vt:lpstr>
      <vt:lpstr>Output</vt:lpstr>
      <vt:lpstr>PowerPoint 演示文稿</vt:lpstr>
      <vt:lpstr>PowerPoint 演示文稿</vt:lpstr>
      <vt:lpstr>PowerPoint 演示文稿</vt:lpstr>
      <vt:lpstr>PowerPoint 演示文稿</vt:lpstr>
      <vt:lpstr>PowerPoint 演示文稿</vt:lpstr>
      <vt:lpstr>PowerPoint 演示文稿</vt:lpstr>
      <vt:lpstr>What do the following mean? </vt:lpstr>
      <vt:lpstr>Generic Frame Formula  </vt:lpstr>
      <vt:lpstr>What will be the Output?</vt:lpstr>
      <vt:lpstr>Targets</vt:lpstr>
      <vt:lpstr>Special Targets</vt:lpstr>
      <vt:lpstr>PowerPoint 演示文稿</vt:lpstr>
      <vt:lpstr>PowerPoint 演示文稿</vt:lpstr>
      <vt:lpstr>PowerPoint 演示文稿</vt:lpstr>
      <vt:lpstr>Forms</vt:lpstr>
      <vt:lpstr>Forms</vt:lpstr>
      <vt:lpstr>&lt;FORM&gt; element attributes</vt:lpstr>
      <vt:lpstr>Form Elements</vt:lpstr>
      <vt:lpstr>PowerPoint 演示文稿</vt:lpstr>
      <vt:lpstr>Form Elements</vt:lpstr>
      <vt:lpstr>Text Box</vt:lpstr>
      <vt:lpstr>Example on Text Box</vt:lpstr>
      <vt:lpstr>Output</vt:lpstr>
      <vt:lpstr>Password</vt:lpstr>
      <vt:lpstr>Example on Password Box</vt:lpstr>
      <vt:lpstr>Output</vt:lpstr>
      <vt:lpstr>Hidden</vt:lpstr>
      <vt:lpstr>Check Box</vt:lpstr>
      <vt:lpstr>PowerPoint 演示文稿</vt:lpstr>
      <vt:lpstr>Output</vt:lpstr>
      <vt:lpstr>Radio Button</vt:lpstr>
      <vt:lpstr>PowerPoint 演示文稿</vt:lpstr>
      <vt:lpstr>PowerPoint 演示文稿</vt:lpstr>
      <vt:lpstr>PowerPoint 演示文稿</vt:lpstr>
      <vt:lpstr>Output</vt:lpstr>
      <vt:lpstr>Push Button</vt:lpstr>
      <vt:lpstr>PowerPoint 演示文稿</vt:lpstr>
      <vt:lpstr>PowerPoint 演示文稿</vt:lpstr>
      <vt:lpstr>Submit Button</vt:lpstr>
      <vt:lpstr>PowerPoint 演示文稿</vt:lpstr>
      <vt:lpstr>PowerPoint 演示文稿</vt:lpstr>
      <vt:lpstr>Reset Button</vt:lpstr>
      <vt:lpstr>PowerPoint 演示文稿</vt:lpstr>
      <vt:lpstr>PowerPoint 演示文稿</vt:lpstr>
      <vt:lpstr>Image Submit Button</vt:lpstr>
      <vt:lpstr>&lt;form&gt; &lt;H1&gt;&lt;font color=blue&gt; Click to go Jordan’s Map: &lt;INPUT  TYPE="IMAGE"  SRC="jordan.gif"&gt; &lt;/form&gt;</vt:lpstr>
      <vt:lpstr>File</vt:lpstr>
      <vt:lpstr>PowerPoint 演示文稿</vt:lpstr>
      <vt:lpstr>Other Elements used in Forms</vt:lpstr>
      <vt:lpstr>PowerPoint 演示文稿</vt:lpstr>
      <vt:lpstr>PowerPoint 演示文稿</vt:lpstr>
      <vt:lpstr>PowerPoint 演示文稿</vt:lpstr>
      <vt:lpstr>PowerPoint 演示文稿</vt:lpstr>
      <vt:lpstr>Other Elements used in Forms</vt:lpstr>
      <vt:lpstr>PowerPoint 演示文稿</vt:lpstr>
      <vt:lpstr>PowerPoint 演示文稿</vt:lpstr>
      <vt:lpstr>Other Elements used in Forms</vt:lpstr>
      <vt:lpstr>Other Elements used in Forms</vt:lpstr>
      <vt:lpstr>Other Elements used in Forms</vt:lpstr>
      <vt:lpstr>PowerPoint 演示文稿</vt:lpstr>
      <vt:lpstr>PowerPoint 演示文稿</vt:lpstr>
      <vt:lpstr>PowerPoint 演示文稿</vt:lpstr>
      <vt:lpstr>PowerPoint 演示文稿</vt:lpstr>
      <vt:lpstr>PowerPoint 演示文稿</vt:lpstr>
      <vt:lpstr>media element tags introduced by HTML5</vt:lpstr>
      <vt:lpstr>Media Tags:</vt:lpstr>
      <vt:lpstr>Advantage of Media tag:</vt:lpstr>
      <vt:lpstr>&lt;audio&gt; Tag</vt:lpstr>
      <vt:lpstr>&lt;video&gt; tag</vt:lpstr>
      <vt:lpstr>&lt;embed&gt; tag</vt:lpstr>
      <vt:lpstr>&lt;source&gt; tag</vt:lpstr>
      <vt:lpstr>&lt;track&gt; tag</vt:lpstr>
      <vt:lpstr>PowerPoint 演示文稿</vt:lpstr>
    </vt:vector>
  </TitlesOfParts>
  <Company>aabu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HTML</dc:title>
  <dc:creator>Saád Bani Mohammad</dc:creator>
  <cp:lastModifiedBy>abhishek_n_n_20bce1025</cp:lastModifiedBy>
  <cp:revision>491</cp:revision>
  <dcterms:created xsi:type="dcterms:W3CDTF">2022-08-27T17:48:58Z</dcterms:created>
  <dcterms:modified xsi:type="dcterms:W3CDTF">2022-08-27T17:48:58Z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1033-11.1.0.11664</vt:lpwstr>
  </property>
</Properties>
</file>