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>
      <p:cViewPr varScale="1">
        <p:scale>
          <a:sx n="72" d="100"/>
          <a:sy n="72" d="100"/>
        </p:scale>
        <p:origin x="99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45D-E568-492F-9683-8DE1F3DF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842C5B0-985A-4085-94F1-F339CC7D7044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883E-DE0F-480F-B2C2-627EDF52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917972-BA6D-4096-8F00-B04189A16D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1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D0CD-A04A-4FDD-A7D3-EECE852C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5E4865B-16B2-472D-B8BF-1A5AB0528EF0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F918F-22B9-4AEE-8B4C-8DD6187F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A23E-512A-4700-8C29-82F633E0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DA53781-7E16-4FF0-96D3-BD2D4C0FF1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05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B199-8FBD-42BC-9525-39FD1746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2336F0C-CA92-434E-B797-9D7B41736CE7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0BDD4-46FD-4825-8D9D-7C76C94C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975A2-2DEB-4B76-91A3-6EFD1BCA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673DB8-F9B6-468D-A83E-CE8C90DDE1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879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74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2F7D-647B-4230-8C04-DF53947C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323BDC6-F872-4ECE-8910-C52009327322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F0023-A654-40E8-929A-B772C7C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7AEA36-FE34-4935-84B4-5DF548C55B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67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FDA-67FC-48E0-97D6-04737939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1E2E034-DBCE-4967-A262-DBB8C421C3C3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69209-1AB0-4A43-BCA7-74D729B9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BEDA0E-EC7F-4AA5-89BE-C7DBF04534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54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93DE5-1BBF-448C-930F-FD725C39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AB7289D-37BE-4F6C-97AF-39A4EBF3D929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D902A-0F37-4D50-A2AE-30D049B7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74745B-88DE-45F8-99BF-479096EB6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57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3C2EA-68D4-4E38-9DD3-FBE7007D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3CD5B33-547D-4D75-A92B-AC1203A57798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82361-729B-4F78-BEF4-7D986D93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6A5015A-EF28-4CAA-9B8F-E15FE37932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69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90E41-0980-44FD-8CDE-F78C6309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29BDC72-2F3A-4643-9735-D249E1E05DD8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C0BC2-1A1D-46A8-8322-78549E98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1359E-C3D2-4BE8-A203-19BD2CB8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FDFA94-D148-474C-9AD0-20ADB82653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50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011FD-7F3B-49BB-9143-A7930D6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3A8F5F65-2A76-41F5-A359-9905170F6EFE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D05A0-6C9D-4AFD-B233-84015DC3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2A23C-6EBE-42DD-9D73-83BE1AE8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D1CDE8-61A4-4BAC-860D-D7645818A7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1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1C77-3354-4F5B-A67A-E726CA18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28C90BD-FA42-4A40-AC21-708B6747F720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D63A5-7C24-450B-A643-45EB1DC2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57464-93D8-43EB-B777-DB8C9DAD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30097A-CB32-49CB-B8A9-E082CCA4A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19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F1759-ABF4-4ECE-ABD5-75A235B3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6751464-46FC-4E22-8FCB-40A7AF9C5ECE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2B2BB-D0AA-4AA3-B6B5-7392C256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139E4-FCCF-4D3B-B2E4-3107CE20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CF789-6C33-4766-AA49-3E0556066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1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FE3F2B6-B383-417C-8172-E2E4D4C5904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429963E-7158-42D7-A9CA-5BB2430373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69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D06853CB-61C3-47EB-92E7-6D4E6573A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86200"/>
            <a:ext cx="838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lnSpc>
                <a:spcPct val="160000"/>
              </a:lnSpc>
              <a:spcBef>
                <a:spcPct val="50000"/>
              </a:spcBef>
              <a:defRPr/>
            </a:pPr>
            <a:r>
              <a:rPr lang="en-US" sz="3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INTRODUCTION TO THE  WEB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38EFE65-DA20-455A-82C8-D15650529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History of Web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A8D0B23-B770-47B5-8748-CA0E8403D5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Tim Berner-Lee Founder of WWW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Lee write the first proposal entitled “ A Large Hypertext Database with Typed links” on Nov 12,1990 at Europe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Dec 1990, Lee Developed all the tools of WWW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www stand as world web wide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The first web browser as (HTML)0.9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6E21DEB6-A98D-40FB-A826-11FC4A782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85800"/>
            <a:ext cx="318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  <a:latin typeface="Arial" charset="0"/>
                <a:cs typeface="Arial" charset="0"/>
              </a:rPr>
              <a:t>What is Web?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694B03B9-AED9-4684-8ACE-4FAFFC356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6" y="2820988"/>
            <a:ext cx="54260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Tx/>
              <a:buChar char="•"/>
              <a:defRPr/>
            </a:pPr>
            <a:r>
              <a:rPr lang="en-US" sz="2600" b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What is the Purpose of Web?</a:t>
            </a:r>
          </a:p>
          <a:p>
            <a:pPr eaLnBrk="1" hangingPunct="1">
              <a:defRPr/>
            </a:pPr>
            <a:endParaRPr lang="en-US" sz="26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Arial" charset="0"/>
            </a:endParaRPr>
          </a:p>
          <a:p>
            <a:pPr eaLnBrk="1" hangingPunct="1">
              <a:buFontTx/>
              <a:buChar char="•"/>
              <a:defRPr/>
            </a:pPr>
            <a:r>
              <a:rPr lang="en-US" sz="2600" b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What is an Applications of Web?</a:t>
            </a:r>
          </a:p>
          <a:p>
            <a:pPr eaLnBrk="1" hangingPunct="1">
              <a:defRPr/>
            </a:pPr>
            <a:endParaRPr lang="en-US" sz="26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Arial" charset="0"/>
            </a:endParaRPr>
          </a:p>
          <a:p>
            <a:pPr eaLnBrk="1" hangingPunct="1">
              <a:defRPr/>
            </a:pPr>
            <a:endParaRPr lang="en-US" sz="26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628CD37-52FF-473D-A0C5-0EAC8CDB0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81200"/>
            <a:ext cx="7696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b="1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      Protocols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400" b="1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               Cyber Lows</a:t>
            </a:r>
            <a:r>
              <a:rPr lang="en-US" sz="320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400" b="1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         TCP/IP</a:t>
            </a:r>
            <a:r>
              <a:rPr lang="en-US" sz="320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 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D49334D9-018C-48F3-9348-97D45856F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3886200"/>
            <a:ext cx="335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b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Web Technologies</a:t>
            </a:r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E47B95DE-5D13-456F-994F-1881FC6F39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438400"/>
            <a:ext cx="1447800" cy="1600200"/>
          </a:xfrm>
          <a:prstGeom prst="line">
            <a:avLst/>
          </a:prstGeom>
          <a:noFill/>
          <a:ln w="25400" cap="sq">
            <a:solidFill>
              <a:schemeClr val="tx2">
                <a:lumMod val="75000"/>
              </a:schemeClr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tx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73EE860F-01F7-4A18-8A57-B42FD3E54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438400"/>
            <a:ext cx="1600200" cy="1600200"/>
          </a:xfrm>
          <a:prstGeom prst="line">
            <a:avLst/>
          </a:prstGeom>
          <a:noFill/>
          <a:ln w="25400" cap="sq">
            <a:solidFill>
              <a:schemeClr val="tx2">
                <a:lumMod val="75000"/>
              </a:schemeClr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tx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44860911-0729-49ED-BB73-0996D7748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514600"/>
            <a:ext cx="0" cy="1524000"/>
          </a:xfrm>
          <a:prstGeom prst="line">
            <a:avLst/>
          </a:prstGeom>
          <a:noFill/>
          <a:ln w="25400" cap="sq">
            <a:solidFill>
              <a:schemeClr val="tx2">
                <a:lumMod val="75000"/>
              </a:schemeClr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tx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9539BDE-9C23-4CBC-8675-DF9564EE3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Definition, scope and functions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1425B1AC-2267-48CF-AFA9-A24C064B6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9154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/>
              <a:t>Scope of the Web Technologies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1DD1BAF-ED64-4934-8CE1-AD263E3820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get an idea about terms in www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Identity basic steps that are followed to develop web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Appreciate the functionality of web browsers and web servers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Understand the layering architecture of TCP/IP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Get an overview about the IP address</a:t>
            </a:r>
          </a:p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3F95F57-0A88-458E-8C4B-B9D1B77F7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/>
              <a:t>Web Applications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2D590133-E20A-4FD0-AC19-9E5820CC4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232026"/>
            <a:ext cx="3124200" cy="784225"/>
          </a:xfrm>
          <a:prstGeom prst="rect">
            <a:avLst/>
          </a:prstGeom>
          <a:noFill/>
          <a:ln w="38100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Arial" charset="0"/>
                <a:cs typeface="Arial" charset="0"/>
              </a:rPr>
              <a:t>Java Server Faces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b="1">
              <a:solidFill>
                <a:schemeClr val="tx2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A9516847-DEAD-4D22-92B1-7DF557D3E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232026"/>
            <a:ext cx="3124200" cy="784225"/>
          </a:xfrm>
          <a:prstGeom prst="rect">
            <a:avLst/>
          </a:prstGeom>
          <a:noFill/>
          <a:ln w="38100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Arial" charset="0"/>
                <a:cs typeface="Arial" charset="0"/>
              </a:rPr>
              <a:t>Java Server Pages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Arial" charset="0"/>
                <a:cs typeface="Arial" charset="0"/>
              </a:rPr>
              <a:t>Standard Tag Library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8659C511-4EE0-47DA-AED5-148FAA5D0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070226"/>
            <a:ext cx="6248400" cy="784225"/>
          </a:xfrm>
          <a:prstGeom prst="rect">
            <a:avLst/>
          </a:prstGeom>
          <a:noFill/>
          <a:ln w="38100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Arial" charset="0"/>
                <a:cs typeface="Arial" charset="0"/>
              </a:rPr>
              <a:t>Java Server Pages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b="1">
              <a:solidFill>
                <a:schemeClr val="tx2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EF1333E3-A14A-4A6B-8A19-6DB4745E8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86201"/>
            <a:ext cx="6248400" cy="892175"/>
          </a:xfrm>
          <a:prstGeom prst="rect">
            <a:avLst/>
          </a:prstGeom>
          <a:noFill/>
          <a:ln w="38100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  <a:latin typeface="Arial" charset="0"/>
                <a:cs typeface="Arial" charset="0"/>
              </a:rPr>
              <a:t>Java Servlet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sz="2000" b="1">
              <a:solidFill>
                <a:schemeClr val="tx2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77941EF-5BD2-4B69-AB61-9FEAA3469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/>
              <a:t>Web Architecture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BC790732-ED49-4218-959D-234363E4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05001"/>
            <a:ext cx="6019800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154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History of Web</vt:lpstr>
      <vt:lpstr>PowerPoint Presentation</vt:lpstr>
      <vt:lpstr>PowerPoint Presentation</vt:lpstr>
      <vt:lpstr>Scope of the Web Technologies</vt:lpstr>
      <vt:lpstr>Web Applications</vt:lpstr>
      <vt:lpstr>Web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Satapathy</dc:creator>
  <cp:lastModifiedBy>Sandeep Satapathy</cp:lastModifiedBy>
  <cp:revision>11</cp:revision>
  <cp:lastPrinted>1601-01-01T00:00:00Z</cp:lastPrinted>
  <dcterms:created xsi:type="dcterms:W3CDTF">1601-01-01T00:00:00Z</dcterms:created>
  <dcterms:modified xsi:type="dcterms:W3CDTF">2022-02-21T14:34:13Z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