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98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7553-A16F-447C-9250-F847C484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98D996C-4E96-47C9-9BED-AA0161A2A75E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7751-3A9F-4E15-8047-945EE457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94C7-43D9-4047-BAEC-A5E1F7BB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7D253D-F02C-49C0-B7DD-5DCB127CAA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86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4B45-5F7C-4C2E-A113-0F03550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C0B1F0D-E465-4095-9819-5E64A00D8BBF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543F-605F-4767-ADAF-6972F8D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1BF3-99EB-439E-A0F9-543E34B4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D6D4B5-4265-404D-B66E-F5C80A346D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80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641A-A994-4D2C-85C1-7E62FEB3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03411EE-1695-45BE-BC1B-E6CEDFD1175A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86A3-67CD-424B-9C9F-A482CA1F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993B-7B80-4257-AF09-16F3562A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CDB9C7-CF7D-4562-BDD7-5F03636DC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2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43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242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A809-FCA3-418D-A083-F625AD72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277FA49-B46E-43B5-8D57-D63A2DDA2D91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FD3D-A9EE-458C-9970-3D690D60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653E-CBCE-43A8-BB8B-23569223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9E6149-E480-4CEC-A175-B2217DFC3A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76BB1-A686-4F65-B28C-5ED65EFF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8EE581F-8B17-470E-9231-4E814DF2C272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A2639-106B-45AE-A5FA-9784F72E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21EA-540B-46D2-95EE-DDC4EC6C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C47812-BFE1-4F94-8AFA-AF56D9CD91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F94AB-F3BF-40A5-B884-69E4E31E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4660E13-AE9E-49C9-ABA5-E330416F2719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D1DF-0B36-48FC-9432-210FA501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BD885-677A-4F56-8FCB-DE5B287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548030-D43C-48AF-B91B-366D84D79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B85A9-ED98-4B7A-8AA5-EDFAF106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866DCCD-A271-4B78-8C70-3B9568892C06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DF153-34F5-49AB-804B-34A744C6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10D5-92CE-41D3-9858-8A214645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B904A1-E348-4DB5-952F-74C84DDEA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5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1CF3E-0E2A-48B6-84DB-4DAEB186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6F55CD2-07EC-4BAB-9689-FBD4BC1F710D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F4E1C-B31B-4385-BB2D-DB89F2B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4369-C699-4850-A9F9-A5EC2989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AD3C76-9AA2-4DD6-A69D-4BE924A13E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2DC28-651A-45C1-92EB-6DBB0156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41C66E5-8F88-498D-85DF-A1ED95A22F8C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BFB5-1B4E-4402-BAB1-B4174032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A495F-0350-42D8-B531-873B1AB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A96C66-262D-4A94-9D37-9CECC0E9C3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92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3BCF-3E13-4F16-AAB2-ECCBADAF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9A75A6-71EA-4324-8344-946481BF3D32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BE833-BEDD-4775-892B-A0AA458C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BB561-2D04-456E-AADE-C284361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EF2BB2-BA64-4902-ABD9-B91EDD708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5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063D9CA-5690-4BD5-A7FE-85B02A217C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5D4B7F9-1A30-4C1E-9D43-39D8BC72C1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3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1025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10253F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10253F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10253F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10253F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0253F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0253F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0253F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0253F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E1059124-5BC3-4B22-B034-5EEE33573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4600" y="3048000"/>
            <a:ext cx="82296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HYPERTEXT MARKUP LANGUAGE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  (HTML)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CD02AA8-3C30-4244-BBF1-5DF77D4CD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Objective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DD4D7C5-23E1-4C82-AB77-92CF61F995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Get an idea about commonly used HTML tags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Learn the functions of different HTML tags and how to use them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Understand what attributes are and how they can change the appearance of tags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Handle table, frames, and images in a web page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Design and develop basic web page using HTML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9F7E64E-2B9B-44B2-8EA6-4ADABC802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en-US"/>
              <a:t>HTML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014F059-C809-420D-90EC-1D7FD327A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295400"/>
            <a:ext cx="9144000" cy="4953000"/>
          </a:xfrm>
        </p:spPr>
        <p:txBody>
          <a:bodyPr rtlCol="0">
            <a:normAutofit/>
          </a:bodyPr>
          <a:lstStyle/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Hypertext Markup Language is a set of tags and rules for using them in developing hypertext documents </a:t>
            </a:r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Hyper is the opposite of linear. It used to be that computer programs had to move in a linear fashion </a:t>
            </a:r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Text is what you will use. English letters, just like you use everyday </a:t>
            </a:r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Markup is what you will do. You will write in plain English and then mark up what you wrote </a:t>
            </a:r>
          </a:p>
          <a:p>
            <a:pPr algn="just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Language. Some may argue that technically html is a code, but you write html in plain, everyday English language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38046AD-4582-464B-9092-B1D242F8A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of HTML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673D3E2-03B6-415A-806C-15AD6013DE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2133600"/>
            <a:ext cx="8991600" cy="2819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Function of HTML also known as tags of HTML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&lt;html&gt; Defines an HTML document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&lt;body&gt; Defines the document's body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&lt;h1&gt; to &lt;h6&gt; Defines HTML headings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3C8B089-A072-4A03-8DE7-E817CA5F1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Attributes of HTML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ADDD248-7BE5-4250-B9B9-BA6B586299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0"/>
            <a:ext cx="91440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>
                <a:solidFill>
                  <a:schemeClr val="tx2">
                    <a:lumMod val="50000"/>
                  </a:schemeClr>
                </a:solidFill>
              </a:rPr>
              <a:t>Attributes provide additional information about HTML elements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BE4E71BF-7D76-4ACC-ABF1-19FCE707532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3506789"/>
          <a:ext cx="91440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Bitmap Image" r:id="rId3" imgW="6152381" imgH="1228571" progId="Paint.Picture">
                  <p:embed/>
                </p:oleObj>
              </mc:Choice>
              <mc:Fallback>
                <p:oleObj name="Bitmap Image" r:id="rId3" imgW="6152381" imgH="1228571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6789"/>
                        <a:ext cx="91440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6F50AED-657B-4E7F-B51C-F7126421B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853069-6738-4C25-A8EB-970F99C9EF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1534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The &lt;table&gt; tag defines an HTML table </a:t>
            </a:r>
          </a:p>
          <a:p>
            <a:pPr fontAlgn="auto">
              <a:spcAft>
                <a:spcPts val="0"/>
              </a:spcAft>
              <a:defRPr/>
            </a:pPr>
            <a:endParaRPr 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207669FD-2A18-4438-A1D4-C9EF90AA69B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330700" y="2133600"/>
          <a:ext cx="3073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Bitmap Image" r:id="rId3" imgW="1790476" imgH="2352381" progId="Paint.Picture">
                  <p:embed/>
                </p:oleObj>
              </mc:Choice>
              <mc:Fallback>
                <p:oleObj name="Bitmap Image" r:id="rId3" imgW="1790476" imgH="2352381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133600"/>
                        <a:ext cx="30734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AD3D88B-7692-4D97-8EA8-9AA618CB9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 Frames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7EAE51F-D916-44C3-B97C-6CC70B0DE0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686800" cy="1524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i="1">
                <a:solidFill>
                  <a:schemeClr val="tx2">
                    <a:lumMod val="50000"/>
                  </a:schemeClr>
                </a:solidFill>
              </a:rPr>
              <a:t>HTML frames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 allow authors to present documents in multiple views, which may be independent windows or sub windows 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5DC70F52-1BB8-496D-B583-708FEACAB5D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543425" y="2971800"/>
          <a:ext cx="2800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Bitmap Image" r:id="rId3" imgW="1628571" imgH="1152381" progId="Paint.Picture">
                  <p:embed/>
                </p:oleObj>
              </mc:Choice>
              <mc:Fallback>
                <p:oleObj name="Bitmap Image" r:id="rId3" imgW="1628571" imgH="1152381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971800"/>
                        <a:ext cx="28003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BABFDAB-CDD3-4ECC-A437-1F9C3B556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Sample Page of HTML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678E6583-1233-4726-93B2-3D2CFC9A879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14800" y="1371600"/>
          <a:ext cx="4343400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Bitmap Image" r:id="rId3" imgW="2257740" imgH="1991003" progId="Paint.Picture">
                  <p:embed/>
                </p:oleObj>
              </mc:Choice>
              <mc:Fallback>
                <p:oleObj name="Bitmap Image" r:id="rId3" imgW="2257740" imgH="1991003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71600"/>
                        <a:ext cx="4343400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240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1_Office Theme</vt:lpstr>
      <vt:lpstr>Bitmap Image</vt:lpstr>
      <vt:lpstr>PowerPoint Presentation</vt:lpstr>
      <vt:lpstr>Key Objective</vt:lpstr>
      <vt:lpstr>HTML</vt:lpstr>
      <vt:lpstr>Functions of HTML</vt:lpstr>
      <vt:lpstr>Attributes of HTML</vt:lpstr>
      <vt:lpstr>Table</vt:lpstr>
      <vt:lpstr>HTML Frames</vt:lpstr>
      <vt:lpstr>Design Sample Page of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Satapathy</dc:creator>
  <cp:lastModifiedBy>Sandeep Satapathy</cp:lastModifiedBy>
  <cp:revision>8</cp:revision>
  <cp:lastPrinted>1601-01-01T00:00:00Z</cp:lastPrinted>
  <dcterms:created xsi:type="dcterms:W3CDTF">1601-01-01T00:00:00Z</dcterms:created>
  <dcterms:modified xsi:type="dcterms:W3CDTF">2022-02-21T14:34:33Z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